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5" r:id="rId2"/>
  </p:sldMasterIdLst>
  <p:notesMasterIdLst>
    <p:notesMasterId r:id="rId30"/>
  </p:notesMasterIdLst>
  <p:handoutMasterIdLst>
    <p:handoutMasterId r:id="rId31"/>
  </p:handoutMasterIdLst>
  <p:sldIdLst>
    <p:sldId id="446" r:id="rId3"/>
    <p:sldId id="408" r:id="rId4"/>
    <p:sldId id="409" r:id="rId5"/>
    <p:sldId id="429" r:id="rId6"/>
    <p:sldId id="430" r:id="rId7"/>
    <p:sldId id="434" r:id="rId8"/>
    <p:sldId id="432" r:id="rId9"/>
    <p:sldId id="452" r:id="rId10"/>
    <p:sldId id="438" r:id="rId11"/>
    <p:sldId id="433" r:id="rId12"/>
    <p:sldId id="431" r:id="rId13"/>
    <p:sldId id="435" r:id="rId14"/>
    <p:sldId id="449" r:id="rId15"/>
    <p:sldId id="453" r:id="rId16"/>
    <p:sldId id="439" r:id="rId17"/>
    <p:sldId id="436" r:id="rId18"/>
    <p:sldId id="437" r:id="rId19"/>
    <p:sldId id="441" r:id="rId20"/>
    <p:sldId id="450" r:id="rId21"/>
    <p:sldId id="454" r:id="rId22"/>
    <p:sldId id="440" r:id="rId23"/>
    <p:sldId id="442" r:id="rId24"/>
    <p:sldId id="443" r:id="rId25"/>
    <p:sldId id="444" r:id="rId26"/>
    <p:sldId id="451" r:id="rId27"/>
    <p:sldId id="455" r:id="rId28"/>
    <p:sldId id="448" r:id="rId29"/>
  </p:sldIdLst>
  <p:sldSz cx="12192000" cy="6858000"/>
  <p:notesSz cx="6858000" cy="9144000"/>
  <p:custDataLst>
    <p:tags r:id="rId3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966"/>
    <a:srgbClr val="D00001"/>
    <a:srgbClr val="D10000"/>
    <a:srgbClr val="DE201A"/>
    <a:srgbClr val="FFFFFF"/>
    <a:srgbClr val="5F5F5F"/>
    <a:srgbClr val="4872DC"/>
    <a:srgbClr val="009D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58" d="100"/>
          <a:sy n="58" d="100"/>
        </p:scale>
        <p:origin x="-2538" y="-13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#4">
  <dgm:title val=""/>
  <dgm:desc val=""/>
  <dgm:catLst>
    <dgm:cat type="accent2" pri="11300"/>
  </dgm:catLst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23EB9D-25C3-4E59-B98D-F3E5DFA8FD9D}" type="doc">
      <dgm:prSet loTypeId="urn:microsoft.com/office/officeart/2005/8/layout/orgChart1#3" loCatId="hierarchy" qsTypeId="urn:microsoft.com/office/officeart/2005/8/quickstyle/simple1#186" qsCatId="simple" csTypeId="urn:microsoft.com/office/officeart/2005/8/colors/accent2_3#4" csCatId="accent2" phldr="1"/>
      <dgm:spPr/>
      <dgm:t>
        <a:bodyPr/>
        <a:lstStyle/>
        <a:p>
          <a:endParaRPr lang="zh-CN" altLang="en-US"/>
        </a:p>
      </dgm:t>
    </dgm:pt>
    <dgm:pt modelId="{6D210DC5-AF4D-448E-BB0C-2B1EF0D03433}">
      <dgm:prSet phldrT="[文本]" custT="1"/>
      <dgm:spPr>
        <a:xfrm>
          <a:off x="3913296" y="387"/>
          <a:ext cx="1440004" cy="497957"/>
        </a:xfrm>
        <a:prstGeom prst="rect">
          <a:avLst/>
        </a:prstGeom>
        <a:solidFill>
          <a:srgbClr val="FFC000"/>
        </a:solidFill>
        <a:ln w="12700" cap="flat" cmpd="sng" algn="ctr">
          <a:solidFill>
            <a:srgbClr val="FEE7BA"/>
          </a:solidFill>
          <a:prstDash val="solid"/>
          <a:miter lim="800000"/>
        </a:ln>
        <a:effectLst/>
      </dgm:spPr>
      <dgm:t>
        <a:bodyPr/>
        <a:lstStyle/>
        <a:p>
          <a:r>
            <a:rPr lang="zh-CN" altLang="en-US" sz="1600">
              <a:solidFill>
                <a:srgbClr val="C00000"/>
              </a:solidFill>
              <a:latin typeface="+mn-ea"/>
              <a:ea typeface="+mn-ea"/>
              <a:cs typeface="+mn-cs"/>
              <a:sym typeface="Arial" panose="020B0604020202020204" pitchFamily="34" charset="0"/>
            </a:rPr>
            <a:t>姓名</a:t>
          </a:r>
          <a:r>
            <a:rPr lang="en-US" altLang="zh-CN" sz="1600">
              <a:solidFill>
                <a:srgbClr val="C00000"/>
              </a:solidFill>
              <a:latin typeface="+mn-ea"/>
              <a:ea typeface="+mn-ea"/>
              <a:cs typeface="+mn-cs"/>
              <a:sym typeface="Arial" panose="020B0604020202020204" pitchFamily="34" charset="0"/>
            </a:rPr>
            <a:t>/</a:t>
          </a:r>
          <a:r>
            <a:rPr lang="zh-CN" altLang="en-US" sz="1600">
              <a:solidFill>
                <a:srgbClr val="C00000"/>
              </a:solidFill>
              <a:latin typeface="+mn-ea"/>
              <a:ea typeface="+mn-ea"/>
              <a:cs typeface="+mn-cs"/>
              <a:sym typeface="Arial" panose="020B0604020202020204" pitchFamily="34" charset="0"/>
            </a:rPr>
            <a:t>职务</a:t>
          </a:r>
          <a:endParaRPr lang="zh-CN" altLang="en-US" sz="1600" dirty="0">
            <a:solidFill>
              <a:srgbClr val="C00000"/>
            </a:solidFill>
            <a:latin typeface="+mn-ea"/>
            <a:ea typeface="+mn-ea"/>
            <a:cs typeface="+mn-cs"/>
            <a:sym typeface="Arial" panose="020B0604020202020204" pitchFamily="34" charset="0"/>
          </a:endParaRPr>
        </a:p>
      </dgm:t>
    </dgm:pt>
    <dgm:pt modelId="{AFA2CF92-8E9D-426F-8E59-20E601AC9344}" type="parTrans" cxnId="{B92F8A3E-1638-46CD-83B6-4263E85C8A2D}">
      <dgm:prSet/>
      <dgm:spPr/>
      <dgm:t>
        <a:bodyPr/>
        <a:lstStyle/>
        <a:p>
          <a:endParaRPr lang="zh-CN" altLang="en-US" sz="1400">
            <a:latin typeface="+mn-ea"/>
            <a:ea typeface="+mn-ea"/>
          </a:endParaRPr>
        </a:p>
      </dgm:t>
    </dgm:pt>
    <dgm:pt modelId="{9CEEEF99-BB28-4608-9DFA-550E1F569B4E}" type="sibTrans" cxnId="{B92F8A3E-1638-46CD-83B6-4263E85C8A2D}">
      <dgm:prSet/>
      <dgm:spPr/>
      <dgm:t>
        <a:bodyPr/>
        <a:lstStyle/>
        <a:p>
          <a:endParaRPr lang="zh-CN" altLang="en-US" sz="1400">
            <a:latin typeface="+mn-ea"/>
            <a:ea typeface="+mn-ea"/>
          </a:endParaRPr>
        </a:p>
      </dgm:t>
    </dgm:pt>
    <dgm:pt modelId="{21C8B591-3D13-443C-AB9D-0EAF71310E1F}" type="asst">
      <dgm:prSet phldrT="[文本]" custT="1"/>
      <dgm:spPr>
        <a:xfrm>
          <a:off x="3088723" y="707487"/>
          <a:ext cx="1440004" cy="497957"/>
        </a:xfrm>
        <a:prstGeom prst="rect">
          <a:avLst/>
        </a:prstGeom>
        <a:solidFill>
          <a:srgbClr val="FFC000"/>
        </a:solidFill>
        <a:ln w="12700" cap="flat" cmpd="sng" algn="ctr">
          <a:solidFill>
            <a:srgbClr val="FEE7BA"/>
          </a:solidFill>
          <a:prstDash val="solid"/>
          <a:miter lim="800000"/>
        </a:ln>
        <a:effectLst/>
      </dgm:spPr>
      <dgm:t>
        <a:bodyPr/>
        <a:lstStyle/>
        <a:p>
          <a:r>
            <a:rPr lang="zh-CN" altLang="en-US" sz="1600">
              <a:solidFill>
                <a:srgbClr val="C00000"/>
              </a:solidFill>
              <a:latin typeface="+mn-ea"/>
              <a:ea typeface="+mn-ea"/>
              <a:cs typeface="+mn-cs"/>
              <a:sym typeface="Arial" panose="020B0604020202020204" pitchFamily="34" charset="0"/>
            </a:rPr>
            <a:t>姓名</a:t>
          </a:r>
          <a:r>
            <a:rPr lang="en-US" altLang="zh-CN" sz="1600">
              <a:solidFill>
                <a:srgbClr val="C00000"/>
              </a:solidFill>
              <a:latin typeface="+mn-ea"/>
              <a:ea typeface="+mn-ea"/>
              <a:cs typeface="+mn-cs"/>
              <a:sym typeface="Arial" panose="020B0604020202020204" pitchFamily="34" charset="0"/>
            </a:rPr>
            <a:t>/</a:t>
          </a:r>
          <a:r>
            <a:rPr lang="zh-CN" altLang="en-US" sz="1600">
              <a:solidFill>
                <a:srgbClr val="C00000"/>
              </a:solidFill>
              <a:latin typeface="+mn-ea"/>
              <a:ea typeface="+mn-ea"/>
              <a:cs typeface="+mn-cs"/>
              <a:sym typeface="Arial" panose="020B0604020202020204" pitchFamily="34" charset="0"/>
            </a:rPr>
            <a:t>职务</a:t>
          </a:r>
          <a:endParaRPr lang="zh-CN" altLang="en-US" sz="1600" dirty="0">
            <a:solidFill>
              <a:srgbClr val="C00000"/>
            </a:solidFill>
            <a:latin typeface="+mn-ea"/>
            <a:ea typeface="+mn-ea"/>
            <a:cs typeface="+mn-cs"/>
            <a:sym typeface="Arial" panose="020B0604020202020204" pitchFamily="34" charset="0"/>
          </a:endParaRPr>
        </a:p>
      </dgm:t>
    </dgm:pt>
    <dgm:pt modelId="{7D60AF02-7DF6-4769-A96C-82760D02B418}" type="parTrans" cxnId="{66351ADD-90D7-4A64-9DC3-CAB482B36CB6}">
      <dgm:prSet/>
      <dgm:spPr>
        <a:xfrm>
          <a:off x="4528728" y="498345"/>
          <a:ext cx="104571" cy="458121"/>
        </a:xfrm>
        <a:custGeom>
          <a:avLst/>
          <a:gdLst/>
          <a:ahLst/>
          <a:cxnLst/>
          <a:rect l="0" t="0" r="0" b="0"/>
          <a:pathLst>
            <a:path>
              <a:moveTo>
                <a:pt x="104571" y="0"/>
              </a:moveTo>
              <a:lnTo>
                <a:pt x="104571" y="458121"/>
              </a:lnTo>
              <a:lnTo>
                <a:pt x="0" y="458121"/>
              </a:lnTo>
            </a:path>
          </a:pathLst>
        </a:custGeom>
        <a:noFill/>
        <a:ln w="12700" cap="flat" cmpd="sng" algn="ctr">
          <a:solidFill>
            <a:srgbClr val="ED7D31">
              <a:tint val="99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zh-CN" altLang="en-US" sz="1400">
            <a:latin typeface="+mn-ea"/>
            <a:ea typeface="+mn-ea"/>
          </a:endParaRPr>
        </a:p>
      </dgm:t>
    </dgm:pt>
    <dgm:pt modelId="{01AB3F11-EFDC-4A0D-AE4F-6F35A7A60E00}" type="sibTrans" cxnId="{66351ADD-90D7-4A64-9DC3-CAB482B36CB6}">
      <dgm:prSet/>
      <dgm:spPr/>
      <dgm:t>
        <a:bodyPr/>
        <a:lstStyle/>
        <a:p>
          <a:endParaRPr lang="zh-CN" altLang="en-US" sz="1400">
            <a:latin typeface="+mn-ea"/>
            <a:ea typeface="+mn-ea"/>
          </a:endParaRPr>
        </a:p>
      </dgm:t>
    </dgm:pt>
    <dgm:pt modelId="{DC38CA67-08B4-4C55-AF5D-E259508A7FE4}">
      <dgm:prSet phldrT="[文本]" custT="1"/>
      <dgm:spPr>
        <a:xfrm>
          <a:off x="0" y="1414587"/>
          <a:ext cx="1440004" cy="497957"/>
        </a:xfrm>
        <a:prstGeom prst="rect">
          <a:avLst/>
        </a:prstGeom>
        <a:solidFill>
          <a:srgbClr val="FFC000"/>
        </a:solidFill>
        <a:ln w="12700" cap="flat" cmpd="sng" algn="ctr">
          <a:solidFill>
            <a:srgbClr val="FEE7BA"/>
          </a:solidFill>
          <a:prstDash val="solid"/>
          <a:miter lim="800000"/>
        </a:ln>
        <a:effectLst/>
      </dgm:spPr>
      <dgm:t>
        <a:bodyPr/>
        <a:lstStyle/>
        <a:p>
          <a:r>
            <a:rPr lang="zh-CN" altLang="en-US" sz="1600">
              <a:solidFill>
                <a:srgbClr val="C00000"/>
              </a:solidFill>
              <a:latin typeface="+mn-ea"/>
              <a:ea typeface="+mn-ea"/>
              <a:cs typeface="+mn-cs"/>
              <a:sym typeface="Arial" panose="020B0604020202020204" pitchFamily="34" charset="0"/>
            </a:rPr>
            <a:t>姓名</a:t>
          </a:r>
          <a:r>
            <a:rPr lang="en-US" altLang="zh-CN" sz="1600">
              <a:solidFill>
                <a:srgbClr val="C00000"/>
              </a:solidFill>
              <a:latin typeface="+mn-ea"/>
              <a:ea typeface="+mn-ea"/>
              <a:cs typeface="+mn-cs"/>
              <a:sym typeface="Arial" panose="020B0604020202020204" pitchFamily="34" charset="0"/>
            </a:rPr>
            <a:t>/</a:t>
          </a:r>
          <a:r>
            <a:rPr lang="zh-CN" altLang="en-US" sz="1600">
              <a:solidFill>
                <a:srgbClr val="C00000"/>
              </a:solidFill>
              <a:latin typeface="+mn-ea"/>
              <a:ea typeface="+mn-ea"/>
              <a:cs typeface="+mn-cs"/>
              <a:sym typeface="Arial" panose="020B0604020202020204" pitchFamily="34" charset="0"/>
            </a:rPr>
            <a:t>职务</a:t>
          </a:r>
          <a:endParaRPr lang="zh-CN" altLang="en-US" sz="1600" dirty="0">
            <a:solidFill>
              <a:srgbClr val="C00000"/>
            </a:solidFill>
            <a:latin typeface="+mn-ea"/>
            <a:ea typeface="+mn-ea"/>
            <a:cs typeface="+mn-cs"/>
            <a:sym typeface="Arial" panose="020B0604020202020204" pitchFamily="34" charset="0"/>
          </a:endParaRPr>
        </a:p>
      </dgm:t>
    </dgm:pt>
    <dgm:pt modelId="{556E91C6-8A04-46BF-8B56-E998056C8846}" type="parTrans" cxnId="{F8DFD4E9-50AC-47B0-93F1-88CA2DC43061}">
      <dgm:prSet/>
      <dgm:spPr>
        <a:xfrm>
          <a:off x="720002" y="498345"/>
          <a:ext cx="3913296" cy="916242"/>
        </a:xfrm>
        <a:custGeom>
          <a:avLst/>
          <a:gdLst/>
          <a:ahLst/>
          <a:cxnLst/>
          <a:rect l="0" t="0" r="0" b="0"/>
          <a:pathLst>
            <a:path>
              <a:moveTo>
                <a:pt x="3913296" y="0"/>
              </a:moveTo>
              <a:lnTo>
                <a:pt x="3913296" y="811671"/>
              </a:lnTo>
              <a:lnTo>
                <a:pt x="0" y="811671"/>
              </a:lnTo>
              <a:lnTo>
                <a:pt x="0" y="916242"/>
              </a:lnTo>
            </a:path>
          </a:pathLst>
        </a:custGeom>
        <a:noFill/>
        <a:ln w="12700" cap="flat" cmpd="sng" algn="ctr">
          <a:solidFill>
            <a:srgbClr val="FEE7BA"/>
          </a:solidFill>
          <a:prstDash val="solid"/>
          <a:miter lim="800000"/>
        </a:ln>
        <a:effectLst/>
      </dgm:spPr>
      <dgm:t>
        <a:bodyPr/>
        <a:lstStyle/>
        <a:p>
          <a:endParaRPr lang="zh-CN" altLang="en-US" sz="1400">
            <a:latin typeface="+mn-ea"/>
            <a:ea typeface="+mn-ea"/>
          </a:endParaRPr>
        </a:p>
      </dgm:t>
    </dgm:pt>
    <dgm:pt modelId="{71F839D8-81D5-480E-8E71-96D298FB8569}" type="sibTrans" cxnId="{F8DFD4E9-50AC-47B0-93F1-88CA2DC43061}">
      <dgm:prSet/>
      <dgm:spPr/>
      <dgm:t>
        <a:bodyPr/>
        <a:lstStyle/>
        <a:p>
          <a:endParaRPr lang="zh-CN" altLang="en-US" sz="1400">
            <a:latin typeface="+mn-ea"/>
            <a:ea typeface="+mn-ea"/>
          </a:endParaRPr>
        </a:p>
      </dgm:t>
    </dgm:pt>
    <dgm:pt modelId="{86655133-A65D-429A-9B04-62B58F02521C}">
      <dgm:prSet phldrT="[文本]" custT="1"/>
      <dgm:spPr>
        <a:xfrm>
          <a:off x="4737870" y="1414587"/>
          <a:ext cx="1440004" cy="497957"/>
        </a:xfrm>
        <a:prstGeom prst="rect">
          <a:avLst/>
        </a:prstGeom>
        <a:solidFill>
          <a:srgbClr val="FFC000"/>
        </a:solidFill>
        <a:ln w="12700" cap="flat" cmpd="sng" algn="ctr">
          <a:solidFill>
            <a:srgbClr val="FEE7BA"/>
          </a:solidFill>
          <a:prstDash val="solid"/>
          <a:miter lim="800000"/>
        </a:ln>
        <a:effectLst/>
      </dgm:spPr>
      <dgm:t>
        <a:bodyPr/>
        <a:lstStyle/>
        <a:p>
          <a:r>
            <a:rPr lang="zh-CN" altLang="en-US" sz="1600">
              <a:solidFill>
                <a:srgbClr val="C00000"/>
              </a:solidFill>
              <a:latin typeface="+mn-ea"/>
              <a:ea typeface="+mn-ea"/>
              <a:cs typeface="+mn-cs"/>
              <a:sym typeface="Arial" panose="020B0604020202020204" pitchFamily="34" charset="0"/>
            </a:rPr>
            <a:t>姓名</a:t>
          </a:r>
          <a:r>
            <a:rPr lang="en-US" altLang="zh-CN" sz="1600">
              <a:solidFill>
                <a:srgbClr val="C00000"/>
              </a:solidFill>
              <a:latin typeface="+mn-ea"/>
              <a:ea typeface="+mn-ea"/>
              <a:cs typeface="+mn-cs"/>
              <a:sym typeface="Arial" panose="020B0604020202020204" pitchFamily="34" charset="0"/>
            </a:rPr>
            <a:t>/</a:t>
          </a:r>
          <a:r>
            <a:rPr lang="zh-CN" altLang="en-US" sz="1600">
              <a:solidFill>
                <a:srgbClr val="C00000"/>
              </a:solidFill>
              <a:latin typeface="+mn-ea"/>
              <a:ea typeface="+mn-ea"/>
              <a:cs typeface="+mn-cs"/>
              <a:sym typeface="Arial" panose="020B0604020202020204" pitchFamily="34" charset="0"/>
            </a:rPr>
            <a:t>职务</a:t>
          </a:r>
          <a:endParaRPr lang="zh-CN" altLang="en-US" sz="1600" dirty="0">
            <a:solidFill>
              <a:srgbClr val="C00000"/>
            </a:solidFill>
            <a:latin typeface="+mn-ea"/>
            <a:ea typeface="+mn-ea"/>
            <a:cs typeface="+mn-cs"/>
            <a:sym typeface="Arial" panose="020B0604020202020204" pitchFamily="34" charset="0"/>
          </a:endParaRPr>
        </a:p>
      </dgm:t>
    </dgm:pt>
    <dgm:pt modelId="{B8E47674-B77D-47C4-9CEE-5FD73041EC24}" type="parTrans" cxnId="{26DD04C9-18B5-48EE-A7E0-2F13E0D8ED0C}">
      <dgm:prSet/>
      <dgm:spPr>
        <a:xfrm>
          <a:off x="4633299" y="498345"/>
          <a:ext cx="824573" cy="9162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1671"/>
              </a:lnTo>
              <a:lnTo>
                <a:pt x="824573" y="811671"/>
              </a:lnTo>
              <a:lnTo>
                <a:pt x="824573" y="916242"/>
              </a:lnTo>
            </a:path>
          </a:pathLst>
        </a:custGeom>
        <a:noFill/>
        <a:ln w="12700" cap="flat" cmpd="sng" algn="ctr">
          <a:solidFill>
            <a:srgbClr val="FEE7BA"/>
          </a:solidFill>
          <a:prstDash val="solid"/>
          <a:miter lim="800000"/>
        </a:ln>
        <a:effectLst/>
      </dgm:spPr>
      <dgm:t>
        <a:bodyPr/>
        <a:lstStyle/>
        <a:p>
          <a:endParaRPr lang="zh-CN" altLang="en-US" sz="1400">
            <a:latin typeface="+mn-ea"/>
            <a:ea typeface="+mn-ea"/>
          </a:endParaRPr>
        </a:p>
      </dgm:t>
    </dgm:pt>
    <dgm:pt modelId="{0E6A0D5D-DCCF-4CFF-AECE-0EAC05F3F6E8}" type="sibTrans" cxnId="{26DD04C9-18B5-48EE-A7E0-2F13E0D8ED0C}">
      <dgm:prSet/>
      <dgm:spPr/>
      <dgm:t>
        <a:bodyPr/>
        <a:lstStyle/>
        <a:p>
          <a:endParaRPr lang="zh-CN" altLang="en-US" sz="1400">
            <a:latin typeface="+mn-ea"/>
            <a:ea typeface="+mn-ea"/>
          </a:endParaRPr>
        </a:p>
      </dgm:t>
    </dgm:pt>
    <dgm:pt modelId="{74424363-966E-45B7-8C30-42CF6030CB94}">
      <dgm:prSet phldrT="[文本]" custT="1"/>
      <dgm:spPr>
        <a:xfrm>
          <a:off x="7834820" y="1414582"/>
          <a:ext cx="1440004" cy="497957"/>
        </a:xfrm>
        <a:prstGeom prst="rect">
          <a:avLst/>
        </a:prstGeom>
        <a:solidFill>
          <a:srgbClr val="FFC000"/>
        </a:solidFill>
        <a:ln w="12700" cap="flat" cmpd="sng" algn="ctr">
          <a:solidFill>
            <a:srgbClr val="FEE7BA"/>
          </a:solidFill>
          <a:prstDash val="solid"/>
          <a:miter lim="800000"/>
        </a:ln>
        <a:effectLst/>
      </dgm:spPr>
      <dgm:t>
        <a:bodyPr/>
        <a:lstStyle/>
        <a:p>
          <a:r>
            <a:rPr lang="zh-CN" altLang="en-US" sz="1600">
              <a:solidFill>
                <a:srgbClr val="C00000"/>
              </a:solidFill>
              <a:latin typeface="+mn-ea"/>
              <a:ea typeface="+mn-ea"/>
              <a:cs typeface="+mn-cs"/>
              <a:sym typeface="Arial" panose="020B0604020202020204" pitchFamily="34" charset="0"/>
            </a:rPr>
            <a:t>姓名</a:t>
          </a:r>
          <a:r>
            <a:rPr lang="en-US" altLang="zh-CN" sz="1600">
              <a:solidFill>
                <a:srgbClr val="C00000"/>
              </a:solidFill>
              <a:latin typeface="+mn-ea"/>
              <a:ea typeface="+mn-ea"/>
              <a:cs typeface="+mn-cs"/>
              <a:sym typeface="Arial" panose="020B0604020202020204" pitchFamily="34" charset="0"/>
            </a:rPr>
            <a:t>/</a:t>
          </a:r>
          <a:r>
            <a:rPr lang="zh-CN" altLang="en-US" sz="1600">
              <a:solidFill>
                <a:srgbClr val="C00000"/>
              </a:solidFill>
              <a:latin typeface="+mn-ea"/>
              <a:ea typeface="+mn-ea"/>
              <a:cs typeface="+mn-cs"/>
              <a:sym typeface="Arial" panose="020B0604020202020204" pitchFamily="34" charset="0"/>
            </a:rPr>
            <a:t>职务</a:t>
          </a:r>
          <a:endParaRPr lang="zh-CN" altLang="en-US" sz="1600" dirty="0">
            <a:solidFill>
              <a:srgbClr val="C00000"/>
            </a:solidFill>
            <a:latin typeface="+mn-ea"/>
            <a:ea typeface="+mn-ea"/>
            <a:cs typeface="+mn-cs"/>
            <a:sym typeface="Arial" panose="020B0604020202020204" pitchFamily="34" charset="0"/>
          </a:endParaRPr>
        </a:p>
      </dgm:t>
    </dgm:pt>
    <dgm:pt modelId="{7931806F-B59F-4C2F-83C7-41C44ACD9CD7}" type="parTrans" cxnId="{24B91DE9-A537-45B1-9ABA-7E8789D50401}">
      <dgm:prSet/>
      <dgm:spPr>
        <a:xfrm>
          <a:off x="4633299" y="498345"/>
          <a:ext cx="3921523" cy="9162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1666"/>
              </a:lnTo>
              <a:lnTo>
                <a:pt x="3921523" y="811666"/>
              </a:lnTo>
              <a:lnTo>
                <a:pt x="3921523" y="916237"/>
              </a:lnTo>
            </a:path>
          </a:pathLst>
        </a:custGeom>
        <a:noFill/>
        <a:ln w="12700" cap="flat" cmpd="sng" algn="ctr">
          <a:solidFill>
            <a:srgbClr val="FEE7BA"/>
          </a:solidFill>
          <a:prstDash val="solid"/>
          <a:miter lim="800000"/>
        </a:ln>
        <a:effectLst/>
      </dgm:spPr>
      <dgm:t>
        <a:bodyPr/>
        <a:lstStyle/>
        <a:p>
          <a:endParaRPr lang="zh-CN" altLang="en-US" sz="1400">
            <a:latin typeface="+mn-ea"/>
            <a:ea typeface="+mn-ea"/>
          </a:endParaRPr>
        </a:p>
      </dgm:t>
    </dgm:pt>
    <dgm:pt modelId="{E17C1CA1-36D2-4BBA-A561-E1583D1C5A26}" type="sibTrans" cxnId="{24B91DE9-A537-45B1-9ABA-7E8789D50401}">
      <dgm:prSet/>
      <dgm:spPr/>
      <dgm:t>
        <a:bodyPr/>
        <a:lstStyle/>
        <a:p>
          <a:endParaRPr lang="zh-CN" altLang="en-US" sz="1400">
            <a:latin typeface="+mn-ea"/>
            <a:ea typeface="+mn-ea"/>
          </a:endParaRPr>
        </a:p>
      </dgm:t>
    </dgm:pt>
    <dgm:pt modelId="{DFBD5662-2C85-4984-B404-0558C5AD88A1}" type="asst">
      <dgm:prSet phldrT="[文本]" custT="1"/>
      <dgm:spPr>
        <a:xfrm>
          <a:off x="4737870" y="707487"/>
          <a:ext cx="1440004" cy="497957"/>
        </a:xfrm>
        <a:prstGeom prst="rect">
          <a:avLst/>
        </a:prstGeom>
        <a:solidFill>
          <a:srgbClr val="FFC000"/>
        </a:solidFill>
        <a:ln w="12700" cap="flat" cmpd="sng" algn="ctr">
          <a:solidFill>
            <a:srgbClr val="FEE7BA"/>
          </a:solidFill>
          <a:prstDash val="solid"/>
          <a:miter lim="800000"/>
        </a:ln>
        <a:effectLst/>
      </dgm:spPr>
      <dgm:t>
        <a:bodyPr/>
        <a:lstStyle/>
        <a:p>
          <a:r>
            <a:rPr lang="zh-CN" altLang="en-US" sz="1600">
              <a:solidFill>
                <a:srgbClr val="C00000"/>
              </a:solidFill>
              <a:latin typeface="+mn-ea"/>
              <a:ea typeface="+mn-ea"/>
              <a:cs typeface="+mn-cs"/>
              <a:sym typeface="Arial" panose="020B0604020202020204" pitchFamily="34" charset="0"/>
            </a:rPr>
            <a:t>姓名</a:t>
          </a:r>
          <a:r>
            <a:rPr lang="en-US" altLang="zh-CN" sz="1600">
              <a:solidFill>
                <a:srgbClr val="C00000"/>
              </a:solidFill>
              <a:latin typeface="+mn-ea"/>
              <a:ea typeface="+mn-ea"/>
              <a:cs typeface="+mn-cs"/>
              <a:sym typeface="Arial" panose="020B0604020202020204" pitchFamily="34" charset="0"/>
            </a:rPr>
            <a:t>/</a:t>
          </a:r>
          <a:r>
            <a:rPr lang="zh-CN" altLang="en-US" sz="1600">
              <a:solidFill>
                <a:srgbClr val="C00000"/>
              </a:solidFill>
              <a:latin typeface="+mn-ea"/>
              <a:ea typeface="+mn-ea"/>
              <a:cs typeface="+mn-cs"/>
              <a:sym typeface="Arial" panose="020B0604020202020204" pitchFamily="34" charset="0"/>
            </a:rPr>
            <a:t>职务</a:t>
          </a:r>
          <a:endParaRPr lang="zh-CN" altLang="en-US" sz="1600" dirty="0">
            <a:solidFill>
              <a:srgbClr val="C00000"/>
            </a:solidFill>
            <a:latin typeface="+mn-ea"/>
            <a:ea typeface="+mn-ea"/>
            <a:cs typeface="+mn-cs"/>
            <a:sym typeface="Arial" panose="020B0604020202020204" pitchFamily="34" charset="0"/>
          </a:endParaRPr>
        </a:p>
      </dgm:t>
    </dgm:pt>
    <dgm:pt modelId="{0CC5EB30-5E4F-4543-B7B8-1A0FE92D60F9}" type="parTrans" cxnId="{1BAE3CA3-122B-4A02-8783-F9CD7A848849}">
      <dgm:prSet/>
      <dgm:spPr>
        <a:xfrm>
          <a:off x="4633299" y="498345"/>
          <a:ext cx="104571" cy="4581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8121"/>
              </a:lnTo>
              <a:lnTo>
                <a:pt x="104571" y="458121"/>
              </a:lnTo>
            </a:path>
          </a:pathLst>
        </a:custGeom>
        <a:noFill/>
        <a:ln w="12700" cap="flat" cmpd="sng" algn="ctr">
          <a:solidFill>
            <a:srgbClr val="ED7D31">
              <a:tint val="99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zh-CN" altLang="en-US" sz="1400">
            <a:latin typeface="+mn-ea"/>
            <a:ea typeface="+mn-ea"/>
          </a:endParaRPr>
        </a:p>
      </dgm:t>
    </dgm:pt>
    <dgm:pt modelId="{35DAA98D-8F47-44FF-B260-67B0BC58CD1C}" type="sibTrans" cxnId="{1BAE3CA3-122B-4A02-8783-F9CD7A848849}">
      <dgm:prSet/>
      <dgm:spPr/>
      <dgm:t>
        <a:bodyPr/>
        <a:lstStyle/>
        <a:p>
          <a:endParaRPr lang="zh-CN" altLang="en-US" sz="1400">
            <a:latin typeface="+mn-ea"/>
            <a:ea typeface="+mn-ea"/>
          </a:endParaRPr>
        </a:p>
      </dgm:t>
    </dgm:pt>
    <dgm:pt modelId="{49987F86-8CC2-4121-8F43-9F57F60C8330}">
      <dgm:prSet phldrT="[文本]" custT="1"/>
      <dgm:spPr>
        <a:xfrm>
          <a:off x="5834491" y="4230291"/>
          <a:ext cx="1440004" cy="497957"/>
        </a:xfrm>
        <a:prstGeom prst="rect">
          <a:avLst/>
        </a:prstGeom>
        <a:solidFill>
          <a:sysClr val="window" lastClr="FFFFFF"/>
        </a:solidFill>
        <a:ln w="12700" cap="flat" cmpd="sng" algn="ctr">
          <a:solidFill>
            <a:sysClr val="window" lastClr="FFFFFF"/>
          </a:solidFill>
          <a:prstDash val="solid"/>
          <a:miter lim="800000"/>
        </a:ln>
        <a:effectLst/>
      </dgm:spPr>
      <dgm:t>
        <a:bodyPr/>
        <a:lstStyle/>
        <a:p>
          <a:r>
            <a:rPr lang="zh-CN" altLang="en-US" sz="1600">
              <a:solidFill>
                <a:srgbClr val="C00000"/>
              </a:solidFill>
              <a:latin typeface="+mn-ea"/>
              <a:ea typeface="+mn-ea"/>
              <a:cs typeface="+mn-cs"/>
              <a:sym typeface="Arial" panose="020B0604020202020204" pitchFamily="34" charset="0"/>
            </a:rPr>
            <a:t>姓名</a:t>
          </a:r>
          <a:r>
            <a:rPr lang="en-US" altLang="zh-CN" sz="1600">
              <a:solidFill>
                <a:srgbClr val="C00000"/>
              </a:solidFill>
              <a:latin typeface="+mn-ea"/>
              <a:ea typeface="+mn-ea"/>
              <a:cs typeface="+mn-cs"/>
              <a:sym typeface="Arial" panose="020B0604020202020204" pitchFamily="34" charset="0"/>
            </a:rPr>
            <a:t>/</a:t>
          </a:r>
          <a:r>
            <a:rPr lang="zh-CN" altLang="en-US" sz="1600">
              <a:solidFill>
                <a:srgbClr val="C00000"/>
              </a:solidFill>
              <a:latin typeface="+mn-ea"/>
              <a:ea typeface="+mn-ea"/>
              <a:cs typeface="+mn-cs"/>
              <a:sym typeface="Arial" panose="020B0604020202020204" pitchFamily="34" charset="0"/>
            </a:rPr>
            <a:t>职务</a:t>
          </a:r>
          <a:endParaRPr lang="zh-CN" altLang="en-US" sz="1600" dirty="0">
            <a:solidFill>
              <a:srgbClr val="C00000"/>
            </a:solidFill>
            <a:latin typeface="+mn-ea"/>
            <a:ea typeface="+mn-ea"/>
            <a:cs typeface="+mn-cs"/>
            <a:sym typeface="Arial" panose="020B0604020202020204" pitchFamily="34" charset="0"/>
          </a:endParaRPr>
        </a:p>
      </dgm:t>
    </dgm:pt>
    <dgm:pt modelId="{45E210D1-6216-4B7D-B759-3133CD7AACC3}" type="parTrans" cxnId="{1BF2FEE1-EAE7-4B86-8B5F-931DA574B6CE}">
      <dgm:prSet/>
      <dgm:spPr>
        <a:xfrm>
          <a:off x="4881871" y="1912545"/>
          <a:ext cx="952620" cy="25667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6724"/>
              </a:lnTo>
              <a:lnTo>
                <a:pt x="952620" y="2566724"/>
              </a:lnTo>
            </a:path>
          </a:pathLst>
        </a:custGeom>
        <a:noFill/>
        <a:ln w="12700" cap="flat" cmpd="sng" algn="ctr">
          <a:solidFill>
            <a:srgbClr val="FEE7BA"/>
          </a:solidFill>
          <a:prstDash val="solid"/>
          <a:miter lim="800000"/>
        </a:ln>
        <a:effectLst/>
      </dgm:spPr>
      <dgm:t>
        <a:bodyPr/>
        <a:lstStyle/>
        <a:p>
          <a:endParaRPr lang="zh-CN" altLang="en-US" sz="1400">
            <a:latin typeface="+mn-ea"/>
            <a:ea typeface="+mn-ea"/>
          </a:endParaRPr>
        </a:p>
      </dgm:t>
    </dgm:pt>
    <dgm:pt modelId="{C799988D-DE23-466B-B1AC-B98A2F51689B}" type="sibTrans" cxnId="{1BF2FEE1-EAE7-4B86-8B5F-931DA574B6CE}">
      <dgm:prSet/>
      <dgm:spPr/>
      <dgm:t>
        <a:bodyPr/>
        <a:lstStyle/>
        <a:p>
          <a:endParaRPr lang="zh-CN" altLang="en-US" sz="1400">
            <a:latin typeface="+mn-ea"/>
            <a:ea typeface="+mn-ea"/>
          </a:endParaRPr>
        </a:p>
      </dgm:t>
    </dgm:pt>
    <dgm:pt modelId="{F30F75B1-132E-4A33-9680-7D9BE83B22EE}">
      <dgm:prSet phldrT="[文本]" custT="1"/>
      <dgm:spPr>
        <a:xfrm>
          <a:off x="3194766" y="4242988"/>
          <a:ext cx="1440004" cy="497957"/>
        </a:xfrm>
        <a:prstGeom prst="rect">
          <a:avLst/>
        </a:prstGeom>
        <a:solidFill>
          <a:sysClr val="window" lastClr="FFFFFF"/>
        </a:solidFill>
        <a:ln w="12700" cap="flat" cmpd="sng" algn="ctr">
          <a:solidFill>
            <a:sysClr val="window" lastClr="FFFFFF"/>
          </a:solidFill>
          <a:prstDash val="solid"/>
          <a:miter lim="800000"/>
        </a:ln>
        <a:effectLst/>
      </dgm:spPr>
      <dgm:t>
        <a:bodyPr/>
        <a:lstStyle/>
        <a:p>
          <a:r>
            <a:rPr lang="zh-CN" altLang="en-US" sz="1600">
              <a:solidFill>
                <a:srgbClr val="C00000"/>
              </a:solidFill>
              <a:latin typeface="+mn-ea"/>
              <a:ea typeface="+mn-ea"/>
              <a:cs typeface="+mn-cs"/>
              <a:sym typeface="Arial" panose="020B0604020202020204" pitchFamily="34" charset="0"/>
            </a:rPr>
            <a:t>姓名</a:t>
          </a:r>
          <a:r>
            <a:rPr lang="en-US" altLang="zh-CN" sz="1600">
              <a:solidFill>
                <a:srgbClr val="C00000"/>
              </a:solidFill>
              <a:latin typeface="+mn-ea"/>
              <a:ea typeface="+mn-ea"/>
              <a:cs typeface="+mn-cs"/>
              <a:sym typeface="Arial" panose="020B0604020202020204" pitchFamily="34" charset="0"/>
            </a:rPr>
            <a:t>/</a:t>
          </a:r>
          <a:r>
            <a:rPr lang="zh-CN" altLang="en-US" sz="1600">
              <a:solidFill>
                <a:srgbClr val="C00000"/>
              </a:solidFill>
              <a:latin typeface="+mn-ea"/>
              <a:ea typeface="+mn-ea"/>
              <a:cs typeface="+mn-cs"/>
              <a:sym typeface="Arial" panose="020B0604020202020204" pitchFamily="34" charset="0"/>
            </a:rPr>
            <a:t>职务</a:t>
          </a:r>
          <a:endParaRPr lang="zh-CN" altLang="en-US" sz="1600" dirty="0">
            <a:solidFill>
              <a:srgbClr val="C00000"/>
            </a:solidFill>
            <a:latin typeface="+mn-ea"/>
            <a:ea typeface="+mn-ea"/>
            <a:cs typeface="+mn-cs"/>
            <a:sym typeface="Arial" panose="020B0604020202020204" pitchFamily="34" charset="0"/>
          </a:endParaRPr>
        </a:p>
      </dgm:t>
    </dgm:pt>
    <dgm:pt modelId="{A696C1AD-396A-4720-89F2-B721CAE55C6F}" type="parTrans" cxnId="{CEDCE795-00EE-4304-A1D4-73B495B2161C}">
      <dgm:prSet/>
      <dgm:spPr>
        <a:xfrm>
          <a:off x="2204082" y="1912545"/>
          <a:ext cx="990683" cy="25794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9422"/>
              </a:lnTo>
              <a:lnTo>
                <a:pt x="990683" y="2579422"/>
              </a:lnTo>
            </a:path>
          </a:pathLst>
        </a:custGeom>
        <a:noFill/>
        <a:ln w="12700" cap="flat" cmpd="sng" algn="ctr">
          <a:solidFill>
            <a:srgbClr val="FEE7BA"/>
          </a:solidFill>
          <a:prstDash val="solid"/>
          <a:miter lim="800000"/>
        </a:ln>
        <a:effectLst/>
      </dgm:spPr>
      <dgm:t>
        <a:bodyPr/>
        <a:lstStyle/>
        <a:p>
          <a:endParaRPr lang="zh-CN" altLang="en-US" sz="1400">
            <a:latin typeface="+mn-ea"/>
            <a:ea typeface="+mn-ea"/>
          </a:endParaRPr>
        </a:p>
      </dgm:t>
    </dgm:pt>
    <dgm:pt modelId="{0C86E31E-0BCE-4885-9AC8-FFC5A760A6C6}" type="sibTrans" cxnId="{CEDCE795-00EE-4304-A1D4-73B495B2161C}">
      <dgm:prSet/>
      <dgm:spPr/>
      <dgm:t>
        <a:bodyPr/>
        <a:lstStyle/>
        <a:p>
          <a:endParaRPr lang="zh-CN" altLang="en-US" sz="1400">
            <a:latin typeface="+mn-ea"/>
            <a:ea typeface="+mn-ea"/>
          </a:endParaRPr>
        </a:p>
      </dgm:t>
    </dgm:pt>
    <dgm:pt modelId="{FD2803BD-59F8-4408-A22A-EB68FB1280E2}">
      <dgm:prSet phldrT="[文本]" custT="1"/>
      <dgm:spPr>
        <a:xfrm>
          <a:off x="2060081" y="1414587"/>
          <a:ext cx="1440004" cy="497957"/>
        </a:xfrm>
        <a:prstGeom prst="rect">
          <a:avLst/>
        </a:prstGeom>
        <a:solidFill>
          <a:srgbClr val="FFC000"/>
        </a:solidFill>
        <a:ln w="12700" cap="flat" cmpd="sng" algn="ctr">
          <a:solidFill>
            <a:srgbClr val="FEE7BA"/>
          </a:solidFill>
          <a:prstDash val="solid"/>
          <a:miter lim="800000"/>
        </a:ln>
        <a:effectLst/>
      </dgm:spPr>
      <dgm:t>
        <a:bodyPr/>
        <a:lstStyle/>
        <a:p>
          <a:r>
            <a:rPr lang="zh-CN" altLang="en-US" sz="1600">
              <a:solidFill>
                <a:srgbClr val="C00000"/>
              </a:solidFill>
              <a:latin typeface="+mn-ea"/>
              <a:ea typeface="+mn-ea"/>
              <a:cs typeface="+mn-cs"/>
              <a:sym typeface="Arial" panose="020B0604020202020204" pitchFamily="34" charset="0"/>
            </a:rPr>
            <a:t>姓名</a:t>
          </a:r>
          <a:r>
            <a:rPr lang="en-US" altLang="zh-CN" sz="1600">
              <a:solidFill>
                <a:srgbClr val="C00000"/>
              </a:solidFill>
              <a:latin typeface="+mn-ea"/>
              <a:ea typeface="+mn-ea"/>
              <a:cs typeface="+mn-cs"/>
              <a:sym typeface="Arial" panose="020B0604020202020204" pitchFamily="34" charset="0"/>
            </a:rPr>
            <a:t>/</a:t>
          </a:r>
          <a:r>
            <a:rPr lang="zh-CN" altLang="en-US" sz="1600">
              <a:solidFill>
                <a:srgbClr val="C00000"/>
              </a:solidFill>
              <a:latin typeface="+mn-ea"/>
              <a:ea typeface="+mn-ea"/>
              <a:cs typeface="+mn-cs"/>
              <a:sym typeface="Arial" panose="020B0604020202020204" pitchFamily="34" charset="0"/>
            </a:rPr>
            <a:t>职务</a:t>
          </a:r>
          <a:endParaRPr lang="zh-CN" altLang="en-US" sz="1600" dirty="0">
            <a:solidFill>
              <a:srgbClr val="C00000"/>
            </a:solidFill>
            <a:latin typeface="+mn-ea"/>
            <a:ea typeface="+mn-ea"/>
            <a:cs typeface="+mn-cs"/>
            <a:sym typeface="Arial" panose="020B0604020202020204" pitchFamily="34" charset="0"/>
          </a:endParaRPr>
        </a:p>
      </dgm:t>
    </dgm:pt>
    <dgm:pt modelId="{E52FD305-00AE-468D-8FBB-B293216D8394}" type="parTrans" cxnId="{BAC6506F-4DE9-42BD-BFD4-09E9566B8A84}">
      <dgm:prSet/>
      <dgm:spPr>
        <a:xfrm>
          <a:off x="2780084" y="498345"/>
          <a:ext cx="1853215" cy="916242"/>
        </a:xfrm>
        <a:custGeom>
          <a:avLst/>
          <a:gdLst/>
          <a:ahLst/>
          <a:cxnLst/>
          <a:rect l="0" t="0" r="0" b="0"/>
          <a:pathLst>
            <a:path>
              <a:moveTo>
                <a:pt x="1853215" y="0"/>
              </a:moveTo>
              <a:lnTo>
                <a:pt x="1853215" y="811671"/>
              </a:lnTo>
              <a:lnTo>
                <a:pt x="0" y="811671"/>
              </a:lnTo>
              <a:lnTo>
                <a:pt x="0" y="916242"/>
              </a:lnTo>
            </a:path>
          </a:pathLst>
        </a:custGeom>
        <a:noFill/>
        <a:ln w="12700" cap="flat" cmpd="sng" algn="ctr">
          <a:solidFill>
            <a:srgbClr val="ED7D31">
              <a:tint val="99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zh-CN" altLang="en-US" sz="1400">
            <a:latin typeface="+mn-ea"/>
            <a:ea typeface="+mn-ea"/>
          </a:endParaRPr>
        </a:p>
      </dgm:t>
    </dgm:pt>
    <dgm:pt modelId="{94C88EFA-B217-46D4-9BBE-2D1C5A93A01F}" type="sibTrans" cxnId="{BAC6506F-4DE9-42BD-BFD4-09E9566B8A84}">
      <dgm:prSet/>
      <dgm:spPr/>
      <dgm:t>
        <a:bodyPr/>
        <a:lstStyle/>
        <a:p>
          <a:endParaRPr lang="zh-CN" altLang="en-US" sz="1400">
            <a:latin typeface="+mn-ea"/>
            <a:ea typeface="+mn-ea"/>
          </a:endParaRPr>
        </a:p>
      </dgm:t>
    </dgm:pt>
    <dgm:pt modelId="{00D419DD-8A7B-44CF-9A2C-2EE20EEE565B}">
      <dgm:prSet phldrT="[文本]" custT="1"/>
      <dgm:spPr>
        <a:xfrm>
          <a:off x="5834491" y="2108990"/>
          <a:ext cx="1440004" cy="497957"/>
        </a:xfrm>
        <a:prstGeom prst="rect">
          <a:avLst/>
        </a:prstGeom>
        <a:solidFill>
          <a:sysClr val="window" lastClr="FFFFFF"/>
        </a:solidFill>
        <a:ln w="12700" cap="flat" cmpd="sng" algn="ctr">
          <a:solidFill>
            <a:sysClr val="window" lastClr="FFFFFF"/>
          </a:solidFill>
          <a:prstDash val="solid"/>
          <a:miter lim="800000"/>
        </a:ln>
        <a:effectLst/>
      </dgm:spPr>
      <dgm:t>
        <a:bodyPr/>
        <a:lstStyle/>
        <a:p>
          <a:r>
            <a:rPr lang="zh-CN" altLang="en-US" sz="1600">
              <a:solidFill>
                <a:srgbClr val="C00000"/>
              </a:solidFill>
              <a:latin typeface="+mn-ea"/>
              <a:ea typeface="+mn-ea"/>
              <a:cs typeface="+mn-cs"/>
              <a:sym typeface="Arial" panose="020B0604020202020204" pitchFamily="34" charset="0"/>
            </a:rPr>
            <a:t>姓名</a:t>
          </a:r>
          <a:r>
            <a:rPr lang="en-US" altLang="zh-CN" sz="1600">
              <a:solidFill>
                <a:srgbClr val="C00000"/>
              </a:solidFill>
              <a:latin typeface="+mn-ea"/>
              <a:ea typeface="+mn-ea"/>
              <a:cs typeface="+mn-cs"/>
              <a:sym typeface="Arial" panose="020B0604020202020204" pitchFamily="34" charset="0"/>
            </a:rPr>
            <a:t>/</a:t>
          </a:r>
          <a:r>
            <a:rPr lang="zh-CN" altLang="en-US" sz="1600">
              <a:solidFill>
                <a:srgbClr val="C00000"/>
              </a:solidFill>
              <a:latin typeface="+mn-ea"/>
              <a:ea typeface="+mn-ea"/>
              <a:cs typeface="+mn-cs"/>
              <a:sym typeface="Arial" panose="020B0604020202020204" pitchFamily="34" charset="0"/>
            </a:rPr>
            <a:t>职务</a:t>
          </a:r>
          <a:endParaRPr lang="zh-CN" altLang="en-US" sz="1600" dirty="0">
            <a:solidFill>
              <a:srgbClr val="C00000"/>
            </a:solidFill>
            <a:latin typeface="+mn-ea"/>
            <a:ea typeface="+mn-ea"/>
            <a:cs typeface="+mn-cs"/>
            <a:sym typeface="Arial" panose="020B0604020202020204" pitchFamily="34" charset="0"/>
          </a:endParaRPr>
        </a:p>
      </dgm:t>
    </dgm:pt>
    <dgm:pt modelId="{E911F392-9C96-4CA7-A2BD-171CE536A95E}" type="parTrans" cxnId="{26125D79-EC2F-497D-98E8-A7FD679D84A4}">
      <dgm:prSet/>
      <dgm:spPr>
        <a:xfrm>
          <a:off x="4881871" y="1912545"/>
          <a:ext cx="952620" cy="445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5423"/>
              </a:lnTo>
              <a:lnTo>
                <a:pt x="952620" y="445423"/>
              </a:lnTo>
            </a:path>
          </a:pathLst>
        </a:custGeom>
        <a:noFill/>
        <a:ln w="12700" cap="flat" cmpd="sng" algn="ctr">
          <a:solidFill>
            <a:srgbClr val="FEE7BA"/>
          </a:solidFill>
          <a:prstDash val="solid"/>
          <a:miter lim="800000"/>
        </a:ln>
        <a:effectLst/>
      </dgm:spPr>
      <dgm:t>
        <a:bodyPr/>
        <a:lstStyle/>
        <a:p>
          <a:endParaRPr lang="zh-CN" altLang="en-US" sz="1400">
            <a:latin typeface="+mn-ea"/>
            <a:ea typeface="+mn-ea"/>
          </a:endParaRPr>
        </a:p>
      </dgm:t>
    </dgm:pt>
    <dgm:pt modelId="{6A9286B3-07C1-4DFA-9F23-A78EEA92BC07}" type="sibTrans" cxnId="{26125D79-EC2F-497D-98E8-A7FD679D84A4}">
      <dgm:prSet/>
      <dgm:spPr/>
      <dgm:t>
        <a:bodyPr/>
        <a:lstStyle/>
        <a:p>
          <a:endParaRPr lang="zh-CN" altLang="en-US" sz="1400">
            <a:latin typeface="+mn-ea"/>
            <a:ea typeface="+mn-ea"/>
          </a:endParaRPr>
        </a:p>
      </dgm:t>
    </dgm:pt>
    <dgm:pt modelId="{478B02C4-64F0-4558-AF92-BCCEA536CBB6}">
      <dgm:prSet phldrT="[文本]" custT="1"/>
      <dgm:spPr>
        <a:xfrm>
          <a:off x="5834491" y="2816090"/>
          <a:ext cx="1440004" cy="497957"/>
        </a:xfrm>
        <a:prstGeom prst="rect">
          <a:avLst/>
        </a:prstGeom>
        <a:solidFill>
          <a:sysClr val="window" lastClr="FFFFFF"/>
        </a:solidFill>
        <a:ln w="12700" cap="flat" cmpd="sng" algn="ctr">
          <a:solidFill>
            <a:sysClr val="window" lastClr="FFFFFF"/>
          </a:solidFill>
          <a:prstDash val="solid"/>
          <a:miter lim="800000"/>
        </a:ln>
        <a:effectLst/>
      </dgm:spPr>
      <dgm:t>
        <a:bodyPr/>
        <a:lstStyle/>
        <a:p>
          <a:r>
            <a:rPr lang="zh-CN" altLang="en-US" sz="1600">
              <a:solidFill>
                <a:srgbClr val="C00000"/>
              </a:solidFill>
              <a:latin typeface="+mn-ea"/>
              <a:ea typeface="+mn-ea"/>
              <a:cs typeface="+mn-cs"/>
              <a:sym typeface="Arial" panose="020B0604020202020204" pitchFamily="34" charset="0"/>
            </a:rPr>
            <a:t>姓名</a:t>
          </a:r>
          <a:r>
            <a:rPr lang="en-US" altLang="zh-CN" sz="1600">
              <a:solidFill>
                <a:srgbClr val="C00000"/>
              </a:solidFill>
              <a:latin typeface="+mn-ea"/>
              <a:ea typeface="+mn-ea"/>
              <a:cs typeface="+mn-cs"/>
              <a:sym typeface="Arial" panose="020B0604020202020204" pitchFamily="34" charset="0"/>
            </a:rPr>
            <a:t>/</a:t>
          </a:r>
          <a:r>
            <a:rPr lang="zh-CN" altLang="en-US" sz="1600">
              <a:solidFill>
                <a:srgbClr val="C00000"/>
              </a:solidFill>
              <a:latin typeface="+mn-ea"/>
              <a:ea typeface="+mn-ea"/>
              <a:cs typeface="+mn-cs"/>
              <a:sym typeface="Arial" panose="020B0604020202020204" pitchFamily="34" charset="0"/>
            </a:rPr>
            <a:t>职务</a:t>
          </a:r>
          <a:endParaRPr lang="zh-CN" altLang="en-US" sz="1600" dirty="0">
            <a:solidFill>
              <a:srgbClr val="C00000"/>
            </a:solidFill>
            <a:latin typeface="+mn-ea"/>
            <a:ea typeface="+mn-ea"/>
            <a:cs typeface="+mn-cs"/>
            <a:sym typeface="Arial" panose="020B0604020202020204" pitchFamily="34" charset="0"/>
          </a:endParaRPr>
        </a:p>
      </dgm:t>
    </dgm:pt>
    <dgm:pt modelId="{4434E1C2-8B81-48FE-83CE-C40C6131D1FF}" type="parTrans" cxnId="{E40F7339-4D61-49B4-AD11-4B8C795A9DA3}">
      <dgm:prSet/>
      <dgm:spPr>
        <a:xfrm>
          <a:off x="4881871" y="1912545"/>
          <a:ext cx="952620" cy="11525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2523"/>
              </a:lnTo>
              <a:lnTo>
                <a:pt x="952620" y="1152523"/>
              </a:lnTo>
            </a:path>
          </a:pathLst>
        </a:custGeom>
        <a:noFill/>
        <a:ln w="12700" cap="flat" cmpd="sng" algn="ctr">
          <a:solidFill>
            <a:srgbClr val="FEE7BA"/>
          </a:solidFill>
          <a:prstDash val="solid"/>
          <a:miter lim="800000"/>
        </a:ln>
        <a:effectLst/>
      </dgm:spPr>
      <dgm:t>
        <a:bodyPr/>
        <a:lstStyle/>
        <a:p>
          <a:endParaRPr lang="zh-CN" altLang="en-US" sz="1400">
            <a:latin typeface="+mn-ea"/>
            <a:ea typeface="+mn-ea"/>
          </a:endParaRPr>
        </a:p>
      </dgm:t>
    </dgm:pt>
    <dgm:pt modelId="{595288ED-28B5-4971-9E58-F3C8B6490388}" type="sibTrans" cxnId="{E40F7339-4D61-49B4-AD11-4B8C795A9DA3}">
      <dgm:prSet/>
      <dgm:spPr/>
      <dgm:t>
        <a:bodyPr/>
        <a:lstStyle/>
        <a:p>
          <a:endParaRPr lang="zh-CN" altLang="en-US" sz="1400">
            <a:latin typeface="+mn-ea"/>
            <a:ea typeface="+mn-ea"/>
          </a:endParaRPr>
        </a:p>
      </dgm:t>
    </dgm:pt>
    <dgm:pt modelId="{B7792C57-05FF-42E9-8C1D-4BC27B7301E2}">
      <dgm:prSet phldrT="[文本]" custT="1"/>
      <dgm:spPr>
        <a:xfrm>
          <a:off x="5834491" y="3523190"/>
          <a:ext cx="1440004" cy="497957"/>
        </a:xfrm>
        <a:prstGeom prst="rect">
          <a:avLst/>
        </a:prstGeom>
        <a:solidFill>
          <a:sysClr val="window" lastClr="FFFFFF"/>
        </a:solidFill>
        <a:ln w="12700" cap="flat" cmpd="sng" algn="ctr">
          <a:solidFill>
            <a:sysClr val="window" lastClr="FFFFFF"/>
          </a:solidFill>
          <a:prstDash val="solid"/>
          <a:miter lim="800000"/>
        </a:ln>
        <a:effectLst/>
      </dgm:spPr>
      <dgm:t>
        <a:bodyPr/>
        <a:lstStyle/>
        <a:p>
          <a:r>
            <a:rPr lang="zh-CN" altLang="en-US" sz="1600">
              <a:solidFill>
                <a:srgbClr val="C00000"/>
              </a:solidFill>
              <a:latin typeface="+mn-ea"/>
              <a:ea typeface="+mn-ea"/>
              <a:cs typeface="+mn-cs"/>
              <a:sym typeface="Arial" panose="020B0604020202020204" pitchFamily="34" charset="0"/>
            </a:rPr>
            <a:t>姓名</a:t>
          </a:r>
          <a:r>
            <a:rPr lang="en-US" altLang="zh-CN" sz="1600">
              <a:solidFill>
                <a:srgbClr val="C00000"/>
              </a:solidFill>
              <a:latin typeface="+mn-ea"/>
              <a:ea typeface="+mn-ea"/>
              <a:cs typeface="+mn-cs"/>
              <a:sym typeface="Arial" panose="020B0604020202020204" pitchFamily="34" charset="0"/>
            </a:rPr>
            <a:t>/</a:t>
          </a:r>
          <a:r>
            <a:rPr lang="zh-CN" altLang="en-US" sz="1600">
              <a:solidFill>
                <a:srgbClr val="C00000"/>
              </a:solidFill>
              <a:latin typeface="+mn-ea"/>
              <a:ea typeface="+mn-ea"/>
              <a:cs typeface="+mn-cs"/>
              <a:sym typeface="Arial" panose="020B0604020202020204" pitchFamily="34" charset="0"/>
            </a:rPr>
            <a:t>职务</a:t>
          </a:r>
          <a:endParaRPr lang="zh-CN" altLang="en-US" sz="1600" dirty="0">
            <a:solidFill>
              <a:srgbClr val="C00000"/>
            </a:solidFill>
            <a:latin typeface="+mn-ea"/>
            <a:ea typeface="+mn-ea"/>
            <a:cs typeface="+mn-cs"/>
            <a:sym typeface="Arial" panose="020B0604020202020204" pitchFamily="34" charset="0"/>
          </a:endParaRPr>
        </a:p>
      </dgm:t>
    </dgm:pt>
    <dgm:pt modelId="{8A5DCB27-2A2B-423E-B0A5-F27A85F872B2}" type="parTrans" cxnId="{3F22079F-6195-4629-B663-E9AD74AE4017}">
      <dgm:prSet/>
      <dgm:spPr>
        <a:xfrm>
          <a:off x="4881871" y="1912545"/>
          <a:ext cx="952620" cy="18596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9624"/>
              </a:lnTo>
              <a:lnTo>
                <a:pt x="952620" y="1859624"/>
              </a:lnTo>
            </a:path>
          </a:pathLst>
        </a:custGeom>
        <a:noFill/>
        <a:ln w="12700" cap="flat" cmpd="sng" algn="ctr">
          <a:solidFill>
            <a:srgbClr val="FEE7BA"/>
          </a:solidFill>
          <a:prstDash val="solid"/>
          <a:miter lim="800000"/>
        </a:ln>
        <a:effectLst/>
      </dgm:spPr>
      <dgm:t>
        <a:bodyPr/>
        <a:lstStyle/>
        <a:p>
          <a:endParaRPr lang="zh-CN" altLang="en-US" sz="1400">
            <a:latin typeface="+mn-ea"/>
            <a:ea typeface="+mn-ea"/>
          </a:endParaRPr>
        </a:p>
      </dgm:t>
    </dgm:pt>
    <dgm:pt modelId="{7EDA9404-C0E8-490B-8145-3A668C4B8BAF}" type="sibTrans" cxnId="{3F22079F-6195-4629-B663-E9AD74AE4017}">
      <dgm:prSet/>
      <dgm:spPr/>
      <dgm:t>
        <a:bodyPr/>
        <a:lstStyle/>
        <a:p>
          <a:endParaRPr lang="zh-CN" altLang="en-US" sz="1400">
            <a:latin typeface="+mn-ea"/>
            <a:ea typeface="+mn-ea"/>
          </a:endParaRPr>
        </a:p>
      </dgm:t>
    </dgm:pt>
    <dgm:pt modelId="{ED9B3432-2F6F-4216-9C09-567C031999D9}">
      <dgm:prSet phldrT="[文本]" custT="1"/>
      <dgm:spPr>
        <a:xfrm>
          <a:off x="8186595" y="4217588"/>
          <a:ext cx="1440004" cy="497957"/>
        </a:xfrm>
        <a:prstGeom prst="rect">
          <a:avLst/>
        </a:prstGeom>
        <a:solidFill>
          <a:sysClr val="window" lastClr="FFFFFF"/>
        </a:solidFill>
        <a:ln w="12700" cap="flat" cmpd="sng" algn="ctr">
          <a:solidFill>
            <a:sysClr val="window" lastClr="FFFFFF"/>
          </a:solidFill>
          <a:prstDash val="solid"/>
          <a:miter lim="800000"/>
        </a:ln>
        <a:effectLst/>
      </dgm:spPr>
      <dgm:t>
        <a:bodyPr/>
        <a:lstStyle/>
        <a:p>
          <a:r>
            <a:rPr lang="zh-CN" altLang="en-US" sz="1600">
              <a:solidFill>
                <a:srgbClr val="C00000"/>
              </a:solidFill>
              <a:latin typeface="+mn-ea"/>
              <a:ea typeface="+mn-ea"/>
              <a:cs typeface="+mn-cs"/>
              <a:sym typeface="Arial" panose="020B0604020202020204" pitchFamily="34" charset="0"/>
            </a:rPr>
            <a:t>姓名</a:t>
          </a:r>
          <a:r>
            <a:rPr lang="en-US" altLang="zh-CN" sz="1600">
              <a:solidFill>
                <a:srgbClr val="C00000"/>
              </a:solidFill>
              <a:latin typeface="+mn-ea"/>
              <a:ea typeface="+mn-ea"/>
              <a:cs typeface="+mn-cs"/>
              <a:sym typeface="Arial" panose="020B0604020202020204" pitchFamily="34" charset="0"/>
            </a:rPr>
            <a:t>/</a:t>
          </a:r>
          <a:r>
            <a:rPr lang="zh-CN" altLang="en-US" sz="1600">
              <a:solidFill>
                <a:srgbClr val="C00000"/>
              </a:solidFill>
              <a:latin typeface="+mn-ea"/>
              <a:ea typeface="+mn-ea"/>
              <a:cs typeface="+mn-cs"/>
              <a:sym typeface="Arial" panose="020B0604020202020204" pitchFamily="34" charset="0"/>
            </a:rPr>
            <a:t>职务</a:t>
          </a:r>
          <a:endParaRPr lang="zh-CN" altLang="en-US" sz="1600" dirty="0">
            <a:solidFill>
              <a:srgbClr val="C00000"/>
            </a:solidFill>
            <a:latin typeface="+mn-ea"/>
            <a:ea typeface="+mn-ea"/>
            <a:cs typeface="+mn-cs"/>
            <a:sym typeface="Arial" panose="020B0604020202020204" pitchFamily="34" charset="0"/>
          </a:endParaRPr>
        </a:p>
      </dgm:t>
    </dgm:pt>
    <dgm:pt modelId="{E66954F5-2453-4939-A24C-F1BFA57E54AF}" type="parTrans" cxnId="{D4491F6B-D79B-4A6D-8070-1A083E88B535}">
      <dgm:prSet/>
      <dgm:spPr>
        <a:xfrm>
          <a:off x="7978821" y="1912540"/>
          <a:ext cx="207774" cy="25540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54026"/>
              </a:lnTo>
              <a:lnTo>
                <a:pt x="207774" y="2554026"/>
              </a:lnTo>
            </a:path>
          </a:pathLst>
        </a:custGeom>
        <a:noFill/>
        <a:ln w="12700" cap="flat" cmpd="sng" algn="ctr">
          <a:solidFill>
            <a:srgbClr val="FEE7BA"/>
          </a:solidFill>
          <a:prstDash val="solid"/>
          <a:miter lim="800000"/>
        </a:ln>
        <a:effectLst/>
      </dgm:spPr>
      <dgm:t>
        <a:bodyPr/>
        <a:lstStyle/>
        <a:p>
          <a:endParaRPr lang="zh-CN" altLang="en-US" sz="1400">
            <a:latin typeface="+mn-ea"/>
            <a:ea typeface="+mn-ea"/>
          </a:endParaRPr>
        </a:p>
      </dgm:t>
    </dgm:pt>
    <dgm:pt modelId="{DB9CD8D1-1AB2-408C-8FAB-C03B5CA57E02}" type="sibTrans" cxnId="{D4491F6B-D79B-4A6D-8070-1A083E88B535}">
      <dgm:prSet/>
      <dgm:spPr/>
      <dgm:t>
        <a:bodyPr/>
        <a:lstStyle/>
        <a:p>
          <a:endParaRPr lang="zh-CN" altLang="en-US" sz="1400">
            <a:latin typeface="+mn-ea"/>
            <a:ea typeface="+mn-ea"/>
          </a:endParaRPr>
        </a:p>
      </dgm:t>
    </dgm:pt>
    <dgm:pt modelId="{F59BF85A-AD0A-4579-95BC-659AAFBF1377}">
      <dgm:prSet phldrT="[文本]" custT="1"/>
      <dgm:spPr>
        <a:xfrm>
          <a:off x="8186595" y="2096287"/>
          <a:ext cx="1440004" cy="497957"/>
        </a:xfrm>
        <a:prstGeom prst="rect">
          <a:avLst/>
        </a:prstGeom>
        <a:solidFill>
          <a:sysClr val="window" lastClr="FFFFFF"/>
        </a:solidFill>
        <a:ln w="12700" cap="flat" cmpd="sng" algn="ctr">
          <a:solidFill>
            <a:sysClr val="window" lastClr="FFFFFF"/>
          </a:solidFill>
          <a:prstDash val="solid"/>
          <a:miter lim="800000"/>
        </a:ln>
        <a:effectLst/>
      </dgm:spPr>
      <dgm:t>
        <a:bodyPr/>
        <a:lstStyle/>
        <a:p>
          <a:r>
            <a:rPr lang="zh-CN" altLang="en-US" sz="1600">
              <a:solidFill>
                <a:srgbClr val="C00000"/>
              </a:solidFill>
              <a:latin typeface="+mn-ea"/>
              <a:ea typeface="+mn-ea"/>
              <a:cs typeface="+mn-cs"/>
              <a:sym typeface="Arial" panose="020B0604020202020204" pitchFamily="34" charset="0"/>
            </a:rPr>
            <a:t>姓名</a:t>
          </a:r>
          <a:r>
            <a:rPr lang="en-US" altLang="zh-CN" sz="1600">
              <a:solidFill>
                <a:srgbClr val="C00000"/>
              </a:solidFill>
              <a:latin typeface="+mn-ea"/>
              <a:ea typeface="+mn-ea"/>
              <a:cs typeface="+mn-cs"/>
              <a:sym typeface="Arial" panose="020B0604020202020204" pitchFamily="34" charset="0"/>
            </a:rPr>
            <a:t>/</a:t>
          </a:r>
          <a:r>
            <a:rPr lang="zh-CN" altLang="en-US" sz="1600">
              <a:solidFill>
                <a:srgbClr val="C00000"/>
              </a:solidFill>
              <a:latin typeface="+mn-ea"/>
              <a:ea typeface="+mn-ea"/>
              <a:cs typeface="+mn-cs"/>
              <a:sym typeface="Arial" panose="020B0604020202020204" pitchFamily="34" charset="0"/>
            </a:rPr>
            <a:t>职务</a:t>
          </a:r>
          <a:endParaRPr lang="zh-CN" altLang="en-US" sz="1600" dirty="0">
            <a:solidFill>
              <a:srgbClr val="C00000"/>
            </a:solidFill>
            <a:latin typeface="+mn-ea"/>
            <a:ea typeface="+mn-ea"/>
            <a:cs typeface="+mn-cs"/>
            <a:sym typeface="Arial" panose="020B0604020202020204" pitchFamily="34" charset="0"/>
          </a:endParaRPr>
        </a:p>
      </dgm:t>
    </dgm:pt>
    <dgm:pt modelId="{2BDF77B4-A371-4AA3-9AE1-02BCD8FD0823}" type="parTrans" cxnId="{8230F1EA-2BE4-4617-83B8-93C45B42EC24}">
      <dgm:prSet/>
      <dgm:spPr>
        <a:xfrm>
          <a:off x="7978821" y="1912540"/>
          <a:ext cx="207774" cy="4327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2725"/>
              </a:lnTo>
              <a:lnTo>
                <a:pt x="207774" y="432725"/>
              </a:lnTo>
            </a:path>
          </a:pathLst>
        </a:custGeom>
        <a:noFill/>
        <a:ln w="12700" cap="flat" cmpd="sng" algn="ctr">
          <a:solidFill>
            <a:srgbClr val="FEE7BA"/>
          </a:solidFill>
          <a:prstDash val="solid"/>
          <a:miter lim="800000"/>
        </a:ln>
        <a:effectLst/>
      </dgm:spPr>
      <dgm:t>
        <a:bodyPr/>
        <a:lstStyle/>
        <a:p>
          <a:endParaRPr lang="zh-CN" altLang="en-US" sz="1400">
            <a:latin typeface="+mn-ea"/>
            <a:ea typeface="+mn-ea"/>
          </a:endParaRPr>
        </a:p>
      </dgm:t>
    </dgm:pt>
    <dgm:pt modelId="{ED4C4B26-72D1-451A-B2F3-7997647F7AD3}" type="sibTrans" cxnId="{8230F1EA-2BE4-4617-83B8-93C45B42EC24}">
      <dgm:prSet/>
      <dgm:spPr/>
      <dgm:t>
        <a:bodyPr/>
        <a:lstStyle/>
        <a:p>
          <a:endParaRPr lang="zh-CN" altLang="en-US" sz="1400">
            <a:latin typeface="+mn-ea"/>
            <a:ea typeface="+mn-ea"/>
          </a:endParaRPr>
        </a:p>
      </dgm:t>
    </dgm:pt>
    <dgm:pt modelId="{E958E5B2-E53C-4FC5-AA39-1450AFCE4833}">
      <dgm:prSet phldrT="[文本]" custT="1"/>
      <dgm:spPr>
        <a:xfrm>
          <a:off x="8186595" y="2803387"/>
          <a:ext cx="1440004" cy="497957"/>
        </a:xfrm>
        <a:prstGeom prst="rect">
          <a:avLst/>
        </a:prstGeom>
        <a:solidFill>
          <a:sysClr val="window" lastClr="FFFFFF"/>
        </a:solidFill>
        <a:ln w="12700" cap="flat" cmpd="sng" algn="ctr">
          <a:solidFill>
            <a:sysClr val="window" lastClr="FFFFFF"/>
          </a:solidFill>
          <a:prstDash val="solid"/>
          <a:miter lim="800000"/>
        </a:ln>
        <a:effectLst/>
      </dgm:spPr>
      <dgm:t>
        <a:bodyPr/>
        <a:lstStyle/>
        <a:p>
          <a:r>
            <a:rPr lang="zh-CN" altLang="en-US" sz="1600">
              <a:solidFill>
                <a:srgbClr val="C00000"/>
              </a:solidFill>
              <a:latin typeface="+mn-ea"/>
              <a:ea typeface="+mn-ea"/>
              <a:cs typeface="+mn-cs"/>
              <a:sym typeface="Arial" panose="020B0604020202020204" pitchFamily="34" charset="0"/>
            </a:rPr>
            <a:t>姓名</a:t>
          </a:r>
          <a:r>
            <a:rPr lang="en-US" altLang="zh-CN" sz="1600">
              <a:solidFill>
                <a:srgbClr val="C00000"/>
              </a:solidFill>
              <a:latin typeface="+mn-ea"/>
              <a:ea typeface="+mn-ea"/>
              <a:cs typeface="+mn-cs"/>
              <a:sym typeface="Arial" panose="020B0604020202020204" pitchFamily="34" charset="0"/>
            </a:rPr>
            <a:t>/</a:t>
          </a:r>
          <a:r>
            <a:rPr lang="zh-CN" altLang="en-US" sz="1600">
              <a:solidFill>
                <a:srgbClr val="C00000"/>
              </a:solidFill>
              <a:latin typeface="+mn-ea"/>
              <a:ea typeface="+mn-ea"/>
              <a:cs typeface="+mn-cs"/>
              <a:sym typeface="Arial" panose="020B0604020202020204" pitchFamily="34" charset="0"/>
            </a:rPr>
            <a:t>职务</a:t>
          </a:r>
          <a:endParaRPr lang="zh-CN" altLang="en-US" sz="1600" dirty="0">
            <a:solidFill>
              <a:srgbClr val="C00000"/>
            </a:solidFill>
            <a:latin typeface="+mn-ea"/>
            <a:ea typeface="+mn-ea"/>
            <a:cs typeface="+mn-cs"/>
            <a:sym typeface="Arial" panose="020B0604020202020204" pitchFamily="34" charset="0"/>
          </a:endParaRPr>
        </a:p>
      </dgm:t>
    </dgm:pt>
    <dgm:pt modelId="{1C6E76E1-CD8E-4653-A36B-D5283C31DDD1}" type="parTrans" cxnId="{44A7EECB-0FF1-4649-B342-FC9CC04F8F0A}">
      <dgm:prSet/>
      <dgm:spPr>
        <a:xfrm>
          <a:off x="7978821" y="1912540"/>
          <a:ext cx="207774" cy="11398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9825"/>
              </a:lnTo>
              <a:lnTo>
                <a:pt x="207774" y="1139825"/>
              </a:lnTo>
            </a:path>
          </a:pathLst>
        </a:custGeom>
        <a:noFill/>
        <a:ln w="12700" cap="flat" cmpd="sng" algn="ctr">
          <a:solidFill>
            <a:srgbClr val="FEE7BA"/>
          </a:solidFill>
          <a:prstDash val="solid"/>
          <a:miter lim="800000"/>
        </a:ln>
        <a:effectLst/>
      </dgm:spPr>
      <dgm:t>
        <a:bodyPr/>
        <a:lstStyle/>
        <a:p>
          <a:endParaRPr lang="zh-CN" altLang="en-US" sz="1400">
            <a:latin typeface="+mn-ea"/>
            <a:ea typeface="+mn-ea"/>
          </a:endParaRPr>
        </a:p>
      </dgm:t>
    </dgm:pt>
    <dgm:pt modelId="{1C6E9BFB-CE03-4897-8ACB-D363B6A5D042}" type="sibTrans" cxnId="{44A7EECB-0FF1-4649-B342-FC9CC04F8F0A}">
      <dgm:prSet/>
      <dgm:spPr/>
      <dgm:t>
        <a:bodyPr/>
        <a:lstStyle/>
        <a:p>
          <a:endParaRPr lang="zh-CN" altLang="en-US" sz="1400">
            <a:latin typeface="+mn-ea"/>
            <a:ea typeface="+mn-ea"/>
          </a:endParaRPr>
        </a:p>
      </dgm:t>
    </dgm:pt>
    <dgm:pt modelId="{6370F7DC-577E-46E9-95F1-1404BAA693EE}">
      <dgm:prSet phldrT="[文本]" custT="1"/>
      <dgm:spPr>
        <a:xfrm>
          <a:off x="8186595" y="3510487"/>
          <a:ext cx="1440004" cy="497957"/>
        </a:xfrm>
        <a:prstGeom prst="rect">
          <a:avLst/>
        </a:prstGeom>
        <a:solidFill>
          <a:sysClr val="window" lastClr="FFFFFF"/>
        </a:solidFill>
        <a:ln w="12700" cap="flat" cmpd="sng" algn="ctr">
          <a:solidFill>
            <a:sysClr val="window" lastClr="FFFFFF"/>
          </a:solidFill>
          <a:prstDash val="solid"/>
          <a:miter lim="800000"/>
        </a:ln>
        <a:effectLst/>
      </dgm:spPr>
      <dgm:t>
        <a:bodyPr/>
        <a:lstStyle/>
        <a:p>
          <a:r>
            <a:rPr lang="zh-CN" altLang="en-US" sz="1600">
              <a:solidFill>
                <a:srgbClr val="C00000"/>
              </a:solidFill>
              <a:latin typeface="+mn-ea"/>
              <a:ea typeface="+mn-ea"/>
              <a:cs typeface="+mn-cs"/>
              <a:sym typeface="Arial" panose="020B0604020202020204" pitchFamily="34" charset="0"/>
            </a:rPr>
            <a:t>姓名</a:t>
          </a:r>
          <a:r>
            <a:rPr lang="en-US" altLang="zh-CN" sz="1600">
              <a:solidFill>
                <a:srgbClr val="C00000"/>
              </a:solidFill>
              <a:latin typeface="+mn-ea"/>
              <a:ea typeface="+mn-ea"/>
              <a:cs typeface="+mn-cs"/>
              <a:sym typeface="Arial" panose="020B0604020202020204" pitchFamily="34" charset="0"/>
            </a:rPr>
            <a:t>/</a:t>
          </a:r>
          <a:r>
            <a:rPr lang="zh-CN" altLang="en-US" sz="1600">
              <a:solidFill>
                <a:srgbClr val="C00000"/>
              </a:solidFill>
              <a:latin typeface="+mn-ea"/>
              <a:ea typeface="+mn-ea"/>
              <a:cs typeface="+mn-cs"/>
              <a:sym typeface="Arial" panose="020B0604020202020204" pitchFamily="34" charset="0"/>
            </a:rPr>
            <a:t>职务</a:t>
          </a:r>
          <a:endParaRPr lang="zh-CN" altLang="en-US" sz="1600" dirty="0">
            <a:solidFill>
              <a:srgbClr val="C00000"/>
            </a:solidFill>
            <a:latin typeface="+mn-ea"/>
            <a:ea typeface="+mn-ea"/>
            <a:cs typeface="+mn-cs"/>
            <a:sym typeface="Arial" panose="020B0604020202020204" pitchFamily="34" charset="0"/>
          </a:endParaRPr>
        </a:p>
      </dgm:t>
    </dgm:pt>
    <dgm:pt modelId="{6A83765C-69C7-4829-AD62-AAFC542A8FD3}" type="parTrans" cxnId="{A2307601-0D2E-4C67-AE68-3DCB1D7A3252}">
      <dgm:prSet/>
      <dgm:spPr>
        <a:xfrm>
          <a:off x="7978821" y="1912540"/>
          <a:ext cx="207774" cy="18469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6926"/>
              </a:lnTo>
              <a:lnTo>
                <a:pt x="207774" y="1846926"/>
              </a:lnTo>
            </a:path>
          </a:pathLst>
        </a:custGeom>
        <a:noFill/>
        <a:ln w="12700" cap="flat" cmpd="sng" algn="ctr">
          <a:solidFill>
            <a:srgbClr val="FEE7BA"/>
          </a:solidFill>
          <a:prstDash val="solid"/>
          <a:miter lim="800000"/>
        </a:ln>
        <a:effectLst/>
      </dgm:spPr>
      <dgm:t>
        <a:bodyPr/>
        <a:lstStyle/>
        <a:p>
          <a:endParaRPr lang="zh-CN" altLang="en-US" sz="1400">
            <a:latin typeface="+mn-ea"/>
            <a:ea typeface="+mn-ea"/>
          </a:endParaRPr>
        </a:p>
      </dgm:t>
    </dgm:pt>
    <dgm:pt modelId="{78A9DB88-37C0-4131-9555-466AA603442C}" type="sibTrans" cxnId="{A2307601-0D2E-4C67-AE68-3DCB1D7A3252}">
      <dgm:prSet/>
      <dgm:spPr/>
      <dgm:t>
        <a:bodyPr/>
        <a:lstStyle/>
        <a:p>
          <a:endParaRPr lang="zh-CN" altLang="en-US" sz="1400">
            <a:latin typeface="+mn-ea"/>
            <a:ea typeface="+mn-ea"/>
          </a:endParaRPr>
        </a:p>
      </dgm:t>
    </dgm:pt>
    <dgm:pt modelId="{E4A427EE-D960-4582-81EC-A2A608C95292}">
      <dgm:prSet phldrT="[文本]" custT="1"/>
      <dgm:spPr>
        <a:xfrm>
          <a:off x="3194766" y="2121688"/>
          <a:ext cx="1440004" cy="497957"/>
        </a:xfrm>
        <a:prstGeom prst="rect">
          <a:avLst/>
        </a:prstGeom>
        <a:solidFill>
          <a:sysClr val="window" lastClr="FFFFFF"/>
        </a:solidFill>
        <a:ln w="12700" cap="flat" cmpd="sng" algn="ctr">
          <a:solidFill>
            <a:sysClr val="window" lastClr="FFFFFF"/>
          </a:solidFill>
          <a:prstDash val="solid"/>
          <a:miter lim="800000"/>
        </a:ln>
        <a:effectLst/>
      </dgm:spPr>
      <dgm:t>
        <a:bodyPr/>
        <a:lstStyle/>
        <a:p>
          <a:r>
            <a:rPr lang="zh-CN" altLang="en-US" sz="1600">
              <a:solidFill>
                <a:srgbClr val="C00000"/>
              </a:solidFill>
              <a:latin typeface="+mn-ea"/>
              <a:ea typeface="+mn-ea"/>
              <a:cs typeface="+mn-cs"/>
              <a:sym typeface="Arial" panose="020B0604020202020204" pitchFamily="34" charset="0"/>
            </a:rPr>
            <a:t>姓名</a:t>
          </a:r>
          <a:r>
            <a:rPr lang="en-US" altLang="zh-CN" sz="1600">
              <a:solidFill>
                <a:srgbClr val="C00000"/>
              </a:solidFill>
              <a:latin typeface="+mn-ea"/>
              <a:ea typeface="+mn-ea"/>
              <a:cs typeface="+mn-cs"/>
              <a:sym typeface="Arial" panose="020B0604020202020204" pitchFamily="34" charset="0"/>
            </a:rPr>
            <a:t>/</a:t>
          </a:r>
          <a:r>
            <a:rPr lang="zh-CN" altLang="en-US" sz="1600">
              <a:solidFill>
                <a:srgbClr val="C00000"/>
              </a:solidFill>
              <a:latin typeface="+mn-ea"/>
              <a:ea typeface="+mn-ea"/>
              <a:cs typeface="+mn-cs"/>
              <a:sym typeface="Arial" panose="020B0604020202020204" pitchFamily="34" charset="0"/>
            </a:rPr>
            <a:t>职务</a:t>
          </a:r>
          <a:endParaRPr lang="zh-CN" altLang="en-US" sz="1600" dirty="0">
            <a:solidFill>
              <a:srgbClr val="C00000"/>
            </a:solidFill>
            <a:latin typeface="+mn-ea"/>
            <a:ea typeface="+mn-ea"/>
            <a:cs typeface="+mn-cs"/>
            <a:sym typeface="Arial" panose="020B0604020202020204" pitchFamily="34" charset="0"/>
          </a:endParaRPr>
        </a:p>
      </dgm:t>
    </dgm:pt>
    <dgm:pt modelId="{BBD3CEF0-1F83-47B0-95BF-8BBF917B6F25}" type="parTrans" cxnId="{73825654-A8EC-43A8-9BD9-912C0F2BED4D}">
      <dgm:prSet/>
      <dgm:spPr>
        <a:xfrm>
          <a:off x="2204082" y="1912545"/>
          <a:ext cx="990683" cy="4581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8121"/>
              </a:lnTo>
              <a:lnTo>
                <a:pt x="990683" y="458121"/>
              </a:lnTo>
            </a:path>
          </a:pathLst>
        </a:custGeom>
        <a:noFill/>
        <a:ln w="12700" cap="flat" cmpd="sng" algn="ctr">
          <a:solidFill>
            <a:srgbClr val="FEE7BA"/>
          </a:solidFill>
          <a:prstDash val="solid"/>
          <a:miter lim="800000"/>
        </a:ln>
        <a:effectLst/>
      </dgm:spPr>
      <dgm:t>
        <a:bodyPr/>
        <a:lstStyle/>
        <a:p>
          <a:endParaRPr lang="zh-CN" altLang="en-US" sz="1400">
            <a:latin typeface="+mn-ea"/>
            <a:ea typeface="+mn-ea"/>
          </a:endParaRPr>
        </a:p>
      </dgm:t>
    </dgm:pt>
    <dgm:pt modelId="{C60DA23E-9F35-4F9A-B147-F9D885DDB1B3}" type="sibTrans" cxnId="{73825654-A8EC-43A8-9BD9-912C0F2BED4D}">
      <dgm:prSet/>
      <dgm:spPr/>
      <dgm:t>
        <a:bodyPr/>
        <a:lstStyle/>
        <a:p>
          <a:endParaRPr lang="zh-CN" altLang="en-US" sz="1400">
            <a:latin typeface="+mn-ea"/>
            <a:ea typeface="+mn-ea"/>
          </a:endParaRPr>
        </a:p>
      </dgm:t>
    </dgm:pt>
    <dgm:pt modelId="{198887B1-FA18-48E7-8685-A19D31B368DF}">
      <dgm:prSet phldrT="[文本]" custT="1"/>
      <dgm:spPr>
        <a:xfrm>
          <a:off x="3194766" y="2828788"/>
          <a:ext cx="1440004" cy="497957"/>
        </a:xfrm>
        <a:prstGeom prst="rect">
          <a:avLst/>
        </a:prstGeom>
        <a:solidFill>
          <a:sysClr val="window" lastClr="FFFFFF"/>
        </a:solidFill>
        <a:ln w="12700" cap="flat" cmpd="sng" algn="ctr">
          <a:solidFill>
            <a:sysClr val="window" lastClr="FFFFFF"/>
          </a:solidFill>
          <a:prstDash val="solid"/>
          <a:miter lim="800000"/>
        </a:ln>
        <a:effectLst/>
      </dgm:spPr>
      <dgm:t>
        <a:bodyPr/>
        <a:lstStyle/>
        <a:p>
          <a:r>
            <a:rPr lang="zh-CN" altLang="en-US" sz="1600">
              <a:solidFill>
                <a:srgbClr val="C00000"/>
              </a:solidFill>
              <a:latin typeface="+mn-ea"/>
              <a:ea typeface="+mn-ea"/>
              <a:cs typeface="+mn-cs"/>
              <a:sym typeface="Arial" panose="020B0604020202020204" pitchFamily="34" charset="0"/>
            </a:rPr>
            <a:t>姓名</a:t>
          </a:r>
          <a:r>
            <a:rPr lang="en-US" altLang="zh-CN" sz="1600">
              <a:solidFill>
                <a:srgbClr val="C00000"/>
              </a:solidFill>
              <a:latin typeface="+mn-ea"/>
              <a:ea typeface="+mn-ea"/>
              <a:cs typeface="+mn-cs"/>
              <a:sym typeface="Arial" panose="020B0604020202020204" pitchFamily="34" charset="0"/>
            </a:rPr>
            <a:t>/</a:t>
          </a:r>
          <a:r>
            <a:rPr lang="zh-CN" altLang="en-US" sz="1600">
              <a:solidFill>
                <a:srgbClr val="C00000"/>
              </a:solidFill>
              <a:latin typeface="+mn-ea"/>
              <a:ea typeface="+mn-ea"/>
              <a:cs typeface="+mn-cs"/>
              <a:sym typeface="Arial" panose="020B0604020202020204" pitchFamily="34" charset="0"/>
            </a:rPr>
            <a:t>职务</a:t>
          </a:r>
          <a:endParaRPr lang="zh-CN" altLang="en-US" sz="1600" dirty="0">
            <a:solidFill>
              <a:srgbClr val="C00000"/>
            </a:solidFill>
            <a:latin typeface="+mn-ea"/>
            <a:ea typeface="+mn-ea"/>
            <a:cs typeface="+mn-cs"/>
            <a:sym typeface="Arial" panose="020B0604020202020204" pitchFamily="34" charset="0"/>
          </a:endParaRPr>
        </a:p>
      </dgm:t>
    </dgm:pt>
    <dgm:pt modelId="{9CC55D3C-9B4C-449A-82B1-68B4675EB050}" type="parTrans" cxnId="{25AE58A4-6273-492D-B4BC-6DD039741363}">
      <dgm:prSet/>
      <dgm:spPr>
        <a:xfrm>
          <a:off x="2204082" y="1912545"/>
          <a:ext cx="990683" cy="11652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5221"/>
              </a:lnTo>
              <a:lnTo>
                <a:pt x="990683" y="1165221"/>
              </a:lnTo>
            </a:path>
          </a:pathLst>
        </a:custGeom>
        <a:noFill/>
        <a:ln w="12700" cap="flat" cmpd="sng" algn="ctr">
          <a:solidFill>
            <a:srgbClr val="FEE7BA"/>
          </a:solidFill>
          <a:prstDash val="solid"/>
          <a:miter lim="800000"/>
        </a:ln>
        <a:effectLst/>
      </dgm:spPr>
      <dgm:t>
        <a:bodyPr/>
        <a:lstStyle/>
        <a:p>
          <a:endParaRPr lang="zh-CN" altLang="en-US" sz="1400">
            <a:latin typeface="+mn-ea"/>
            <a:ea typeface="+mn-ea"/>
          </a:endParaRPr>
        </a:p>
      </dgm:t>
    </dgm:pt>
    <dgm:pt modelId="{3DDD0069-9BFF-4ECC-A04F-3A5972A88F8D}" type="sibTrans" cxnId="{25AE58A4-6273-492D-B4BC-6DD039741363}">
      <dgm:prSet/>
      <dgm:spPr/>
      <dgm:t>
        <a:bodyPr/>
        <a:lstStyle/>
        <a:p>
          <a:endParaRPr lang="zh-CN" altLang="en-US" sz="1400">
            <a:latin typeface="+mn-ea"/>
            <a:ea typeface="+mn-ea"/>
          </a:endParaRPr>
        </a:p>
      </dgm:t>
    </dgm:pt>
    <dgm:pt modelId="{A0EE4701-EA61-40E0-921A-CA292D71B2AA}">
      <dgm:prSet phldrT="[文本]" custT="1"/>
      <dgm:spPr>
        <a:xfrm>
          <a:off x="3194766" y="3535888"/>
          <a:ext cx="1440004" cy="497957"/>
        </a:xfrm>
        <a:prstGeom prst="rect">
          <a:avLst/>
        </a:prstGeom>
        <a:solidFill>
          <a:sysClr val="window" lastClr="FFFFFF"/>
        </a:solidFill>
        <a:ln w="12700" cap="flat" cmpd="sng" algn="ctr">
          <a:solidFill>
            <a:sysClr val="window" lastClr="FFFFFF"/>
          </a:solidFill>
          <a:prstDash val="solid"/>
          <a:miter lim="800000"/>
        </a:ln>
        <a:effectLst/>
      </dgm:spPr>
      <dgm:t>
        <a:bodyPr/>
        <a:lstStyle/>
        <a:p>
          <a:r>
            <a:rPr lang="zh-CN" altLang="en-US" sz="1600">
              <a:solidFill>
                <a:srgbClr val="C00000"/>
              </a:solidFill>
              <a:latin typeface="+mn-ea"/>
              <a:ea typeface="+mn-ea"/>
              <a:cs typeface="+mn-cs"/>
              <a:sym typeface="Arial" panose="020B0604020202020204" pitchFamily="34" charset="0"/>
            </a:rPr>
            <a:t>姓名</a:t>
          </a:r>
          <a:r>
            <a:rPr lang="en-US" altLang="zh-CN" sz="1600">
              <a:solidFill>
                <a:srgbClr val="C00000"/>
              </a:solidFill>
              <a:latin typeface="+mn-ea"/>
              <a:ea typeface="+mn-ea"/>
              <a:cs typeface="+mn-cs"/>
              <a:sym typeface="Arial" panose="020B0604020202020204" pitchFamily="34" charset="0"/>
            </a:rPr>
            <a:t>/</a:t>
          </a:r>
          <a:r>
            <a:rPr lang="zh-CN" altLang="en-US" sz="1600">
              <a:solidFill>
                <a:srgbClr val="C00000"/>
              </a:solidFill>
              <a:latin typeface="+mn-ea"/>
              <a:ea typeface="+mn-ea"/>
              <a:cs typeface="+mn-cs"/>
              <a:sym typeface="Arial" panose="020B0604020202020204" pitchFamily="34" charset="0"/>
            </a:rPr>
            <a:t>职务</a:t>
          </a:r>
          <a:endParaRPr lang="zh-CN" altLang="en-US" sz="1600" dirty="0">
            <a:solidFill>
              <a:srgbClr val="C00000"/>
            </a:solidFill>
            <a:latin typeface="+mn-ea"/>
            <a:ea typeface="+mn-ea"/>
            <a:cs typeface="+mn-cs"/>
            <a:sym typeface="Arial" panose="020B0604020202020204" pitchFamily="34" charset="0"/>
          </a:endParaRPr>
        </a:p>
      </dgm:t>
    </dgm:pt>
    <dgm:pt modelId="{DD030B92-2EB6-4719-B29F-7AAE5C25F469}" type="parTrans" cxnId="{3FCEEDAC-C43D-4CE0-BDD7-083295F59581}">
      <dgm:prSet/>
      <dgm:spPr>
        <a:xfrm>
          <a:off x="2204082" y="1912545"/>
          <a:ext cx="990683" cy="18723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2321"/>
              </a:lnTo>
              <a:lnTo>
                <a:pt x="990683" y="1872321"/>
              </a:lnTo>
            </a:path>
          </a:pathLst>
        </a:custGeom>
        <a:noFill/>
        <a:ln w="12700" cap="flat" cmpd="sng" algn="ctr">
          <a:solidFill>
            <a:srgbClr val="FEE7BA"/>
          </a:solidFill>
          <a:prstDash val="solid"/>
          <a:miter lim="800000"/>
        </a:ln>
        <a:effectLst/>
      </dgm:spPr>
      <dgm:t>
        <a:bodyPr/>
        <a:lstStyle/>
        <a:p>
          <a:endParaRPr lang="zh-CN" altLang="en-US" sz="1400">
            <a:latin typeface="+mn-ea"/>
            <a:ea typeface="+mn-ea"/>
          </a:endParaRPr>
        </a:p>
      </dgm:t>
    </dgm:pt>
    <dgm:pt modelId="{36C3B8C3-64C4-4928-A026-D6E4267285A0}" type="sibTrans" cxnId="{3FCEEDAC-C43D-4CE0-BDD7-083295F59581}">
      <dgm:prSet/>
      <dgm:spPr/>
      <dgm:t>
        <a:bodyPr/>
        <a:lstStyle/>
        <a:p>
          <a:endParaRPr lang="zh-CN" altLang="en-US" sz="1400">
            <a:latin typeface="+mn-ea"/>
            <a:ea typeface="+mn-ea"/>
          </a:endParaRPr>
        </a:p>
      </dgm:t>
    </dgm:pt>
    <dgm:pt modelId="{51C738AA-8BDC-4F87-9386-9B6A6BC52C39}">
      <dgm:prSet phldrT="[文本]" custT="1"/>
      <dgm:spPr>
        <a:xfrm>
          <a:off x="390047" y="4242988"/>
          <a:ext cx="1440004" cy="497957"/>
        </a:xfrm>
        <a:prstGeom prst="rect">
          <a:avLst/>
        </a:prstGeom>
        <a:solidFill>
          <a:sysClr val="window" lastClr="FFFFFF"/>
        </a:solidFill>
        <a:ln w="12700" cap="flat" cmpd="sng" algn="ctr">
          <a:solidFill>
            <a:sysClr val="window" lastClr="FFFFFF"/>
          </a:solidFill>
          <a:prstDash val="solid"/>
          <a:miter lim="800000"/>
        </a:ln>
        <a:effectLst/>
      </dgm:spPr>
      <dgm:t>
        <a:bodyPr/>
        <a:lstStyle/>
        <a:p>
          <a:r>
            <a:rPr lang="zh-CN" altLang="en-US" sz="1600">
              <a:solidFill>
                <a:srgbClr val="C00000"/>
              </a:solidFill>
              <a:latin typeface="+mn-ea"/>
              <a:ea typeface="+mn-ea"/>
              <a:cs typeface="+mn-cs"/>
              <a:sym typeface="Arial" panose="020B0604020202020204" pitchFamily="34" charset="0"/>
            </a:rPr>
            <a:t>姓名</a:t>
          </a:r>
          <a:r>
            <a:rPr lang="en-US" altLang="zh-CN" sz="1600">
              <a:solidFill>
                <a:srgbClr val="C00000"/>
              </a:solidFill>
              <a:latin typeface="+mn-ea"/>
              <a:ea typeface="+mn-ea"/>
              <a:cs typeface="+mn-cs"/>
              <a:sym typeface="Arial" panose="020B0604020202020204" pitchFamily="34" charset="0"/>
            </a:rPr>
            <a:t>/</a:t>
          </a:r>
          <a:r>
            <a:rPr lang="zh-CN" altLang="en-US" sz="1600">
              <a:solidFill>
                <a:srgbClr val="C00000"/>
              </a:solidFill>
              <a:latin typeface="+mn-ea"/>
              <a:ea typeface="+mn-ea"/>
              <a:cs typeface="+mn-cs"/>
              <a:sym typeface="Arial" panose="020B0604020202020204" pitchFamily="34" charset="0"/>
            </a:rPr>
            <a:t>职务</a:t>
          </a:r>
          <a:endParaRPr lang="zh-CN" altLang="en-US" sz="1600" dirty="0">
            <a:solidFill>
              <a:srgbClr val="C00000"/>
            </a:solidFill>
            <a:latin typeface="+mn-ea"/>
            <a:ea typeface="+mn-ea"/>
            <a:cs typeface="+mn-cs"/>
            <a:sym typeface="Arial" panose="020B0604020202020204" pitchFamily="34" charset="0"/>
          </a:endParaRPr>
        </a:p>
      </dgm:t>
    </dgm:pt>
    <dgm:pt modelId="{CEC63ABE-B73E-48CC-B55C-927A3235ACE5}" type="parTrans" cxnId="{41D87A1F-A011-4682-877F-546377C96F10}">
      <dgm:prSet/>
      <dgm:spPr>
        <a:xfrm>
          <a:off x="144000" y="1912545"/>
          <a:ext cx="246047" cy="25794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9422"/>
              </a:lnTo>
              <a:lnTo>
                <a:pt x="246047" y="2579422"/>
              </a:lnTo>
            </a:path>
          </a:pathLst>
        </a:custGeom>
        <a:noFill/>
        <a:ln w="12700" cap="flat" cmpd="sng" algn="ctr">
          <a:solidFill>
            <a:srgbClr val="FEE7BA"/>
          </a:solidFill>
          <a:prstDash val="solid"/>
          <a:miter lim="800000"/>
        </a:ln>
        <a:effectLst/>
      </dgm:spPr>
      <dgm:t>
        <a:bodyPr/>
        <a:lstStyle/>
        <a:p>
          <a:endParaRPr lang="zh-CN" altLang="en-US" sz="1400">
            <a:latin typeface="+mn-ea"/>
            <a:ea typeface="+mn-ea"/>
          </a:endParaRPr>
        </a:p>
      </dgm:t>
    </dgm:pt>
    <dgm:pt modelId="{A57E93A5-F77B-499B-9BE8-49E860D07E75}" type="sibTrans" cxnId="{41D87A1F-A011-4682-877F-546377C96F10}">
      <dgm:prSet/>
      <dgm:spPr/>
      <dgm:t>
        <a:bodyPr/>
        <a:lstStyle/>
        <a:p>
          <a:endParaRPr lang="zh-CN" altLang="en-US" sz="1400">
            <a:latin typeface="+mn-ea"/>
            <a:ea typeface="+mn-ea"/>
          </a:endParaRPr>
        </a:p>
      </dgm:t>
    </dgm:pt>
    <dgm:pt modelId="{6E0C8650-CB2D-4591-A5D4-5590D2F8E568}">
      <dgm:prSet phldrT="[文本]" custT="1"/>
      <dgm:spPr>
        <a:xfrm>
          <a:off x="390047" y="2828788"/>
          <a:ext cx="1440004" cy="497957"/>
        </a:xfrm>
        <a:prstGeom prst="rect">
          <a:avLst/>
        </a:prstGeom>
        <a:solidFill>
          <a:sysClr val="window" lastClr="FFFFFF"/>
        </a:solidFill>
        <a:ln w="12700" cap="flat" cmpd="sng" algn="ctr">
          <a:solidFill>
            <a:sysClr val="window" lastClr="FFFFFF"/>
          </a:solidFill>
          <a:prstDash val="solid"/>
          <a:miter lim="800000"/>
        </a:ln>
        <a:effectLst/>
      </dgm:spPr>
      <dgm:t>
        <a:bodyPr/>
        <a:lstStyle/>
        <a:p>
          <a:r>
            <a:rPr lang="zh-CN" altLang="en-US" sz="1600">
              <a:solidFill>
                <a:srgbClr val="C00000"/>
              </a:solidFill>
              <a:latin typeface="+mn-ea"/>
              <a:ea typeface="+mn-ea"/>
              <a:cs typeface="+mn-cs"/>
              <a:sym typeface="Arial" panose="020B0604020202020204" pitchFamily="34" charset="0"/>
            </a:rPr>
            <a:t>姓名</a:t>
          </a:r>
          <a:r>
            <a:rPr lang="en-US" altLang="zh-CN" sz="1600">
              <a:solidFill>
                <a:srgbClr val="C00000"/>
              </a:solidFill>
              <a:latin typeface="+mn-ea"/>
              <a:ea typeface="+mn-ea"/>
              <a:cs typeface="+mn-cs"/>
              <a:sym typeface="Arial" panose="020B0604020202020204" pitchFamily="34" charset="0"/>
            </a:rPr>
            <a:t>/</a:t>
          </a:r>
          <a:r>
            <a:rPr lang="zh-CN" altLang="en-US" sz="1600">
              <a:solidFill>
                <a:srgbClr val="C00000"/>
              </a:solidFill>
              <a:latin typeface="+mn-ea"/>
              <a:ea typeface="+mn-ea"/>
              <a:cs typeface="+mn-cs"/>
              <a:sym typeface="Arial" panose="020B0604020202020204" pitchFamily="34" charset="0"/>
            </a:rPr>
            <a:t>职务</a:t>
          </a:r>
          <a:endParaRPr lang="zh-CN" altLang="en-US" sz="1600" dirty="0">
            <a:solidFill>
              <a:srgbClr val="C00000"/>
            </a:solidFill>
            <a:latin typeface="+mn-ea"/>
            <a:ea typeface="+mn-ea"/>
            <a:cs typeface="+mn-cs"/>
            <a:sym typeface="Arial" panose="020B0604020202020204" pitchFamily="34" charset="0"/>
          </a:endParaRPr>
        </a:p>
      </dgm:t>
    </dgm:pt>
    <dgm:pt modelId="{84DE9EAC-2B56-4D5A-BD36-AB75E38E0BA2}" type="parTrans" cxnId="{28E18826-B4D4-419F-8922-866940E95E25}">
      <dgm:prSet/>
      <dgm:spPr>
        <a:xfrm>
          <a:off x="144000" y="1912545"/>
          <a:ext cx="246047" cy="11652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5221"/>
              </a:lnTo>
              <a:lnTo>
                <a:pt x="246047" y="1165221"/>
              </a:lnTo>
            </a:path>
          </a:pathLst>
        </a:custGeom>
        <a:noFill/>
        <a:ln w="12700" cap="flat" cmpd="sng" algn="ctr">
          <a:solidFill>
            <a:srgbClr val="FEE7BA"/>
          </a:solidFill>
          <a:prstDash val="solid"/>
          <a:miter lim="800000"/>
        </a:ln>
        <a:effectLst/>
      </dgm:spPr>
      <dgm:t>
        <a:bodyPr/>
        <a:lstStyle/>
        <a:p>
          <a:endParaRPr lang="zh-CN" altLang="en-US" sz="1400">
            <a:latin typeface="+mn-ea"/>
            <a:ea typeface="+mn-ea"/>
          </a:endParaRPr>
        </a:p>
      </dgm:t>
    </dgm:pt>
    <dgm:pt modelId="{1FB733A8-500B-49EA-8F95-601398B2046D}" type="sibTrans" cxnId="{28E18826-B4D4-419F-8922-866940E95E25}">
      <dgm:prSet/>
      <dgm:spPr/>
      <dgm:t>
        <a:bodyPr/>
        <a:lstStyle/>
        <a:p>
          <a:endParaRPr lang="zh-CN" altLang="en-US" sz="1400">
            <a:latin typeface="+mn-ea"/>
            <a:ea typeface="+mn-ea"/>
          </a:endParaRPr>
        </a:p>
      </dgm:t>
    </dgm:pt>
    <dgm:pt modelId="{083035BE-92B8-4AA1-A37A-1F1E93AFCDF9}">
      <dgm:prSet phldrT="[文本]" custT="1"/>
      <dgm:spPr>
        <a:xfrm>
          <a:off x="390047" y="3535888"/>
          <a:ext cx="1440004" cy="497957"/>
        </a:xfrm>
        <a:prstGeom prst="rect">
          <a:avLst/>
        </a:prstGeom>
        <a:solidFill>
          <a:sysClr val="window" lastClr="FFFFFF"/>
        </a:solidFill>
        <a:ln w="12700" cap="flat" cmpd="sng" algn="ctr">
          <a:solidFill>
            <a:sysClr val="window" lastClr="FFFFFF"/>
          </a:solidFill>
          <a:prstDash val="solid"/>
          <a:miter lim="800000"/>
        </a:ln>
        <a:effectLst/>
      </dgm:spPr>
      <dgm:t>
        <a:bodyPr/>
        <a:lstStyle/>
        <a:p>
          <a:r>
            <a:rPr lang="zh-CN" altLang="en-US" sz="1600">
              <a:solidFill>
                <a:srgbClr val="C00000"/>
              </a:solidFill>
              <a:latin typeface="+mn-ea"/>
              <a:ea typeface="+mn-ea"/>
              <a:cs typeface="+mn-cs"/>
              <a:sym typeface="Arial" panose="020B0604020202020204" pitchFamily="34" charset="0"/>
            </a:rPr>
            <a:t>姓名</a:t>
          </a:r>
          <a:r>
            <a:rPr lang="en-US" altLang="zh-CN" sz="1600">
              <a:solidFill>
                <a:srgbClr val="C00000"/>
              </a:solidFill>
              <a:latin typeface="+mn-ea"/>
              <a:ea typeface="+mn-ea"/>
              <a:cs typeface="+mn-cs"/>
              <a:sym typeface="Arial" panose="020B0604020202020204" pitchFamily="34" charset="0"/>
            </a:rPr>
            <a:t>/</a:t>
          </a:r>
          <a:r>
            <a:rPr lang="zh-CN" altLang="en-US" sz="1600">
              <a:solidFill>
                <a:srgbClr val="C00000"/>
              </a:solidFill>
              <a:latin typeface="+mn-ea"/>
              <a:ea typeface="+mn-ea"/>
              <a:cs typeface="+mn-cs"/>
              <a:sym typeface="Arial" panose="020B0604020202020204" pitchFamily="34" charset="0"/>
            </a:rPr>
            <a:t>职务</a:t>
          </a:r>
          <a:endParaRPr lang="zh-CN" altLang="en-US" sz="1600" dirty="0">
            <a:solidFill>
              <a:srgbClr val="C00000"/>
            </a:solidFill>
            <a:latin typeface="+mn-ea"/>
            <a:ea typeface="+mn-ea"/>
            <a:cs typeface="+mn-cs"/>
            <a:sym typeface="Arial" panose="020B0604020202020204" pitchFamily="34" charset="0"/>
          </a:endParaRPr>
        </a:p>
      </dgm:t>
    </dgm:pt>
    <dgm:pt modelId="{EBB2E4BD-AB69-41FC-89AE-890C32712705}" type="parTrans" cxnId="{0C586A4D-775D-43DE-B169-9E8C6BDE0DDA}">
      <dgm:prSet/>
      <dgm:spPr>
        <a:xfrm>
          <a:off x="144000" y="1912545"/>
          <a:ext cx="246047" cy="18723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2321"/>
              </a:lnTo>
              <a:lnTo>
                <a:pt x="246047" y="1872321"/>
              </a:lnTo>
            </a:path>
          </a:pathLst>
        </a:custGeom>
        <a:noFill/>
        <a:ln w="12700" cap="flat" cmpd="sng" algn="ctr">
          <a:solidFill>
            <a:srgbClr val="FEE7BA"/>
          </a:solidFill>
          <a:prstDash val="solid"/>
          <a:miter lim="800000"/>
        </a:ln>
        <a:effectLst/>
      </dgm:spPr>
      <dgm:t>
        <a:bodyPr/>
        <a:lstStyle/>
        <a:p>
          <a:endParaRPr lang="zh-CN" altLang="en-US" sz="1400">
            <a:latin typeface="+mn-ea"/>
            <a:ea typeface="+mn-ea"/>
          </a:endParaRPr>
        </a:p>
      </dgm:t>
    </dgm:pt>
    <dgm:pt modelId="{FB1AF8FA-4553-49B7-86CA-A6DBF2E17176}" type="sibTrans" cxnId="{0C586A4D-775D-43DE-B169-9E8C6BDE0DDA}">
      <dgm:prSet/>
      <dgm:spPr/>
      <dgm:t>
        <a:bodyPr/>
        <a:lstStyle/>
        <a:p>
          <a:endParaRPr lang="zh-CN" altLang="en-US" sz="1400">
            <a:latin typeface="+mn-ea"/>
            <a:ea typeface="+mn-ea"/>
          </a:endParaRPr>
        </a:p>
      </dgm:t>
    </dgm:pt>
    <dgm:pt modelId="{7D18E5FA-3BD3-4C8B-A4C4-13F0D406E43C}">
      <dgm:prSet phldrT="[文本]" custT="1"/>
      <dgm:spPr>
        <a:xfrm>
          <a:off x="390047" y="2121688"/>
          <a:ext cx="1440004" cy="497957"/>
        </a:xfrm>
        <a:prstGeom prst="rect">
          <a:avLst/>
        </a:prstGeom>
        <a:solidFill>
          <a:sysClr val="window" lastClr="FFFFFF"/>
        </a:solidFill>
        <a:ln w="12700" cap="flat" cmpd="sng" algn="ctr">
          <a:solidFill>
            <a:sysClr val="window" lastClr="FFFFFF"/>
          </a:solidFill>
          <a:prstDash val="solid"/>
          <a:miter lim="800000"/>
        </a:ln>
        <a:effectLst/>
      </dgm:spPr>
      <dgm:t>
        <a:bodyPr/>
        <a:lstStyle/>
        <a:p>
          <a:r>
            <a:rPr lang="zh-CN" altLang="en-US" sz="1600">
              <a:solidFill>
                <a:srgbClr val="C00000"/>
              </a:solidFill>
              <a:latin typeface="+mn-ea"/>
              <a:ea typeface="+mn-ea"/>
              <a:cs typeface="+mn-cs"/>
              <a:sym typeface="Arial" panose="020B0604020202020204" pitchFamily="34" charset="0"/>
            </a:rPr>
            <a:t>姓名</a:t>
          </a:r>
          <a:r>
            <a:rPr lang="en-US" altLang="zh-CN" sz="1600">
              <a:solidFill>
                <a:srgbClr val="C00000"/>
              </a:solidFill>
              <a:latin typeface="+mn-ea"/>
              <a:ea typeface="+mn-ea"/>
              <a:cs typeface="+mn-cs"/>
              <a:sym typeface="Arial" panose="020B0604020202020204" pitchFamily="34" charset="0"/>
            </a:rPr>
            <a:t>/</a:t>
          </a:r>
          <a:r>
            <a:rPr lang="zh-CN" altLang="en-US" sz="1600">
              <a:solidFill>
                <a:srgbClr val="C00000"/>
              </a:solidFill>
              <a:latin typeface="+mn-ea"/>
              <a:ea typeface="+mn-ea"/>
              <a:cs typeface="+mn-cs"/>
              <a:sym typeface="Arial" panose="020B0604020202020204" pitchFamily="34" charset="0"/>
            </a:rPr>
            <a:t>职务</a:t>
          </a:r>
          <a:endParaRPr lang="zh-CN" altLang="en-US" sz="1600" dirty="0">
            <a:solidFill>
              <a:srgbClr val="C00000"/>
            </a:solidFill>
            <a:latin typeface="+mn-ea"/>
            <a:ea typeface="+mn-ea"/>
            <a:cs typeface="+mn-cs"/>
            <a:sym typeface="Arial" panose="020B0604020202020204" pitchFamily="34" charset="0"/>
          </a:endParaRPr>
        </a:p>
      </dgm:t>
    </dgm:pt>
    <dgm:pt modelId="{1F478DD9-3E83-4FB4-B50E-87C1C5FFDA3B}" type="sibTrans" cxnId="{3B894187-19B9-41D9-83A1-25365234DDB3}">
      <dgm:prSet/>
      <dgm:spPr/>
      <dgm:t>
        <a:bodyPr/>
        <a:lstStyle/>
        <a:p>
          <a:endParaRPr lang="zh-CN" altLang="en-US" sz="1400">
            <a:latin typeface="+mn-ea"/>
            <a:ea typeface="+mn-ea"/>
          </a:endParaRPr>
        </a:p>
      </dgm:t>
    </dgm:pt>
    <dgm:pt modelId="{F9C1860A-31ED-4CEB-AA6A-224042A82227}" type="parTrans" cxnId="{3B894187-19B9-41D9-83A1-25365234DDB3}">
      <dgm:prSet/>
      <dgm:spPr>
        <a:xfrm>
          <a:off x="144000" y="1912545"/>
          <a:ext cx="246047" cy="4581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8121"/>
              </a:lnTo>
              <a:lnTo>
                <a:pt x="246047" y="458121"/>
              </a:lnTo>
            </a:path>
          </a:pathLst>
        </a:custGeom>
        <a:noFill/>
        <a:ln w="12700" cap="flat" cmpd="sng" algn="ctr">
          <a:solidFill>
            <a:srgbClr val="FEE7BA"/>
          </a:solidFill>
          <a:prstDash val="solid"/>
          <a:miter lim="800000"/>
        </a:ln>
        <a:effectLst/>
      </dgm:spPr>
      <dgm:t>
        <a:bodyPr/>
        <a:lstStyle/>
        <a:p>
          <a:endParaRPr lang="zh-CN" altLang="en-US" sz="1400">
            <a:latin typeface="+mn-ea"/>
            <a:ea typeface="+mn-ea"/>
          </a:endParaRPr>
        </a:p>
      </dgm:t>
    </dgm:pt>
    <dgm:pt modelId="{4216ABB4-515C-4062-98A3-84B62CC3CED3}" type="pres">
      <dgm:prSet presAssocID="{3023EB9D-25C3-4E59-B98D-F3E5DFA8FD9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AD324C15-6659-4AD1-93EF-68C58E32E3F4}" type="pres">
      <dgm:prSet presAssocID="{6D210DC5-AF4D-448E-BB0C-2B1EF0D03433}" presName="hierRoot1" presStyleCnt="0">
        <dgm:presLayoutVars>
          <dgm:hierBranch val="init"/>
        </dgm:presLayoutVars>
      </dgm:prSet>
      <dgm:spPr/>
    </dgm:pt>
    <dgm:pt modelId="{CFBC23DE-B1AF-40BB-8672-46CDC24F68AD}" type="pres">
      <dgm:prSet presAssocID="{6D210DC5-AF4D-448E-BB0C-2B1EF0D03433}" presName="rootComposite1" presStyleCnt="0"/>
      <dgm:spPr/>
    </dgm:pt>
    <dgm:pt modelId="{C16CAEDD-AD11-4376-B15D-2F61FB5C06DB}" type="pres">
      <dgm:prSet presAssocID="{6D210DC5-AF4D-448E-BB0C-2B1EF0D03433}" presName="rootText1" presStyleLbl="node0" presStyleIdx="0" presStyleCnt="1" custScaleX="14459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D1F9ECD3-516D-43C8-B4A8-5C2DB9041FC2}" type="pres">
      <dgm:prSet presAssocID="{6D210DC5-AF4D-448E-BB0C-2B1EF0D03433}" presName="rootConnector1" presStyleLbl="node1" presStyleIdx="0" presStyleCnt="0"/>
      <dgm:spPr/>
      <dgm:t>
        <a:bodyPr/>
        <a:lstStyle/>
        <a:p>
          <a:endParaRPr lang="zh-CN" altLang="en-US"/>
        </a:p>
      </dgm:t>
    </dgm:pt>
    <dgm:pt modelId="{3D60AABE-A8D2-458D-B41D-C1966B074889}" type="pres">
      <dgm:prSet presAssocID="{6D210DC5-AF4D-448E-BB0C-2B1EF0D03433}" presName="hierChild2" presStyleCnt="0"/>
      <dgm:spPr/>
    </dgm:pt>
    <dgm:pt modelId="{3A87181C-3FBF-4551-B460-FB8B5F67C39C}" type="pres">
      <dgm:prSet presAssocID="{556E91C6-8A04-46BF-8B56-E998056C8846}" presName="Name37" presStyleLbl="parChTrans1D2" presStyleIdx="0" presStyleCnt="6"/>
      <dgm:spPr/>
      <dgm:t>
        <a:bodyPr/>
        <a:lstStyle/>
        <a:p>
          <a:endParaRPr lang="zh-CN" altLang="en-US"/>
        </a:p>
      </dgm:t>
    </dgm:pt>
    <dgm:pt modelId="{C2C99D30-4AB6-4A7B-819E-C4832C9EF859}" type="pres">
      <dgm:prSet presAssocID="{DC38CA67-08B4-4C55-AF5D-E259508A7FE4}" presName="hierRoot2" presStyleCnt="0">
        <dgm:presLayoutVars>
          <dgm:hierBranch val="init"/>
        </dgm:presLayoutVars>
      </dgm:prSet>
      <dgm:spPr/>
    </dgm:pt>
    <dgm:pt modelId="{F7A6913C-C584-4C7B-99F8-B5DA664F7E80}" type="pres">
      <dgm:prSet presAssocID="{DC38CA67-08B4-4C55-AF5D-E259508A7FE4}" presName="rootComposite" presStyleCnt="0"/>
      <dgm:spPr/>
    </dgm:pt>
    <dgm:pt modelId="{D0214CDD-C2F8-4563-9942-ED40E20478AE}" type="pres">
      <dgm:prSet presAssocID="{DC38CA67-08B4-4C55-AF5D-E259508A7FE4}" presName="rootText" presStyleLbl="node2" presStyleIdx="0" presStyleCnt="4" custScaleX="144591" custLinFactX="-100000" custLinFactNeighborX="-14057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66FC2C86-905F-44B4-8303-936D741042E2}" type="pres">
      <dgm:prSet presAssocID="{DC38CA67-08B4-4C55-AF5D-E259508A7FE4}" presName="rootConnector" presStyleLbl="node2" presStyleIdx="0" presStyleCnt="4"/>
      <dgm:spPr/>
      <dgm:t>
        <a:bodyPr/>
        <a:lstStyle/>
        <a:p>
          <a:endParaRPr lang="zh-CN" altLang="en-US"/>
        </a:p>
      </dgm:t>
    </dgm:pt>
    <dgm:pt modelId="{7A53CCF1-CF1D-415B-B544-320F02DB1CF8}" type="pres">
      <dgm:prSet presAssocID="{DC38CA67-08B4-4C55-AF5D-E259508A7FE4}" presName="hierChild4" presStyleCnt="0"/>
      <dgm:spPr/>
    </dgm:pt>
    <dgm:pt modelId="{4A0BDCC3-980D-4960-B0BD-6D3548361B57}" type="pres">
      <dgm:prSet presAssocID="{F9C1860A-31ED-4CEB-AA6A-224042A82227}" presName="Name37" presStyleLbl="parChTrans1D3" presStyleIdx="0" presStyleCnt="16"/>
      <dgm:spPr/>
      <dgm:t>
        <a:bodyPr/>
        <a:lstStyle/>
        <a:p>
          <a:endParaRPr lang="zh-CN" altLang="en-US"/>
        </a:p>
      </dgm:t>
    </dgm:pt>
    <dgm:pt modelId="{80DA8F3B-B436-41A8-8B70-D1B430628840}" type="pres">
      <dgm:prSet presAssocID="{7D18E5FA-3BD3-4C8B-A4C4-13F0D406E43C}" presName="hierRoot2" presStyleCnt="0">
        <dgm:presLayoutVars>
          <dgm:hierBranch val="init"/>
        </dgm:presLayoutVars>
      </dgm:prSet>
      <dgm:spPr/>
    </dgm:pt>
    <dgm:pt modelId="{E3CADDDD-2837-481D-A0A3-FFB09E34D95B}" type="pres">
      <dgm:prSet presAssocID="{7D18E5FA-3BD3-4C8B-A4C4-13F0D406E43C}" presName="rootComposite" presStyleCnt="0"/>
      <dgm:spPr/>
    </dgm:pt>
    <dgm:pt modelId="{E92AF02E-A911-4F6F-AC33-EDDA7199BC6D}" type="pres">
      <dgm:prSet presAssocID="{7D18E5FA-3BD3-4C8B-A4C4-13F0D406E43C}" presName="rootText" presStyleLbl="node3" presStyleIdx="0" presStyleCnt="16" custScaleX="144591" custLinFactX="-41531" custLinFactNeighborX="-100000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0E7E9226-119E-47FE-AB85-1391A0FA2D2F}" type="pres">
      <dgm:prSet presAssocID="{7D18E5FA-3BD3-4C8B-A4C4-13F0D406E43C}" presName="rootConnector" presStyleLbl="node3" presStyleIdx="0" presStyleCnt="16"/>
      <dgm:spPr/>
      <dgm:t>
        <a:bodyPr/>
        <a:lstStyle/>
        <a:p>
          <a:endParaRPr lang="zh-CN" altLang="en-US"/>
        </a:p>
      </dgm:t>
    </dgm:pt>
    <dgm:pt modelId="{8206BB7D-D15A-4A91-98F0-51746E69E4F5}" type="pres">
      <dgm:prSet presAssocID="{7D18E5FA-3BD3-4C8B-A4C4-13F0D406E43C}" presName="hierChild4" presStyleCnt="0"/>
      <dgm:spPr/>
    </dgm:pt>
    <dgm:pt modelId="{D4A29866-D2BC-422B-A032-D2274A47DCC4}" type="pres">
      <dgm:prSet presAssocID="{7D18E5FA-3BD3-4C8B-A4C4-13F0D406E43C}" presName="hierChild5" presStyleCnt="0"/>
      <dgm:spPr/>
    </dgm:pt>
    <dgm:pt modelId="{18AAF481-77F9-4DF4-8949-B6632B5BA00B}" type="pres">
      <dgm:prSet presAssocID="{84DE9EAC-2B56-4D5A-BD36-AB75E38E0BA2}" presName="Name37" presStyleLbl="parChTrans1D3" presStyleIdx="1" presStyleCnt="16"/>
      <dgm:spPr/>
      <dgm:t>
        <a:bodyPr/>
        <a:lstStyle/>
        <a:p>
          <a:endParaRPr lang="zh-CN" altLang="en-US"/>
        </a:p>
      </dgm:t>
    </dgm:pt>
    <dgm:pt modelId="{88F269EA-B1DE-4FB4-8196-9D6474B5C4A5}" type="pres">
      <dgm:prSet presAssocID="{6E0C8650-CB2D-4591-A5D4-5590D2F8E568}" presName="hierRoot2" presStyleCnt="0">
        <dgm:presLayoutVars>
          <dgm:hierBranch val="init"/>
        </dgm:presLayoutVars>
      </dgm:prSet>
      <dgm:spPr/>
    </dgm:pt>
    <dgm:pt modelId="{3A9E6923-BADF-4A8A-BE65-C0D22FDF7828}" type="pres">
      <dgm:prSet presAssocID="{6E0C8650-CB2D-4591-A5D4-5590D2F8E568}" presName="rootComposite" presStyleCnt="0"/>
      <dgm:spPr/>
    </dgm:pt>
    <dgm:pt modelId="{F1BDD553-FBBA-4DF4-AD0E-4EF2B16796DD}" type="pres">
      <dgm:prSet presAssocID="{6E0C8650-CB2D-4591-A5D4-5590D2F8E568}" presName="rootText" presStyleLbl="node3" presStyleIdx="1" presStyleCnt="16" custScaleX="144591" custLinFactX="-41531" custLinFactNeighborX="-100000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A3B4AE83-6F84-4DB1-A1FF-F019412800F2}" type="pres">
      <dgm:prSet presAssocID="{6E0C8650-CB2D-4591-A5D4-5590D2F8E568}" presName="rootConnector" presStyleLbl="node3" presStyleIdx="1" presStyleCnt="16"/>
      <dgm:spPr/>
      <dgm:t>
        <a:bodyPr/>
        <a:lstStyle/>
        <a:p>
          <a:endParaRPr lang="zh-CN" altLang="en-US"/>
        </a:p>
      </dgm:t>
    </dgm:pt>
    <dgm:pt modelId="{01874D06-806D-4772-B20E-FC845A723FFB}" type="pres">
      <dgm:prSet presAssocID="{6E0C8650-CB2D-4591-A5D4-5590D2F8E568}" presName="hierChild4" presStyleCnt="0"/>
      <dgm:spPr/>
    </dgm:pt>
    <dgm:pt modelId="{793A6725-59CC-46BB-B41E-AE0A2D06EB6E}" type="pres">
      <dgm:prSet presAssocID="{6E0C8650-CB2D-4591-A5D4-5590D2F8E568}" presName="hierChild5" presStyleCnt="0"/>
      <dgm:spPr/>
    </dgm:pt>
    <dgm:pt modelId="{C0F35498-0AB7-4070-BEA7-FEBCD37C6341}" type="pres">
      <dgm:prSet presAssocID="{EBB2E4BD-AB69-41FC-89AE-890C32712705}" presName="Name37" presStyleLbl="parChTrans1D3" presStyleIdx="2" presStyleCnt="16"/>
      <dgm:spPr/>
      <dgm:t>
        <a:bodyPr/>
        <a:lstStyle/>
        <a:p>
          <a:endParaRPr lang="zh-CN" altLang="en-US"/>
        </a:p>
      </dgm:t>
    </dgm:pt>
    <dgm:pt modelId="{F77D4F59-ED0D-4C60-A9CC-FB542C84DCAF}" type="pres">
      <dgm:prSet presAssocID="{083035BE-92B8-4AA1-A37A-1F1E93AFCDF9}" presName="hierRoot2" presStyleCnt="0">
        <dgm:presLayoutVars>
          <dgm:hierBranch val="init"/>
        </dgm:presLayoutVars>
      </dgm:prSet>
      <dgm:spPr/>
    </dgm:pt>
    <dgm:pt modelId="{4C98C0AB-BF6E-45CD-9F68-1033F915A211}" type="pres">
      <dgm:prSet presAssocID="{083035BE-92B8-4AA1-A37A-1F1E93AFCDF9}" presName="rootComposite" presStyleCnt="0"/>
      <dgm:spPr/>
    </dgm:pt>
    <dgm:pt modelId="{17CA451D-1972-41F5-B061-978A9A6A0E28}" type="pres">
      <dgm:prSet presAssocID="{083035BE-92B8-4AA1-A37A-1F1E93AFCDF9}" presName="rootText" presStyleLbl="node3" presStyleIdx="2" presStyleCnt="16" custScaleX="144591" custLinFactX="-41531" custLinFactNeighborX="-100000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95362506-121E-4858-AE97-6160A7C6351B}" type="pres">
      <dgm:prSet presAssocID="{083035BE-92B8-4AA1-A37A-1F1E93AFCDF9}" presName="rootConnector" presStyleLbl="node3" presStyleIdx="2" presStyleCnt="16"/>
      <dgm:spPr/>
      <dgm:t>
        <a:bodyPr/>
        <a:lstStyle/>
        <a:p>
          <a:endParaRPr lang="zh-CN" altLang="en-US"/>
        </a:p>
      </dgm:t>
    </dgm:pt>
    <dgm:pt modelId="{016C1559-EA21-49B7-A9AB-CB897915A1E5}" type="pres">
      <dgm:prSet presAssocID="{083035BE-92B8-4AA1-A37A-1F1E93AFCDF9}" presName="hierChild4" presStyleCnt="0"/>
      <dgm:spPr/>
    </dgm:pt>
    <dgm:pt modelId="{19EC29E4-7F87-485D-A1BF-0A243B7B43D8}" type="pres">
      <dgm:prSet presAssocID="{083035BE-92B8-4AA1-A37A-1F1E93AFCDF9}" presName="hierChild5" presStyleCnt="0"/>
      <dgm:spPr/>
    </dgm:pt>
    <dgm:pt modelId="{6D09ACA1-B724-4721-A0F3-6310DC33577B}" type="pres">
      <dgm:prSet presAssocID="{CEC63ABE-B73E-48CC-B55C-927A3235ACE5}" presName="Name37" presStyleLbl="parChTrans1D3" presStyleIdx="3" presStyleCnt="16"/>
      <dgm:spPr/>
      <dgm:t>
        <a:bodyPr/>
        <a:lstStyle/>
        <a:p>
          <a:endParaRPr lang="zh-CN" altLang="en-US"/>
        </a:p>
      </dgm:t>
    </dgm:pt>
    <dgm:pt modelId="{7305D50E-B8AA-444B-BC6E-7FEB0B344023}" type="pres">
      <dgm:prSet presAssocID="{51C738AA-8BDC-4F87-9386-9B6A6BC52C39}" presName="hierRoot2" presStyleCnt="0">
        <dgm:presLayoutVars>
          <dgm:hierBranch val="init"/>
        </dgm:presLayoutVars>
      </dgm:prSet>
      <dgm:spPr/>
    </dgm:pt>
    <dgm:pt modelId="{3E6271A1-76D2-4CA7-B703-5B3E0A16E06D}" type="pres">
      <dgm:prSet presAssocID="{51C738AA-8BDC-4F87-9386-9B6A6BC52C39}" presName="rootComposite" presStyleCnt="0"/>
      <dgm:spPr/>
    </dgm:pt>
    <dgm:pt modelId="{A6F930BE-B9EA-48E5-A59E-9CC578BBBAF3}" type="pres">
      <dgm:prSet presAssocID="{51C738AA-8BDC-4F87-9386-9B6A6BC52C39}" presName="rootText" presStyleLbl="node3" presStyleIdx="3" presStyleCnt="16" custScaleX="144591" custLinFactX="-41531" custLinFactNeighborX="-100000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6C18EC0A-8ED9-4DD8-AB10-43CB3353FE24}" type="pres">
      <dgm:prSet presAssocID="{51C738AA-8BDC-4F87-9386-9B6A6BC52C39}" presName="rootConnector" presStyleLbl="node3" presStyleIdx="3" presStyleCnt="16"/>
      <dgm:spPr/>
      <dgm:t>
        <a:bodyPr/>
        <a:lstStyle/>
        <a:p>
          <a:endParaRPr lang="zh-CN" altLang="en-US"/>
        </a:p>
      </dgm:t>
    </dgm:pt>
    <dgm:pt modelId="{4D7C9817-AE78-4E66-9E29-72885DA8FDF0}" type="pres">
      <dgm:prSet presAssocID="{51C738AA-8BDC-4F87-9386-9B6A6BC52C39}" presName="hierChild4" presStyleCnt="0"/>
      <dgm:spPr/>
    </dgm:pt>
    <dgm:pt modelId="{940040B6-2754-4136-B14C-63AB52726E5F}" type="pres">
      <dgm:prSet presAssocID="{51C738AA-8BDC-4F87-9386-9B6A6BC52C39}" presName="hierChild5" presStyleCnt="0"/>
      <dgm:spPr/>
    </dgm:pt>
    <dgm:pt modelId="{06987375-E6E5-4A2F-8663-A64998FB7989}" type="pres">
      <dgm:prSet presAssocID="{DC38CA67-08B4-4C55-AF5D-E259508A7FE4}" presName="hierChild5" presStyleCnt="0"/>
      <dgm:spPr/>
    </dgm:pt>
    <dgm:pt modelId="{9A88EBDF-5960-4B32-9CC1-1CC505DBBA63}" type="pres">
      <dgm:prSet presAssocID="{E52FD305-00AE-468D-8FBB-B293216D8394}" presName="Name37" presStyleLbl="parChTrans1D2" presStyleIdx="1" presStyleCnt="6"/>
      <dgm:spPr/>
      <dgm:t>
        <a:bodyPr/>
        <a:lstStyle/>
        <a:p>
          <a:endParaRPr lang="zh-CN" altLang="en-US"/>
        </a:p>
      </dgm:t>
    </dgm:pt>
    <dgm:pt modelId="{63882D39-9AA1-413A-BBC0-278471071322}" type="pres">
      <dgm:prSet presAssocID="{FD2803BD-59F8-4408-A22A-EB68FB1280E2}" presName="hierRoot2" presStyleCnt="0">
        <dgm:presLayoutVars>
          <dgm:hierBranch val="init"/>
        </dgm:presLayoutVars>
      </dgm:prSet>
      <dgm:spPr/>
    </dgm:pt>
    <dgm:pt modelId="{3AD1005E-6E6E-4490-94AE-BAF27728DCEC}" type="pres">
      <dgm:prSet presAssocID="{FD2803BD-59F8-4408-A22A-EB68FB1280E2}" presName="rootComposite" presStyleCnt="0"/>
      <dgm:spPr/>
    </dgm:pt>
    <dgm:pt modelId="{3ACD6C59-3E17-40ED-BE41-0AC85E4EABC9}" type="pres">
      <dgm:prSet presAssocID="{FD2803BD-59F8-4408-A22A-EB68FB1280E2}" presName="rootText" presStyleLbl="node2" presStyleIdx="1" presStyleCnt="4" custScaleX="144591" custLinFactX="-3286" custLinFactNeighborX="-100000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FD6E7484-6D38-46A2-B7D5-757A97686ACD}" type="pres">
      <dgm:prSet presAssocID="{FD2803BD-59F8-4408-A22A-EB68FB1280E2}" presName="rootConnector" presStyleLbl="node2" presStyleIdx="1" presStyleCnt="4"/>
      <dgm:spPr/>
      <dgm:t>
        <a:bodyPr/>
        <a:lstStyle/>
        <a:p>
          <a:endParaRPr lang="zh-CN" altLang="en-US"/>
        </a:p>
      </dgm:t>
    </dgm:pt>
    <dgm:pt modelId="{BF347825-884F-4637-9551-9215C0050320}" type="pres">
      <dgm:prSet presAssocID="{FD2803BD-59F8-4408-A22A-EB68FB1280E2}" presName="hierChild4" presStyleCnt="0"/>
      <dgm:spPr/>
    </dgm:pt>
    <dgm:pt modelId="{D7264FBB-DA56-43E7-8DBF-32EE1A176B18}" type="pres">
      <dgm:prSet presAssocID="{BBD3CEF0-1F83-47B0-95BF-8BBF917B6F25}" presName="Name37" presStyleLbl="parChTrans1D3" presStyleIdx="4" presStyleCnt="16"/>
      <dgm:spPr/>
      <dgm:t>
        <a:bodyPr/>
        <a:lstStyle/>
        <a:p>
          <a:endParaRPr lang="zh-CN" altLang="en-US"/>
        </a:p>
      </dgm:t>
    </dgm:pt>
    <dgm:pt modelId="{E1B2DA40-B826-4393-8768-5EB2C9D632CE}" type="pres">
      <dgm:prSet presAssocID="{E4A427EE-D960-4582-81EC-A2A608C95292}" presName="hierRoot2" presStyleCnt="0">
        <dgm:presLayoutVars>
          <dgm:hierBranch val="init"/>
        </dgm:presLayoutVars>
      </dgm:prSet>
      <dgm:spPr/>
    </dgm:pt>
    <dgm:pt modelId="{2DB34BD6-A7FF-4B41-8EE1-49416C2721F8}" type="pres">
      <dgm:prSet presAssocID="{E4A427EE-D960-4582-81EC-A2A608C95292}" presName="rootComposite" presStyleCnt="0"/>
      <dgm:spPr/>
    </dgm:pt>
    <dgm:pt modelId="{E3F274BB-21AD-46C0-86D1-2C17AE3B73AA}" type="pres">
      <dgm:prSet presAssocID="{E4A427EE-D960-4582-81EC-A2A608C95292}" presName="rootText" presStyleLbl="node3" presStyleIdx="4" presStyleCnt="16" custScaleX="144591" custLinFactNeighborX="-25500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FBB06607-2288-4A5C-BD80-214696D03C60}" type="pres">
      <dgm:prSet presAssocID="{E4A427EE-D960-4582-81EC-A2A608C95292}" presName="rootConnector" presStyleLbl="node3" presStyleIdx="4" presStyleCnt="16"/>
      <dgm:spPr/>
      <dgm:t>
        <a:bodyPr/>
        <a:lstStyle/>
        <a:p>
          <a:endParaRPr lang="zh-CN" altLang="en-US"/>
        </a:p>
      </dgm:t>
    </dgm:pt>
    <dgm:pt modelId="{346F8DC3-64F1-404E-8869-359DA9291FEF}" type="pres">
      <dgm:prSet presAssocID="{E4A427EE-D960-4582-81EC-A2A608C95292}" presName="hierChild4" presStyleCnt="0"/>
      <dgm:spPr/>
    </dgm:pt>
    <dgm:pt modelId="{1B7FD2D4-226A-4DD6-8C00-FF1E1B1DC34B}" type="pres">
      <dgm:prSet presAssocID="{E4A427EE-D960-4582-81EC-A2A608C95292}" presName="hierChild5" presStyleCnt="0"/>
      <dgm:spPr/>
    </dgm:pt>
    <dgm:pt modelId="{568ECC44-1158-4C39-8833-C5B4372D9780}" type="pres">
      <dgm:prSet presAssocID="{9CC55D3C-9B4C-449A-82B1-68B4675EB050}" presName="Name37" presStyleLbl="parChTrans1D3" presStyleIdx="5" presStyleCnt="16"/>
      <dgm:spPr/>
      <dgm:t>
        <a:bodyPr/>
        <a:lstStyle/>
        <a:p>
          <a:endParaRPr lang="zh-CN" altLang="en-US"/>
        </a:p>
      </dgm:t>
    </dgm:pt>
    <dgm:pt modelId="{6119465E-9F71-4551-BBBC-15F10AAF9C07}" type="pres">
      <dgm:prSet presAssocID="{198887B1-FA18-48E7-8685-A19D31B368DF}" presName="hierRoot2" presStyleCnt="0">
        <dgm:presLayoutVars>
          <dgm:hierBranch val="init"/>
        </dgm:presLayoutVars>
      </dgm:prSet>
      <dgm:spPr/>
    </dgm:pt>
    <dgm:pt modelId="{BBD1875C-3701-4CA7-A145-2A20A783EFCD}" type="pres">
      <dgm:prSet presAssocID="{198887B1-FA18-48E7-8685-A19D31B368DF}" presName="rootComposite" presStyleCnt="0"/>
      <dgm:spPr/>
    </dgm:pt>
    <dgm:pt modelId="{F6B0B524-54D3-4D2A-871C-FCE200A36AF3}" type="pres">
      <dgm:prSet presAssocID="{198887B1-FA18-48E7-8685-A19D31B368DF}" presName="rootText" presStyleLbl="node3" presStyleIdx="5" presStyleCnt="16" custScaleX="144591" custLinFactNeighborX="-25500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40D27947-4025-4565-9B95-03B479307274}" type="pres">
      <dgm:prSet presAssocID="{198887B1-FA18-48E7-8685-A19D31B368DF}" presName="rootConnector" presStyleLbl="node3" presStyleIdx="5" presStyleCnt="16"/>
      <dgm:spPr/>
      <dgm:t>
        <a:bodyPr/>
        <a:lstStyle/>
        <a:p>
          <a:endParaRPr lang="zh-CN" altLang="en-US"/>
        </a:p>
      </dgm:t>
    </dgm:pt>
    <dgm:pt modelId="{3DC8DC59-EA19-47C8-9CAB-4387CEEA2ED8}" type="pres">
      <dgm:prSet presAssocID="{198887B1-FA18-48E7-8685-A19D31B368DF}" presName="hierChild4" presStyleCnt="0"/>
      <dgm:spPr/>
    </dgm:pt>
    <dgm:pt modelId="{6CF610F4-BC97-4543-80CA-FB6DDFCE46F3}" type="pres">
      <dgm:prSet presAssocID="{198887B1-FA18-48E7-8685-A19D31B368DF}" presName="hierChild5" presStyleCnt="0"/>
      <dgm:spPr/>
    </dgm:pt>
    <dgm:pt modelId="{21502197-37C6-4186-9E01-4734891CEE04}" type="pres">
      <dgm:prSet presAssocID="{DD030B92-2EB6-4719-B29F-7AAE5C25F469}" presName="Name37" presStyleLbl="parChTrans1D3" presStyleIdx="6" presStyleCnt="16"/>
      <dgm:spPr/>
      <dgm:t>
        <a:bodyPr/>
        <a:lstStyle/>
        <a:p>
          <a:endParaRPr lang="zh-CN" altLang="en-US"/>
        </a:p>
      </dgm:t>
    </dgm:pt>
    <dgm:pt modelId="{B2EA29F4-65DC-4310-BA90-EA066BB5C16B}" type="pres">
      <dgm:prSet presAssocID="{A0EE4701-EA61-40E0-921A-CA292D71B2AA}" presName="hierRoot2" presStyleCnt="0">
        <dgm:presLayoutVars>
          <dgm:hierBranch val="init"/>
        </dgm:presLayoutVars>
      </dgm:prSet>
      <dgm:spPr/>
    </dgm:pt>
    <dgm:pt modelId="{BA0036B2-9346-4342-9337-7D3A39C44DAC}" type="pres">
      <dgm:prSet presAssocID="{A0EE4701-EA61-40E0-921A-CA292D71B2AA}" presName="rootComposite" presStyleCnt="0"/>
      <dgm:spPr/>
    </dgm:pt>
    <dgm:pt modelId="{6A1B4AC6-42CB-461D-9709-975A63FEF555}" type="pres">
      <dgm:prSet presAssocID="{A0EE4701-EA61-40E0-921A-CA292D71B2AA}" presName="rootText" presStyleLbl="node3" presStyleIdx="6" presStyleCnt="16" custScaleX="144591" custLinFactNeighborX="-25500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16787242-4B60-489D-88BD-B26D722EE5A4}" type="pres">
      <dgm:prSet presAssocID="{A0EE4701-EA61-40E0-921A-CA292D71B2AA}" presName="rootConnector" presStyleLbl="node3" presStyleIdx="6" presStyleCnt="16"/>
      <dgm:spPr/>
      <dgm:t>
        <a:bodyPr/>
        <a:lstStyle/>
        <a:p>
          <a:endParaRPr lang="zh-CN" altLang="en-US"/>
        </a:p>
      </dgm:t>
    </dgm:pt>
    <dgm:pt modelId="{836506D8-082F-4A86-A222-4E2004E4E2F1}" type="pres">
      <dgm:prSet presAssocID="{A0EE4701-EA61-40E0-921A-CA292D71B2AA}" presName="hierChild4" presStyleCnt="0"/>
      <dgm:spPr/>
    </dgm:pt>
    <dgm:pt modelId="{A6EB8B45-F647-4B2A-8B0D-2046B20BD44A}" type="pres">
      <dgm:prSet presAssocID="{A0EE4701-EA61-40E0-921A-CA292D71B2AA}" presName="hierChild5" presStyleCnt="0"/>
      <dgm:spPr/>
    </dgm:pt>
    <dgm:pt modelId="{26C6FE95-5D8A-4228-AC4C-A8D5914B661C}" type="pres">
      <dgm:prSet presAssocID="{A696C1AD-396A-4720-89F2-B721CAE55C6F}" presName="Name37" presStyleLbl="parChTrans1D3" presStyleIdx="7" presStyleCnt="16"/>
      <dgm:spPr/>
      <dgm:t>
        <a:bodyPr/>
        <a:lstStyle/>
        <a:p>
          <a:endParaRPr lang="zh-CN" altLang="en-US"/>
        </a:p>
      </dgm:t>
    </dgm:pt>
    <dgm:pt modelId="{B920A792-9F04-412B-876E-D40810F33121}" type="pres">
      <dgm:prSet presAssocID="{F30F75B1-132E-4A33-9680-7D9BE83B22EE}" presName="hierRoot2" presStyleCnt="0">
        <dgm:presLayoutVars>
          <dgm:hierBranch val="init"/>
        </dgm:presLayoutVars>
      </dgm:prSet>
      <dgm:spPr/>
    </dgm:pt>
    <dgm:pt modelId="{F68896E9-8BC0-4B30-9899-5F297A45476F}" type="pres">
      <dgm:prSet presAssocID="{F30F75B1-132E-4A33-9680-7D9BE83B22EE}" presName="rootComposite" presStyleCnt="0"/>
      <dgm:spPr/>
    </dgm:pt>
    <dgm:pt modelId="{F5EBEBA8-8515-454A-89D8-4C2CA1537FC8}" type="pres">
      <dgm:prSet presAssocID="{F30F75B1-132E-4A33-9680-7D9BE83B22EE}" presName="rootText" presStyleLbl="node3" presStyleIdx="7" presStyleCnt="16" custScaleX="144591" custLinFactNeighborX="-25500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C75165DC-4977-4EA4-AB1C-41D47796F913}" type="pres">
      <dgm:prSet presAssocID="{F30F75B1-132E-4A33-9680-7D9BE83B22EE}" presName="rootConnector" presStyleLbl="node3" presStyleIdx="7" presStyleCnt="16"/>
      <dgm:spPr/>
      <dgm:t>
        <a:bodyPr/>
        <a:lstStyle/>
        <a:p>
          <a:endParaRPr lang="zh-CN" altLang="en-US"/>
        </a:p>
      </dgm:t>
    </dgm:pt>
    <dgm:pt modelId="{BCBF7AF3-DCF1-4B8C-9431-0632C7845D1E}" type="pres">
      <dgm:prSet presAssocID="{F30F75B1-132E-4A33-9680-7D9BE83B22EE}" presName="hierChild4" presStyleCnt="0"/>
      <dgm:spPr/>
    </dgm:pt>
    <dgm:pt modelId="{F4EB4C70-F939-45FE-8FEB-FE5364EAD643}" type="pres">
      <dgm:prSet presAssocID="{F30F75B1-132E-4A33-9680-7D9BE83B22EE}" presName="hierChild5" presStyleCnt="0"/>
      <dgm:spPr/>
    </dgm:pt>
    <dgm:pt modelId="{EA356E77-2DB8-443C-A467-3880562C575D}" type="pres">
      <dgm:prSet presAssocID="{FD2803BD-59F8-4408-A22A-EB68FB1280E2}" presName="hierChild5" presStyleCnt="0"/>
      <dgm:spPr/>
    </dgm:pt>
    <dgm:pt modelId="{852A1DFA-DCCC-4450-B460-911B29143092}" type="pres">
      <dgm:prSet presAssocID="{B8E47674-B77D-47C4-9CEE-5FD73041EC24}" presName="Name37" presStyleLbl="parChTrans1D2" presStyleIdx="2" presStyleCnt="6"/>
      <dgm:spPr/>
      <dgm:t>
        <a:bodyPr/>
        <a:lstStyle/>
        <a:p>
          <a:endParaRPr lang="zh-CN" altLang="en-US"/>
        </a:p>
      </dgm:t>
    </dgm:pt>
    <dgm:pt modelId="{4E8C6656-9EAC-4338-AF1E-6DA0B9FF630C}" type="pres">
      <dgm:prSet presAssocID="{86655133-A65D-429A-9B04-62B58F02521C}" presName="hierRoot2" presStyleCnt="0">
        <dgm:presLayoutVars>
          <dgm:hierBranch val="init"/>
        </dgm:presLayoutVars>
      </dgm:prSet>
      <dgm:spPr/>
    </dgm:pt>
    <dgm:pt modelId="{75261C22-D01D-4364-B8C2-6B4D645990BC}" type="pres">
      <dgm:prSet presAssocID="{86655133-A65D-429A-9B04-62B58F02521C}" presName="rootComposite" presStyleCnt="0"/>
      <dgm:spPr/>
    </dgm:pt>
    <dgm:pt modelId="{774BCDD3-9788-4A18-BBF3-CBBE333B34E8}" type="pres">
      <dgm:prSet presAssocID="{86655133-A65D-429A-9B04-62B58F02521C}" presName="rootText" presStyleLbl="node2" presStyleIdx="2" presStyleCnt="4" custScaleX="14459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2D7B7EBB-5B5D-4BB2-B186-376F60A57A79}" type="pres">
      <dgm:prSet presAssocID="{86655133-A65D-429A-9B04-62B58F02521C}" presName="rootConnector" presStyleLbl="node2" presStyleIdx="2" presStyleCnt="4"/>
      <dgm:spPr/>
      <dgm:t>
        <a:bodyPr/>
        <a:lstStyle/>
        <a:p>
          <a:endParaRPr lang="zh-CN" altLang="en-US"/>
        </a:p>
      </dgm:t>
    </dgm:pt>
    <dgm:pt modelId="{725C7417-B293-43B8-8E7C-D806F1EBB74E}" type="pres">
      <dgm:prSet presAssocID="{86655133-A65D-429A-9B04-62B58F02521C}" presName="hierChild4" presStyleCnt="0"/>
      <dgm:spPr/>
    </dgm:pt>
    <dgm:pt modelId="{2FB3D7E6-DBF0-49F0-BDFB-7814D4EFC2A2}" type="pres">
      <dgm:prSet presAssocID="{E911F392-9C96-4CA7-A2BD-171CE536A95E}" presName="Name37" presStyleLbl="parChTrans1D3" presStyleIdx="8" presStyleCnt="16"/>
      <dgm:spPr/>
      <dgm:t>
        <a:bodyPr/>
        <a:lstStyle/>
        <a:p>
          <a:endParaRPr lang="zh-CN" altLang="en-US"/>
        </a:p>
      </dgm:t>
    </dgm:pt>
    <dgm:pt modelId="{4B519138-C151-4BC0-8D9B-5AF9B29D1D59}" type="pres">
      <dgm:prSet presAssocID="{00D419DD-8A7B-44CF-9A2C-2EE20EEE565B}" presName="hierRoot2" presStyleCnt="0">
        <dgm:presLayoutVars>
          <dgm:hierBranch val="init"/>
        </dgm:presLayoutVars>
      </dgm:prSet>
      <dgm:spPr/>
    </dgm:pt>
    <dgm:pt modelId="{7F21C4D6-0DFA-4C15-88BE-4E406F0A607F}" type="pres">
      <dgm:prSet presAssocID="{00D419DD-8A7B-44CF-9A2C-2EE20EEE565B}" presName="rootComposite" presStyleCnt="0"/>
      <dgm:spPr/>
    </dgm:pt>
    <dgm:pt modelId="{985FB25C-2087-4981-9E98-23AF5776D08C}" type="pres">
      <dgm:prSet presAssocID="{00D419DD-8A7B-44CF-9A2C-2EE20EEE565B}" presName="rootText" presStyleLbl="node3" presStyleIdx="8" presStyleCnt="16" custScaleX="144591" custLinFactNeighborX="73964" custLinFactNeighborY="-2550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3EC367F8-DE88-48EB-89DB-D2E4D52A0E4A}" type="pres">
      <dgm:prSet presAssocID="{00D419DD-8A7B-44CF-9A2C-2EE20EEE565B}" presName="rootConnector" presStyleLbl="node3" presStyleIdx="8" presStyleCnt="16"/>
      <dgm:spPr/>
      <dgm:t>
        <a:bodyPr/>
        <a:lstStyle/>
        <a:p>
          <a:endParaRPr lang="zh-CN" altLang="en-US"/>
        </a:p>
      </dgm:t>
    </dgm:pt>
    <dgm:pt modelId="{DB8A9D56-32BB-4C73-A12E-C2DA9330B5AD}" type="pres">
      <dgm:prSet presAssocID="{00D419DD-8A7B-44CF-9A2C-2EE20EEE565B}" presName="hierChild4" presStyleCnt="0"/>
      <dgm:spPr/>
    </dgm:pt>
    <dgm:pt modelId="{94B1E744-E45F-4B04-A3F1-6BE23E2128E6}" type="pres">
      <dgm:prSet presAssocID="{00D419DD-8A7B-44CF-9A2C-2EE20EEE565B}" presName="hierChild5" presStyleCnt="0"/>
      <dgm:spPr/>
    </dgm:pt>
    <dgm:pt modelId="{CE8D6206-963A-41A0-86B5-5BD0A615BA25}" type="pres">
      <dgm:prSet presAssocID="{4434E1C2-8B81-48FE-83CE-C40C6131D1FF}" presName="Name37" presStyleLbl="parChTrans1D3" presStyleIdx="9" presStyleCnt="16"/>
      <dgm:spPr/>
      <dgm:t>
        <a:bodyPr/>
        <a:lstStyle/>
        <a:p>
          <a:endParaRPr lang="zh-CN" altLang="en-US"/>
        </a:p>
      </dgm:t>
    </dgm:pt>
    <dgm:pt modelId="{7BC79872-68C0-430B-A0F6-3C6ABD3903A4}" type="pres">
      <dgm:prSet presAssocID="{478B02C4-64F0-4558-AF92-BCCEA536CBB6}" presName="hierRoot2" presStyleCnt="0">
        <dgm:presLayoutVars>
          <dgm:hierBranch val="init"/>
        </dgm:presLayoutVars>
      </dgm:prSet>
      <dgm:spPr/>
    </dgm:pt>
    <dgm:pt modelId="{63141EC0-1B75-447C-9CF3-414F5F6E6CB5}" type="pres">
      <dgm:prSet presAssocID="{478B02C4-64F0-4558-AF92-BCCEA536CBB6}" presName="rootComposite" presStyleCnt="0"/>
      <dgm:spPr/>
    </dgm:pt>
    <dgm:pt modelId="{603D9358-4942-457C-9A77-00492862C97E}" type="pres">
      <dgm:prSet presAssocID="{478B02C4-64F0-4558-AF92-BCCEA536CBB6}" presName="rootText" presStyleLbl="node3" presStyleIdx="9" presStyleCnt="16" custScaleX="144591" custLinFactNeighborX="73964" custLinFactNeighborY="-2550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07D02B41-B133-4532-8B2D-34F4E7FC4A51}" type="pres">
      <dgm:prSet presAssocID="{478B02C4-64F0-4558-AF92-BCCEA536CBB6}" presName="rootConnector" presStyleLbl="node3" presStyleIdx="9" presStyleCnt="16"/>
      <dgm:spPr/>
      <dgm:t>
        <a:bodyPr/>
        <a:lstStyle/>
        <a:p>
          <a:endParaRPr lang="zh-CN" altLang="en-US"/>
        </a:p>
      </dgm:t>
    </dgm:pt>
    <dgm:pt modelId="{22034493-75D2-4589-B9DB-EFDEE6DA3030}" type="pres">
      <dgm:prSet presAssocID="{478B02C4-64F0-4558-AF92-BCCEA536CBB6}" presName="hierChild4" presStyleCnt="0"/>
      <dgm:spPr/>
    </dgm:pt>
    <dgm:pt modelId="{5DF5DB57-8BC7-4D17-9C37-6C5A843179F2}" type="pres">
      <dgm:prSet presAssocID="{478B02C4-64F0-4558-AF92-BCCEA536CBB6}" presName="hierChild5" presStyleCnt="0"/>
      <dgm:spPr/>
    </dgm:pt>
    <dgm:pt modelId="{8C430251-2A57-451A-B353-0B2FBF228C92}" type="pres">
      <dgm:prSet presAssocID="{8A5DCB27-2A2B-423E-B0A5-F27A85F872B2}" presName="Name37" presStyleLbl="parChTrans1D3" presStyleIdx="10" presStyleCnt="16"/>
      <dgm:spPr/>
      <dgm:t>
        <a:bodyPr/>
        <a:lstStyle/>
        <a:p>
          <a:endParaRPr lang="zh-CN" altLang="en-US"/>
        </a:p>
      </dgm:t>
    </dgm:pt>
    <dgm:pt modelId="{4BC3D7CF-7D30-4962-8CB0-4281FA49004E}" type="pres">
      <dgm:prSet presAssocID="{B7792C57-05FF-42E9-8C1D-4BC27B7301E2}" presName="hierRoot2" presStyleCnt="0">
        <dgm:presLayoutVars>
          <dgm:hierBranch val="init"/>
        </dgm:presLayoutVars>
      </dgm:prSet>
      <dgm:spPr/>
    </dgm:pt>
    <dgm:pt modelId="{F5F98807-571D-454A-BC78-F8825AD54BDB}" type="pres">
      <dgm:prSet presAssocID="{B7792C57-05FF-42E9-8C1D-4BC27B7301E2}" presName="rootComposite" presStyleCnt="0"/>
      <dgm:spPr/>
    </dgm:pt>
    <dgm:pt modelId="{D6483862-383E-4525-892A-7FB992E50C34}" type="pres">
      <dgm:prSet presAssocID="{B7792C57-05FF-42E9-8C1D-4BC27B7301E2}" presName="rootText" presStyleLbl="node3" presStyleIdx="10" presStyleCnt="16" custScaleX="144591" custLinFactNeighborX="73964" custLinFactNeighborY="-2550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8BF86BF4-6277-4320-8F86-D5A968CBDB58}" type="pres">
      <dgm:prSet presAssocID="{B7792C57-05FF-42E9-8C1D-4BC27B7301E2}" presName="rootConnector" presStyleLbl="node3" presStyleIdx="10" presStyleCnt="16"/>
      <dgm:spPr/>
      <dgm:t>
        <a:bodyPr/>
        <a:lstStyle/>
        <a:p>
          <a:endParaRPr lang="zh-CN" altLang="en-US"/>
        </a:p>
      </dgm:t>
    </dgm:pt>
    <dgm:pt modelId="{2A35ADDE-04AE-4140-A616-EA5A977E5846}" type="pres">
      <dgm:prSet presAssocID="{B7792C57-05FF-42E9-8C1D-4BC27B7301E2}" presName="hierChild4" presStyleCnt="0"/>
      <dgm:spPr/>
    </dgm:pt>
    <dgm:pt modelId="{7771B347-1FA8-4C40-9A73-618D07E78F79}" type="pres">
      <dgm:prSet presAssocID="{B7792C57-05FF-42E9-8C1D-4BC27B7301E2}" presName="hierChild5" presStyleCnt="0"/>
      <dgm:spPr/>
    </dgm:pt>
    <dgm:pt modelId="{ACA6F6B4-20AF-41DF-8A1B-88951C3CC33A}" type="pres">
      <dgm:prSet presAssocID="{45E210D1-6216-4B7D-B759-3133CD7AACC3}" presName="Name37" presStyleLbl="parChTrans1D3" presStyleIdx="11" presStyleCnt="16"/>
      <dgm:spPr/>
      <dgm:t>
        <a:bodyPr/>
        <a:lstStyle/>
        <a:p>
          <a:endParaRPr lang="zh-CN" altLang="en-US"/>
        </a:p>
      </dgm:t>
    </dgm:pt>
    <dgm:pt modelId="{EC86B69E-1D2A-4289-9A86-AB97B5194A38}" type="pres">
      <dgm:prSet presAssocID="{49987F86-8CC2-4121-8F43-9F57F60C8330}" presName="hierRoot2" presStyleCnt="0">
        <dgm:presLayoutVars>
          <dgm:hierBranch val="init"/>
        </dgm:presLayoutVars>
      </dgm:prSet>
      <dgm:spPr/>
    </dgm:pt>
    <dgm:pt modelId="{CF47444A-6EFD-47DB-9379-3652CD582A45}" type="pres">
      <dgm:prSet presAssocID="{49987F86-8CC2-4121-8F43-9F57F60C8330}" presName="rootComposite" presStyleCnt="0"/>
      <dgm:spPr/>
    </dgm:pt>
    <dgm:pt modelId="{CB91E7ED-C4F4-4AA9-856A-2DFE5DE97D8C}" type="pres">
      <dgm:prSet presAssocID="{49987F86-8CC2-4121-8F43-9F57F60C8330}" presName="rootText" presStyleLbl="node3" presStyleIdx="11" presStyleCnt="16" custScaleX="144591" custLinFactNeighborX="73964" custLinFactNeighborY="-2550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8EE47BC9-DA56-4978-BAC5-06A5BB27F046}" type="pres">
      <dgm:prSet presAssocID="{49987F86-8CC2-4121-8F43-9F57F60C8330}" presName="rootConnector" presStyleLbl="node3" presStyleIdx="11" presStyleCnt="16"/>
      <dgm:spPr/>
      <dgm:t>
        <a:bodyPr/>
        <a:lstStyle/>
        <a:p>
          <a:endParaRPr lang="zh-CN" altLang="en-US"/>
        </a:p>
      </dgm:t>
    </dgm:pt>
    <dgm:pt modelId="{060623E7-0F32-4417-B1D4-9B8D9715D32F}" type="pres">
      <dgm:prSet presAssocID="{49987F86-8CC2-4121-8F43-9F57F60C8330}" presName="hierChild4" presStyleCnt="0"/>
      <dgm:spPr/>
    </dgm:pt>
    <dgm:pt modelId="{49F332C3-AA08-491F-8AF1-5FBA25D6E4CB}" type="pres">
      <dgm:prSet presAssocID="{49987F86-8CC2-4121-8F43-9F57F60C8330}" presName="hierChild5" presStyleCnt="0"/>
      <dgm:spPr/>
    </dgm:pt>
    <dgm:pt modelId="{2D0751C5-1A94-4DE3-BA3D-E9065C095730}" type="pres">
      <dgm:prSet presAssocID="{86655133-A65D-429A-9B04-62B58F02521C}" presName="hierChild5" presStyleCnt="0"/>
      <dgm:spPr/>
    </dgm:pt>
    <dgm:pt modelId="{F68DA165-78AD-4E0B-B831-4274F2B098CE}" type="pres">
      <dgm:prSet presAssocID="{7931806F-B59F-4C2F-83C7-41C44ACD9CD7}" presName="Name37" presStyleLbl="parChTrans1D2" presStyleIdx="3" presStyleCnt="6"/>
      <dgm:spPr/>
      <dgm:t>
        <a:bodyPr/>
        <a:lstStyle/>
        <a:p>
          <a:endParaRPr lang="zh-CN" altLang="en-US"/>
        </a:p>
      </dgm:t>
    </dgm:pt>
    <dgm:pt modelId="{17856FF5-D1A8-4AB0-BCA0-4D094C4CFC54}" type="pres">
      <dgm:prSet presAssocID="{74424363-966E-45B7-8C30-42CF6030CB94}" presName="hierRoot2" presStyleCnt="0">
        <dgm:presLayoutVars>
          <dgm:hierBranch val="init"/>
        </dgm:presLayoutVars>
      </dgm:prSet>
      <dgm:spPr/>
    </dgm:pt>
    <dgm:pt modelId="{A6519CD4-D23B-4319-920B-BEAA05E0BDF0}" type="pres">
      <dgm:prSet presAssocID="{74424363-966E-45B7-8C30-42CF6030CB94}" presName="rootComposite" presStyleCnt="0"/>
      <dgm:spPr/>
    </dgm:pt>
    <dgm:pt modelId="{5E3CE6D3-1B7B-4529-98DF-78D81E753FFA}" type="pres">
      <dgm:prSet presAssocID="{74424363-966E-45B7-8C30-42CF6030CB94}" presName="rootText" presStyleLbl="node2" presStyleIdx="3" presStyleCnt="4" custScaleX="144591" custLinFactX="45374" custLinFactNeighborX="100000" custLinFactNeighborY="-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2775DFA6-A4E6-4AF9-B372-F65C81ED260C}" type="pres">
      <dgm:prSet presAssocID="{74424363-966E-45B7-8C30-42CF6030CB94}" presName="rootConnector" presStyleLbl="node2" presStyleIdx="3" presStyleCnt="4"/>
      <dgm:spPr/>
      <dgm:t>
        <a:bodyPr/>
        <a:lstStyle/>
        <a:p>
          <a:endParaRPr lang="zh-CN" altLang="en-US"/>
        </a:p>
      </dgm:t>
    </dgm:pt>
    <dgm:pt modelId="{D7ED3C2B-AD5B-46F4-9819-6D435EAD87FD}" type="pres">
      <dgm:prSet presAssocID="{74424363-966E-45B7-8C30-42CF6030CB94}" presName="hierChild4" presStyleCnt="0"/>
      <dgm:spPr/>
    </dgm:pt>
    <dgm:pt modelId="{BCACE23F-ADBC-426A-8F37-C7E954569BE6}" type="pres">
      <dgm:prSet presAssocID="{2BDF77B4-A371-4AA3-9AE1-02BCD8FD0823}" presName="Name37" presStyleLbl="parChTrans1D3" presStyleIdx="12" presStyleCnt="16"/>
      <dgm:spPr/>
      <dgm:t>
        <a:bodyPr/>
        <a:lstStyle/>
        <a:p>
          <a:endParaRPr lang="zh-CN" altLang="en-US"/>
        </a:p>
      </dgm:t>
    </dgm:pt>
    <dgm:pt modelId="{885349F6-C607-4B0E-90CD-BDF05BDCB25F}" type="pres">
      <dgm:prSet presAssocID="{F59BF85A-AD0A-4579-95BC-659AAFBF1377}" presName="hierRoot2" presStyleCnt="0">
        <dgm:presLayoutVars>
          <dgm:hierBranch val="init"/>
        </dgm:presLayoutVars>
      </dgm:prSet>
      <dgm:spPr/>
    </dgm:pt>
    <dgm:pt modelId="{8E430FEA-B104-4390-AB3A-D87C8DD897C1}" type="pres">
      <dgm:prSet presAssocID="{F59BF85A-AD0A-4579-95BC-659AAFBF1377}" presName="rootComposite" presStyleCnt="0"/>
      <dgm:spPr/>
    </dgm:pt>
    <dgm:pt modelId="{6C122B21-FB57-4309-8C68-4EEF9ADDF469}" type="pres">
      <dgm:prSet presAssocID="{F59BF85A-AD0A-4579-95BC-659AAFBF1377}" presName="rootText" presStyleLbl="node3" presStyleIdx="12" presStyleCnt="16" custScaleX="144591" custLinFactX="100000" custLinFactNeighborX="121885" custLinFactNeighborY="-510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C57D7B56-6C87-4476-AC98-FC857CA3446C}" type="pres">
      <dgm:prSet presAssocID="{F59BF85A-AD0A-4579-95BC-659AAFBF1377}" presName="rootConnector" presStyleLbl="node3" presStyleIdx="12" presStyleCnt="16"/>
      <dgm:spPr/>
      <dgm:t>
        <a:bodyPr/>
        <a:lstStyle/>
        <a:p>
          <a:endParaRPr lang="zh-CN" altLang="en-US"/>
        </a:p>
      </dgm:t>
    </dgm:pt>
    <dgm:pt modelId="{2E712DB5-287E-4A6C-99DF-F19F7F9C2033}" type="pres">
      <dgm:prSet presAssocID="{F59BF85A-AD0A-4579-95BC-659AAFBF1377}" presName="hierChild4" presStyleCnt="0"/>
      <dgm:spPr/>
    </dgm:pt>
    <dgm:pt modelId="{7F9BF47C-8365-4908-BE19-30EF780E4D7B}" type="pres">
      <dgm:prSet presAssocID="{F59BF85A-AD0A-4579-95BC-659AAFBF1377}" presName="hierChild5" presStyleCnt="0"/>
      <dgm:spPr/>
    </dgm:pt>
    <dgm:pt modelId="{374BD016-CE37-4C52-8930-35D6AB6F19D3}" type="pres">
      <dgm:prSet presAssocID="{1C6E76E1-CD8E-4653-A36B-D5283C31DDD1}" presName="Name37" presStyleLbl="parChTrans1D3" presStyleIdx="13" presStyleCnt="16"/>
      <dgm:spPr/>
      <dgm:t>
        <a:bodyPr/>
        <a:lstStyle/>
        <a:p>
          <a:endParaRPr lang="zh-CN" altLang="en-US"/>
        </a:p>
      </dgm:t>
    </dgm:pt>
    <dgm:pt modelId="{D06CC834-8478-43B5-A2E6-261BF3764523}" type="pres">
      <dgm:prSet presAssocID="{E958E5B2-E53C-4FC5-AA39-1450AFCE4833}" presName="hierRoot2" presStyleCnt="0">
        <dgm:presLayoutVars>
          <dgm:hierBranch val="init"/>
        </dgm:presLayoutVars>
      </dgm:prSet>
      <dgm:spPr/>
    </dgm:pt>
    <dgm:pt modelId="{074B368D-085A-4F5F-BD51-B4D24138BA9B}" type="pres">
      <dgm:prSet presAssocID="{E958E5B2-E53C-4FC5-AA39-1450AFCE4833}" presName="rootComposite" presStyleCnt="0"/>
      <dgm:spPr/>
    </dgm:pt>
    <dgm:pt modelId="{98335609-939E-4074-B1F5-C49466B1993C}" type="pres">
      <dgm:prSet presAssocID="{E958E5B2-E53C-4FC5-AA39-1450AFCE4833}" presName="rootText" presStyleLbl="node3" presStyleIdx="13" presStyleCnt="16" custScaleX="144591" custLinFactX="100000" custLinFactNeighborX="121885" custLinFactNeighborY="-510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467319FB-EEFE-42E4-93B9-CD36E42FB596}" type="pres">
      <dgm:prSet presAssocID="{E958E5B2-E53C-4FC5-AA39-1450AFCE4833}" presName="rootConnector" presStyleLbl="node3" presStyleIdx="13" presStyleCnt="16"/>
      <dgm:spPr/>
      <dgm:t>
        <a:bodyPr/>
        <a:lstStyle/>
        <a:p>
          <a:endParaRPr lang="zh-CN" altLang="en-US"/>
        </a:p>
      </dgm:t>
    </dgm:pt>
    <dgm:pt modelId="{D7FB658A-97CF-4606-9E39-A3848B40E66E}" type="pres">
      <dgm:prSet presAssocID="{E958E5B2-E53C-4FC5-AA39-1450AFCE4833}" presName="hierChild4" presStyleCnt="0"/>
      <dgm:spPr/>
    </dgm:pt>
    <dgm:pt modelId="{5A4BD687-1227-4C7E-A1FD-4B34AEC1EE9C}" type="pres">
      <dgm:prSet presAssocID="{E958E5B2-E53C-4FC5-AA39-1450AFCE4833}" presName="hierChild5" presStyleCnt="0"/>
      <dgm:spPr/>
    </dgm:pt>
    <dgm:pt modelId="{94BA43A9-9E40-4A63-B00B-D50E5FF588AD}" type="pres">
      <dgm:prSet presAssocID="{6A83765C-69C7-4829-AD62-AAFC542A8FD3}" presName="Name37" presStyleLbl="parChTrans1D3" presStyleIdx="14" presStyleCnt="16"/>
      <dgm:spPr/>
      <dgm:t>
        <a:bodyPr/>
        <a:lstStyle/>
        <a:p>
          <a:endParaRPr lang="zh-CN" altLang="en-US"/>
        </a:p>
      </dgm:t>
    </dgm:pt>
    <dgm:pt modelId="{4D3731F8-9C2D-4D57-B2DA-D26C1E05E055}" type="pres">
      <dgm:prSet presAssocID="{6370F7DC-577E-46E9-95F1-1404BAA693EE}" presName="hierRoot2" presStyleCnt="0">
        <dgm:presLayoutVars>
          <dgm:hierBranch val="init"/>
        </dgm:presLayoutVars>
      </dgm:prSet>
      <dgm:spPr/>
    </dgm:pt>
    <dgm:pt modelId="{1C6C3D6D-23FC-4037-BB0B-80C7E768AFF9}" type="pres">
      <dgm:prSet presAssocID="{6370F7DC-577E-46E9-95F1-1404BAA693EE}" presName="rootComposite" presStyleCnt="0"/>
      <dgm:spPr/>
    </dgm:pt>
    <dgm:pt modelId="{5474B003-19CC-480E-8331-4B751ED72D04}" type="pres">
      <dgm:prSet presAssocID="{6370F7DC-577E-46E9-95F1-1404BAA693EE}" presName="rootText" presStyleLbl="node3" presStyleIdx="14" presStyleCnt="16" custScaleX="144591" custLinFactX="100000" custLinFactNeighborX="121885" custLinFactNeighborY="-510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9E786883-8790-4792-A9DD-643AF7BE8BD2}" type="pres">
      <dgm:prSet presAssocID="{6370F7DC-577E-46E9-95F1-1404BAA693EE}" presName="rootConnector" presStyleLbl="node3" presStyleIdx="14" presStyleCnt="16"/>
      <dgm:spPr/>
      <dgm:t>
        <a:bodyPr/>
        <a:lstStyle/>
        <a:p>
          <a:endParaRPr lang="zh-CN" altLang="en-US"/>
        </a:p>
      </dgm:t>
    </dgm:pt>
    <dgm:pt modelId="{A97CC88B-D918-48E5-90C3-940B280D6AF8}" type="pres">
      <dgm:prSet presAssocID="{6370F7DC-577E-46E9-95F1-1404BAA693EE}" presName="hierChild4" presStyleCnt="0"/>
      <dgm:spPr/>
    </dgm:pt>
    <dgm:pt modelId="{4E13DB0F-7410-47BF-931A-CC310BD24EC7}" type="pres">
      <dgm:prSet presAssocID="{6370F7DC-577E-46E9-95F1-1404BAA693EE}" presName="hierChild5" presStyleCnt="0"/>
      <dgm:spPr/>
    </dgm:pt>
    <dgm:pt modelId="{A0E98296-5977-4E49-8B36-85ECE9CAB8C6}" type="pres">
      <dgm:prSet presAssocID="{E66954F5-2453-4939-A24C-F1BFA57E54AF}" presName="Name37" presStyleLbl="parChTrans1D3" presStyleIdx="15" presStyleCnt="16"/>
      <dgm:spPr/>
      <dgm:t>
        <a:bodyPr/>
        <a:lstStyle/>
        <a:p>
          <a:endParaRPr lang="zh-CN" altLang="en-US"/>
        </a:p>
      </dgm:t>
    </dgm:pt>
    <dgm:pt modelId="{E7FA1CF7-EDEE-4576-B447-3D94ACE65DF9}" type="pres">
      <dgm:prSet presAssocID="{ED9B3432-2F6F-4216-9C09-567C031999D9}" presName="hierRoot2" presStyleCnt="0">
        <dgm:presLayoutVars>
          <dgm:hierBranch val="init"/>
        </dgm:presLayoutVars>
      </dgm:prSet>
      <dgm:spPr/>
    </dgm:pt>
    <dgm:pt modelId="{AEFDED89-D508-4A38-9450-3A0E8494E562}" type="pres">
      <dgm:prSet presAssocID="{ED9B3432-2F6F-4216-9C09-567C031999D9}" presName="rootComposite" presStyleCnt="0"/>
      <dgm:spPr/>
    </dgm:pt>
    <dgm:pt modelId="{E58AA4DB-1E40-451A-A583-3FF3AC36086E}" type="pres">
      <dgm:prSet presAssocID="{ED9B3432-2F6F-4216-9C09-567C031999D9}" presName="rootText" presStyleLbl="node3" presStyleIdx="15" presStyleCnt="16" custScaleX="144591" custLinFactX="100000" custLinFactNeighborX="121885" custLinFactNeighborY="-510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F9076206-0924-44C8-BF3A-C4F8074C53C8}" type="pres">
      <dgm:prSet presAssocID="{ED9B3432-2F6F-4216-9C09-567C031999D9}" presName="rootConnector" presStyleLbl="node3" presStyleIdx="15" presStyleCnt="16"/>
      <dgm:spPr/>
      <dgm:t>
        <a:bodyPr/>
        <a:lstStyle/>
        <a:p>
          <a:endParaRPr lang="zh-CN" altLang="en-US"/>
        </a:p>
      </dgm:t>
    </dgm:pt>
    <dgm:pt modelId="{39722BF3-7B6A-4E86-A580-AF8623C57142}" type="pres">
      <dgm:prSet presAssocID="{ED9B3432-2F6F-4216-9C09-567C031999D9}" presName="hierChild4" presStyleCnt="0"/>
      <dgm:spPr/>
    </dgm:pt>
    <dgm:pt modelId="{9C7B9DD8-5348-4CB8-A812-55491532EA33}" type="pres">
      <dgm:prSet presAssocID="{ED9B3432-2F6F-4216-9C09-567C031999D9}" presName="hierChild5" presStyleCnt="0"/>
      <dgm:spPr/>
    </dgm:pt>
    <dgm:pt modelId="{732BA569-798C-488C-A93D-187992B2E27B}" type="pres">
      <dgm:prSet presAssocID="{74424363-966E-45B7-8C30-42CF6030CB94}" presName="hierChild5" presStyleCnt="0"/>
      <dgm:spPr/>
    </dgm:pt>
    <dgm:pt modelId="{4EE0DFE4-DB07-4754-9959-90FBB528E7A1}" type="pres">
      <dgm:prSet presAssocID="{6D210DC5-AF4D-448E-BB0C-2B1EF0D03433}" presName="hierChild3" presStyleCnt="0"/>
      <dgm:spPr/>
    </dgm:pt>
    <dgm:pt modelId="{94243930-AC3D-4DED-8126-B4ED603C246B}" type="pres">
      <dgm:prSet presAssocID="{7D60AF02-7DF6-4769-A96C-82760D02B418}" presName="Name111" presStyleLbl="parChTrans1D2" presStyleIdx="4" presStyleCnt="6"/>
      <dgm:spPr/>
      <dgm:t>
        <a:bodyPr/>
        <a:lstStyle/>
        <a:p>
          <a:endParaRPr lang="zh-CN" altLang="en-US"/>
        </a:p>
      </dgm:t>
    </dgm:pt>
    <dgm:pt modelId="{C8849407-2CCA-4C3C-8047-BBE774C9921B}" type="pres">
      <dgm:prSet presAssocID="{21C8B591-3D13-443C-AB9D-0EAF71310E1F}" presName="hierRoot3" presStyleCnt="0">
        <dgm:presLayoutVars>
          <dgm:hierBranch val="init"/>
        </dgm:presLayoutVars>
      </dgm:prSet>
      <dgm:spPr/>
    </dgm:pt>
    <dgm:pt modelId="{BF8D1369-0FE2-488A-A75B-27A02F7B3EDE}" type="pres">
      <dgm:prSet presAssocID="{21C8B591-3D13-443C-AB9D-0EAF71310E1F}" presName="rootComposite3" presStyleCnt="0"/>
      <dgm:spPr/>
    </dgm:pt>
    <dgm:pt modelId="{9139C9E9-2EA8-4904-B629-52D8105AD967}" type="pres">
      <dgm:prSet presAssocID="{21C8B591-3D13-443C-AB9D-0EAF71310E1F}" presName="rootText3" presStyleLbl="asst1" presStyleIdx="0" presStyleCnt="2" custScaleX="14459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22DC169C-47A6-43FB-A74F-0A48CD761EDC}" type="pres">
      <dgm:prSet presAssocID="{21C8B591-3D13-443C-AB9D-0EAF71310E1F}" presName="rootConnector3" presStyleLbl="asst1" presStyleIdx="0" presStyleCnt="2"/>
      <dgm:spPr/>
      <dgm:t>
        <a:bodyPr/>
        <a:lstStyle/>
        <a:p>
          <a:endParaRPr lang="zh-CN" altLang="en-US"/>
        </a:p>
      </dgm:t>
    </dgm:pt>
    <dgm:pt modelId="{ED9193C2-FAED-4B7F-89A1-E7E62E5CC0B8}" type="pres">
      <dgm:prSet presAssocID="{21C8B591-3D13-443C-AB9D-0EAF71310E1F}" presName="hierChild6" presStyleCnt="0"/>
      <dgm:spPr/>
    </dgm:pt>
    <dgm:pt modelId="{04ACEC82-8DDA-4714-A49C-4DA7B418F9F5}" type="pres">
      <dgm:prSet presAssocID="{21C8B591-3D13-443C-AB9D-0EAF71310E1F}" presName="hierChild7" presStyleCnt="0"/>
      <dgm:spPr/>
    </dgm:pt>
    <dgm:pt modelId="{DE2D81B9-BA97-448D-8B5B-EDBF00D60D51}" type="pres">
      <dgm:prSet presAssocID="{0CC5EB30-5E4F-4543-B7B8-1A0FE92D60F9}" presName="Name111" presStyleLbl="parChTrans1D2" presStyleIdx="5" presStyleCnt="6"/>
      <dgm:spPr/>
      <dgm:t>
        <a:bodyPr/>
        <a:lstStyle/>
        <a:p>
          <a:endParaRPr lang="zh-CN" altLang="en-US"/>
        </a:p>
      </dgm:t>
    </dgm:pt>
    <dgm:pt modelId="{19CEE044-93C1-4C1E-9CC0-B916F7F19B3E}" type="pres">
      <dgm:prSet presAssocID="{DFBD5662-2C85-4984-B404-0558C5AD88A1}" presName="hierRoot3" presStyleCnt="0">
        <dgm:presLayoutVars>
          <dgm:hierBranch val="init"/>
        </dgm:presLayoutVars>
      </dgm:prSet>
      <dgm:spPr/>
    </dgm:pt>
    <dgm:pt modelId="{583F4C80-C56A-46E1-8EEE-AA8763FA3B94}" type="pres">
      <dgm:prSet presAssocID="{DFBD5662-2C85-4984-B404-0558C5AD88A1}" presName="rootComposite3" presStyleCnt="0"/>
      <dgm:spPr/>
    </dgm:pt>
    <dgm:pt modelId="{51717A67-9583-4863-9EB7-85135E235B6B}" type="pres">
      <dgm:prSet presAssocID="{DFBD5662-2C85-4984-B404-0558C5AD88A1}" presName="rootText3" presStyleLbl="asst1" presStyleIdx="1" presStyleCnt="2" custScaleX="14459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09983CF4-7664-40F3-846F-7A7F38AFBC89}" type="pres">
      <dgm:prSet presAssocID="{DFBD5662-2C85-4984-B404-0558C5AD88A1}" presName="rootConnector3" presStyleLbl="asst1" presStyleIdx="1" presStyleCnt="2"/>
      <dgm:spPr/>
      <dgm:t>
        <a:bodyPr/>
        <a:lstStyle/>
        <a:p>
          <a:endParaRPr lang="zh-CN" altLang="en-US"/>
        </a:p>
      </dgm:t>
    </dgm:pt>
    <dgm:pt modelId="{754BC428-39E3-4029-9F8E-46E61861B20E}" type="pres">
      <dgm:prSet presAssocID="{DFBD5662-2C85-4984-B404-0558C5AD88A1}" presName="hierChild6" presStyleCnt="0"/>
      <dgm:spPr/>
    </dgm:pt>
    <dgm:pt modelId="{BD04B892-843C-420E-8BFB-D1B21507C4E7}" type="pres">
      <dgm:prSet presAssocID="{DFBD5662-2C85-4984-B404-0558C5AD88A1}" presName="hierChild7" presStyleCnt="0"/>
      <dgm:spPr/>
    </dgm:pt>
  </dgm:ptLst>
  <dgm:cxnLst>
    <dgm:cxn modelId="{5E7FE432-4070-4AC9-852F-28C15BA7CE47}" type="presOf" srcId="{F59BF85A-AD0A-4579-95BC-659AAFBF1377}" destId="{C57D7B56-6C87-4476-AC98-FC857CA3446C}" srcOrd="1" destOrd="0" presId="urn:microsoft.com/office/officeart/2005/8/layout/orgChart1#3"/>
    <dgm:cxn modelId="{44A7EECB-0FF1-4649-B342-FC9CC04F8F0A}" srcId="{74424363-966E-45B7-8C30-42CF6030CB94}" destId="{E958E5B2-E53C-4FC5-AA39-1450AFCE4833}" srcOrd="1" destOrd="0" parTransId="{1C6E76E1-CD8E-4653-A36B-D5283C31DDD1}" sibTransId="{1C6E9BFB-CE03-4897-8ACB-D363B6A5D042}"/>
    <dgm:cxn modelId="{26DD04C9-18B5-48EE-A7E0-2F13E0D8ED0C}" srcId="{6D210DC5-AF4D-448E-BB0C-2B1EF0D03433}" destId="{86655133-A65D-429A-9B04-62B58F02521C}" srcOrd="4" destOrd="0" parTransId="{B8E47674-B77D-47C4-9CEE-5FD73041EC24}" sibTransId="{0E6A0D5D-DCCF-4CFF-AECE-0EAC05F3F6E8}"/>
    <dgm:cxn modelId="{D4491F6B-D79B-4A6D-8070-1A083E88B535}" srcId="{74424363-966E-45B7-8C30-42CF6030CB94}" destId="{ED9B3432-2F6F-4216-9C09-567C031999D9}" srcOrd="3" destOrd="0" parTransId="{E66954F5-2453-4939-A24C-F1BFA57E54AF}" sibTransId="{DB9CD8D1-1AB2-408C-8FAB-C03B5CA57E02}"/>
    <dgm:cxn modelId="{F57DB355-506E-4EE1-BD54-7F75D20E955E}" type="presOf" srcId="{DFBD5662-2C85-4984-B404-0558C5AD88A1}" destId="{09983CF4-7664-40F3-846F-7A7F38AFBC89}" srcOrd="1" destOrd="0" presId="urn:microsoft.com/office/officeart/2005/8/layout/orgChart1#3"/>
    <dgm:cxn modelId="{A1AAE155-423B-4ADE-B9AE-95A34353020D}" type="presOf" srcId="{E4A427EE-D960-4582-81EC-A2A608C95292}" destId="{FBB06607-2288-4A5C-BD80-214696D03C60}" srcOrd="1" destOrd="0" presId="urn:microsoft.com/office/officeart/2005/8/layout/orgChart1#3"/>
    <dgm:cxn modelId="{422B2BD1-E740-418B-ACA4-BCA1558E1B15}" type="presOf" srcId="{8A5DCB27-2A2B-423E-B0A5-F27A85F872B2}" destId="{8C430251-2A57-451A-B353-0B2FBF228C92}" srcOrd="0" destOrd="0" presId="urn:microsoft.com/office/officeart/2005/8/layout/orgChart1#3"/>
    <dgm:cxn modelId="{722BF6C2-7C67-4D26-A8FE-A50003C004AD}" type="presOf" srcId="{7D18E5FA-3BD3-4C8B-A4C4-13F0D406E43C}" destId="{E92AF02E-A911-4F6F-AC33-EDDA7199BC6D}" srcOrd="0" destOrd="0" presId="urn:microsoft.com/office/officeart/2005/8/layout/orgChart1#3"/>
    <dgm:cxn modelId="{8D65E4C0-2AC9-443A-874F-38345A3509B9}" type="presOf" srcId="{F9C1860A-31ED-4CEB-AA6A-224042A82227}" destId="{4A0BDCC3-980D-4960-B0BD-6D3548361B57}" srcOrd="0" destOrd="0" presId="urn:microsoft.com/office/officeart/2005/8/layout/orgChart1#3"/>
    <dgm:cxn modelId="{626546B7-2405-49A4-8804-EB1C5997BCC5}" type="presOf" srcId="{4434E1C2-8B81-48FE-83CE-C40C6131D1FF}" destId="{CE8D6206-963A-41A0-86B5-5BD0A615BA25}" srcOrd="0" destOrd="0" presId="urn:microsoft.com/office/officeart/2005/8/layout/orgChart1#3"/>
    <dgm:cxn modelId="{4897DDF0-F1AA-43A0-8510-A78A151932D9}" type="presOf" srcId="{B8E47674-B77D-47C4-9CEE-5FD73041EC24}" destId="{852A1DFA-DCCC-4450-B460-911B29143092}" srcOrd="0" destOrd="0" presId="urn:microsoft.com/office/officeart/2005/8/layout/orgChart1#3"/>
    <dgm:cxn modelId="{F8DFD4E9-50AC-47B0-93F1-88CA2DC43061}" srcId="{6D210DC5-AF4D-448E-BB0C-2B1EF0D03433}" destId="{DC38CA67-08B4-4C55-AF5D-E259508A7FE4}" srcOrd="2" destOrd="0" parTransId="{556E91C6-8A04-46BF-8B56-E998056C8846}" sibTransId="{71F839D8-81D5-480E-8E71-96D298FB8569}"/>
    <dgm:cxn modelId="{1FBC552F-8BFB-4518-98C9-69620FE04C7E}" type="presOf" srcId="{DD030B92-2EB6-4719-B29F-7AAE5C25F469}" destId="{21502197-37C6-4186-9E01-4734891CEE04}" srcOrd="0" destOrd="0" presId="urn:microsoft.com/office/officeart/2005/8/layout/orgChart1#3"/>
    <dgm:cxn modelId="{26125D79-EC2F-497D-98E8-A7FD679D84A4}" srcId="{86655133-A65D-429A-9B04-62B58F02521C}" destId="{00D419DD-8A7B-44CF-9A2C-2EE20EEE565B}" srcOrd="0" destOrd="0" parTransId="{E911F392-9C96-4CA7-A2BD-171CE536A95E}" sibTransId="{6A9286B3-07C1-4DFA-9F23-A78EEA92BC07}"/>
    <dgm:cxn modelId="{E40F7339-4D61-49B4-AD11-4B8C795A9DA3}" srcId="{86655133-A65D-429A-9B04-62B58F02521C}" destId="{478B02C4-64F0-4558-AF92-BCCEA536CBB6}" srcOrd="1" destOrd="0" parTransId="{4434E1C2-8B81-48FE-83CE-C40C6131D1FF}" sibTransId="{595288ED-28B5-4971-9E58-F3C8B6490388}"/>
    <dgm:cxn modelId="{F85777BE-F2D0-48EF-9DAA-C51AD5A093AD}" type="presOf" srcId="{198887B1-FA18-48E7-8685-A19D31B368DF}" destId="{40D27947-4025-4565-9B95-03B479307274}" srcOrd="1" destOrd="0" presId="urn:microsoft.com/office/officeart/2005/8/layout/orgChart1#3"/>
    <dgm:cxn modelId="{41D87A1F-A011-4682-877F-546377C96F10}" srcId="{DC38CA67-08B4-4C55-AF5D-E259508A7FE4}" destId="{51C738AA-8BDC-4F87-9386-9B6A6BC52C39}" srcOrd="3" destOrd="0" parTransId="{CEC63ABE-B73E-48CC-B55C-927A3235ACE5}" sibTransId="{A57E93A5-F77B-499B-9BE8-49E860D07E75}"/>
    <dgm:cxn modelId="{0C586A4D-775D-43DE-B169-9E8C6BDE0DDA}" srcId="{DC38CA67-08B4-4C55-AF5D-E259508A7FE4}" destId="{083035BE-92B8-4AA1-A37A-1F1E93AFCDF9}" srcOrd="2" destOrd="0" parTransId="{EBB2E4BD-AB69-41FC-89AE-890C32712705}" sibTransId="{FB1AF8FA-4553-49B7-86CA-A6DBF2E17176}"/>
    <dgm:cxn modelId="{3B618E23-EBB5-4530-9096-E66F7102D112}" type="presOf" srcId="{083035BE-92B8-4AA1-A37A-1F1E93AFCDF9}" destId="{17CA451D-1972-41F5-B061-978A9A6A0E28}" srcOrd="0" destOrd="0" presId="urn:microsoft.com/office/officeart/2005/8/layout/orgChart1#3"/>
    <dgm:cxn modelId="{A8239FF9-4AB4-40E7-AE2A-50EC7A5F1CF7}" type="presOf" srcId="{6E0C8650-CB2D-4591-A5D4-5590D2F8E568}" destId="{F1BDD553-FBBA-4DF4-AD0E-4EF2B16796DD}" srcOrd="0" destOrd="0" presId="urn:microsoft.com/office/officeart/2005/8/layout/orgChart1#3"/>
    <dgm:cxn modelId="{24B91DE9-A537-45B1-9ABA-7E8789D50401}" srcId="{6D210DC5-AF4D-448E-BB0C-2B1EF0D03433}" destId="{74424363-966E-45B7-8C30-42CF6030CB94}" srcOrd="5" destOrd="0" parTransId="{7931806F-B59F-4C2F-83C7-41C44ACD9CD7}" sibTransId="{E17C1CA1-36D2-4BBA-A561-E1583D1C5A26}"/>
    <dgm:cxn modelId="{CDC58C7A-E0AF-48B3-BFCA-76C341135204}" type="presOf" srcId="{9CC55D3C-9B4C-449A-82B1-68B4675EB050}" destId="{568ECC44-1158-4C39-8833-C5B4372D9780}" srcOrd="0" destOrd="0" presId="urn:microsoft.com/office/officeart/2005/8/layout/orgChart1#3"/>
    <dgm:cxn modelId="{3B894187-19B9-41D9-83A1-25365234DDB3}" srcId="{DC38CA67-08B4-4C55-AF5D-E259508A7FE4}" destId="{7D18E5FA-3BD3-4C8B-A4C4-13F0D406E43C}" srcOrd="0" destOrd="0" parTransId="{F9C1860A-31ED-4CEB-AA6A-224042A82227}" sibTransId="{1F478DD9-3E83-4FB4-B50E-87C1C5FFDA3B}"/>
    <dgm:cxn modelId="{90AFB54A-2792-4DE8-BBF5-47CC3B19EE76}" type="presOf" srcId="{6370F7DC-577E-46E9-95F1-1404BAA693EE}" destId="{5474B003-19CC-480E-8331-4B751ED72D04}" srcOrd="0" destOrd="0" presId="urn:microsoft.com/office/officeart/2005/8/layout/orgChart1#3"/>
    <dgm:cxn modelId="{641F1E60-3929-4D0D-8344-8FFD78AC4C11}" type="presOf" srcId="{21C8B591-3D13-443C-AB9D-0EAF71310E1F}" destId="{22DC169C-47A6-43FB-A74F-0A48CD761EDC}" srcOrd="1" destOrd="0" presId="urn:microsoft.com/office/officeart/2005/8/layout/orgChart1#3"/>
    <dgm:cxn modelId="{E6A43250-45B5-4D84-B3AA-30F62FF8CAE9}" type="presOf" srcId="{86655133-A65D-429A-9B04-62B58F02521C}" destId="{774BCDD3-9788-4A18-BBF3-CBBE333B34E8}" srcOrd="0" destOrd="0" presId="urn:microsoft.com/office/officeart/2005/8/layout/orgChart1#3"/>
    <dgm:cxn modelId="{B92F8A3E-1638-46CD-83B6-4263E85C8A2D}" srcId="{3023EB9D-25C3-4E59-B98D-F3E5DFA8FD9D}" destId="{6D210DC5-AF4D-448E-BB0C-2B1EF0D03433}" srcOrd="0" destOrd="0" parTransId="{AFA2CF92-8E9D-426F-8E59-20E601AC9344}" sibTransId="{9CEEEF99-BB28-4608-9DFA-550E1F569B4E}"/>
    <dgm:cxn modelId="{BAC6506F-4DE9-42BD-BFD4-09E9566B8A84}" srcId="{6D210DC5-AF4D-448E-BB0C-2B1EF0D03433}" destId="{FD2803BD-59F8-4408-A22A-EB68FB1280E2}" srcOrd="3" destOrd="0" parTransId="{E52FD305-00AE-468D-8FBB-B293216D8394}" sibTransId="{94C88EFA-B217-46D4-9BBE-2D1C5A93A01F}"/>
    <dgm:cxn modelId="{0EB0BCB0-D7ED-401A-BCBE-17AA7541FBB3}" type="presOf" srcId="{ED9B3432-2F6F-4216-9C09-567C031999D9}" destId="{F9076206-0924-44C8-BF3A-C4F8074C53C8}" srcOrd="1" destOrd="0" presId="urn:microsoft.com/office/officeart/2005/8/layout/orgChart1#3"/>
    <dgm:cxn modelId="{73825654-A8EC-43A8-9BD9-912C0F2BED4D}" srcId="{FD2803BD-59F8-4408-A22A-EB68FB1280E2}" destId="{E4A427EE-D960-4582-81EC-A2A608C95292}" srcOrd="0" destOrd="0" parTransId="{BBD3CEF0-1F83-47B0-95BF-8BBF917B6F25}" sibTransId="{C60DA23E-9F35-4F9A-B147-F9D885DDB1B3}"/>
    <dgm:cxn modelId="{066CBE6D-5EEA-4581-B505-4623D69FC213}" type="presOf" srcId="{86655133-A65D-429A-9B04-62B58F02521C}" destId="{2D7B7EBB-5B5D-4BB2-B186-376F60A57A79}" srcOrd="1" destOrd="0" presId="urn:microsoft.com/office/officeart/2005/8/layout/orgChart1#3"/>
    <dgm:cxn modelId="{28E18826-B4D4-419F-8922-866940E95E25}" srcId="{DC38CA67-08B4-4C55-AF5D-E259508A7FE4}" destId="{6E0C8650-CB2D-4591-A5D4-5590D2F8E568}" srcOrd="1" destOrd="0" parTransId="{84DE9EAC-2B56-4D5A-BD36-AB75E38E0BA2}" sibTransId="{1FB733A8-500B-49EA-8F95-601398B2046D}"/>
    <dgm:cxn modelId="{673D8F5D-9A05-4261-8B88-90DA7295CC1D}" type="presOf" srcId="{F59BF85A-AD0A-4579-95BC-659AAFBF1377}" destId="{6C122B21-FB57-4309-8C68-4EEF9ADDF469}" srcOrd="0" destOrd="0" presId="urn:microsoft.com/office/officeart/2005/8/layout/orgChart1#3"/>
    <dgm:cxn modelId="{AC74BE45-CE33-4A03-9EC8-EEFA6DE60D24}" type="presOf" srcId="{21C8B591-3D13-443C-AB9D-0EAF71310E1F}" destId="{9139C9E9-2EA8-4904-B629-52D8105AD967}" srcOrd="0" destOrd="0" presId="urn:microsoft.com/office/officeart/2005/8/layout/orgChart1#3"/>
    <dgm:cxn modelId="{C1B98039-944F-4267-A29E-8008F30D6DEB}" type="presOf" srcId="{49987F86-8CC2-4121-8F43-9F57F60C8330}" destId="{8EE47BC9-DA56-4978-BAC5-06A5BB27F046}" srcOrd="1" destOrd="0" presId="urn:microsoft.com/office/officeart/2005/8/layout/orgChart1#3"/>
    <dgm:cxn modelId="{BDDAE175-BBFE-4AA8-8378-2F3B6A649FB4}" type="presOf" srcId="{51C738AA-8BDC-4F87-9386-9B6A6BC52C39}" destId="{6C18EC0A-8ED9-4DD8-AB10-43CB3353FE24}" srcOrd="1" destOrd="0" presId="urn:microsoft.com/office/officeart/2005/8/layout/orgChart1#3"/>
    <dgm:cxn modelId="{2E111FA4-1551-4409-A1F8-2365CB729671}" type="presOf" srcId="{B7792C57-05FF-42E9-8C1D-4BC27B7301E2}" destId="{8BF86BF4-6277-4320-8F86-D5A968CBDB58}" srcOrd="1" destOrd="0" presId="urn:microsoft.com/office/officeart/2005/8/layout/orgChart1#3"/>
    <dgm:cxn modelId="{1BAE3CA3-122B-4A02-8783-F9CD7A848849}" srcId="{6D210DC5-AF4D-448E-BB0C-2B1EF0D03433}" destId="{DFBD5662-2C85-4984-B404-0558C5AD88A1}" srcOrd="1" destOrd="0" parTransId="{0CC5EB30-5E4F-4543-B7B8-1A0FE92D60F9}" sibTransId="{35DAA98D-8F47-44FF-B260-67B0BC58CD1C}"/>
    <dgm:cxn modelId="{C43DF5A2-98B7-4A12-9F70-94BEC4FBFAF5}" type="presOf" srcId="{A696C1AD-396A-4720-89F2-B721CAE55C6F}" destId="{26C6FE95-5D8A-4228-AC4C-A8D5914B661C}" srcOrd="0" destOrd="0" presId="urn:microsoft.com/office/officeart/2005/8/layout/orgChart1#3"/>
    <dgm:cxn modelId="{6DF2EBE0-40BC-497D-A6B9-3605D966617F}" type="presOf" srcId="{00D419DD-8A7B-44CF-9A2C-2EE20EEE565B}" destId="{985FB25C-2087-4981-9E98-23AF5776D08C}" srcOrd="0" destOrd="0" presId="urn:microsoft.com/office/officeart/2005/8/layout/orgChart1#3"/>
    <dgm:cxn modelId="{EF5F4B05-7642-421E-BCA2-2D0957919D57}" type="presOf" srcId="{74424363-966E-45B7-8C30-42CF6030CB94}" destId="{5E3CE6D3-1B7B-4529-98DF-78D81E753FFA}" srcOrd="0" destOrd="0" presId="urn:microsoft.com/office/officeart/2005/8/layout/orgChart1#3"/>
    <dgm:cxn modelId="{6411029E-8813-4F69-B683-5D582195AAE1}" type="presOf" srcId="{51C738AA-8BDC-4F87-9386-9B6A6BC52C39}" destId="{A6F930BE-B9EA-48E5-A59E-9CC578BBBAF3}" srcOrd="0" destOrd="0" presId="urn:microsoft.com/office/officeart/2005/8/layout/orgChart1#3"/>
    <dgm:cxn modelId="{12C830A2-056F-41A1-BB16-1CBC42C3D12A}" type="presOf" srcId="{A0EE4701-EA61-40E0-921A-CA292D71B2AA}" destId="{6A1B4AC6-42CB-461D-9709-975A63FEF555}" srcOrd="0" destOrd="0" presId="urn:microsoft.com/office/officeart/2005/8/layout/orgChart1#3"/>
    <dgm:cxn modelId="{0204D054-9B0F-4501-9F07-A03EEB55A960}" type="presOf" srcId="{7931806F-B59F-4C2F-83C7-41C44ACD9CD7}" destId="{F68DA165-78AD-4E0B-B831-4274F2B098CE}" srcOrd="0" destOrd="0" presId="urn:microsoft.com/office/officeart/2005/8/layout/orgChart1#3"/>
    <dgm:cxn modelId="{BA684C61-89C1-4C54-ACFF-174DEC8E7D92}" type="presOf" srcId="{CEC63ABE-B73E-48CC-B55C-927A3235ACE5}" destId="{6D09ACA1-B724-4721-A0F3-6310DC33577B}" srcOrd="0" destOrd="0" presId="urn:microsoft.com/office/officeart/2005/8/layout/orgChart1#3"/>
    <dgm:cxn modelId="{66351ADD-90D7-4A64-9DC3-CAB482B36CB6}" srcId="{6D210DC5-AF4D-448E-BB0C-2B1EF0D03433}" destId="{21C8B591-3D13-443C-AB9D-0EAF71310E1F}" srcOrd="0" destOrd="0" parTransId="{7D60AF02-7DF6-4769-A96C-82760D02B418}" sibTransId="{01AB3F11-EFDC-4A0D-AE4F-6F35A7A60E00}"/>
    <dgm:cxn modelId="{1BF2FEE1-EAE7-4B86-8B5F-931DA574B6CE}" srcId="{86655133-A65D-429A-9B04-62B58F02521C}" destId="{49987F86-8CC2-4121-8F43-9F57F60C8330}" srcOrd="3" destOrd="0" parTransId="{45E210D1-6216-4B7D-B759-3133CD7AACC3}" sibTransId="{C799988D-DE23-466B-B1AC-B98A2F51689B}"/>
    <dgm:cxn modelId="{1AEFAC89-2FFF-453F-97D0-47CD0E2396BD}" type="presOf" srcId="{B7792C57-05FF-42E9-8C1D-4BC27B7301E2}" destId="{D6483862-383E-4525-892A-7FB992E50C34}" srcOrd="0" destOrd="0" presId="urn:microsoft.com/office/officeart/2005/8/layout/orgChart1#3"/>
    <dgm:cxn modelId="{2F4B4BC5-0735-4222-B199-839F85A3DC8F}" type="presOf" srcId="{E958E5B2-E53C-4FC5-AA39-1450AFCE4833}" destId="{467319FB-EEFE-42E4-93B9-CD36E42FB596}" srcOrd="1" destOrd="0" presId="urn:microsoft.com/office/officeart/2005/8/layout/orgChart1#3"/>
    <dgm:cxn modelId="{DD8FE57F-453A-471F-AD61-1A0A57DED7AF}" type="presOf" srcId="{6E0C8650-CB2D-4591-A5D4-5590D2F8E568}" destId="{A3B4AE83-6F84-4DB1-A1FF-F019412800F2}" srcOrd="1" destOrd="0" presId="urn:microsoft.com/office/officeart/2005/8/layout/orgChart1#3"/>
    <dgm:cxn modelId="{9478468A-D67E-499C-B7FD-34FD1FEDA155}" type="presOf" srcId="{F30F75B1-132E-4A33-9680-7D9BE83B22EE}" destId="{F5EBEBA8-8515-454A-89D8-4C2CA1537FC8}" srcOrd="0" destOrd="0" presId="urn:microsoft.com/office/officeart/2005/8/layout/orgChart1#3"/>
    <dgm:cxn modelId="{9C8EBEEE-99EA-41C8-A212-1136769220D7}" type="presOf" srcId="{E911F392-9C96-4CA7-A2BD-171CE536A95E}" destId="{2FB3D7E6-DBF0-49F0-BDFB-7814D4EFC2A2}" srcOrd="0" destOrd="0" presId="urn:microsoft.com/office/officeart/2005/8/layout/orgChart1#3"/>
    <dgm:cxn modelId="{3BA61269-432C-4C46-AAFD-C7415465AEBC}" type="presOf" srcId="{49987F86-8CC2-4121-8F43-9F57F60C8330}" destId="{CB91E7ED-C4F4-4AA9-856A-2DFE5DE97D8C}" srcOrd="0" destOrd="0" presId="urn:microsoft.com/office/officeart/2005/8/layout/orgChart1#3"/>
    <dgm:cxn modelId="{5F0F89B7-1E41-4D82-B5C8-E1BBC218BCAD}" type="presOf" srcId="{556E91C6-8A04-46BF-8B56-E998056C8846}" destId="{3A87181C-3FBF-4551-B460-FB8B5F67C39C}" srcOrd="0" destOrd="0" presId="urn:microsoft.com/office/officeart/2005/8/layout/orgChart1#3"/>
    <dgm:cxn modelId="{B3FBAC67-948B-415E-9CC7-5359D4AA650D}" type="presOf" srcId="{DFBD5662-2C85-4984-B404-0558C5AD88A1}" destId="{51717A67-9583-4863-9EB7-85135E235B6B}" srcOrd="0" destOrd="0" presId="urn:microsoft.com/office/officeart/2005/8/layout/orgChart1#3"/>
    <dgm:cxn modelId="{D61C9FBC-130C-4D74-801E-83E616B6EFFE}" type="presOf" srcId="{E958E5B2-E53C-4FC5-AA39-1450AFCE4833}" destId="{98335609-939E-4074-B1F5-C49466B1993C}" srcOrd="0" destOrd="0" presId="urn:microsoft.com/office/officeart/2005/8/layout/orgChart1#3"/>
    <dgm:cxn modelId="{36FE9FF8-8AB7-40CE-8706-24017B5950D5}" type="presOf" srcId="{6370F7DC-577E-46E9-95F1-1404BAA693EE}" destId="{9E786883-8790-4792-A9DD-643AF7BE8BD2}" srcOrd="1" destOrd="0" presId="urn:microsoft.com/office/officeart/2005/8/layout/orgChart1#3"/>
    <dgm:cxn modelId="{7810058E-CFD6-484D-A1F9-A4237FD127EB}" type="presOf" srcId="{3023EB9D-25C3-4E59-B98D-F3E5DFA8FD9D}" destId="{4216ABB4-515C-4062-98A3-84B62CC3CED3}" srcOrd="0" destOrd="0" presId="urn:microsoft.com/office/officeart/2005/8/layout/orgChart1#3"/>
    <dgm:cxn modelId="{EACB498F-72E2-467F-BCA8-94071813FAA7}" type="presOf" srcId="{FD2803BD-59F8-4408-A22A-EB68FB1280E2}" destId="{FD6E7484-6D38-46A2-B7D5-757A97686ACD}" srcOrd="1" destOrd="0" presId="urn:microsoft.com/office/officeart/2005/8/layout/orgChart1#3"/>
    <dgm:cxn modelId="{4482BB58-FA57-4FC9-B648-B961A52E80CC}" type="presOf" srcId="{F30F75B1-132E-4A33-9680-7D9BE83B22EE}" destId="{C75165DC-4977-4EA4-AB1C-41D47796F913}" srcOrd="1" destOrd="0" presId="urn:microsoft.com/office/officeart/2005/8/layout/orgChart1#3"/>
    <dgm:cxn modelId="{76043E86-C84F-4B73-A891-1C525CB29237}" type="presOf" srcId="{E4A427EE-D960-4582-81EC-A2A608C95292}" destId="{E3F274BB-21AD-46C0-86D1-2C17AE3B73AA}" srcOrd="0" destOrd="0" presId="urn:microsoft.com/office/officeart/2005/8/layout/orgChart1#3"/>
    <dgm:cxn modelId="{7EB6DD96-1169-418B-984D-545E705ED3C7}" type="presOf" srcId="{1C6E76E1-CD8E-4653-A36B-D5283C31DDD1}" destId="{374BD016-CE37-4C52-8930-35D6AB6F19D3}" srcOrd="0" destOrd="0" presId="urn:microsoft.com/office/officeart/2005/8/layout/orgChart1#3"/>
    <dgm:cxn modelId="{3EC2D271-6C84-4441-AE88-E4CCA71029E2}" type="presOf" srcId="{A0EE4701-EA61-40E0-921A-CA292D71B2AA}" destId="{16787242-4B60-489D-88BD-B26D722EE5A4}" srcOrd="1" destOrd="0" presId="urn:microsoft.com/office/officeart/2005/8/layout/orgChart1#3"/>
    <dgm:cxn modelId="{3BA23C5F-B1F5-4D8E-9AB6-737ED62DA326}" type="presOf" srcId="{478B02C4-64F0-4558-AF92-BCCEA536CBB6}" destId="{07D02B41-B133-4532-8B2D-34F4E7FC4A51}" srcOrd="1" destOrd="0" presId="urn:microsoft.com/office/officeart/2005/8/layout/orgChart1#3"/>
    <dgm:cxn modelId="{C294203A-3324-4B77-91E8-7892D04E236A}" type="presOf" srcId="{DC38CA67-08B4-4C55-AF5D-E259508A7FE4}" destId="{D0214CDD-C2F8-4563-9942-ED40E20478AE}" srcOrd="0" destOrd="0" presId="urn:microsoft.com/office/officeart/2005/8/layout/orgChart1#3"/>
    <dgm:cxn modelId="{37F25CAF-2C4B-4CCF-8554-F54F311306FF}" type="presOf" srcId="{84DE9EAC-2B56-4D5A-BD36-AB75E38E0BA2}" destId="{18AAF481-77F9-4DF4-8949-B6632B5BA00B}" srcOrd="0" destOrd="0" presId="urn:microsoft.com/office/officeart/2005/8/layout/orgChart1#3"/>
    <dgm:cxn modelId="{ED32B3DC-3A8F-4103-89C4-B3A71413EFCA}" type="presOf" srcId="{6D210DC5-AF4D-448E-BB0C-2B1EF0D03433}" destId="{D1F9ECD3-516D-43C8-B4A8-5C2DB9041FC2}" srcOrd="1" destOrd="0" presId="urn:microsoft.com/office/officeart/2005/8/layout/orgChart1#3"/>
    <dgm:cxn modelId="{88C2BDA4-90A4-474B-A6F6-E7B0D497E475}" type="presOf" srcId="{FD2803BD-59F8-4408-A22A-EB68FB1280E2}" destId="{3ACD6C59-3E17-40ED-BE41-0AC85E4EABC9}" srcOrd="0" destOrd="0" presId="urn:microsoft.com/office/officeart/2005/8/layout/orgChart1#3"/>
    <dgm:cxn modelId="{5FBFA1D6-9D2E-4648-AD44-3C0C17AF759E}" type="presOf" srcId="{E52FD305-00AE-468D-8FBB-B293216D8394}" destId="{9A88EBDF-5960-4B32-9CC1-1CC505DBBA63}" srcOrd="0" destOrd="0" presId="urn:microsoft.com/office/officeart/2005/8/layout/orgChart1#3"/>
    <dgm:cxn modelId="{A4549562-BAF6-4A9C-8848-6E156B38F203}" type="presOf" srcId="{DC38CA67-08B4-4C55-AF5D-E259508A7FE4}" destId="{66FC2C86-905F-44B4-8303-936D741042E2}" srcOrd="1" destOrd="0" presId="urn:microsoft.com/office/officeart/2005/8/layout/orgChart1#3"/>
    <dgm:cxn modelId="{09D39AA5-77F1-4EA9-9EB5-C7956B79C9F0}" type="presOf" srcId="{74424363-966E-45B7-8C30-42CF6030CB94}" destId="{2775DFA6-A4E6-4AF9-B372-F65C81ED260C}" srcOrd="1" destOrd="0" presId="urn:microsoft.com/office/officeart/2005/8/layout/orgChart1#3"/>
    <dgm:cxn modelId="{A2307601-0D2E-4C67-AE68-3DCB1D7A3252}" srcId="{74424363-966E-45B7-8C30-42CF6030CB94}" destId="{6370F7DC-577E-46E9-95F1-1404BAA693EE}" srcOrd="2" destOrd="0" parTransId="{6A83765C-69C7-4829-AD62-AAFC542A8FD3}" sibTransId="{78A9DB88-37C0-4131-9555-466AA603442C}"/>
    <dgm:cxn modelId="{25AE58A4-6273-492D-B4BC-6DD039741363}" srcId="{FD2803BD-59F8-4408-A22A-EB68FB1280E2}" destId="{198887B1-FA18-48E7-8685-A19D31B368DF}" srcOrd="1" destOrd="0" parTransId="{9CC55D3C-9B4C-449A-82B1-68B4675EB050}" sibTransId="{3DDD0069-9BFF-4ECC-A04F-3A5972A88F8D}"/>
    <dgm:cxn modelId="{EEF63314-52BA-4E02-A8C9-582F2D163E1C}" type="presOf" srcId="{ED9B3432-2F6F-4216-9C09-567C031999D9}" destId="{E58AA4DB-1E40-451A-A583-3FF3AC36086E}" srcOrd="0" destOrd="0" presId="urn:microsoft.com/office/officeart/2005/8/layout/orgChart1#3"/>
    <dgm:cxn modelId="{060FC63B-840C-4446-AB73-3A1A4DCD9BC7}" type="presOf" srcId="{478B02C4-64F0-4558-AF92-BCCEA536CBB6}" destId="{603D9358-4942-457C-9A77-00492862C97E}" srcOrd="0" destOrd="0" presId="urn:microsoft.com/office/officeart/2005/8/layout/orgChart1#3"/>
    <dgm:cxn modelId="{0CE58008-2D9A-4393-8784-D149D7EDDD28}" type="presOf" srcId="{0CC5EB30-5E4F-4543-B7B8-1A0FE92D60F9}" destId="{DE2D81B9-BA97-448D-8B5B-EDBF00D60D51}" srcOrd="0" destOrd="0" presId="urn:microsoft.com/office/officeart/2005/8/layout/orgChart1#3"/>
    <dgm:cxn modelId="{25E73AC8-7064-4CEF-A636-46A26C2FB15B}" type="presOf" srcId="{EBB2E4BD-AB69-41FC-89AE-890C32712705}" destId="{C0F35498-0AB7-4070-BEA7-FEBCD37C6341}" srcOrd="0" destOrd="0" presId="urn:microsoft.com/office/officeart/2005/8/layout/orgChart1#3"/>
    <dgm:cxn modelId="{3F22079F-6195-4629-B663-E9AD74AE4017}" srcId="{86655133-A65D-429A-9B04-62B58F02521C}" destId="{B7792C57-05FF-42E9-8C1D-4BC27B7301E2}" srcOrd="2" destOrd="0" parTransId="{8A5DCB27-2A2B-423E-B0A5-F27A85F872B2}" sibTransId="{7EDA9404-C0E8-490B-8145-3A668C4B8BAF}"/>
    <dgm:cxn modelId="{E2AA128B-5808-45D2-838E-4A790723190C}" type="presOf" srcId="{7D60AF02-7DF6-4769-A96C-82760D02B418}" destId="{94243930-AC3D-4DED-8126-B4ED603C246B}" srcOrd="0" destOrd="0" presId="urn:microsoft.com/office/officeart/2005/8/layout/orgChart1#3"/>
    <dgm:cxn modelId="{2C3AC187-8920-4686-A1C6-4C759D1B9BBC}" type="presOf" srcId="{198887B1-FA18-48E7-8685-A19D31B368DF}" destId="{F6B0B524-54D3-4D2A-871C-FCE200A36AF3}" srcOrd="0" destOrd="0" presId="urn:microsoft.com/office/officeart/2005/8/layout/orgChart1#3"/>
    <dgm:cxn modelId="{CEDCE795-00EE-4304-A1D4-73B495B2161C}" srcId="{FD2803BD-59F8-4408-A22A-EB68FB1280E2}" destId="{F30F75B1-132E-4A33-9680-7D9BE83B22EE}" srcOrd="3" destOrd="0" parTransId="{A696C1AD-396A-4720-89F2-B721CAE55C6F}" sibTransId="{0C86E31E-0BCE-4885-9AC8-FFC5A760A6C6}"/>
    <dgm:cxn modelId="{9ED975E7-D828-47CD-9DD0-503A02C66020}" type="presOf" srcId="{6D210DC5-AF4D-448E-BB0C-2B1EF0D03433}" destId="{C16CAEDD-AD11-4376-B15D-2F61FB5C06DB}" srcOrd="0" destOrd="0" presId="urn:microsoft.com/office/officeart/2005/8/layout/orgChart1#3"/>
    <dgm:cxn modelId="{B11192DC-B9F3-4408-8463-ADFAF5FE9E28}" type="presOf" srcId="{083035BE-92B8-4AA1-A37A-1F1E93AFCDF9}" destId="{95362506-121E-4858-AE97-6160A7C6351B}" srcOrd="1" destOrd="0" presId="urn:microsoft.com/office/officeart/2005/8/layout/orgChart1#3"/>
    <dgm:cxn modelId="{AC2156E9-B957-4D05-97E9-B1DBCA3DCE99}" type="presOf" srcId="{6A83765C-69C7-4829-AD62-AAFC542A8FD3}" destId="{94BA43A9-9E40-4A63-B00B-D50E5FF588AD}" srcOrd="0" destOrd="0" presId="urn:microsoft.com/office/officeart/2005/8/layout/orgChart1#3"/>
    <dgm:cxn modelId="{A9B50D92-FA7D-49B3-AFA2-C063942B3A2E}" type="presOf" srcId="{2BDF77B4-A371-4AA3-9AE1-02BCD8FD0823}" destId="{BCACE23F-ADBC-426A-8F37-C7E954569BE6}" srcOrd="0" destOrd="0" presId="urn:microsoft.com/office/officeart/2005/8/layout/orgChart1#3"/>
    <dgm:cxn modelId="{3FCEEDAC-C43D-4CE0-BDD7-083295F59581}" srcId="{FD2803BD-59F8-4408-A22A-EB68FB1280E2}" destId="{A0EE4701-EA61-40E0-921A-CA292D71B2AA}" srcOrd="2" destOrd="0" parTransId="{DD030B92-2EB6-4719-B29F-7AAE5C25F469}" sibTransId="{36C3B8C3-64C4-4928-A026-D6E4267285A0}"/>
    <dgm:cxn modelId="{BE76FCF2-09BE-48BE-BFC0-4F8C75BCC1B4}" type="presOf" srcId="{E66954F5-2453-4939-A24C-F1BFA57E54AF}" destId="{A0E98296-5977-4E49-8B36-85ECE9CAB8C6}" srcOrd="0" destOrd="0" presId="urn:microsoft.com/office/officeart/2005/8/layout/orgChart1#3"/>
    <dgm:cxn modelId="{FFB76247-341F-496F-9A83-D9A110D66835}" type="presOf" srcId="{00D419DD-8A7B-44CF-9A2C-2EE20EEE565B}" destId="{3EC367F8-DE88-48EB-89DB-D2E4D52A0E4A}" srcOrd="1" destOrd="0" presId="urn:microsoft.com/office/officeart/2005/8/layout/orgChart1#3"/>
    <dgm:cxn modelId="{8230F1EA-2BE4-4617-83B8-93C45B42EC24}" srcId="{74424363-966E-45B7-8C30-42CF6030CB94}" destId="{F59BF85A-AD0A-4579-95BC-659AAFBF1377}" srcOrd="0" destOrd="0" parTransId="{2BDF77B4-A371-4AA3-9AE1-02BCD8FD0823}" sibTransId="{ED4C4B26-72D1-451A-B2F3-7997647F7AD3}"/>
    <dgm:cxn modelId="{CF1D4886-7340-4638-AB0E-40491326239E}" type="presOf" srcId="{45E210D1-6216-4B7D-B759-3133CD7AACC3}" destId="{ACA6F6B4-20AF-41DF-8A1B-88951C3CC33A}" srcOrd="0" destOrd="0" presId="urn:microsoft.com/office/officeart/2005/8/layout/orgChart1#3"/>
    <dgm:cxn modelId="{BBD0555F-658A-4AEE-A6CB-D6EBDF8E8BE1}" type="presOf" srcId="{BBD3CEF0-1F83-47B0-95BF-8BBF917B6F25}" destId="{D7264FBB-DA56-43E7-8DBF-32EE1A176B18}" srcOrd="0" destOrd="0" presId="urn:microsoft.com/office/officeart/2005/8/layout/orgChart1#3"/>
    <dgm:cxn modelId="{469BD430-A1EF-4241-8228-E5B814B6F8D0}" type="presOf" srcId="{7D18E5FA-3BD3-4C8B-A4C4-13F0D406E43C}" destId="{0E7E9226-119E-47FE-AB85-1391A0FA2D2F}" srcOrd="1" destOrd="0" presId="urn:microsoft.com/office/officeart/2005/8/layout/orgChart1#3"/>
    <dgm:cxn modelId="{7465390E-879A-4A1A-B89B-7E8734B10393}" type="presParOf" srcId="{4216ABB4-515C-4062-98A3-84B62CC3CED3}" destId="{AD324C15-6659-4AD1-93EF-68C58E32E3F4}" srcOrd="0" destOrd="0" presId="urn:microsoft.com/office/officeart/2005/8/layout/orgChart1#3"/>
    <dgm:cxn modelId="{CC5B7FD8-1CE5-40B5-9A9E-F8DDAEE6143E}" type="presParOf" srcId="{AD324C15-6659-4AD1-93EF-68C58E32E3F4}" destId="{CFBC23DE-B1AF-40BB-8672-46CDC24F68AD}" srcOrd="0" destOrd="0" presId="urn:microsoft.com/office/officeart/2005/8/layout/orgChart1#3"/>
    <dgm:cxn modelId="{736A137A-C691-40FB-AA33-63FC14235050}" type="presParOf" srcId="{CFBC23DE-B1AF-40BB-8672-46CDC24F68AD}" destId="{C16CAEDD-AD11-4376-B15D-2F61FB5C06DB}" srcOrd="0" destOrd="0" presId="urn:microsoft.com/office/officeart/2005/8/layout/orgChart1#3"/>
    <dgm:cxn modelId="{2F7F0BA4-FE68-423B-A0F6-AF97FD002EC2}" type="presParOf" srcId="{CFBC23DE-B1AF-40BB-8672-46CDC24F68AD}" destId="{D1F9ECD3-516D-43C8-B4A8-5C2DB9041FC2}" srcOrd="1" destOrd="0" presId="urn:microsoft.com/office/officeart/2005/8/layout/orgChart1#3"/>
    <dgm:cxn modelId="{B7611911-E20C-4CBD-9859-6EAD1594B2AD}" type="presParOf" srcId="{AD324C15-6659-4AD1-93EF-68C58E32E3F4}" destId="{3D60AABE-A8D2-458D-B41D-C1966B074889}" srcOrd="1" destOrd="0" presId="urn:microsoft.com/office/officeart/2005/8/layout/orgChart1#3"/>
    <dgm:cxn modelId="{9EDEAD01-834B-4870-AD37-C5B0519ADB90}" type="presParOf" srcId="{3D60AABE-A8D2-458D-B41D-C1966B074889}" destId="{3A87181C-3FBF-4551-B460-FB8B5F67C39C}" srcOrd="0" destOrd="0" presId="urn:microsoft.com/office/officeart/2005/8/layout/orgChart1#3"/>
    <dgm:cxn modelId="{2D491939-3A60-4376-A6B5-51FA7E6D5CA6}" type="presParOf" srcId="{3D60AABE-A8D2-458D-B41D-C1966B074889}" destId="{C2C99D30-4AB6-4A7B-819E-C4832C9EF859}" srcOrd="1" destOrd="0" presId="urn:microsoft.com/office/officeart/2005/8/layout/orgChart1#3"/>
    <dgm:cxn modelId="{03574731-8191-486D-9DD5-4DB3EC3340C6}" type="presParOf" srcId="{C2C99D30-4AB6-4A7B-819E-C4832C9EF859}" destId="{F7A6913C-C584-4C7B-99F8-B5DA664F7E80}" srcOrd="0" destOrd="0" presId="urn:microsoft.com/office/officeart/2005/8/layout/orgChart1#3"/>
    <dgm:cxn modelId="{F3F493CF-0871-450E-AF8D-A13B5351F1DB}" type="presParOf" srcId="{F7A6913C-C584-4C7B-99F8-B5DA664F7E80}" destId="{D0214CDD-C2F8-4563-9942-ED40E20478AE}" srcOrd="0" destOrd="0" presId="urn:microsoft.com/office/officeart/2005/8/layout/orgChart1#3"/>
    <dgm:cxn modelId="{7E80AFE9-BC6E-41FD-A5E2-CF1E2BEEFEDE}" type="presParOf" srcId="{F7A6913C-C584-4C7B-99F8-B5DA664F7E80}" destId="{66FC2C86-905F-44B4-8303-936D741042E2}" srcOrd="1" destOrd="0" presId="urn:microsoft.com/office/officeart/2005/8/layout/orgChart1#3"/>
    <dgm:cxn modelId="{8C28FBF7-4319-4ABB-9FEF-9DD63C4E4E3C}" type="presParOf" srcId="{C2C99D30-4AB6-4A7B-819E-C4832C9EF859}" destId="{7A53CCF1-CF1D-415B-B544-320F02DB1CF8}" srcOrd="1" destOrd="0" presId="urn:microsoft.com/office/officeart/2005/8/layout/orgChart1#3"/>
    <dgm:cxn modelId="{14221508-8821-4A73-B24E-1F521DF96785}" type="presParOf" srcId="{7A53CCF1-CF1D-415B-B544-320F02DB1CF8}" destId="{4A0BDCC3-980D-4960-B0BD-6D3548361B57}" srcOrd="0" destOrd="0" presId="urn:microsoft.com/office/officeart/2005/8/layout/orgChart1#3"/>
    <dgm:cxn modelId="{43464BB2-1BC5-4A30-955C-491D4EF6E31E}" type="presParOf" srcId="{7A53CCF1-CF1D-415B-B544-320F02DB1CF8}" destId="{80DA8F3B-B436-41A8-8B70-D1B430628840}" srcOrd="1" destOrd="0" presId="urn:microsoft.com/office/officeart/2005/8/layout/orgChart1#3"/>
    <dgm:cxn modelId="{6FC90CD6-ACD2-44C7-9FB3-FAACDAFF80AF}" type="presParOf" srcId="{80DA8F3B-B436-41A8-8B70-D1B430628840}" destId="{E3CADDDD-2837-481D-A0A3-FFB09E34D95B}" srcOrd="0" destOrd="0" presId="urn:microsoft.com/office/officeart/2005/8/layout/orgChart1#3"/>
    <dgm:cxn modelId="{5E0C8FC6-5780-49F2-B7F5-CF1E03907759}" type="presParOf" srcId="{E3CADDDD-2837-481D-A0A3-FFB09E34D95B}" destId="{E92AF02E-A911-4F6F-AC33-EDDA7199BC6D}" srcOrd="0" destOrd="0" presId="urn:microsoft.com/office/officeart/2005/8/layout/orgChart1#3"/>
    <dgm:cxn modelId="{5DD87BCA-1C76-4943-B450-FDF721A0C0AF}" type="presParOf" srcId="{E3CADDDD-2837-481D-A0A3-FFB09E34D95B}" destId="{0E7E9226-119E-47FE-AB85-1391A0FA2D2F}" srcOrd="1" destOrd="0" presId="urn:microsoft.com/office/officeart/2005/8/layout/orgChart1#3"/>
    <dgm:cxn modelId="{F8BFDBA9-C3FE-47FC-9764-E30B47C491B3}" type="presParOf" srcId="{80DA8F3B-B436-41A8-8B70-D1B430628840}" destId="{8206BB7D-D15A-4A91-98F0-51746E69E4F5}" srcOrd="1" destOrd="0" presId="urn:microsoft.com/office/officeart/2005/8/layout/orgChart1#3"/>
    <dgm:cxn modelId="{6844682F-BBDF-4E30-BC01-89BA6D85C06C}" type="presParOf" srcId="{80DA8F3B-B436-41A8-8B70-D1B430628840}" destId="{D4A29866-D2BC-422B-A032-D2274A47DCC4}" srcOrd="2" destOrd="0" presId="urn:microsoft.com/office/officeart/2005/8/layout/orgChart1#3"/>
    <dgm:cxn modelId="{B28E04D5-2D3B-4B20-9B37-0CDA30EA3859}" type="presParOf" srcId="{7A53CCF1-CF1D-415B-B544-320F02DB1CF8}" destId="{18AAF481-77F9-4DF4-8949-B6632B5BA00B}" srcOrd="2" destOrd="0" presId="urn:microsoft.com/office/officeart/2005/8/layout/orgChart1#3"/>
    <dgm:cxn modelId="{874878C8-24A7-4DEC-A5A3-719D5E469E31}" type="presParOf" srcId="{7A53CCF1-CF1D-415B-B544-320F02DB1CF8}" destId="{88F269EA-B1DE-4FB4-8196-9D6474B5C4A5}" srcOrd="3" destOrd="0" presId="urn:microsoft.com/office/officeart/2005/8/layout/orgChart1#3"/>
    <dgm:cxn modelId="{A9ED9ECB-11EA-4A68-BD75-44D78CAEDA27}" type="presParOf" srcId="{88F269EA-B1DE-4FB4-8196-9D6474B5C4A5}" destId="{3A9E6923-BADF-4A8A-BE65-C0D22FDF7828}" srcOrd="0" destOrd="0" presId="urn:microsoft.com/office/officeart/2005/8/layout/orgChart1#3"/>
    <dgm:cxn modelId="{51EAF98F-EFF0-4B6D-A455-390D6525E5D9}" type="presParOf" srcId="{3A9E6923-BADF-4A8A-BE65-C0D22FDF7828}" destId="{F1BDD553-FBBA-4DF4-AD0E-4EF2B16796DD}" srcOrd="0" destOrd="0" presId="urn:microsoft.com/office/officeart/2005/8/layout/orgChart1#3"/>
    <dgm:cxn modelId="{9592DCDF-C4AF-4F4E-97C6-4DD1D20FF875}" type="presParOf" srcId="{3A9E6923-BADF-4A8A-BE65-C0D22FDF7828}" destId="{A3B4AE83-6F84-4DB1-A1FF-F019412800F2}" srcOrd="1" destOrd="0" presId="urn:microsoft.com/office/officeart/2005/8/layout/orgChart1#3"/>
    <dgm:cxn modelId="{6EEF382A-8DE1-4293-A5AC-DAC2C4051D97}" type="presParOf" srcId="{88F269EA-B1DE-4FB4-8196-9D6474B5C4A5}" destId="{01874D06-806D-4772-B20E-FC845A723FFB}" srcOrd="1" destOrd="0" presId="urn:microsoft.com/office/officeart/2005/8/layout/orgChart1#3"/>
    <dgm:cxn modelId="{02089E47-1E78-4988-B3D8-8ED796580FF0}" type="presParOf" srcId="{88F269EA-B1DE-4FB4-8196-9D6474B5C4A5}" destId="{793A6725-59CC-46BB-B41E-AE0A2D06EB6E}" srcOrd="2" destOrd="0" presId="urn:microsoft.com/office/officeart/2005/8/layout/orgChart1#3"/>
    <dgm:cxn modelId="{3A9C4A03-39C1-46FE-8EC1-2131BC391517}" type="presParOf" srcId="{7A53CCF1-CF1D-415B-B544-320F02DB1CF8}" destId="{C0F35498-0AB7-4070-BEA7-FEBCD37C6341}" srcOrd="4" destOrd="0" presId="urn:microsoft.com/office/officeart/2005/8/layout/orgChart1#3"/>
    <dgm:cxn modelId="{137C82DD-6052-463C-8A9D-1154FE7C0EE2}" type="presParOf" srcId="{7A53CCF1-CF1D-415B-B544-320F02DB1CF8}" destId="{F77D4F59-ED0D-4C60-A9CC-FB542C84DCAF}" srcOrd="5" destOrd="0" presId="urn:microsoft.com/office/officeart/2005/8/layout/orgChart1#3"/>
    <dgm:cxn modelId="{6E6119B3-A445-4427-A8D2-38B2646D51EC}" type="presParOf" srcId="{F77D4F59-ED0D-4C60-A9CC-FB542C84DCAF}" destId="{4C98C0AB-BF6E-45CD-9F68-1033F915A211}" srcOrd="0" destOrd="0" presId="urn:microsoft.com/office/officeart/2005/8/layout/orgChart1#3"/>
    <dgm:cxn modelId="{A8ACC5AD-3800-4EAA-842E-ED1B89517CD3}" type="presParOf" srcId="{4C98C0AB-BF6E-45CD-9F68-1033F915A211}" destId="{17CA451D-1972-41F5-B061-978A9A6A0E28}" srcOrd="0" destOrd="0" presId="urn:microsoft.com/office/officeart/2005/8/layout/orgChart1#3"/>
    <dgm:cxn modelId="{9A92824B-EBF7-41B7-925B-302BB96B522C}" type="presParOf" srcId="{4C98C0AB-BF6E-45CD-9F68-1033F915A211}" destId="{95362506-121E-4858-AE97-6160A7C6351B}" srcOrd="1" destOrd="0" presId="urn:microsoft.com/office/officeart/2005/8/layout/orgChart1#3"/>
    <dgm:cxn modelId="{F849FA57-2CF8-4D9A-97CC-97CFF12243F0}" type="presParOf" srcId="{F77D4F59-ED0D-4C60-A9CC-FB542C84DCAF}" destId="{016C1559-EA21-49B7-A9AB-CB897915A1E5}" srcOrd="1" destOrd="0" presId="urn:microsoft.com/office/officeart/2005/8/layout/orgChart1#3"/>
    <dgm:cxn modelId="{12E5388E-A1D5-4B23-9B89-43C199AA76BD}" type="presParOf" srcId="{F77D4F59-ED0D-4C60-A9CC-FB542C84DCAF}" destId="{19EC29E4-7F87-485D-A1BF-0A243B7B43D8}" srcOrd="2" destOrd="0" presId="urn:microsoft.com/office/officeart/2005/8/layout/orgChart1#3"/>
    <dgm:cxn modelId="{6B5E566D-8693-48B0-AC11-3F5E67CB46FB}" type="presParOf" srcId="{7A53CCF1-CF1D-415B-B544-320F02DB1CF8}" destId="{6D09ACA1-B724-4721-A0F3-6310DC33577B}" srcOrd="6" destOrd="0" presId="urn:microsoft.com/office/officeart/2005/8/layout/orgChart1#3"/>
    <dgm:cxn modelId="{220765D7-67D8-4EF9-9A2A-1A227A3FB61F}" type="presParOf" srcId="{7A53CCF1-CF1D-415B-B544-320F02DB1CF8}" destId="{7305D50E-B8AA-444B-BC6E-7FEB0B344023}" srcOrd="7" destOrd="0" presId="urn:microsoft.com/office/officeart/2005/8/layout/orgChart1#3"/>
    <dgm:cxn modelId="{87AE57EE-D51A-4305-8F61-C6F870544FC0}" type="presParOf" srcId="{7305D50E-B8AA-444B-BC6E-7FEB0B344023}" destId="{3E6271A1-76D2-4CA7-B703-5B3E0A16E06D}" srcOrd="0" destOrd="0" presId="urn:microsoft.com/office/officeart/2005/8/layout/orgChart1#3"/>
    <dgm:cxn modelId="{1AF2A81E-9C13-4DDC-92FE-0A65F5C4CF9B}" type="presParOf" srcId="{3E6271A1-76D2-4CA7-B703-5B3E0A16E06D}" destId="{A6F930BE-B9EA-48E5-A59E-9CC578BBBAF3}" srcOrd="0" destOrd="0" presId="urn:microsoft.com/office/officeart/2005/8/layout/orgChart1#3"/>
    <dgm:cxn modelId="{7F16112F-2FE4-4607-AD30-A20C73CFF3E6}" type="presParOf" srcId="{3E6271A1-76D2-4CA7-B703-5B3E0A16E06D}" destId="{6C18EC0A-8ED9-4DD8-AB10-43CB3353FE24}" srcOrd="1" destOrd="0" presId="urn:microsoft.com/office/officeart/2005/8/layout/orgChart1#3"/>
    <dgm:cxn modelId="{A9F32144-7CA9-49D5-9B4E-C3CF87C65E11}" type="presParOf" srcId="{7305D50E-B8AA-444B-BC6E-7FEB0B344023}" destId="{4D7C9817-AE78-4E66-9E29-72885DA8FDF0}" srcOrd="1" destOrd="0" presId="urn:microsoft.com/office/officeart/2005/8/layout/orgChart1#3"/>
    <dgm:cxn modelId="{A7D408A3-B0C9-48EF-BDEB-46A594DDE09F}" type="presParOf" srcId="{7305D50E-B8AA-444B-BC6E-7FEB0B344023}" destId="{940040B6-2754-4136-B14C-63AB52726E5F}" srcOrd="2" destOrd="0" presId="urn:microsoft.com/office/officeart/2005/8/layout/orgChart1#3"/>
    <dgm:cxn modelId="{4AD4AEC6-512A-436A-AE04-86C536210279}" type="presParOf" srcId="{C2C99D30-4AB6-4A7B-819E-C4832C9EF859}" destId="{06987375-E6E5-4A2F-8663-A64998FB7989}" srcOrd="2" destOrd="0" presId="urn:microsoft.com/office/officeart/2005/8/layout/orgChart1#3"/>
    <dgm:cxn modelId="{0D92E036-E717-438B-8D55-3E9DCA8FE280}" type="presParOf" srcId="{3D60AABE-A8D2-458D-B41D-C1966B074889}" destId="{9A88EBDF-5960-4B32-9CC1-1CC505DBBA63}" srcOrd="2" destOrd="0" presId="urn:microsoft.com/office/officeart/2005/8/layout/orgChart1#3"/>
    <dgm:cxn modelId="{D3FDBF44-C505-4EC1-9F1E-F23117EB53A4}" type="presParOf" srcId="{3D60AABE-A8D2-458D-B41D-C1966B074889}" destId="{63882D39-9AA1-413A-BBC0-278471071322}" srcOrd="3" destOrd="0" presId="urn:microsoft.com/office/officeart/2005/8/layout/orgChart1#3"/>
    <dgm:cxn modelId="{CC721060-BB45-49CD-8852-AC4EDE945C81}" type="presParOf" srcId="{63882D39-9AA1-413A-BBC0-278471071322}" destId="{3AD1005E-6E6E-4490-94AE-BAF27728DCEC}" srcOrd="0" destOrd="0" presId="urn:microsoft.com/office/officeart/2005/8/layout/orgChart1#3"/>
    <dgm:cxn modelId="{2E1BFBC2-C10C-4A07-B001-9EBA63AAE1A6}" type="presParOf" srcId="{3AD1005E-6E6E-4490-94AE-BAF27728DCEC}" destId="{3ACD6C59-3E17-40ED-BE41-0AC85E4EABC9}" srcOrd="0" destOrd="0" presId="urn:microsoft.com/office/officeart/2005/8/layout/orgChart1#3"/>
    <dgm:cxn modelId="{4CDDDE84-4A77-49DB-91C0-EC25C97FE9FF}" type="presParOf" srcId="{3AD1005E-6E6E-4490-94AE-BAF27728DCEC}" destId="{FD6E7484-6D38-46A2-B7D5-757A97686ACD}" srcOrd="1" destOrd="0" presId="urn:microsoft.com/office/officeart/2005/8/layout/orgChart1#3"/>
    <dgm:cxn modelId="{693EA0CE-0C5B-4529-B0D6-11EC8BB91147}" type="presParOf" srcId="{63882D39-9AA1-413A-BBC0-278471071322}" destId="{BF347825-884F-4637-9551-9215C0050320}" srcOrd="1" destOrd="0" presId="urn:microsoft.com/office/officeart/2005/8/layout/orgChart1#3"/>
    <dgm:cxn modelId="{92F3AA7E-9B6E-4FB0-8609-71480C50375F}" type="presParOf" srcId="{BF347825-884F-4637-9551-9215C0050320}" destId="{D7264FBB-DA56-43E7-8DBF-32EE1A176B18}" srcOrd="0" destOrd="0" presId="urn:microsoft.com/office/officeart/2005/8/layout/orgChart1#3"/>
    <dgm:cxn modelId="{EF897D62-66D0-4911-ABB7-52B36BA770E8}" type="presParOf" srcId="{BF347825-884F-4637-9551-9215C0050320}" destId="{E1B2DA40-B826-4393-8768-5EB2C9D632CE}" srcOrd="1" destOrd="0" presId="urn:microsoft.com/office/officeart/2005/8/layout/orgChart1#3"/>
    <dgm:cxn modelId="{63F43496-0623-4558-BE92-B16A05FB6F53}" type="presParOf" srcId="{E1B2DA40-B826-4393-8768-5EB2C9D632CE}" destId="{2DB34BD6-A7FF-4B41-8EE1-49416C2721F8}" srcOrd="0" destOrd="0" presId="urn:microsoft.com/office/officeart/2005/8/layout/orgChart1#3"/>
    <dgm:cxn modelId="{585F04C9-ECFD-4F4D-949E-D3C6C86751D8}" type="presParOf" srcId="{2DB34BD6-A7FF-4B41-8EE1-49416C2721F8}" destId="{E3F274BB-21AD-46C0-86D1-2C17AE3B73AA}" srcOrd="0" destOrd="0" presId="urn:microsoft.com/office/officeart/2005/8/layout/orgChart1#3"/>
    <dgm:cxn modelId="{8EBAC993-C6D5-4111-9E1D-F8A850BEBA68}" type="presParOf" srcId="{2DB34BD6-A7FF-4B41-8EE1-49416C2721F8}" destId="{FBB06607-2288-4A5C-BD80-214696D03C60}" srcOrd="1" destOrd="0" presId="urn:microsoft.com/office/officeart/2005/8/layout/orgChart1#3"/>
    <dgm:cxn modelId="{C74BE7FE-4F2C-4A38-85E0-66C30043D78B}" type="presParOf" srcId="{E1B2DA40-B826-4393-8768-5EB2C9D632CE}" destId="{346F8DC3-64F1-404E-8869-359DA9291FEF}" srcOrd="1" destOrd="0" presId="urn:microsoft.com/office/officeart/2005/8/layout/orgChart1#3"/>
    <dgm:cxn modelId="{2312733C-38A2-4263-B77E-5F45DAA13745}" type="presParOf" srcId="{E1B2DA40-B826-4393-8768-5EB2C9D632CE}" destId="{1B7FD2D4-226A-4DD6-8C00-FF1E1B1DC34B}" srcOrd="2" destOrd="0" presId="urn:microsoft.com/office/officeart/2005/8/layout/orgChart1#3"/>
    <dgm:cxn modelId="{50826AE1-E3E6-4C4C-A75A-D75631188788}" type="presParOf" srcId="{BF347825-884F-4637-9551-9215C0050320}" destId="{568ECC44-1158-4C39-8833-C5B4372D9780}" srcOrd="2" destOrd="0" presId="urn:microsoft.com/office/officeart/2005/8/layout/orgChart1#3"/>
    <dgm:cxn modelId="{21280F02-34AF-49C7-8038-A5AC87D2C2CD}" type="presParOf" srcId="{BF347825-884F-4637-9551-9215C0050320}" destId="{6119465E-9F71-4551-BBBC-15F10AAF9C07}" srcOrd="3" destOrd="0" presId="urn:microsoft.com/office/officeart/2005/8/layout/orgChart1#3"/>
    <dgm:cxn modelId="{731AE928-2C93-4FEA-A313-FBAB6EF0BD7B}" type="presParOf" srcId="{6119465E-9F71-4551-BBBC-15F10AAF9C07}" destId="{BBD1875C-3701-4CA7-A145-2A20A783EFCD}" srcOrd="0" destOrd="0" presId="urn:microsoft.com/office/officeart/2005/8/layout/orgChart1#3"/>
    <dgm:cxn modelId="{3AE85338-8B0C-45A8-B290-53EB2283460A}" type="presParOf" srcId="{BBD1875C-3701-4CA7-A145-2A20A783EFCD}" destId="{F6B0B524-54D3-4D2A-871C-FCE200A36AF3}" srcOrd="0" destOrd="0" presId="urn:microsoft.com/office/officeart/2005/8/layout/orgChart1#3"/>
    <dgm:cxn modelId="{BA6BB168-CF65-4184-A334-0890B9F245D9}" type="presParOf" srcId="{BBD1875C-3701-4CA7-A145-2A20A783EFCD}" destId="{40D27947-4025-4565-9B95-03B479307274}" srcOrd="1" destOrd="0" presId="urn:microsoft.com/office/officeart/2005/8/layout/orgChart1#3"/>
    <dgm:cxn modelId="{5C8B8FF7-D28C-40B3-B687-220D7394C709}" type="presParOf" srcId="{6119465E-9F71-4551-BBBC-15F10AAF9C07}" destId="{3DC8DC59-EA19-47C8-9CAB-4387CEEA2ED8}" srcOrd="1" destOrd="0" presId="urn:microsoft.com/office/officeart/2005/8/layout/orgChart1#3"/>
    <dgm:cxn modelId="{56737140-4BD9-4D37-BAF6-7112658C46C3}" type="presParOf" srcId="{6119465E-9F71-4551-BBBC-15F10AAF9C07}" destId="{6CF610F4-BC97-4543-80CA-FB6DDFCE46F3}" srcOrd="2" destOrd="0" presId="urn:microsoft.com/office/officeart/2005/8/layout/orgChart1#3"/>
    <dgm:cxn modelId="{C6738C07-35D9-49BD-947F-D4BB478CE237}" type="presParOf" srcId="{BF347825-884F-4637-9551-9215C0050320}" destId="{21502197-37C6-4186-9E01-4734891CEE04}" srcOrd="4" destOrd="0" presId="urn:microsoft.com/office/officeart/2005/8/layout/orgChart1#3"/>
    <dgm:cxn modelId="{C9B129A5-17F0-469B-9CA3-885F37B81651}" type="presParOf" srcId="{BF347825-884F-4637-9551-9215C0050320}" destId="{B2EA29F4-65DC-4310-BA90-EA066BB5C16B}" srcOrd="5" destOrd="0" presId="urn:microsoft.com/office/officeart/2005/8/layout/orgChart1#3"/>
    <dgm:cxn modelId="{271E22F5-BD38-4BB2-B493-72A13F4C9668}" type="presParOf" srcId="{B2EA29F4-65DC-4310-BA90-EA066BB5C16B}" destId="{BA0036B2-9346-4342-9337-7D3A39C44DAC}" srcOrd="0" destOrd="0" presId="urn:microsoft.com/office/officeart/2005/8/layout/orgChart1#3"/>
    <dgm:cxn modelId="{AC4BA713-9035-435A-B92F-08ECD2F9DF49}" type="presParOf" srcId="{BA0036B2-9346-4342-9337-7D3A39C44DAC}" destId="{6A1B4AC6-42CB-461D-9709-975A63FEF555}" srcOrd="0" destOrd="0" presId="urn:microsoft.com/office/officeart/2005/8/layout/orgChart1#3"/>
    <dgm:cxn modelId="{248B4A9B-9BE6-4A3D-9F03-9FCF08B01B53}" type="presParOf" srcId="{BA0036B2-9346-4342-9337-7D3A39C44DAC}" destId="{16787242-4B60-489D-88BD-B26D722EE5A4}" srcOrd="1" destOrd="0" presId="urn:microsoft.com/office/officeart/2005/8/layout/orgChart1#3"/>
    <dgm:cxn modelId="{5584B05D-41A1-4E08-9D91-834641C6C088}" type="presParOf" srcId="{B2EA29F4-65DC-4310-BA90-EA066BB5C16B}" destId="{836506D8-082F-4A86-A222-4E2004E4E2F1}" srcOrd="1" destOrd="0" presId="urn:microsoft.com/office/officeart/2005/8/layout/orgChart1#3"/>
    <dgm:cxn modelId="{E963259E-8BFE-42C3-B883-791F412F350E}" type="presParOf" srcId="{B2EA29F4-65DC-4310-BA90-EA066BB5C16B}" destId="{A6EB8B45-F647-4B2A-8B0D-2046B20BD44A}" srcOrd="2" destOrd="0" presId="urn:microsoft.com/office/officeart/2005/8/layout/orgChart1#3"/>
    <dgm:cxn modelId="{8FD5D68B-93F0-41CC-8C3F-7D3985104051}" type="presParOf" srcId="{BF347825-884F-4637-9551-9215C0050320}" destId="{26C6FE95-5D8A-4228-AC4C-A8D5914B661C}" srcOrd="6" destOrd="0" presId="urn:microsoft.com/office/officeart/2005/8/layout/orgChart1#3"/>
    <dgm:cxn modelId="{DFC67335-4FA2-424B-B16F-AC1DB0F0C867}" type="presParOf" srcId="{BF347825-884F-4637-9551-9215C0050320}" destId="{B920A792-9F04-412B-876E-D40810F33121}" srcOrd="7" destOrd="0" presId="urn:microsoft.com/office/officeart/2005/8/layout/orgChart1#3"/>
    <dgm:cxn modelId="{FF7D2ED3-AC30-4ADC-80C4-E30D2D5966F5}" type="presParOf" srcId="{B920A792-9F04-412B-876E-D40810F33121}" destId="{F68896E9-8BC0-4B30-9899-5F297A45476F}" srcOrd="0" destOrd="0" presId="urn:microsoft.com/office/officeart/2005/8/layout/orgChart1#3"/>
    <dgm:cxn modelId="{63889592-90F8-45CE-8EBE-E0CE908921F1}" type="presParOf" srcId="{F68896E9-8BC0-4B30-9899-5F297A45476F}" destId="{F5EBEBA8-8515-454A-89D8-4C2CA1537FC8}" srcOrd="0" destOrd="0" presId="urn:microsoft.com/office/officeart/2005/8/layout/orgChart1#3"/>
    <dgm:cxn modelId="{BA54B88B-846F-4B60-A3CA-90829E21C2B0}" type="presParOf" srcId="{F68896E9-8BC0-4B30-9899-5F297A45476F}" destId="{C75165DC-4977-4EA4-AB1C-41D47796F913}" srcOrd="1" destOrd="0" presId="urn:microsoft.com/office/officeart/2005/8/layout/orgChart1#3"/>
    <dgm:cxn modelId="{AA60350A-9E66-42A2-B5BF-226D33FFE561}" type="presParOf" srcId="{B920A792-9F04-412B-876E-D40810F33121}" destId="{BCBF7AF3-DCF1-4B8C-9431-0632C7845D1E}" srcOrd="1" destOrd="0" presId="urn:microsoft.com/office/officeart/2005/8/layout/orgChart1#3"/>
    <dgm:cxn modelId="{23FFF562-610D-4DAE-A091-1CF3C73BDD9F}" type="presParOf" srcId="{B920A792-9F04-412B-876E-D40810F33121}" destId="{F4EB4C70-F939-45FE-8FEB-FE5364EAD643}" srcOrd="2" destOrd="0" presId="urn:microsoft.com/office/officeart/2005/8/layout/orgChart1#3"/>
    <dgm:cxn modelId="{84E7ABFD-7D8B-47BD-B36A-DD7297565F39}" type="presParOf" srcId="{63882D39-9AA1-413A-BBC0-278471071322}" destId="{EA356E77-2DB8-443C-A467-3880562C575D}" srcOrd="2" destOrd="0" presId="urn:microsoft.com/office/officeart/2005/8/layout/orgChart1#3"/>
    <dgm:cxn modelId="{C9398DDD-7C66-4FE6-9C8B-5FF472676D70}" type="presParOf" srcId="{3D60AABE-A8D2-458D-B41D-C1966B074889}" destId="{852A1DFA-DCCC-4450-B460-911B29143092}" srcOrd="4" destOrd="0" presId="urn:microsoft.com/office/officeart/2005/8/layout/orgChart1#3"/>
    <dgm:cxn modelId="{09F6B2A6-53A6-4240-8562-01086A686C83}" type="presParOf" srcId="{3D60AABE-A8D2-458D-B41D-C1966B074889}" destId="{4E8C6656-9EAC-4338-AF1E-6DA0B9FF630C}" srcOrd="5" destOrd="0" presId="urn:microsoft.com/office/officeart/2005/8/layout/orgChart1#3"/>
    <dgm:cxn modelId="{0FCB5EA7-F2AC-4696-A445-BD1B43026F89}" type="presParOf" srcId="{4E8C6656-9EAC-4338-AF1E-6DA0B9FF630C}" destId="{75261C22-D01D-4364-B8C2-6B4D645990BC}" srcOrd="0" destOrd="0" presId="urn:microsoft.com/office/officeart/2005/8/layout/orgChart1#3"/>
    <dgm:cxn modelId="{3BB47050-5DED-4119-A67D-1622999E2B19}" type="presParOf" srcId="{75261C22-D01D-4364-B8C2-6B4D645990BC}" destId="{774BCDD3-9788-4A18-BBF3-CBBE333B34E8}" srcOrd="0" destOrd="0" presId="urn:microsoft.com/office/officeart/2005/8/layout/orgChart1#3"/>
    <dgm:cxn modelId="{0D812D34-E7F2-4D7B-BAD3-DCD1B68781F7}" type="presParOf" srcId="{75261C22-D01D-4364-B8C2-6B4D645990BC}" destId="{2D7B7EBB-5B5D-4BB2-B186-376F60A57A79}" srcOrd="1" destOrd="0" presId="urn:microsoft.com/office/officeart/2005/8/layout/orgChart1#3"/>
    <dgm:cxn modelId="{C2122A11-9C75-425C-874C-3C76DD00E760}" type="presParOf" srcId="{4E8C6656-9EAC-4338-AF1E-6DA0B9FF630C}" destId="{725C7417-B293-43B8-8E7C-D806F1EBB74E}" srcOrd="1" destOrd="0" presId="urn:microsoft.com/office/officeart/2005/8/layout/orgChart1#3"/>
    <dgm:cxn modelId="{C7A775BB-E4BE-4BBA-B3CE-898B1F45F7CA}" type="presParOf" srcId="{725C7417-B293-43B8-8E7C-D806F1EBB74E}" destId="{2FB3D7E6-DBF0-49F0-BDFB-7814D4EFC2A2}" srcOrd="0" destOrd="0" presId="urn:microsoft.com/office/officeart/2005/8/layout/orgChart1#3"/>
    <dgm:cxn modelId="{EE8E62B3-2E7C-4B35-A0D4-1AAA38226163}" type="presParOf" srcId="{725C7417-B293-43B8-8E7C-D806F1EBB74E}" destId="{4B519138-C151-4BC0-8D9B-5AF9B29D1D59}" srcOrd="1" destOrd="0" presId="urn:microsoft.com/office/officeart/2005/8/layout/orgChart1#3"/>
    <dgm:cxn modelId="{B3D411FF-4BD8-49AF-91EF-3223DB8CA84E}" type="presParOf" srcId="{4B519138-C151-4BC0-8D9B-5AF9B29D1D59}" destId="{7F21C4D6-0DFA-4C15-88BE-4E406F0A607F}" srcOrd="0" destOrd="0" presId="urn:microsoft.com/office/officeart/2005/8/layout/orgChart1#3"/>
    <dgm:cxn modelId="{E1D9C624-7A95-4AEF-A704-4DA41B6035A3}" type="presParOf" srcId="{7F21C4D6-0DFA-4C15-88BE-4E406F0A607F}" destId="{985FB25C-2087-4981-9E98-23AF5776D08C}" srcOrd="0" destOrd="0" presId="urn:microsoft.com/office/officeart/2005/8/layout/orgChart1#3"/>
    <dgm:cxn modelId="{01BF5186-1BB0-45CD-9802-200FBC3A300C}" type="presParOf" srcId="{7F21C4D6-0DFA-4C15-88BE-4E406F0A607F}" destId="{3EC367F8-DE88-48EB-89DB-D2E4D52A0E4A}" srcOrd="1" destOrd="0" presId="urn:microsoft.com/office/officeart/2005/8/layout/orgChart1#3"/>
    <dgm:cxn modelId="{F5EA9C6F-F20D-46FE-9E92-1D48A5EF4552}" type="presParOf" srcId="{4B519138-C151-4BC0-8D9B-5AF9B29D1D59}" destId="{DB8A9D56-32BB-4C73-A12E-C2DA9330B5AD}" srcOrd="1" destOrd="0" presId="urn:microsoft.com/office/officeart/2005/8/layout/orgChart1#3"/>
    <dgm:cxn modelId="{32F22DAE-7A9A-43E7-A509-92129001B136}" type="presParOf" srcId="{4B519138-C151-4BC0-8D9B-5AF9B29D1D59}" destId="{94B1E744-E45F-4B04-A3F1-6BE23E2128E6}" srcOrd="2" destOrd="0" presId="urn:microsoft.com/office/officeart/2005/8/layout/orgChart1#3"/>
    <dgm:cxn modelId="{18E0BC20-42ED-4EF1-A4F9-D2E73538B462}" type="presParOf" srcId="{725C7417-B293-43B8-8E7C-D806F1EBB74E}" destId="{CE8D6206-963A-41A0-86B5-5BD0A615BA25}" srcOrd="2" destOrd="0" presId="urn:microsoft.com/office/officeart/2005/8/layout/orgChart1#3"/>
    <dgm:cxn modelId="{DBD3F03C-4761-40BF-92A0-ECF655D5C288}" type="presParOf" srcId="{725C7417-B293-43B8-8E7C-D806F1EBB74E}" destId="{7BC79872-68C0-430B-A0F6-3C6ABD3903A4}" srcOrd="3" destOrd="0" presId="urn:microsoft.com/office/officeart/2005/8/layout/orgChart1#3"/>
    <dgm:cxn modelId="{1D0B399C-D69F-470E-8688-F13908EE9E4A}" type="presParOf" srcId="{7BC79872-68C0-430B-A0F6-3C6ABD3903A4}" destId="{63141EC0-1B75-447C-9CF3-414F5F6E6CB5}" srcOrd="0" destOrd="0" presId="urn:microsoft.com/office/officeart/2005/8/layout/orgChart1#3"/>
    <dgm:cxn modelId="{C2A1620F-8CE1-4531-ADF2-B84BBE1CA359}" type="presParOf" srcId="{63141EC0-1B75-447C-9CF3-414F5F6E6CB5}" destId="{603D9358-4942-457C-9A77-00492862C97E}" srcOrd="0" destOrd="0" presId="urn:microsoft.com/office/officeart/2005/8/layout/orgChart1#3"/>
    <dgm:cxn modelId="{8C14D527-3770-4BB7-AB6D-208382BA768B}" type="presParOf" srcId="{63141EC0-1B75-447C-9CF3-414F5F6E6CB5}" destId="{07D02B41-B133-4532-8B2D-34F4E7FC4A51}" srcOrd="1" destOrd="0" presId="urn:microsoft.com/office/officeart/2005/8/layout/orgChart1#3"/>
    <dgm:cxn modelId="{F0DD2543-AF6A-4281-A6B7-6E607C7CE5A5}" type="presParOf" srcId="{7BC79872-68C0-430B-A0F6-3C6ABD3903A4}" destId="{22034493-75D2-4589-B9DB-EFDEE6DA3030}" srcOrd="1" destOrd="0" presId="urn:microsoft.com/office/officeart/2005/8/layout/orgChart1#3"/>
    <dgm:cxn modelId="{651427AD-908E-42F6-8D0C-1CA004576B25}" type="presParOf" srcId="{7BC79872-68C0-430B-A0F6-3C6ABD3903A4}" destId="{5DF5DB57-8BC7-4D17-9C37-6C5A843179F2}" srcOrd="2" destOrd="0" presId="urn:microsoft.com/office/officeart/2005/8/layout/orgChart1#3"/>
    <dgm:cxn modelId="{BEB591B0-9A73-415D-B4BF-76D89693A9B3}" type="presParOf" srcId="{725C7417-B293-43B8-8E7C-D806F1EBB74E}" destId="{8C430251-2A57-451A-B353-0B2FBF228C92}" srcOrd="4" destOrd="0" presId="urn:microsoft.com/office/officeart/2005/8/layout/orgChart1#3"/>
    <dgm:cxn modelId="{0137C786-6D00-45A9-8ACF-A999209F97D6}" type="presParOf" srcId="{725C7417-B293-43B8-8E7C-D806F1EBB74E}" destId="{4BC3D7CF-7D30-4962-8CB0-4281FA49004E}" srcOrd="5" destOrd="0" presId="urn:microsoft.com/office/officeart/2005/8/layout/orgChart1#3"/>
    <dgm:cxn modelId="{DFBDF76D-4F30-41F4-B2B2-EC79C54DAD56}" type="presParOf" srcId="{4BC3D7CF-7D30-4962-8CB0-4281FA49004E}" destId="{F5F98807-571D-454A-BC78-F8825AD54BDB}" srcOrd="0" destOrd="0" presId="urn:microsoft.com/office/officeart/2005/8/layout/orgChart1#3"/>
    <dgm:cxn modelId="{BA25292D-E176-4928-8353-DC51C37ABD58}" type="presParOf" srcId="{F5F98807-571D-454A-BC78-F8825AD54BDB}" destId="{D6483862-383E-4525-892A-7FB992E50C34}" srcOrd="0" destOrd="0" presId="urn:microsoft.com/office/officeart/2005/8/layout/orgChart1#3"/>
    <dgm:cxn modelId="{80CBA046-E1FD-47A2-96D5-4DA734F2E4E5}" type="presParOf" srcId="{F5F98807-571D-454A-BC78-F8825AD54BDB}" destId="{8BF86BF4-6277-4320-8F86-D5A968CBDB58}" srcOrd="1" destOrd="0" presId="urn:microsoft.com/office/officeart/2005/8/layout/orgChart1#3"/>
    <dgm:cxn modelId="{688DF2FB-F614-4CE4-8CD8-90E0BBC6BB4F}" type="presParOf" srcId="{4BC3D7CF-7D30-4962-8CB0-4281FA49004E}" destId="{2A35ADDE-04AE-4140-A616-EA5A977E5846}" srcOrd="1" destOrd="0" presId="urn:microsoft.com/office/officeart/2005/8/layout/orgChart1#3"/>
    <dgm:cxn modelId="{BC413D32-E4E9-4FD2-8DAE-44303F905857}" type="presParOf" srcId="{4BC3D7CF-7D30-4962-8CB0-4281FA49004E}" destId="{7771B347-1FA8-4C40-9A73-618D07E78F79}" srcOrd="2" destOrd="0" presId="urn:microsoft.com/office/officeart/2005/8/layout/orgChart1#3"/>
    <dgm:cxn modelId="{57F44541-93F1-4698-BB68-575926981301}" type="presParOf" srcId="{725C7417-B293-43B8-8E7C-D806F1EBB74E}" destId="{ACA6F6B4-20AF-41DF-8A1B-88951C3CC33A}" srcOrd="6" destOrd="0" presId="urn:microsoft.com/office/officeart/2005/8/layout/orgChart1#3"/>
    <dgm:cxn modelId="{25566007-9473-4BD6-BCE9-E766A19E0493}" type="presParOf" srcId="{725C7417-B293-43B8-8E7C-D806F1EBB74E}" destId="{EC86B69E-1D2A-4289-9A86-AB97B5194A38}" srcOrd="7" destOrd="0" presId="urn:microsoft.com/office/officeart/2005/8/layout/orgChart1#3"/>
    <dgm:cxn modelId="{BB6FB7ED-50CD-4C1B-92D0-BB65CA1820C0}" type="presParOf" srcId="{EC86B69E-1D2A-4289-9A86-AB97B5194A38}" destId="{CF47444A-6EFD-47DB-9379-3652CD582A45}" srcOrd="0" destOrd="0" presId="urn:microsoft.com/office/officeart/2005/8/layout/orgChart1#3"/>
    <dgm:cxn modelId="{1FB4C46C-4F7A-4723-A928-63BB2E18EEEA}" type="presParOf" srcId="{CF47444A-6EFD-47DB-9379-3652CD582A45}" destId="{CB91E7ED-C4F4-4AA9-856A-2DFE5DE97D8C}" srcOrd="0" destOrd="0" presId="urn:microsoft.com/office/officeart/2005/8/layout/orgChart1#3"/>
    <dgm:cxn modelId="{BC3DB972-0909-4200-A2FE-E42CA0325A4F}" type="presParOf" srcId="{CF47444A-6EFD-47DB-9379-3652CD582A45}" destId="{8EE47BC9-DA56-4978-BAC5-06A5BB27F046}" srcOrd="1" destOrd="0" presId="urn:microsoft.com/office/officeart/2005/8/layout/orgChart1#3"/>
    <dgm:cxn modelId="{D70A7075-58C4-4EC1-8CD2-B9BD954722E8}" type="presParOf" srcId="{EC86B69E-1D2A-4289-9A86-AB97B5194A38}" destId="{060623E7-0F32-4417-B1D4-9B8D9715D32F}" srcOrd="1" destOrd="0" presId="urn:microsoft.com/office/officeart/2005/8/layout/orgChart1#3"/>
    <dgm:cxn modelId="{09761008-56F1-4F81-B404-DE8077B3C2A4}" type="presParOf" srcId="{EC86B69E-1D2A-4289-9A86-AB97B5194A38}" destId="{49F332C3-AA08-491F-8AF1-5FBA25D6E4CB}" srcOrd="2" destOrd="0" presId="urn:microsoft.com/office/officeart/2005/8/layout/orgChart1#3"/>
    <dgm:cxn modelId="{4E88D7BD-8E4C-458F-B69A-C6A5E4279662}" type="presParOf" srcId="{4E8C6656-9EAC-4338-AF1E-6DA0B9FF630C}" destId="{2D0751C5-1A94-4DE3-BA3D-E9065C095730}" srcOrd="2" destOrd="0" presId="urn:microsoft.com/office/officeart/2005/8/layout/orgChart1#3"/>
    <dgm:cxn modelId="{E9F3F751-0BE3-4996-B474-167819497371}" type="presParOf" srcId="{3D60AABE-A8D2-458D-B41D-C1966B074889}" destId="{F68DA165-78AD-4E0B-B831-4274F2B098CE}" srcOrd="6" destOrd="0" presId="urn:microsoft.com/office/officeart/2005/8/layout/orgChart1#3"/>
    <dgm:cxn modelId="{79C23EF5-12B3-4DD3-85F9-DF22206E1C67}" type="presParOf" srcId="{3D60AABE-A8D2-458D-B41D-C1966B074889}" destId="{17856FF5-D1A8-4AB0-BCA0-4D094C4CFC54}" srcOrd="7" destOrd="0" presId="urn:microsoft.com/office/officeart/2005/8/layout/orgChart1#3"/>
    <dgm:cxn modelId="{480A5461-50B4-4870-A6D3-6C7C7804795D}" type="presParOf" srcId="{17856FF5-D1A8-4AB0-BCA0-4D094C4CFC54}" destId="{A6519CD4-D23B-4319-920B-BEAA05E0BDF0}" srcOrd="0" destOrd="0" presId="urn:microsoft.com/office/officeart/2005/8/layout/orgChart1#3"/>
    <dgm:cxn modelId="{580D0F59-223B-4ED6-BF04-5D4BF5BB969B}" type="presParOf" srcId="{A6519CD4-D23B-4319-920B-BEAA05E0BDF0}" destId="{5E3CE6D3-1B7B-4529-98DF-78D81E753FFA}" srcOrd="0" destOrd="0" presId="urn:microsoft.com/office/officeart/2005/8/layout/orgChart1#3"/>
    <dgm:cxn modelId="{BB9784F6-0E79-4ACE-BB96-348EDCE051D0}" type="presParOf" srcId="{A6519CD4-D23B-4319-920B-BEAA05E0BDF0}" destId="{2775DFA6-A4E6-4AF9-B372-F65C81ED260C}" srcOrd="1" destOrd="0" presId="urn:microsoft.com/office/officeart/2005/8/layout/orgChart1#3"/>
    <dgm:cxn modelId="{A0EC1B0A-C460-4E06-9F31-C7E558041A0B}" type="presParOf" srcId="{17856FF5-D1A8-4AB0-BCA0-4D094C4CFC54}" destId="{D7ED3C2B-AD5B-46F4-9819-6D435EAD87FD}" srcOrd="1" destOrd="0" presId="urn:microsoft.com/office/officeart/2005/8/layout/orgChart1#3"/>
    <dgm:cxn modelId="{D4945545-EBDA-43E6-99F0-D588117496A2}" type="presParOf" srcId="{D7ED3C2B-AD5B-46F4-9819-6D435EAD87FD}" destId="{BCACE23F-ADBC-426A-8F37-C7E954569BE6}" srcOrd="0" destOrd="0" presId="urn:microsoft.com/office/officeart/2005/8/layout/orgChart1#3"/>
    <dgm:cxn modelId="{DD300674-C899-4DCD-815A-E59463A5345C}" type="presParOf" srcId="{D7ED3C2B-AD5B-46F4-9819-6D435EAD87FD}" destId="{885349F6-C607-4B0E-90CD-BDF05BDCB25F}" srcOrd="1" destOrd="0" presId="urn:microsoft.com/office/officeart/2005/8/layout/orgChart1#3"/>
    <dgm:cxn modelId="{932A5FBC-A6F0-4479-81E4-FAE6179254CB}" type="presParOf" srcId="{885349F6-C607-4B0E-90CD-BDF05BDCB25F}" destId="{8E430FEA-B104-4390-AB3A-D87C8DD897C1}" srcOrd="0" destOrd="0" presId="urn:microsoft.com/office/officeart/2005/8/layout/orgChart1#3"/>
    <dgm:cxn modelId="{7E409076-5463-4416-88EF-A66D0B81AE91}" type="presParOf" srcId="{8E430FEA-B104-4390-AB3A-D87C8DD897C1}" destId="{6C122B21-FB57-4309-8C68-4EEF9ADDF469}" srcOrd="0" destOrd="0" presId="urn:microsoft.com/office/officeart/2005/8/layout/orgChart1#3"/>
    <dgm:cxn modelId="{6516CFB6-5466-4E07-8281-282702808B52}" type="presParOf" srcId="{8E430FEA-B104-4390-AB3A-D87C8DD897C1}" destId="{C57D7B56-6C87-4476-AC98-FC857CA3446C}" srcOrd="1" destOrd="0" presId="urn:microsoft.com/office/officeart/2005/8/layout/orgChart1#3"/>
    <dgm:cxn modelId="{1E8332F7-AA16-42A7-8C0F-500C3C744D15}" type="presParOf" srcId="{885349F6-C607-4B0E-90CD-BDF05BDCB25F}" destId="{2E712DB5-287E-4A6C-99DF-F19F7F9C2033}" srcOrd="1" destOrd="0" presId="urn:microsoft.com/office/officeart/2005/8/layout/orgChart1#3"/>
    <dgm:cxn modelId="{7A434ABA-93C5-48CD-AFB0-774F294BE096}" type="presParOf" srcId="{885349F6-C607-4B0E-90CD-BDF05BDCB25F}" destId="{7F9BF47C-8365-4908-BE19-30EF780E4D7B}" srcOrd="2" destOrd="0" presId="urn:microsoft.com/office/officeart/2005/8/layout/orgChart1#3"/>
    <dgm:cxn modelId="{783311DB-0F9F-4516-AF24-B083F74B1315}" type="presParOf" srcId="{D7ED3C2B-AD5B-46F4-9819-6D435EAD87FD}" destId="{374BD016-CE37-4C52-8930-35D6AB6F19D3}" srcOrd="2" destOrd="0" presId="urn:microsoft.com/office/officeart/2005/8/layout/orgChart1#3"/>
    <dgm:cxn modelId="{7272EE15-F095-46CD-8C16-6CF63E988468}" type="presParOf" srcId="{D7ED3C2B-AD5B-46F4-9819-6D435EAD87FD}" destId="{D06CC834-8478-43B5-A2E6-261BF3764523}" srcOrd="3" destOrd="0" presId="urn:microsoft.com/office/officeart/2005/8/layout/orgChart1#3"/>
    <dgm:cxn modelId="{2ED235D8-08BB-4B19-8209-0978E0F9FA60}" type="presParOf" srcId="{D06CC834-8478-43B5-A2E6-261BF3764523}" destId="{074B368D-085A-4F5F-BD51-B4D24138BA9B}" srcOrd="0" destOrd="0" presId="urn:microsoft.com/office/officeart/2005/8/layout/orgChart1#3"/>
    <dgm:cxn modelId="{F7069ECF-02BC-4A99-AB2F-25175E25B8B7}" type="presParOf" srcId="{074B368D-085A-4F5F-BD51-B4D24138BA9B}" destId="{98335609-939E-4074-B1F5-C49466B1993C}" srcOrd="0" destOrd="0" presId="urn:microsoft.com/office/officeart/2005/8/layout/orgChart1#3"/>
    <dgm:cxn modelId="{A2C98F93-29CA-4520-937D-ACDFE51DC1C2}" type="presParOf" srcId="{074B368D-085A-4F5F-BD51-B4D24138BA9B}" destId="{467319FB-EEFE-42E4-93B9-CD36E42FB596}" srcOrd="1" destOrd="0" presId="urn:microsoft.com/office/officeart/2005/8/layout/orgChart1#3"/>
    <dgm:cxn modelId="{BABD4266-E6EE-4792-B83E-A5F3EBE16C22}" type="presParOf" srcId="{D06CC834-8478-43B5-A2E6-261BF3764523}" destId="{D7FB658A-97CF-4606-9E39-A3848B40E66E}" srcOrd="1" destOrd="0" presId="urn:microsoft.com/office/officeart/2005/8/layout/orgChart1#3"/>
    <dgm:cxn modelId="{CC610794-562F-43B9-952B-2AF37B0CD37D}" type="presParOf" srcId="{D06CC834-8478-43B5-A2E6-261BF3764523}" destId="{5A4BD687-1227-4C7E-A1FD-4B34AEC1EE9C}" srcOrd="2" destOrd="0" presId="urn:microsoft.com/office/officeart/2005/8/layout/orgChart1#3"/>
    <dgm:cxn modelId="{45F944B4-F5C7-4EA2-B798-8FA4749D9A7E}" type="presParOf" srcId="{D7ED3C2B-AD5B-46F4-9819-6D435EAD87FD}" destId="{94BA43A9-9E40-4A63-B00B-D50E5FF588AD}" srcOrd="4" destOrd="0" presId="urn:microsoft.com/office/officeart/2005/8/layout/orgChart1#3"/>
    <dgm:cxn modelId="{0FD802E0-7C45-4B5D-B182-440DD4CEF35F}" type="presParOf" srcId="{D7ED3C2B-AD5B-46F4-9819-6D435EAD87FD}" destId="{4D3731F8-9C2D-4D57-B2DA-D26C1E05E055}" srcOrd="5" destOrd="0" presId="urn:microsoft.com/office/officeart/2005/8/layout/orgChart1#3"/>
    <dgm:cxn modelId="{9717EC1F-9C11-4A5C-BC04-E4935121E6A2}" type="presParOf" srcId="{4D3731F8-9C2D-4D57-B2DA-D26C1E05E055}" destId="{1C6C3D6D-23FC-4037-BB0B-80C7E768AFF9}" srcOrd="0" destOrd="0" presId="urn:microsoft.com/office/officeart/2005/8/layout/orgChart1#3"/>
    <dgm:cxn modelId="{1BF639FD-946D-475E-8839-714846EA22A4}" type="presParOf" srcId="{1C6C3D6D-23FC-4037-BB0B-80C7E768AFF9}" destId="{5474B003-19CC-480E-8331-4B751ED72D04}" srcOrd="0" destOrd="0" presId="urn:microsoft.com/office/officeart/2005/8/layout/orgChart1#3"/>
    <dgm:cxn modelId="{486DCC3F-6338-415C-8D6D-A589C382A6CD}" type="presParOf" srcId="{1C6C3D6D-23FC-4037-BB0B-80C7E768AFF9}" destId="{9E786883-8790-4792-A9DD-643AF7BE8BD2}" srcOrd="1" destOrd="0" presId="urn:microsoft.com/office/officeart/2005/8/layout/orgChart1#3"/>
    <dgm:cxn modelId="{4A31FEE5-662B-4778-ACD2-87ED7BCF2703}" type="presParOf" srcId="{4D3731F8-9C2D-4D57-B2DA-D26C1E05E055}" destId="{A97CC88B-D918-48E5-90C3-940B280D6AF8}" srcOrd="1" destOrd="0" presId="urn:microsoft.com/office/officeart/2005/8/layout/orgChart1#3"/>
    <dgm:cxn modelId="{28A48913-EB92-4FC6-A8AC-01B61688BEAE}" type="presParOf" srcId="{4D3731F8-9C2D-4D57-B2DA-D26C1E05E055}" destId="{4E13DB0F-7410-47BF-931A-CC310BD24EC7}" srcOrd="2" destOrd="0" presId="urn:microsoft.com/office/officeart/2005/8/layout/orgChart1#3"/>
    <dgm:cxn modelId="{2BD4F1C2-45A3-4739-9AE8-B089E4F6F689}" type="presParOf" srcId="{D7ED3C2B-AD5B-46F4-9819-6D435EAD87FD}" destId="{A0E98296-5977-4E49-8B36-85ECE9CAB8C6}" srcOrd="6" destOrd="0" presId="urn:microsoft.com/office/officeart/2005/8/layout/orgChart1#3"/>
    <dgm:cxn modelId="{CC6BBECB-A7B9-4ED0-9C28-F2E4C013992B}" type="presParOf" srcId="{D7ED3C2B-AD5B-46F4-9819-6D435EAD87FD}" destId="{E7FA1CF7-EDEE-4576-B447-3D94ACE65DF9}" srcOrd="7" destOrd="0" presId="urn:microsoft.com/office/officeart/2005/8/layout/orgChart1#3"/>
    <dgm:cxn modelId="{90F5E1E2-C529-4A0D-827C-AA3521421575}" type="presParOf" srcId="{E7FA1CF7-EDEE-4576-B447-3D94ACE65DF9}" destId="{AEFDED89-D508-4A38-9450-3A0E8494E562}" srcOrd="0" destOrd="0" presId="urn:microsoft.com/office/officeart/2005/8/layout/orgChart1#3"/>
    <dgm:cxn modelId="{C4648D12-82C2-475D-A350-F02D6065960D}" type="presParOf" srcId="{AEFDED89-D508-4A38-9450-3A0E8494E562}" destId="{E58AA4DB-1E40-451A-A583-3FF3AC36086E}" srcOrd="0" destOrd="0" presId="urn:microsoft.com/office/officeart/2005/8/layout/orgChart1#3"/>
    <dgm:cxn modelId="{E3A3A685-067C-4315-9349-0D05955E62C4}" type="presParOf" srcId="{AEFDED89-D508-4A38-9450-3A0E8494E562}" destId="{F9076206-0924-44C8-BF3A-C4F8074C53C8}" srcOrd="1" destOrd="0" presId="urn:microsoft.com/office/officeart/2005/8/layout/orgChart1#3"/>
    <dgm:cxn modelId="{7F052456-3E4E-4430-91E4-2B73C815F5FC}" type="presParOf" srcId="{E7FA1CF7-EDEE-4576-B447-3D94ACE65DF9}" destId="{39722BF3-7B6A-4E86-A580-AF8623C57142}" srcOrd="1" destOrd="0" presId="urn:microsoft.com/office/officeart/2005/8/layout/orgChart1#3"/>
    <dgm:cxn modelId="{394472A7-EDE8-4CC7-9365-4DA48707F48E}" type="presParOf" srcId="{E7FA1CF7-EDEE-4576-B447-3D94ACE65DF9}" destId="{9C7B9DD8-5348-4CB8-A812-55491532EA33}" srcOrd="2" destOrd="0" presId="urn:microsoft.com/office/officeart/2005/8/layout/orgChart1#3"/>
    <dgm:cxn modelId="{29746498-99BB-4B11-A6AE-F12AD60A1B56}" type="presParOf" srcId="{17856FF5-D1A8-4AB0-BCA0-4D094C4CFC54}" destId="{732BA569-798C-488C-A93D-187992B2E27B}" srcOrd="2" destOrd="0" presId="urn:microsoft.com/office/officeart/2005/8/layout/orgChart1#3"/>
    <dgm:cxn modelId="{C1403DDF-A0F2-410B-91D4-589BDD5B445D}" type="presParOf" srcId="{AD324C15-6659-4AD1-93EF-68C58E32E3F4}" destId="{4EE0DFE4-DB07-4754-9959-90FBB528E7A1}" srcOrd="2" destOrd="0" presId="urn:microsoft.com/office/officeart/2005/8/layout/orgChart1#3"/>
    <dgm:cxn modelId="{F6DF9D05-634F-4A22-9D8B-813FB9C5463B}" type="presParOf" srcId="{4EE0DFE4-DB07-4754-9959-90FBB528E7A1}" destId="{94243930-AC3D-4DED-8126-B4ED603C246B}" srcOrd="0" destOrd="0" presId="urn:microsoft.com/office/officeart/2005/8/layout/orgChart1#3"/>
    <dgm:cxn modelId="{78B27763-462E-4EE7-9A55-6CDA09AD73BA}" type="presParOf" srcId="{4EE0DFE4-DB07-4754-9959-90FBB528E7A1}" destId="{C8849407-2CCA-4C3C-8047-BBE774C9921B}" srcOrd="1" destOrd="0" presId="urn:microsoft.com/office/officeart/2005/8/layout/orgChart1#3"/>
    <dgm:cxn modelId="{C8086143-289B-48FC-8BCE-248121D27377}" type="presParOf" srcId="{C8849407-2CCA-4C3C-8047-BBE774C9921B}" destId="{BF8D1369-0FE2-488A-A75B-27A02F7B3EDE}" srcOrd="0" destOrd="0" presId="urn:microsoft.com/office/officeart/2005/8/layout/orgChart1#3"/>
    <dgm:cxn modelId="{27FAE0F2-FC81-40CE-976E-DED5408BB83A}" type="presParOf" srcId="{BF8D1369-0FE2-488A-A75B-27A02F7B3EDE}" destId="{9139C9E9-2EA8-4904-B629-52D8105AD967}" srcOrd="0" destOrd="0" presId="urn:microsoft.com/office/officeart/2005/8/layout/orgChart1#3"/>
    <dgm:cxn modelId="{FF3BB6F2-52FA-4EDD-AC7C-6C6404C22514}" type="presParOf" srcId="{BF8D1369-0FE2-488A-A75B-27A02F7B3EDE}" destId="{22DC169C-47A6-43FB-A74F-0A48CD761EDC}" srcOrd="1" destOrd="0" presId="urn:microsoft.com/office/officeart/2005/8/layout/orgChart1#3"/>
    <dgm:cxn modelId="{A6E2849C-F159-4760-857C-8FC1EAA24D3E}" type="presParOf" srcId="{C8849407-2CCA-4C3C-8047-BBE774C9921B}" destId="{ED9193C2-FAED-4B7F-89A1-E7E62E5CC0B8}" srcOrd="1" destOrd="0" presId="urn:microsoft.com/office/officeart/2005/8/layout/orgChart1#3"/>
    <dgm:cxn modelId="{65BFF783-291D-4DFA-9B0C-FA6954E47655}" type="presParOf" srcId="{C8849407-2CCA-4C3C-8047-BBE774C9921B}" destId="{04ACEC82-8DDA-4714-A49C-4DA7B418F9F5}" srcOrd="2" destOrd="0" presId="urn:microsoft.com/office/officeart/2005/8/layout/orgChart1#3"/>
    <dgm:cxn modelId="{847144D0-85A6-4691-8A2C-DB9D3336C892}" type="presParOf" srcId="{4EE0DFE4-DB07-4754-9959-90FBB528E7A1}" destId="{DE2D81B9-BA97-448D-8B5B-EDBF00D60D51}" srcOrd="2" destOrd="0" presId="urn:microsoft.com/office/officeart/2005/8/layout/orgChart1#3"/>
    <dgm:cxn modelId="{4F0F61F6-6DE7-4FDC-B150-1C29F669369C}" type="presParOf" srcId="{4EE0DFE4-DB07-4754-9959-90FBB528E7A1}" destId="{19CEE044-93C1-4C1E-9CC0-B916F7F19B3E}" srcOrd="3" destOrd="0" presId="urn:microsoft.com/office/officeart/2005/8/layout/orgChart1#3"/>
    <dgm:cxn modelId="{3D3F4653-B7CA-48C2-8AA7-EE770B291524}" type="presParOf" srcId="{19CEE044-93C1-4C1E-9CC0-B916F7F19B3E}" destId="{583F4C80-C56A-46E1-8EEE-AA8763FA3B94}" srcOrd="0" destOrd="0" presId="urn:microsoft.com/office/officeart/2005/8/layout/orgChart1#3"/>
    <dgm:cxn modelId="{312DCB81-DB46-4456-8ED3-4D3E574158CB}" type="presParOf" srcId="{583F4C80-C56A-46E1-8EEE-AA8763FA3B94}" destId="{51717A67-9583-4863-9EB7-85135E235B6B}" srcOrd="0" destOrd="0" presId="urn:microsoft.com/office/officeart/2005/8/layout/orgChart1#3"/>
    <dgm:cxn modelId="{EB68EC59-A5F5-4557-84FF-6A043A434C8D}" type="presParOf" srcId="{583F4C80-C56A-46E1-8EEE-AA8763FA3B94}" destId="{09983CF4-7664-40F3-846F-7A7F38AFBC89}" srcOrd="1" destOrd="0" presId="urn:microsoft.com/office/officeart/2005/8/layout/orgChart1#3"/>
    <dgm:cxn modelId="{6882D6EB-CCEA-486C-A890-CD549DF68919}" type="presParOf" srcId="{19CEE044-93C1-4C1E-9CC0-B916F7F19B3E}" destId="{754BC428-39E3-4029-9F8E-46E61861B20E}" srcOrd="1" destOrd="0" presId="urn:microsoft.com/office/officeart/2005/8/layout/orgChart1#3"/>
    <dgm:cxn modelId="{0F8E1E22-6A2A-4AFE-8BF9-A95ACC46C7EF}" type="presParOf" srcId="{19CEE044-93C1-4C1E-9CC0-B916F7F19B3E}" destId="{BD04B892-843C-420E-8BFB-D1B21507C4E7}" srcOrd="2" destOrd="0" presId="urn:microsoft.com/office/officeart/2005/8/layout/orgChart1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2D81B9-BA97-448D-8B5B-EDBF00D60D51}">
      <dsp:nvSpPr>
        <dsp:cNvPr id="0" name=""/>
        <dsp:cNvSpPr/>
      </dsp:nvSpPr>
      <dsp:spPr>
        <a:xfrm>
          <a:off x="4633299" y="498345"/>
          <a:ext cx="104571" cy="4581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8121"/>
              </a:lnTo>
              <a:lnTo>
                <a:pt x="104571" y="458121"/>
              </a:lnTo>
            </a:path>
          </a:pathLst>
        </a:custGeom>
        <a:noFill/>
        <a:ln w="12700" cap="flat" cmpd="sng" algn="ctr">
          <a:solidFill>
            <a:srgbClr val="ED7D31">
              <a:tint val="99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243930-AC3D-4DED-8126-B4ED603C246B}">
      <dsp:nvSpPr>
        <dsp:cNvPr id="0" name=""/>
        <dsp:cNvSpPr/>
      </dsp:nvSpPr>
      <dsp:spPr>
        <a:xfrm>
          <a:off x="4528728" y="498345"/>
          <a:ext cx="104571" cy="458121"/>
        </a:xfrm>
        <a:custGeom>
          <a:avLst/>
          <a:gdLst/>
          <a:ahLst/>
          <a:cxnLst/>
          <a:rect l="0" t="0" r="0" b="0"/>
          <a:pathLst>
            <a:path>
              <a:moveTo>
                <a:pt x="104571" y="0"/>
              </a:moveTo>
              <a:lnTo>
                <a:pt x="104571" y="458121"/>
              </a:lnTo>
              <a:lnTo>
                <a:pt x="0" y="458121"/>
              </a:lnTo>
            </a:path>
          </a:pathLst>
        </a:custGeom>
        <a:noFill/>
        <a:ln w="12700" cap="flat" cmpd="sng" algn="ctr">
          <a:solidFill>
            <a:srgbClr val="ED7D31">
              <a:tint val="99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E98296-5977-4E49-8B36-85ECE9CAB8C6}">
      <dsp:nvSpPr>
        <dsp:cNvPr id="0" name=""/>
        <dsp:cNvSpPr/>
      </dsp:nvSpPr>
      <dsp:spPr>
        <a:xfrm>
          <a:off x="7978821" y="1912540"/>
          <a:ext cx="207774" cy="25540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54026"/>
              </a:lnTo>
              <a:lnTo>
                <a:pt x="207774" y="2554026"/>
              </a:lnTo>
            </a:path>
          </a:pathLst>
        </a:custGeom>
        <a:noFill/>
        <a:ln w="12700" cap="flat" cmpd="sng" algn="ctr">
          <a:solidFill>
            <a:srgbClr val="FEE7B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BA43A9-9E40-4A63-B00B-D50E5FF588AD}">
      <dsp:nvSpPr>
        <dsp:cNvPr id="0" name=""/>
        <dsp:cNvSpPr/>
      </dsp:nvSpPr>
      <dsp:spPr>
        <a:xfrm>
          <a:off x="7978821" y="1912540"/>
          <a:ext cx="207774" cy="18469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6926"/>
              </a:lnTo>
              <a:lnTo>
                <a:pt x="207774" y="1846926"/>
              </a:lnTo>
            </a:path>
          </a:pathLst>
        </a:custGeom>
        <a:noFill/>
        <a:ln w="12700" cap="flat" cmpd="sng" algn="ctr">
          <a:solidFill>
            <a:srgbClr val="FEE7B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4BD016-CE37-4C52-8930-35D6AB6F19D3}">
      <dsp:nvSpPr>
        <dsp:cNvPr id="0" name=""/>
        <dsp:cNvSpPr/>
      </dsp:nvSpPr>
      <dsp:spPr>
        <a:xfrm>
          <a:off x="7978821" y="1912540"/>
          <a:ext cx="207774" cy="11398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9825"/>
              </a:lnTo>
              <a:lnTo>
                <a:pt x="207774" y="1139825"/>
              </a:lnTo>
            </a:path>
          </a:pathLst>
        </a:custGeom>
        <a:noFill/>
        <a:ln w="12700" cap="flat" cmpd="sng" algn="ctr">
          <a:solidFill>
            <a:srgbClr val="FEE7B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ACE23F-ADBC-426A-8F37-C7E954569BE6}">
      <dsp:nvSpPr>
        <dsp:cNvPr id="0" name=""/>
        <dsp:cNvSpPr/>
      </dsp:nvSpPr>
      <dsp:spPr>
        <a:xfrm>
          <a:off x="7978821" y="1912540"/>
          <a:ext cx="207774" cy="4327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2725"/>
              </a:lnTo>
              <a:lnTo>
                <a:pt x="207774" y="432725"/>
              </a:lnTo>
            </a:path>
          </a:pathLst>
        </a:custGeom>
        <a:noFill/>
        <a:ln w="12700" cap="flat" cmpd="sng" algn="ctr">
          <a:solidFill>
            <a:srgbClr val="FEE7B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8DA165-78AD-4E0B-B831-4274F2B098CE}">
      <dsp:nvSpPr>
        <dsp:cNvPr id="0" name=""/>
        <dsp:cNvSpPr/>
      </dsp:nvSpPr>
      <dsp:spPr>
        <a:xfrm>
          <a:off x="4633299" y="498345"/>
          <a:ext cx="3921523" cy="9162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1666"/>
              </a:lnTo>
              <a:lnTo>
                <a:pt x="3921523" y="811666"/>
              </a:lnTo>
              <a:lnTo>
                <a:pt x="3921523" y="916237"/>
              </a:lnTo>
            </a:path>
          </a:pathLst>
        </a:custGeom>
        <a:noFill/>
        <a:ln w="12700" cap="flat" cmpd="sng" algn="ctr">
          <a:solidFill>
            <a:srgbClr val="FEE7B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A6F6B4-20AF-41DF-8A1B-88951C3CC33A}">
      <dsp:nvSpPr>
        <dsp:cNvPr id="0" name=""/>
        <dsp:cNvSpPr/>
      </dsp:nvSpPr>
      <dsp:spPr>
        <a:xfrm>
          <a:off x="4881871" y="1912545"/>
          <a:ext cx="952620" cy="25667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6724"/>
              </a:lnTo>
              <a:lnTo>
                <a:pt x="952620" y="2566724"/>
              </a:lnTo>
            </a:path>
          </a:pathLst>
        </a:custGeom>
        <a:noFill/>
        <a:ln w="12700" cap="flat" cmpd="sng" algn="ctr">
          <a:solidFill>
            <a:srgbClr val="FEE7B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430251-2A57-451A-B353-0B2FBF228C92}">
      <dsp:nvSpPr>
        <dsp:cNvPr id="0" name=""/>
        <dsp:cNvSpPr/>
      </dsp:nvSpPr>
      <dsp:spPr>
        <a:xfrm>
          <a:off x="4881871" y="1912545"/>
          <a:ext cx="952620" cy="18596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9624"/>
              </a:lnTo>
              <a:lnTo>
                <a:pt x="952620" y="1859624"/>
              </a:lnTo>
            </a:path>
          </a:pathLst>
        </a:custGeom>
        <a:noFill/>
        <a:ln w="12700" cap="flat" cmpd="sng" algn="ctr">
          <a:solidFill>
            <a:srgbClr val="FEE7B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8D6206-963A-41A0-86B5-5BD0A615BA25}">
      <dsp:nvSpPr>
        <dsp:cNvPr id="0" name=""/>
        <dsp:cNvSpPr/>
      </dsp:nvSpPr>
      <dsp:spPr>
        <a:xfrm>
          <a:off x="4881871" y="1912545"/>
          <a:ext cx="952620" cy="11525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2523"/>
              </a:lnTo>
              <a:lnTo>
                <a:pt x="952620" y="1152523"/>
              </a:lnTo>
            </a:path>
          </a:pathLst>
        </a:custGeom>
        <a:noFill/>
        <a:ln w="12700" cap="flat" cmpd="sng" algn="ctr">
          <a:solidFill>
            <a:srgbClr val="FEE7B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B3D7E6-DBF0-49F0-BDFB-7814D4EFC2A2}">
      <dsp:nvSpPr>
        <dsp:cNvPr id="0" name=""/>
        <dsp:cNvSpPr/>
      </dsp:nvSpPr>
      <dsp:spPr>
        <a:xfrm>
          <a:off x="4881871" y="1912545"/>
          <a:ext cx="952620" cy="445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5423"/>
              </a:lnTo>
              <a:lnTo>
                <a:pt x="952620" y="445423"/>
              </a:lnTo>
            </a:path>
          </a:pathLst>
        </a:custGeom>
        <a:noFill/>
        <a:ln w="12700" cap="flat" cmpd="sng" algn="ctr">
          <a:solidFill>
            <a:srgbClr val="FEE7B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2A1DFA-DCCC-4450-B460-911B29143092}">
      <dsp:nvSpPr>
        <dsp:cNvPr id="0" name=""/>
        <dsp:cNvSpPr/>
      </dsp:nvSpPr>
      <dsp:spPr>
        <a:xfrm>
          <a:off x="4633299" y="498345"/>
          <a:ext cx="824573" cy="9162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1671"/>
              </a:lnTo>
              <a:lnTo>
                <a:pt x="824573" y="811671"/>
              </a:lnTo>
              <a:lnTo>
                <a:pt x="824573" y="916242"/>
              </a:lnTo>
            </a:path>
          </a:pathLst>
        </a:custGeom>
        <a:noFill/>
        <a:ln w="12700" cap="flat" cmpd="sng" algn="ctr">
          <a:solidFill>
            <a:srgbClr val="FEE7B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C6FE95-5D8A-4228-AC4C-A8D5914B661C}">
      <dsp:nvSpPr>
        <dsp:cNvPr id="0" name=""/>
        <dsp:cNvSpPr/>
      </dsp:nvSpPr>
      <dsp:spPr>
        <a:xfrm>
          <a:off x="2204082" y="1912545"/>
          <a:ext cx="990683" cy="25794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9422"/>
              </a:lnTo>
              <a:lnTo>
                <a:pt x="990683" y="2579422"/>
              </a:lnTo>
            </a:path>
          </a:pathLst>
        </a:custGeom>
        <a:noFill/>
        <a:ln w="12700" cap="flat" cmpd="sng" algn="ctr">
          <a:solidFill>
            <a:srgbClr val="FEE7B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502197-37C6-4186-9E01-4734891CEE04}">
      <dsp:nvSpPr>
        <dsp:cNvPr id="0" name=""/>
        <dsp:cNvSpPr/>
      </dsp:nvSpPr>
      <dsp:spPr>
        <a:xfrm>
          <a:off x="2204082" y="1912545"/>
          <a:ext cx="990683" cy="18723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2321"/>
              </a:lnTo>
              <a:lnTo>
                <a:pt x="990683" y="1872321"/>
              </a:lnTo>
            </a:path>
          </a:pathLst>
        </a:custGeom>
        <a:noFill/>
        <a:ln w="12700" cap="flat" cmpd="sng" algn="ctr">
          <a:solidFill>
            <a:srgbClr val="FEE7B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8ECC44-1158-4C39-8833-C5B4372D9780}">
      <dsp:nvSpPr>
        <dsp:cNvPr id="0" name=""/>
        <dsp:cNvSpPr/>
      </dsp:nvSpPr>
      <dsp:spPr>
        <a:xfrm>
          <a:off x="2204082" y="1912545"/>
          <a:ext cx="990683" cy="11652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5221"/>
              </a:lnTo>
              <a:lnTo>
                <a:pt x="990683" y="1165221"/>
              </a:lnTo>
            </a:path>
          </a:pathLst>
        </a:custGeom>
        <a:noFill/>
        <a:ln w="12700" cap="flat" cmpd="sng" algn="ctr">
          <a:solidFill>
            <a:srgbClr val="FEE7B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264FBB-DA56-43E7-8DBF-32EE1A176B18}">
      <dsp:nvSpPr>
        <dsp:cNvPr id="0" name=""/>
        <dsp:cNvSpPr/>
      </dsp:nvSpPr>
      <dsp:spPr>
        <a:xfrm>
          <a:off x="2204082" y="1912545"/>
          <a:ext cx="990683" cy="4581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8121"/>
              </a:lnTo>
              <a:lnTo>
                <a:pt x="990683" y="458121"/>
              </a:lnTo>
            </a:path>
          </a:pathLst>
        </a:custGeom>
        <a:noFill/>
        <a:ln w="12700" cap="flat" cmpd="sng" algn="ctr">
          <a:solidFill>
            <a:srgbClr val="FEE7B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88EBDF-5960-4B32-9CC1-1CC505DBBA63}">
      <dsp:nvSpPr>
        <dsp:cNvPr id="0" name=""/>
        <dsp:cNvSpPr/>
      </dsp:nvSpPr>
      <dsp:spPr>
        <a:xfrm>
          <a:off x="2780084" y="498345"/>
          <a:ext cx="1853215" cy="916242"/>
        </a:xfrm>
        <a:custGeom>
          <a:avLst/>
          <a:gdLst/>
          <a:ahLst/>
          <a:cxnLst/>
          <a:rect l="0" t="0" r="0" b="0"/>
          <a:pathLst>
            <a:path>
              <a:moveTo>
                <a:pt x="1853215" y="0"/>
              </a:moveTo>
              <a:lnTo>
                <a:pt x="1853215" y="811671"/>
              </a:lnTo>
              <a:lnTo>
                <a:pt x="0" y="811671"/>
              </a:lnTo>
              <a:lnTo>
                <a:pt x="0" y="916242"/>
              </a:lnTo>
            </a:path>
          </a:pathLst>
        </a:custGeom>
        <a:noFill/>
        <a:ln w="12700" cap="flat" cmpd="sng" algn="ctr">
          <a:solidFill>
            <a:srgbClr val="ED7D31">
              <a:tint val="99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9ACA1-B724-4721-A0F3-6310DC33577B}">
      <dsp:nvSpPr>
        <dsp:cNvPr id="0" name=""/>
        <dsp:cNvSpPr/>
      </dsp:nvSpPr>
      <dsp:spPr>
        <a:xfrm>
          <a:off x="144000" y="1912545"/>
          <a:ext cx="246047" cy="25794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9422"/>
              </a:lnTo>
              <a:lnTo>
                <a:pt x="246047" y="2579422"/>
              </a:lnTo>
            </a:path>
          </a:pathLst>
        </a:custGeom>
        <a:noFill/>
        <a:ln w="12700" cap="flat" cmpd="sng" algn="ctr">
          <a:solidFill>
            <a:srgbClr val="FEE7B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F35498-0AB7-4070-BEA7-FEBCD37C6341}">
      <dsp:nvSpPr>
        <dsp:cNvPr id="0" name=""/>
        <dsp:cNvSpPr/>
      </dsp:nvSpPr>
      <dsp:spPr>
        <a:xfrm>
          <a:off x="144000" y="1912545"/>
          <a:ext cx="246047" cy="18723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2321"/>
              </a:lnTo>
              <a:lnTo>
                <a:pt x="246047" y="1872321"/>
              </a:lnTo>
            </a:path>
          </a:pathLst>
        </a:custGeom>
        <a:noFill/>
        <a:ln w="12700" cap="flat" cmpd="sng" algn="ctr">
          <a:solidFill>
            <a:srgbClr val="FEE7B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AAF481-77F9-4DF4-8949-B6632B5BA00B}">
      <dsp:nvSpPr>
        <dsp:cNvPr id="0" name=""/>
        <dsp:cNvSpPr/>
      </dsp:nvSpPr>
      <dsp:spPr>
        <a:xfrm>
          <a:off x="144000" y="1912545"/>
          <a:ext cx="246047" cy="11652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5221"/>
              </a:lnTo>
              <a:lnTo>
                <a:pt x="246047" y="1165221"/>
              </a:lnTo>
            </a:path>
          </a:pathLst>
        </a:custGeom>
        <a:noFill/>
        <a:ln w="12700" cap="flat" cmpd="sng" algn="ctr">
          <a:solidFill>
            <a:srgbClr val="FEE7B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0BDCC3-980D-4960-B0BD-6D3548361B57}">
      <dsp:nvSpPr>
        <dsp:cNvPr id="0" name=""/>
        <dsp:cNvSpPr/>
      </dsp:nvSpPr>
      <dsp:spPr>
        <a:xfrm>
          <a:off x="144000" y="1912545"/>
          <a:ext cx="246047" cy="4581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8121"/>
              </a:lnTo>
              <a:lnTo>
                <a:pt x="246047" y="458121"/>
              </a:lnTo>
            </a:path>
          </a:pathLst>
        </a:custGeom>
        <a:noFill/>
        <a:ln w="12700" cap="flat" cmpd="sng" algn="ctr">
          <a:solidFill>
            <a:srgbClr val="FEE7B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87181C-3FBF-4551-B460-FB8B5F67C39C}">
      <dsp:nvSpPr>
        <dsp:cNvPr id="0" name=""/>
        <dsp:cNvSpPr/>
      </dsp:nvSpPr>
      <dsp:spPr>
        <a:xfrm>
          <a:off x="720002" y="498345"/>
          <a:ext cx="3913296" cy="916242"/>
        </a:xfrm>
        <a:custGeom>
          <a:avLst/>
          <a:gdLst/>
          <a:ahLst/>
          <a:cxnLst/>
          <a:rect l="0" t="0" r="0" b="0"/>
          <a:pathLst>
            <a:path>
              <a:moveTo>
                <a:pt x="3913296" y="0"/>
              </a:moveTo>
              <a:lnTo>
                <a:pt x="3913296" y="811671"/>
              </a:lnTo>
              <a:lnTo>
                <a:pt x="0" y="811671"/>
              </a:lnTo>
              <a:lnTo>
                <a:pt x="0" y="916242"/>
              </a:lnTo>
            </a:path>
          </a:pathLst>
        </a:custGeom>
        <a:noFill/>
        <a:ln w="12700" cap="flat" cmpd="sng" algn="ctr">
          <a:solidFill>
            <a:srgbClr val="FEE7B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6CAEDD-AD11-4376-B15D-2F61FB5C06DB}">
      <dsp:nvSpPr>
        <dsp:cNvPr id="0" name=""/>
        <dsp:cNvSpPr/>
      </dsp:nvSpPr>
      <dsp:spPr>
        <a:xfrm>
          <a:off x="3913296" y="387"/>
          <a:ext cx="1440004" cy="497957"/>
        </a:xfrm>
        <a:prstGeom prst="rect">
          <a:avLst/>
        </a:prstGeom>
        <a:solidFill>
          <a:srgbClr val="FFC000"/>
        </a:solidFill>
        <a:ln w="12700" cap="flat" cmpd="sng" algn="ctr">
          <a:solidFill>
            <a:srgbClr val="FEE7B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>
              <a:solidFill>
                <a:srgbClr val="C00000"/>
              </a:solidFill>
              <a:latin typeface="+mn-ea"/>
              <a:ea typeface="+mn-ea"/>
              <a:cs typeface="+mn-cs"/>
              <a:sym typeface="Arial" panose="020B0604020202020204" pitchFamily="34" charset="0"/>
            </a:rPr>
            <a:t>姓名</a:t>
          </a:r>
          <a:r>
            <a:rPr lang="en-US" altLang="zh-CN" sz="1600" kern="1200">
              <a:solidFill>
                <a:srgbClr val="C00000"/>
              </a:solidFill>
              <a:latin typeface="+mn-ea"/>
              <a:ea typeface="+mn-ea"/>
              <a:cs typeface="+mn-cs"/>
              <a:sym typeface="Arial" panose="020B0604020202020204" pitchFamily="34" charset="0"/>
            </a:rPr>
            <a:t>/</a:t>
          </a:r>
          <a:r>
            <a:rPr lang="zh-CN" altLang="en-US" sz="1600" kern="1200">
              <a:solidFill>
                <a:srgbClr val="C00000"/>
              </a:solidFill>
              <a:latin typeface="+mn-ea"/>
              <a:ea typeface="+mn-ea"/>
              <a:cs typeface="+mn-cs"/>
              <a:sym typeface="Arial" panose="020B0604020202020204" pitchFamily="34" charset="0"/>
            </a:rPr>
            <a:t>职务</a:t>
          </a:r>
          <a:endParaRPr lang="zh-CN" altLang="en-US" sz="1600" kern="1200" dirty="0">
            <a:solidFill>
              <a:srgbClr val="C00000"/>
            </a:solidFill>
            <a:latin typeface="+mn-ea"/>
            <a:ea typeface="+mn-ea"/>
            <a:cs typeface="+mn-cs"/>
            <a:sym typeface="Arial" panose="020B0604020202020204" pitchFamily="34" charset="0"/>
          </a:endParaRPr>
        </a:p>
      </dsp:txBody>
      <dsp:txXfrm>
        <a:off x="3913296" y="387"/>
        <a:ext cx="1440004" cy="497957"/>
      </dsp:txXfrm>
    </dsp:sp>
    <dsp:sp modelId="{D0214CDD-C2F8-4563-9942-ED40E20478AE}">
      <dsp:nvSpPr>
        <dsp:cNvPr id="0" name=""/>
        <dsp:cNvSpPr/>
      </dsp:nvSpPr>
      <dsp:spPr>
        <a:xfrm>
          <a:off x="0" y="1414587"/>
          <a:ext cx="1440004" cy="497957"/>
        </a:xfrm>
        <a:prstGeom prst="rect">
          <a:avLst/>
        </a:prstGeom>
        <a:solidFill>
          <a:srgbClr val="FFC000"/>
        </a:solidFill>
        <a:ln w="12700" cap="flat" cmpd="sng" algn="ctr">
          <a:solidFill>
            <a:srgbClr val="FEE7B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>
              <a:solidFill>
                <a:srgbClr val="C00000"/>
              </a:solidFill>
              <a:latin typeface="+mn-ea"/>
              <a:ea typeface="+mn-ea"/>
              <a:cs typeface="+mn-cs"/>
              <a:sym typeface="Arial" panose="020B0604020202020204" pitchFamily="34" charset="0"/>
            </a:rPr>
            <a:t>姓名</a:t>
          </a:r>
          <a:r>
            <a:rPr lang="en-US" altLang="zh-CN" sz="1600" kern="1200">
              <a:solidFill>
                <a:srgbClr val="C00000"/>
              </a:solidFill>
              <a:latin typeface="+mn-ea"/>
              <a:ea typeface="+mn-ea"/>
              <a:cs typeface="+mn-cs"/>
              <a:sym typeface="Arial" panose="020B0604020202020204" pitchFamily="34" charset="0"/>
            </a:rPr>
            <a:t>/</a:t>
          </a:r>
          <a:r>
            <a:rPr lang="zh-CN" altLang="en-US" sz="1600" kern="1200">
              <a:solidFill>
                <a:srgbClr val="C00000"/>
              </a:solidFill>
              <a:latin typeface="+mn-ea"/>
              <a:ea typeface="+mn-ea"/>
              <a:cs typeface="+mn-cs"/>
              <a:sym typeface="Arial" panose="020B0604020202020204" pitchFamily="34" charset="0"/>
            </a:rPr>
            <a:t>职务</a:t>
          </a:r>
          <a:endParaRPr lang="zh-CN" altLang="en-US" sz="1600" kern="1200" dirty="0">
            <a:solidFill>
              <a:srgbClr val="C00000"/>
            </a:solidFill>
            <a:latin typeface="+mn-ea"/>
            <a:ea typeface="+mn-ea"/>
            <a:cs typeface="+mn-cs"/>
            <a:sym typeface="Arial" panose="020B0604020202020204" pitchFamily="34" charset="0"/>
          </a:endParaRPr>
        </a:p>
      </dsp:txBody>
      <dsp:txXfrm>
        <a:off x="0" y="1414587"/>
        <a:ext cx="1440004" cy="497957"/>
      </dsp:txXfrm>
    </dsp:sp>
    <dsp:sp modelId="{E92AF02E-A911-4F6F-AC33-EDDA7199BC6D}">
      <dsp:nvSpPr>
        <dsp:cNvPr id="0" name=""/>
        <dsp:cNvSpPr/>
      </dsp:nvSpPr>
      <dsp:spPr>
        <a:xfrm>
          <a:off x="390047" y="2121688"/>
          <a:ext cx="1440004" cy="497957"/>
        </a:xfrm>
        <a:prstGeom prst="rect">
          <a:avLst/>
        </a:prstGeom>
        <a:solidFill>
          <a:sysClr val="window" lastClr="FFFFFF"/>
        </a:solidFill>
        <a:ln w="12700" cap="flat" cmpd="sng" algn="ctr">
          <a:solidFill>
            <a:sysClr val="window" lastClr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>
              <a:solidFill>
                <a:srgbClr val="C00000"/>
              </a:solidFill>
              <a:latin typeface="+mn-ea"/>
              <a:ea typeface="+mn-ea"/>
              <a:cs typeface="+mn-cs"/>
              <a:sym typeface="Arial" panose="020B0604020202020204" pitchFamily="34" charset="0"/>
            </a:rPr>
            <a:t>姓名</a:t>
          </a:r>
          <a:r>
            <a:rPr lang="en-US" altLang="zh-CN" sz="1600" kern="1200">
              <a:solidFill>
                <a:srgbClr val="C00000"/>
              </a:solidFill>
              <a:latin typeface="+mn-ea"/>
              <a:ea typeface="+mn-ea"/>
              <a:cs typeface="+mn-cs"/>
              <a:sym typeface="Arial" panose="020B0604020202020204" pitchFamily="34" charset="0"/>
            </a:rPr>
            <a:t>/</a:t>
          </a:r>
          <a:r>
            <a:rPr lang="zh-CN" altLang="en-US" sz="1600" kern="1200">
              <a:solidFill>
                <a:srgbClr val="C00000"/>
              </a:solidFill>
              <a:latin typeface="+mn-ea"/>
              <a:ea typeface="+mn-ea"/>
              <a:cs typeface="+mn-cs"/>
              <a:sym typeface="Arial" panose="020B0604020202020204" pitchFamily="34" charset="0"/>
            </a:rPr>
            <a:t>职务</a:t>
          </a:r>
          <a:endParaRPr lang="zh-CN" altLang="en-US" sz="1600" kern="1200" dirty="0">
            <a:solidFill>
              <a:srgbClr val="C00000"/>
            </a:solidFill>
            <a:latin typeface="+mn-ea"/>
            <a:ea typeface="+mn-ea"/>
            <a:cs typeface="+mn-cs"/>
            <a:sym typeface="Arial" panose="020B0604020202020204" pitchFamily="34" charset="0"/>
          </a:endParaRPr>
        </a:p>
      </dsp:txBody>
      <dsp:txXfrm>
        <a:off x="390047" y="2121688"/>
        <a:ext cx="1440004" cy="497957"/>
      </dsp:txXfrm>
    </dsp:sp>
    <dsp:sp modelId="{F1BDD553-FBBA-4DF4-AD0E-4EF2B16796DD}">
      <dsp:nvSpPr>
        <dsp:cNvPr id="0" name=""/>
        <dsp:cNvSpPr/>
      </dsp:nvSpPr>
      <dsp:spPr>
        <a:xfrm>
          <a:off x="390047" y="2828788"/>
          <a:ext cx="1440004" cy="497957"/>
        </a:xfrm>
        <a:prstGeom prst="rect">
          <a:avLst/>
        </a:prstGeom>
        <a:solidFill>
          <a:sysClr val="window" lastClr="FFFFFF"/>
        </a:solidFill>
        <a:ln w="12700" cap="flat" cmpd="sng" algn="ctr">
          <a:solidFill>
            <a:sysClr val="window" lastClr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>
              <a:solidFill>
                <a:srgbClr val="C00000"/>
              </a:solidFill>
              <a:latin typeface="+mn-ea"/>
              <a:ea typeface="+mn-ea"/>
              <a:cs typeface="+mn-cs"/>
              <a:sym typeface="Arial" panose="020B0604020202020204" pitchFamily="34" charset="0"/>
            </a:rPr>
            <a:t>姓名</a:t>
          </a:r>
          <a:r>
            <a:rPr lang="en-US" altLang="zh-CN" sz="1600" kern="1200">
              <a:solidFill>
                <a:srgbClr val="C00000"/>
              </a:solidFill>
              <a:latin typeface="+mn-ea"/>
              <a:ea typeface="+mn-ea"/>
              <a:cs typeface="+mn-cs"/>
              <a:sym typeface="Arial" panose="020B0604020202020204" pitchFamily="34" charset="0"/>
            </a:rPr>
            <a:t>/</a:t>
          </a:r>
          <a:r>
            <a:rPr lang="zh-CN" altLang="en-US" sz="1600" kern="1200">
              <a:solidFill>
                <a:srgbClr val="C00000"/>
              </a:solidFill>
              <a:latin typeface="+mn-ea"/>
              <a:ea typeface="+mn-ea"/>
              <a:cs typeface="+mn-cs"/>
              <a:sym typeface="Arial" panose="020B0604020202020204" pitchFamily="34" charset="0"/>
            </a:rPr>
            <a:t>职务</a:t>
          </a:r>
          <a:endParaRPr lang="zh-CN" altLang="en-US" sz="1600" kern="1200" dirty="0">
            <a:solidFill>
              <a:srgbClr val="C00000"/>
            </a:solidFill>
            <a:latin typeface="+mn-ea"/>
            <a:ea typeface="+mn-ea"/>
            <a:cs typeface="+mn-cs"/>
            <a:sym typeface="Arial" panose="020B0604020202020204" pitchFamily="34" charset="0"/>
          </a:endParaRPr>
        </a:p>
      </dsp:txBody>
      <dsp:txXfrm>
        <a:off x="390047" y="2828788"/>
        <a:ext cx="1440004" cy="497957"/>
      </dsp:txXfrm>
    </dsp:sp>
    <dsp:sp modelId="{17CA451D-1972-41F5-B061-978A9A6A0E28}">
      <dsp:nvSpPr>
        <dsp:cNvPr id="0" name=""/>
        <dsp:cNvSpPr/>
      </dsp:nvSpPr>
      <dsp:spPr>
        <a:xfrm>
          <a:off x="390047" y="3535888"/>
          <a:ext cx="1440004" cy="497957"/>
        </a:xfrm>
        <a:prstGeom prst="rect">
          <a:avLst/>
        </a:prstGeom>
        <a:solidFill>
          <a:sysClr val="window" lastClr="FFFFFF"/>
        </a:solidFill>
        <a:ln w="12700" cap="flat" cmpd="sng" algn="ctr">
          <a:solidFill>
            <a:sysClr val="window" lastClr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>
              <a:solidFill>
                <a:srgbClr val="C00000"/>
              </a:solidFill>
              <a:latin typeface="+mn-ea"/>
              <a:ea typeface="+mn-ea"/>
              <a:cs typeface="+mn-cs"/>
              <a:sym typeface="Arial" panose="020B0604020202020204" pitchFamily="34" charset="0"/>
            </a:rPr>
            <a:t>姓名</a:t>
          </a:r>
          <a:r>
            <a:rPr lang="en-US" altLang="zh-CN" sz="1600" kern="1200">
              <a:solidFill>
                <a:srgbClr val="C00000"/>
              </a:solidFill>
              <a:latin typeface="+mn-ea"/>
              <a:ea typeface="+mn-ea"/>
              <a:cs typeface="+mn-cs"/>
              <a:sym typeface="Arial" panose="020B0604020202020204" pitchFamily="34" charset="0"/>
            </a:rPr>
            <a:t>/</a:t>
          </a:r>
          <a:r>
            <a:rPr lang="zh-CN" altLang="en-US" sz="1600" kern="1200">
              <a:solidFill>
                <a:srgbClr val="C00000"/>
              </a:solidFill>
              <a:latin typeface="+mn-ea"/>
              <a:ea typeface="+mn-ea"/>
              <a:cs typeface="+mn-cs"/>
              <a:sym typeface="Arial" panose="020B0604020202020204" pitchFamily="34" charset="0"/>
            </a:rPr>
            <a:t>职务</a:t>
          </a:r>
          <a:endParaRPr lang="zh-CN" altLang="en-US" sz="1600" kern="1200" dirty="0">
            <a:solidFill>
              <a:srgbClr val="C00000"/>
            </a:solidFill>
            <a:latin typeface="+mn-ea"/>
            <a:ea typeface="+mn-ea"/>
            <a:cs typeface="+mn-cs"/>
            <a:sym typeface="Arial" panose="020B0604020202020204" pitchFamily="34" charset="0"/>
          </a:endParaRPr>
        </a:p>
      </dsp:txBody>
      <dsp:txXfrm>
        <a:off x="390047" y="3535888"/>
        <a:ext cx="1440004" cy="497957"/>
      </dsp:txXfrm>
    </dsp:sp>
    <dsp:sp modelId="{A6F930BE-B9EA-48E5-A59E-9CC578BBBAF3}">
      <dsp:nvSpPr>
        <dsp:cNvPr id="0" name=""/>
        <dsp:cNvSpPr/>
      </dsp:nvSpPr>
      <dsp:spPr>
        <a:xfrm>
          <a:off x="390047" y="4242988"/>
          <a:ext cx="1440004" cy="497957"/>
        </a:xfrm>
        <a:prstGeom prst="rect">
          <a:avLst/>
        </a:prstGeom>
        <a:solidFill>
          <a:sysClr val="window" lastClr="FFFFFF"/>
        </a:solidFill>
        <a:ln w="12700" cap="flat" cmpd="sng" algn="ctr">
          <a:solidFill>
            <a:sysClr val="window" lastClr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>
              <a:solidFill>
                <a:srgbClr val="C00000"/>
              </a:solidFill>
              <a:latin typeface="+mn-ea"/>
              <a:ea typeface="+mn-ea"/>
              <a:cs typeface="+mn-cs"/>
              <a:sym typeface="Arial" panose="020B0604020202020204" pitchFamily="34" charset="0"/>
            </a:rPr>
            <a:t>姓名</a:t>
          </a:r>
          <a:r>
            <a:rPr lang="en-US" altLang="zh-CN" sz="1600" kern="1200">
              <a:solidFill>
                <a:srgbClr val="C00000"/>
              </a:solidFill>
              <a:latin typeface="+mn-ea"/>
              <a:ea typeface="+mn-ea"/>
              <a:cs typeface="+mn-cs"/>
              <a:sym typeface="Arial" panose="020B0604020202020204" pitchFamily="34" charset="0"/>
            </a:rPr>
            <a:t>/</a:t>
          </a:r>
          <a:r>
            <a:rPr lang="zh-CN" altLang="en-US" sz="1600" kern="1200">
              <a:solidFill>
                <a:srgbClr val="C00000"/>
              </a:solidFill>
              <a:latin typeface="+mn-ea"/>
              <a:ea typeface="+mn-ea"/>
              <a:cs typeface="+mn-cs"/>
              <a:sym typeface="Arial" panose="020B0604020202020204" pitchFamily="34" charset="0"/>
            </a:rPr>
            <a:t>职务</a:t>
          </a:r>
          <a:endParaRPr lang="zh-CN" altLang="en-US" sz="1600" kern="1200" dirty="0">
            <a:solidFill>
              <a:srgbClr val="C00000"/>
            </a:solidFill>
            <a:latin typeface="+mn-ea"/>
            <a:ea typeface="+mn-ea"/>
            <a:cs typeface="+mn-cs"/>
            <a:sym typeface="Arial" panose="020B0604020202020204" pitchFamily="34" charset="0"/>
          </a:endParaRPr>
        </a:p>
      </dsp:txBody>
      <dsp:txXfrm>
        <a:off x="390047" y="4242988"/>
        <a:ext cx="1440004" cy="497957"/>
      </dsp:txXfrm>
    </dsp:sp>
    <dsp:sp modelId="{3ACD6C59-3E17-40ED-BE41-0AC85E4EABC9}">
      <dsp:nvSpPr>
        <dsp:cNvPr id="0" name=""/>
        <dsp:cNvSpPr/>
      </dsp:nvSpPr>
      <dsp:spPr>
        <a:xfrm>
          <a:off x="2060081" y="1414587"/>
          <a:ext cx="1440004" cy="497957"/>
        </a:xfrm>
        <a:prstGeom prst="rect">
          <a:avLst/>
        </a:prstGeom>
        <a:solidFill>
          <a:srgbClr val="FFC000"/>
        </a:solidFill>
        <a:ln w="12700" cap="flat" cmpd="sng" algn="ctr">
          <a:solidFill>
            <a:srgbClr val="FEE7B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>
              <a:solidFill>
                <a:srgbClr val="C00000"/>
              </a:solidFill>
              <a:latin typeface="+mn-ea"/>
              <a:ea typeface="+mn-ea"/>
              <a:cs typeface="+mn-cs"/>
              <a:sym typeface="Arial" panose="020B0604020202020204" pitchFamily="34" charset="0"/>
            </a:rPr>
            <a:t>姓名</a:t>
          </a:r>
          <a:r>
            <a:rPr lang="en-US" altLang="zh-CN" sz="1600" kern="1200">
              <a:solidFill>
                <a:srgbClr val="C00000"/>
              </a:solidFill>
              <a:latin typeface="+mn-ea"/>
              <a:ea typeface="+mn-ea"/>
              <a:cs typeface="+mn-cs"/>
              <a:sym typeface="Arial" panose="020B0604020202020204" pitchFamily="34" charset="0"/>
            </a:rPr>
            <a:t>/</a:t>
          </a:r>
          <a:r>
            <a:rPr lang="zh-CN" altLang="en-US" sz="1600" kern="1200">
              <a:solidFill>
                <a:srgbClr val="C00000"/>
              </a:solidFill>
              <a:latin typeface="+mn-ea"/>
              <a:ea typeface="+mn-ea"/>
              <a:cs typeface="+mn-cs"/>
              <a:sym typeface="Arial" panose="020B0604020202020204" pitchFamily="34" charset="0"/>
            </a:rPr>
            <a:t>职务</a:t>
          </a:r>
          <a:endParaRPr lang="zh-CN" altLang="en-US" sz="1600" kern="1200" dirty="0">
            <a:solidFill>
              <a:srgbClr val="C00000"/>
            </a:solidFill>
            <a:latin typeface="+mn-ea"/>
            <a:ea typeface="+mn-ea"/>
            <a:cs typeface="+mn-cs"/>
            <a:sym typeface="Arial" panose="020B0604020202020204" pitchFamily="34" charset="0"/>
          </a:endParaRPr>
        </a:p>
      </dsp:txBody>
      <dsp:txXfrm>
        <a:off x="2060081" y="1414587"/>
        <a:ext cx="1440004" cy="497957"/>
      </dsp:txXfrm>
    </dsp:sp>
    <dsp:sp modelId="{E3F274BB-21AD-46C0-86D1-2C17AE3B73AA}">
      <dsp:nvSpPr>
        <dsp:cNvPr id="0" name=""/>
        <dsp:cNvSpPr/>
      </dsp:nvSpPr>
      <dsp:spPr>
        <a:xfrm>
          <a:off x="3194766" y="2121688"/>
          <a:ext cx="1440004" cy="497957"/>
        </a:xfrm>
        <a:prstGeom prst="rect">
          <a:avLst/>
        </a:prstGeom>
        <a:solidFill>
          <a:sysClr val="window" lastClr="FFFFFF"/>
        </a:solidFill>
        <a:ln w="12700" cap="flat" cmpd="sng" algn="ctr">
          <a:solidFill>
            <a:sysClr val="window" lastClr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>
              <a:solidFill>
                <a:srgbClr val="C00000"/>
              </a:solidFill>
              <a:latin typeface="+mn-ea"/>
              <a:ea typeface="+mn-ea"/>
              <a:cs typeface="+mn-cs"/>
              <a:sym typeface="Arial" panose="020B0604020202020204" pitchFamily="34" charset="0"/>
            </a:rPr>
            <a:t>姓名</a:t>
          </a:r>
          <a:r>
            <a:rPr lang="en-US" altLang="zh-CN" sz="1600" kern="1200">
              <a:solidFill>
                <a:srgbClr val="C00000"/>
              </a:solidFill>
              <a:latin typeface="+mn-ea"/>
              <a:ea typeface="+mn-ea"/>
              <a:cs typeface="+mn-cs"/>
              <a:sym typeface="Arial" panose="020B0604020202020204" pitchFamily="34" charset="0"/>
            </a:rPr>
            <a:t>/</a:t>
          </a:r>
          <a:r>
            <a:rPr lang="zh-CN" altLang="en-US" sz="1600" kern="1200">
              <a:solidFill>
                <a:srgbClr val="C00000"/>
              </a:solidFill>
              <a:latin typeface="+mn-ea"/>
              <a:ea typeface="+mn-ea"/>
              <a:cs typeface="+mn-cs"/>
              <a:sym typeface="Arial" panose="020B0604020202020204" pitchFamily="34" charset="0"/>
            </a:rPr>
            <a:t>职务</a:t>
          </a:r>
          <a:endParaRPr lang="zh-CN" altLang="en-US" sz="1600" kern="1200" dirty="0">
            <a:solidFill>
              <a:srgbClr val="C00000"/>
            </a:solidFill>
            <a:latin typeface="+mn-ea"/>
            <a:ea typeface="+mn-ea"/>
            <a:cs typeface="+mn-cs"/>
            <a:sym typeface="Arial" panose="020B0604020202020204" pitchFamily="34" charset="0"/>
          </a:endParaRPr>
        </a:p>
      </dsp:txBody>
      <dsp:txXfrm>
        <a:off x="3194766" y="2121688"/>
        <a:ext cx="1440004" cy="497957"/>
      </dsp:txXfrm>
    </dsp:sp>
    <dsp:sp modelId="{F6B0B524-54D3-4D2A-871C-FCE200A36AF3}">
      <dsp:nvSpPr>
        <dsp:cNvPr id="0" name=""/>
        <dsp:cNvSpPr/>
      </dsp:nvSpPr>
      <dsp:spPr>
        <a:xfrm>
          <a:off x="3194766" y="2828788"/>
          <a:ext cx="1440004" cy="497957"/>
        </a:xfrm>
        <a:prstGeom prst="rect">
          <a:avLst/>
        </a:prstGeom>
        <a:solidFill>
          <a:sysClr val="window" lastClr="FFFFFF"/>
        </a:solidFill>
        <a:ln w="12700" cap="flat" cmpd="sng" algn="ctr">
          <a:solidFill>
            <a:sysClr val="window" lastClr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>
              <a:solidFill>
                <a:srgbClr val="C00000"/>
              </a:solidFill>
              <a:latin typeface="+mn-ea"/>
              <a:ea typeface="+mn-ea"/>
              <a:cs typeface="+mn-cs"/>
              <a:sym typeface="Arial" panose="020B0604020202020204" pitchFamily="34" charset="0"/>
            </a:rPr>
            <a:t>姓名</a:t>
          </a:r>
          <a:r>
            <a:rPr lang="en-US" altLang="zh-CN" sz="1600" kern="1200">
              <a:solidFill>
                <a:srgbClr val="C00000"/>
              </a:solidFill>
              <a:latin typeface="+mn-ea"/>
              <a:ea typeface="+mn-ea"/>
              <a:cs typeface="+mn-cs"/>
              <a:sym typeface="Arial" panose="020B0604020202020204" pitchFamily="34" charset="0"/>
            </a:rPr>
            <a:t>/</a:t>
          </a:r>
          <a:r>
            <a:rPr lang="zh-CN" altLang="en-US" sz="1600" kern="1200">
              <a:solidFill>
                <a:srgbClr val="C00000"/>
              </a:solidFill>
              <a:latin typeface="+mn-ea"/>
              <a:ea typeface="+mn-ea"/>
              <a:cs typeface="+mn-cs"/>
              <a:sym typeface="Arial" panose="020B0604020202020204" pitchFamily="34" charset="0"/>
            </a:rPr>
            <a:t>职务</a:t>
          </a:r>
          <a:endParaRPr lang="zh-CN" altLang="en-US" sz="1600" kern="1200" dirty="0">
            <a:solidFill>
              <a:srgbClr val="C00000"/>
            </a:solidFill>
            <a:latin typeface="+mn-ea"/>
            <a:ea typeface="+mn-ea"/>
            <a:cs typeface="+mn-cs"/>
            <a:sym typeface="Arial" panose="020B0604020202020204" pitchFamily="34" charset="0"/>
          </a:endParaRPr>
        </a:p>
      </dsp:txBody>
      <dsp:txXfrm>
        <a:off x="3194766" y="2828788"/>
        <a:ext cx="1440004" cy="497957"/>
      </dsp:txXfrm>
    </dsp:sp>
    <dsp:sp modelId="{6A1B4AC6-42CB-461D-9709-975A63FEF555}">
      <dsp:nvSpPr>
        <dsp:cNvPr id="0" name=""/>
        <dsp:cNvSpPr/>
      </dsp:nvSpPr>
      <dsp:spPr>
        <a:xfrm>
          <a:off x="3194766" y="3535888"/>
          <a:ext cx="1440004" cy="497957"/>
        </a:xfrm>
        <a:prstGeom prst="rect">
          <a:avLst/>
        </a:prstGeom>
        <a:solidFill>
          <a:sysClr val="window" lastClr="FFFFFF"/>
        </a:solidFill>
        <a:ln w="12700" cap="flat" cmpd="sng" algn="ctr">
          <a:solidFill>
            <a:sysClr val="window" lastClr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>
              <a:solidFill>
                <a:srgbClr val="C00000"/>
              </a:solidFill>
              <a:latin typeface="+mn-ea"/>
              <a:ea typeface="+mn-ea"/>
              <a:cs typeface="+mn-cs"/>
              <a:sym typeface="Arial" panose="020B0604020202020204" pitchFamily="34" charset="0"/>
            </a:rPr>
            <a:t>姓名</a:t>
          </a:r>
          <a:r>
            <a:rPr lang="en-US" altLang="zh-CN" sz="1600" kern="1200">
              <a:solidFill>
                <a:srgbClr val="C00000"/>
              </a:solidFill>
              <a:latin typeface="+mn-ea"/>
              <a:ea typeface="+mn-ea"/>
              <a:cs typeface="+mn-cs"/>
              <a:sym typeface="Arial" panose="020B0604020202020204" pitchFamily="34" charset="0"/>
            </a:rPr>
            <a:t>/</a:t>
          </a:r>
          <a:r>
            <a:rPr lang="zh-CN" altLang="en-US" sz="1600" kern="1200">
              <a:solidFill>
                <a:srgbClr val="C00000"/>
              </a:solidFill>
              <a:latin typeface="+mn-ea"/>
              <a:ea typeface="+mn-ea"/>
              <a:cs typeface="+mn-cs"/>
              <a:sym typeface="Arial" panose="020B0604020202020204" pitchFamily="34" charset="0"/>
            </a:rPr>
            <a:t>职务</a:t>
          </a:r>
          <a:endParaRPr lang="zh-CN" altLang="en-US" sz="1600" kern="1200" dirty="0">
            <a:solidFill>
              <a:srgbClr val="C00000"/>
            </a:solidFill>
            <a:latin typeface="+mn-ea"/>
            <a:ea typeface="+mn-ea"/>
            <a:cs typeface="+mn-cs"/>
            <a:sym typeface="Arial" panose="020B0604020202020204" pitchFamily="34" charset="0"/>
          </a:endParaRPr>
        </a:p>
      </dsp:txBody>
      <dsp:txXfrm>
        <a:off x="3194766" y="3535888"/>
        <a:ext cx="1440004" cy="497957"/>
      </dsp:txXfrm>
    </dsp:sp>
    <dsp:sp modelId="{F5EBEBA8-8515-454A-89D8-4C2CA1537FC8}">
      <dsp:nvSpPr>
        <dsp:cNvPr id="0" name=""/>
        <dsp:cNvSpPr/>
      </dsp:nvSpPr>
      <dsp:spPr>
        <a:xfrm>
          <a:off x="3194766" y="4242988"/>
          <a:ext cx="1440004" cy="497957"/>
        </a:xfrm>
        <a:prstGeom prst="rect">
          <a:avLst/>
        </a:prstGeom>
        <a:solidFill>
          <a:sysClr val="window" lastClr="FFFFFF"/>
        </a:solidFill>
        <a:ln w="12700" cap="flat" cmpd="sng" algn="ctr">
          <a:solidFill>
            <a:sysClr val="window" lastClr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>
              <a:solidFill>
                <a:srgbClr val="C00000"/>
              </a:solidFill>
              <a:latin typeface="+mn-ea"/>
              <a:ea typeface="+mn-ea"/>
              <a:cs typeface="+mn-cs"/>
              <a:sym typeface="Arial" panose="020B0604020202020204" pitchFamily="34" charset="0"/>
            </a:rPr>
            <a:t>姓名</a:t>
          </a:r>
          <a:r>
            <a:rPr lang="en-US" altLang="zh-CN" sz="1600" kern="1200">
              <a:solidFill>
                <a:srgbClr val="C00000"/>
              </a:solidFill>
              <a:latin typeface="+mn-ea"/>
              <a:ea typeface="+mn-ea"/>
              <a:cs typeface="+mn-cs"/>
              <a:sym typeface="Arial" panose="020B0604020202020204" pitchFamily="34" charset="0"/>
            </a:rPr>
            <a:t>/</a:t>
          </a:r>
          <a:r>
            <a:rPr lang="zh-CN" altLang="en-US" sz="1600" kern="1200">
              <a:solidFill>
                <a:srgbClr val="C00000"/>
              </a:solidFill>
              <a:latin typeface="+mn-ea"/>
              <a:ea typeface="+mn-ea"/>
              <a:cs typeface="+mn-cs"/>
              <a:sym typeface="Arial" panose="020B0604020202020204" pitchFamily="34" charset="0"/>
            </a:rPr>
            <a:t>职务</a:t>
          </a:r>
          <a:endParaRPr lang="zh-CN" altLang="en-US" sz="1600" kern="1200" dirty="0">
            <a:solidFill>
              <a:srgbClr val="C00000"/>
            </a:solidFill>
            <a:latin typeface="+mn-ea"/>
            <a:ea typeface="+mn-ea"/>
            <a:cs typeface="+mn-cs"/>
            <a:sym typeface="Arial" panose="020B0604020202020204" pitchFamily="34" charset="0"/>
          </a:endParaRPr>
        </a:p>
      </dsp:txBody>
      <dsp:txXfrm>
        <a:off x="3194766" y="4242988"/>
        <a:ext cx="1440004" cy="497957"/>
      </dsp:txXfrm>
    </dsp:sp>
    <dsp:sp modelId="{774BCDD3-9788-4A18-BBF3-CBBE333B34E8}">
      <dsp:nvSpPr>
        <dsp:cNvPr id="0" name=""/>
        <dsp:cNvSpPr/>
      </dsp:nvSpPr>
      <dsp:spPr>
        <a:xfrm>
          <a:off x="4737870" y="1414587"/>
          <a:ext cx="1440004" cy="497957"/>
        </a:xfrm>
        <a:prstGeom prst="rect">
          <a:avLst/>
        </a:prstGeom>
        <a:solidFill>
          <a:srgbClr val="FFC000"/>
        </a:solidFill>
        <a:ln w="12700" cap="flat" cmpd="sng" algn="ctr">
          <a:solidFill>
            <a:srgbClr val="FEE7B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>
              <a:solidFill>
                <a:srgbClr val="C00000"/>
              </a:solidFill>
              <a:latin typeface="+mn-ea"/>
              <a:ea typeface="+mn-ea"/>
              <a:cs typeface="+mn-cs"/>
              <a:sym typeface="Arial" panose="020B0604020202020204" pitchFamily="34" charset="0"/>
            </a:rPr>
            <a:t>姓名</a:t>
          </a:r>
          <a:r>
            <a:rPr lang="en-US" altLang="zh-CN" sz="1600" kern="1200">
              <a:solidFill>
                <a:srgbClr val="C00000"/>
              </a:solidFill>
              <a:latin typeface="+mn-ea"/>
              <a:ea typeface="+mn-ea"/>
              <a:cs typeface="+mn-cs"/>
              <a:sym typeface="Arial" panose="020B0604020202020204" pitchFamily="34" charset="0"/>
            </a:rPr>
            <a:t>/</a:t>
          </a:r>
          <a:r>
            <a:rPr lang="zh-CN" altLang="en-US" sz="1600" kern="1200">
              <a:solidFill>
                <a:srgbClr val="C00000"/>
              </a:solidFill>
              <a:latin typeface="+mn-ea"/>
              <a:ea typeface="+mn-ea"/>
              <a:cs typeface="+mn-cs"/>
              <a:sym typeface="Arial" panose="020B0604020202020204" pitchFamily="34" charset="0"/>
            </a:rPr>
            <a:t>职务</a:t>
          </a:r>
          <a:endParaRPr lang="zh-CN" altLang="en-US" sz="1600" kern="1200" dirty="0">
            <a:solidFill>
              <a:srgbClr val="C00000"/>
            </a:solidFill>
            <a:latin typeface="+mn-ea"/>
            <a:ea typeface="+mn-ea"/>
            <a:cs typeface="+mn-cs"/>
            <a:sym typeface="Arial" panose="020B0604020202020204" pitchFamily="34" charset="0"/>
          </a:endParaRPr>
        </a:p>
      </dsp:txBody>
      <dsp:txXfrm>
        <a:off x="4737870" y="1414587"/>
        <a:ext cx="1440004" cy="497957"/>
      </dsp:txXfrm>
    </dsp:sp>
    <dsp:sp modelId="{985FB25C-2087-4981-9E98-23AF5776D08C}">
      <dsp:nvSpPr>
        <dsp:cNvPr id="0" name=""/>
        <dsp:cNvSpPr/>
      </dsp:nvSpPr>
      <dsp:spPr>
        <a:xfrm>
          <a:off x="5834491" y="2108990"/>
          <a:ext cx="1440004" cy="497957"/>
        </a:xfrm>
        <a:prstGeom prst="rect">
          <a:avLst/>
        </a:prstGeom>
        <a:solidFill>
          <a:sysClr val="window" lastClr="FFFFFF"/>
        </a:solidFill>
        <a:ln w="12700" cap="flat" cmpd="sng" algn="ctr">
          <a:solidFill>
            <a:sysClr val="window" lastClr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>
              <a:solidFill>
                <a:srgbClr val="C00000"/>
              </a:solidFill>
              <a:latin typeface="+mn-ea"/>
              <a:ea typeface="+mn-ea"/>
              <a:cs typeface="+mn-cs"/>
              <a:sym typeface="Arial" panose="020B0604020202020204" pitchFamily="34" charset="0"/>
            </a:rPr>
            <a:t>姓名</a:t>
          </a:r>
          <a:r>
            <a:rPr lang="en-US" altLang="zh-CN" sz="1600" kern="1200">
              <a:solidFill>
                <a:srgbClr val="C00000"/>
              </a:solidFill>
              <a:latin typeface="+mn-ea"/>
              <a:ea typeface="+mn-ea"/>
              <a:cs typeface="+mn-cs"/>
              <a:sym typeface="Arial" panose="020B0604020202020204" pitchFamily="34" charset="0"/>
            </a:rPr>
            <a:t>/</a:t>
          </a:r>
          <a:r>
            <a:rPr lang="zh-CN" altLang="en-US" sz="1600" kern="1200">
              <a:solidFill>
                <a:srgbClr val="C00000"/>
              </a:solidFill>
              <a:latin typeface="+mn-ea"/>
              <a:ea typeface="+mn-ea"/>
              <a:cs typeface="+mn-cs"/>
              <a:sym typeface="Arial" panose="020B0604020202020204" pitchFamily="34" charset="0"/>
            </a:rPr>
            <a:t>职务</a:t>
          </a:r>
          <a:endParaRPr lang="zh-CN" altLang="en-US" sz="1600" kern="1200" dirty="0">
            <a:solidFill>
              <a:srgbClr val="C00000"/>
            </a:solidFill>
            <a:latin typeface="+mn-ea"/>
            <a:ea typeface="+mn-ea"/>
            <a:cs typeface="+mn-cs"/>
            <a:sym typeface="Arial" panose="020B0604020202020204" pitchFamily="34" charset="0"/>
          </a:endParaRPr>
        </a:p>
      </dsp:txBody>
      <dsp:txXfrm>
        <a:off x="5834491" y="2108990"/>
        <a:ext cx="1440004" cy="497957"/>
      </dsp:txXfrm>
    </dsp:sp>
    <dsp:sp modelId="{603D9358-4942-457C-9A77-00492862C97E}">
      <dsp:nvSpPr>
        <dsp:cNvPr id="0" name=""/>
        <dsp:cNvSpPr/>
      </dsp:nvSpPr>
      <dsp:spPr>
        <a:xfrm>
          <a:off x="5834491" y="2816090"/>
          <a:ext cx="1440004" cy="497957"/>
        </a:xfrm>
        <a:prstGeom prst="rect">
          <a:avLst/>
        </a:prstGeom>
        <a:solidFill>
          <a:sysClr val="window" lastClr="FFFFFF"/>
        </a:solidFill>
        <a:ln w="12700" cap="flat" cmpd="sng" algn="ctr">
          <a:solidFill>
            <a:sysClr val="window" lastClr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>
              <a:solidFill>
                <a:srgbClr val="C00000"/>
              </a:solidFill>
              <a:latin typeface="+mn-ea"/>
              <a:ea typeface="+mn-ea"/>
              <a:cs typeface="+mn-cs"/>
              <a:sym typeface="Arial" panose="020B0604020202020204" pitchFamily="34" charset="0"/>
            </a:rPr>
            <a:t>姓名</a:t>
          </a:r>
          <a:r>
            <a:rPr lang="en-US" altLang="zh-CN" sz="1600" kern="1200">
              <a:solidFill>
                <a:srgbClr val="C00000"/>
              </a:solidFill>
              <a:latin typeface="+mn-ea"/>
              <a:ea typeface="+mn-ea"/>
              <a:cs typeface="+mn-cs"/>
              <a:sym typeface="Arial" panose="020B0604020202020204" pitchFamily="34" charset="0"/>
            </a:rPr>
            <a:t>/</a:t>
          </a:r>
          <a:r>
            <a:rPr lang="zh-CN" altLang="en-US" sz="1600" kern="1200">
              <a:solidFill>
                <a:srgbClr val="C00000"/>
              </a:solidFill>
              <a:latin typeface="+mn-ea"/>
              <a:ea typeface="+mn-ea"/>
              <a:cs typeface="+mn-cs"/>
              <a:sym typeface="Arial" panose="020B0604020202020204" pitchFamily="34" charset="0"/>
            </a:rPr>
            <a:t>职务</a:t>
          </a:r>
          <a:endParaRPr lang="zh-CN" altLang="en-US" sz="1600" kern="1200" dirty="0">
            <a:solidFill>
              <a:srgbClr val="C00000"/>
            </a:solidFill>
            <a:latin typeface="+mn-ea"/>
            <a:ea typeface="+mn-ea"/>
            <a:cs typeface="+mn-cs"/>
            <a:sym typeface="Arial" panose="020B0604020202020204" pitchFamily="34" charset="0"/>
          </a:endParaRPr>
        </a:p>
      </dsp:txBody>
      <dsp:txXfrm>
        <a:off x="5834491" y="2816090"/>
        <a:ext cx="1440004" cy="497957"/>
      </dsp:txXfrm>
    </dsp:sp>
    <dsp:sp modelId="{D6483862-383E-4525-892A-7FB992E50C34}">
      <dsp:nvSpPr>
        <dsp:cNvPr id="0" name=""/>
        <dsp:cNvSpPr/>
      </dsp:nvSpPr>
      <dsp:spPr>
        <a:xfrm>
          <a:off x="5834491" y="3523190"/>
          <a:ext cx="1440004" cy="497957"/>
        </a:xfrm>
        <a:prstGeom prst="rect">
          <a:avLst/>
        </a:prstGeom>
        <a:solidFill>
          <a:sysClr val="window" lastClr="FFFFFF"/>
        </a:solidFill>
        <a:ln w="12700" cap="flat" cmpd="sng" algn="ctr">
          <a:solidFill>
            <a:sysClr val="window" lastClr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>
              <a:solidFill>
                <a:srgbClr val="C00000"/>
              </a:solidFill>
              <a:latin typeface="+mn-ea"/>
              <a:ea typeface="+mn-ea"/>
              <a:cs typeface="+mn-cs"/>
              <a:sym typeface="Arial" panose="020B0604020202020204" pitchFamily="34" charset="0"/>
            </a:rPr>
            <a:t>姓名</a:t>
          </a:r>
          <a:r>
            <a:rPr lang="en-US" altLang="zh-CN" sz="1600" kern="1200">
              <a:solidFill>
                <a:srgbClr val="C00000"/>
              </a:solidFill>
              <a:latin typeface="+mn-ea"/>
              <a:ea typeface="+mn-ea"/>
              <a:cs typeface="+mn-cs"/>
              <a:sym typeface="Arial" panose="020B0604020202020204" pitchFamily="34" charset="0"/>
            </a:rPr>
            <a:t>/</a:t>
          </a:r>
          <a:r>
            <a:rPr lang="zh-CN" altLang="en-US" sz="1600" kern="1200">
              <a:solidFill>
                <a:srgbClr val="C00000"/>
              </a:solidFill>
              <a:latin typeface="+mn-ea"/>
              <a:ea typeface="+mn-ea"/>
              <a:cs typeface="+mn-cs"/>
              <a:sym typeface="Arial" panose="020B0604020202020204" pitchFamily="34" charset="0"/>
            </a:rPr>
            <a:t>职务</a:t>
          </a:r>
          <a:endParaRPr lang="zh-CN" altLang="en-US" sz="1600" kern="1200" dirty="0">
            <a:solidFill>
              <a:srgbClr val="C00000"/>
            </a:solidFill>
            <a:latin typeface="+mn-ea"/>
            <a:ea typeface="+mn-ea"/>
            <a:cs typeface="+mn-cs"/>
            <a:sym typeface="Arial" panose="020B0604020202020204" pitchFamily="34" charset="0"/>
          </a:endParaRPr>
        </a:p>
      </dsp:txBody>
      <dsp:txXfrm>
        <a:off x="5834491" y="3523190"/>
        <a:ext cx="1440004" cy="497957"/>
      </dsp:txXfrm>
    </dsp:sp>
    <dsp:sp modelId="{CB91E7ED-C4F4-4AA9-856A-2DFE5DE97D8C}">
      <dsp:nvSpPr>
        <dsp:cNvPr id="0" name=""/>
        <dsp:cNvSpPr/>
      </dsp:nvSpPr>
      <dsp:spPr>
        <a:xfrm>
          <a:off x="5834491" y="4230291"/>
          <a:ext cx="1440004" cy="497957"/>
        </a:xfrm>
        <a:prstGeom prst="rect">
          <a:avLst/>
        </a:prstGeom>
        <a:solidFill>
          <a:sysClr val="window" lastClr="FFFFFF"/>
        </a:solidFill>
        <a:ln w="12700" cap="flat" cmpd="sng" algn="ctr">
          <a:solidFill>
            <a:sysClr val="window" lastClr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>
              <a:solidFill>
                <a:srgbClr val="C00000"/>
              </a:solidFill>
              <a:latin typeface="+mn-ea"/>
              <a:ea typeface="+mn-ea"/>
              <a:cs typeface="+mn-cs"/>
              <a:sym typeface="Arial" panose="020B0604020202020204" pitchFamily="34" charset="0"/>
            </a:rPr>
            <a:t>姓名</a:t>
          </a:r>
          <a:r>
            <a:rPr lang="en-US" altLang="zh-CN" sz="1600" kern="1200">
              <a:solidFill>
                <a:srgbClr val="C00000"/>
              </a:solidFill>
              <a:latin typeface="+mn-ea"/>
              <a:ea typeface="+mn-ea"/>
              <a:cs typeface="+mn-cs"/>
              <a:sym typeface="Arial" panose="020B0604020202020204" pitchFamily="34" charset="0"/>
            </a:rPr>
            <a:t>/</a:t>
          </a:r>
          <a:r>
            <a:rPr lang="zh-CN" altLang="en-US" sz="1600" kern="1200">
              <a:solidFill>
                <a:srgbClr val="C00000"/>
              </a:solidFill>
              <a:latin typeface="+mn-ea"/>
              <a:ea typeface="+mn-ea"/>
              <a:cs typeface="+mn-cs"/>
              <a:sym typeface="Arial" panose="020B0604020202020204" pitchFamily="34" charset="0"/>
            </a:rPr>
            <a:t>职务</a:t>
          </a:r>
          <a:endParaRPr lang="zh-CN" altLang="en-US" sz="1600" kern="1200" dirty="0">
            <a:solidFill>
              <a:srgbClr val="C00000"/>
            </a:solidFill>
            <a:latin typeface="+mn-ea"/>
            <a:ea typeface="+mn-ea"/>
            <a:cs typeface="+mn-cs"/>
            <a:sym typeface="Arial" panose="020B0604020202020204" pitchFamily="34" charset="0"/>
          </a:endParaRPr>
        </a:p>
      </dsp:txBody>
      <dsp:txXfrm>
        <a:off x="5834491" y="4230291"/>
        <a:ext cx="1440004" cy="497957"/>
      </dsp:txXfrm>
    </dsp:sp>
    <dsp:sp modelId="{5E3CE6D3-1B7B-4529-98DF-78D81E753FFA}">
      <dsp:nvSpPr>
        <dsp:cNvPr id="0" name=""/>
        <dsp:cNvSpPr/>
      </dsp:nvSpPr>
      <dsp:spPr>
        <a:xfrm>
          <a:off x="7834820" y="1414582"/>
          <a:ext cx="1440004" cy="497957"/>
        </a:xfrm>
        <a:prstGeom prst="rect">
          <a:avLst/>
        </a:prstGeom>
        <a:solidFill>
          <a:srgbClr val="FFC000"/>
        </a:solidFill>
        <a:ln w="12700" cap="flat" cmpd="sng" algn="ctr">
          <a:solidFill>
            <a:srgbClr val="FEE7B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>
              <a:solidFill>
                <a:srgbClr val="C00000"/>
              </a:solidFill>
              <a:latin typeface="+mn-ea"/>
              <a:ea typeface="+mn-ea"/>
              <a:cs typeface="+mn-cs"/>
              <a:sym typeface="Arial" panose="020B0604020202020204" pitchFamily="34" charset="0"/>
            </a:rPr>
            <a:t>姓名</a:t>
          </a:r>
          <a:r>
            <a:rPr lang="en-US" altLang="zh-CN" sz="1600" kern="1200">
              <a:solidFill>
                <a:srgbClr val="C00000"/>
              </a:solidFill>
              <a:latin typeface="+mn-ea"/>
              <a:ea typeface="+mn-ea"/>
              <a:cs typeface="+mn-cs"/>
              <a:sym typeface="Arial" panose="020B0604020202020204" pitchFamily="34" charset="0"/>
            </a:rPr>
            <a:t>/</a:t>
          </a:r>
          <a:r>
            <a:rPr lang="zh-CN" altLang="en-US" sz="1600" kern="1200">
              <a:solidFill>
                <a:srgbClr val="C00000"/>
              </a:solidFill>
              <a:latin typeface="+mn-ea"/>
              <a:ea typeface="+mn-ea"/>
              <a:cs typeface="+mn-cs"/>
              <a:sym typeface="Arial" panose="020B0604020202020204" pitchFamily="34" charset="0"/>
            </a:rPr>
            <a:t>职务</a:t>
          </a:r>
          <a:endParaRPr lang="zh-CN" altLang="en-US" sz="1600" kern="1200" dirty="0">
            <a:solidFill>
              <a:srgbClr val="C00000"/>
            </a:solidFill>
            <a:latin typeface="+mn-ea"/>
            <a:ea typeface="+mn-ea"/>
            <a:cs typeface="+mn-cs"/>
            <a:sym typeface="Arial" panose="020B0604020202020204" pitchFamily="34" charset="0"/>
          </a:endParaRPr>
        </a:p>
      </dsp:txBody>
      <dsp:txXfrm>
        <a:off x="7834820" y="1414582"/>
        <a:ext cx="1440004" cy="497957"/>
      </dsp:txXfrm>
    </dsp:sp>
    <dsp:sp modelId="{6C122B21-FB57-4309-8C68-4EEF9ADDF469}">
      <dsp:nvSpPr>
        <dsp:cNvPr id="0" name=""/>
        <dsp:cNvSpPr/>
      </dsp:nvSpPr>
      <dsp:spPr>
        <a:xfrm>
          <a:off x="8186595" y="2096287"/>
          <a:ext cx="1440004" cy="497957"/>
        </a:xfrm>
        <a:prstGeom prst="rect">
          <a:avLst/>
        </a:prstGeom>
        <a:solidFill>
          <a:sysClr val="window" lastClr="FFFFFF"/>
        </a:solidFill>
        <a:ln w="12700" cap="flat" cmpd="sng" algn="ctr">
          <a:solidFill>
            <a:sysClr val="window" lastClr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>
              <a:solidFill>
                <a:srgbClr val="C00000"/>
              </a:solidFill>
              <a:latin typeface="+mn-ea"/>
              <a:ea typeface="+mn-ea"/>
              <a:cs typeface="+mn-cs"/>
              <a:sym typeface="Arial" panose="020B0604020202020204" pitchFamily="34" charset="0"/>
            </a:rPr>
            <a:t>姓名</a:t>
          </a:r>
          <a:r>
            <a:rPr lang="en-US" altLang="zh-CN" sz="1600" kern="1200">
              <a:solidFill>
                <a:srgbClr val="C00000"/>
              </a:solidFill>
              <a:latin typeface="+mn-ea"/>
              <a:ea typeface="+mn-ea"/>
              <a:cs typeface="+mn-cs"/>
              <a:sym typeface="Arial" panose="020B0604020202020204" pitchFamily="34" charset="0"/>
            </a:rPr>
            <a:t>/</a:t>
          </a:r>
          <a:r>
            <a:rPr lang="zh-CN" altLang="en-US" sz="1600" kern="1200">
              <a:solidFill>
                <a:srgbClr val="C00000"/>
              </a:solidFill>
              <a:latin typeface="+mn-ea"/>
              <a:ea typeface="+mn-ea"/>
              <a:cs typeface="+mn-cs"/>
              <a:sym typeface="Arial" panose="020B0604020202020204" pitchFamily="34" charset="0"/>
            </a:rPr>
            <a:t>职务</a:t>
          </a:r>
          <a:endParaRPr lang="zh-CN" altLang="en-US" sz="1600" kern="1200" dirty="0">
            <a:solidFill>
              <a:srgbClr val="C00000"/>
            </a:solidFill>
            <a:latin typeface="+mn-ea"/>
            <a:ea typeface="+mn-ea"/>
            <a:cs typeface="+mn-cs"/>
            <a:sym typeface="Arial" panose="020B0604020202020204" pitchFamily="34" charset="0"/>
          </a:endParaRPr>
        </a:p>
      </dsp:txBody>
      <dsp:txXfrm>
        <a:off x="8186595" y="2096287"/>
        <a:ext cx="1440004" cy="497957"/>
      </dsp:txXfrm>
    </dsp:sp>
    <dsp:sp modelId="{98335609-939E-4074-B1F5-C49466B1993C}">
      <dsp:nvSpPr>
        <dsp:cNvPr id="0" name=""/>
        <dsp:cNvSpPr/>
      </dsp:nvSpPr>
      <dsp:spPr>
        <a:xfrm>
          <a:off x="8186595" y="2803387"/>
          <a:ext cx="1440004" cy="497957"/>
        </a:xfrm>
        <a:prstGeom prst="rect">
          <a:avLst/>
        </a:prstGeom>
        <a:solidFill>
          <a:sysClr val="window" lastClr="FFFFFF"/>
        </a:solidFill>
        <a:ln w="12700" cap="flat" cmpd="sng" algn="ctr">
          <a:solidFill>
            <a:sysClr val="window" lastClr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>
              <a:solidFill>
                <a:srgbClr val="C00000"/>
              </a:solidFill>
              <a:latin typeface="+mn-ea"/>
              <a:ea typeface="+mn-ea"/>
              <a:cs typeface="+mn-cs"/>
              <a:sym typeface="Arial" panose="020B0604020202020204" pitchFamily="34" charset="0"/>
            </a:rPr>
            <a:t>姓名</a:t>
          </a:r>
          <a:r>
            <a:rPr lang="en-US" altLang="zh-CN" sz="1600" kern="1200">
              <a:solidFill>
                <a:srgbClr val="C00000"/>
              </a:solidFill>
              <a:latin typeface="+mn-ea"/>
              <a:ea typeface="+mn-ea"/>
              <a:cs typeface="+mn-cs"/>
              <a:sym typeface="Arial" panose="020B0604020202020204" pitchFamily="34" charset="0"/>
            </a:rPr>
            <a:t>/</a:t>
          </a:r>
          <a:r>
            <a:rPr lang="zh-CN" altLang="en-US" sz="1600" kern="1200">
              <a:solidFill>
                <a:srgbClr val="C00000"/>
              </a:solidFill>
              <a:latin typeface="+mn-ea"/>
              <a:ea typeface="+mn-ea"/>
              <a:cs typeface="+mn-cs"/>
              <a:sym typeface="Arial" panose="020B0604020202020204" pitchFamily="34" charset="0"/>
            </a:rPr>
            <a:t>职务</a:t>
          </a:r>
          <a:endParaRPr lang="zh-CN" altLang="en-US" sz="1600" kern="1200" dirty="0">
            <a:solidFill>
              <a:srgbClr val="C00000"/>
            </a:solidFill>
            <a:latin typeface="+mn-ea"/>
            <a:ea typeface="+mn-ea"/>
            <a:cs typeface="+mn-cs"/>
            <a:sym typeface="Arial" panose="020B0604020202020204" pitchFamily="34" charset="0"/>
          </a:endParaRPr>
        </a:p>
      </dsp:txBody>
      <dsp:txXfrm>
        <a:off x="8186595" y="2803387"/>
        <a:ext cx="1440004" cy="497957"/>
      </dsp:txXfrm>
    </dsp:sp>
    <dsp:sp modelId="{5474B003-19CC-480E-8331-4B751ED72D04}">
      <dsp:nvSpPr>
        <dsp:cNvPr id="0" name=""/>
        <dsp:cNvSpPr/>
      </dsp:nvSpPr>
      <dsp:spPr>
        <a:xfrm>
          <a:off x="8186595" y="3510487"/>
          <a:ext cx="1440004" cy="497957"/>
        </a:xfrm>
        <a:prstGeom prst="rect">
          <a:avLst/>
        </a:prstGeom>
        <a:solidFill>
          <a:sysClr val="window" lastClr="FFFFFF"/>
        </a:solidFill>
        <a:ln w="12700" cap="flat" cmpd="sng" algn="ctr">
          <a:solidFill>
            <a:sysClr val="window" lastClr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>
              <a:solidFill>
                <a:srgbClr val="C00000"/>
              </a:solidFill>
              <a:latin typeface="+mn-ea"/>
              <a:ea typeface="+mn-ea"/>
              <a:cs typeface="+mn-cs"/>
              <a:sym typeface="Arial" panose="020B0604020202020204" pitchFamily="34" charset="0"/>
            </a:rPr>
            <a:t>姓名</a:t>
          </a:r>
          <a:r>
            <a:rPr lang="en-US" altLang="zh-CN" sz="1600" kern="1200">
              <a:solidFill>
                <a:srgbClr val="C00000"/>
              </a:solidFill>
              <a:latin typeface="+mn-ea"/>
              <a:ea typeface="+mn-ea"/>
              <a:cs typeface="+mn-cs"/>
              <a:sym typeface="Arial" panose="020B0604020202020204" pitchFamily="34" charset="0"/>
            </a:rPr>
            <a:t>/</a:t>
          </a:r>
          <a:r>
            <a:rPr lang="zh-CN" altLang="en-US" sz="1600" kern="1200">
              <a:solidFill>
                <a:srgbClr val="C00000"/>
              </a:solidFill>
              <a:latin typeface="+mn-ea"/>
              <a:ea typeface="+mn-ea"/>
              <a:cs typeface="+mn-cs"/>
              <a:sym typeface="Arial" panose="020B0604020202020204" pitchFamily="34" charset="0"/>
            </a:rPr>
            <a:t>职务</a:t>
          </a:r>
          <a:endParaRPr lang="zh-CN" altLang="en-US" sz="1600" kern="1200" dirty="0">
            <a:solidFill>
              <a:srgbClr val="C00000"/>
            </a:solidFill>
            <a:latin typeface="+mn-ea"/>
            <a:ea typeface="+mn-ea"/>
            <a:cs typeface="+mn-cs"/>
            <a:sym typeface="Arial" panose="020B0604020202020204" pitchFamily="34" charset="0"/>
          </a:endParaRPr>
        </a:p>
      </dsp:txBody>
      <dsp:txXfrm>
        <a:off x="8186595" y="3510487"/>
        <a:ext cx="1440004" cy="497957"/>
      </dsp:txXfrm>
    </dsp:sp>
    <dsp:sp modelId="{E58AA4DB-1E40-451A-A583-3FF3AC36086E}">
      <dsp:nvSpPr>
        <dsp:cNvPr id="0" name=""/>
        <dsp:cNvSpPr/>
      </dsp:nvSpPr>
      <dsp:spPr>
        <a:xfrm>
          <a:off x="8186595" y="4217588"/>
          <a:ext cx="1440004" cy="497957"/>
        </a:xfrm>
        <a:prstGeom prst="rect">
          <a:avLst/>
        </a:prstGeom>
        <a:solidFill>
          <a:sysClr val="window" lastClr="FFFFFF"/>
        </a:solidFill>
        <a:ln w="12700" cap="flat" cmpd="sng" algn="ctr">
          <a:solidFill>
            <a:sysClr val="window" lastClr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>
              <a:solidFill>
                <a:srgbClr val="C00000"/>
              </a:solidFill>
              <a:latin typeface="+mn-ea"/>
              <a:ea typeface="+mn-ea"/>
              <a:cs typeface="+mn-cs"/>
              <a:sym typeface="Arial" panose="020B0604020202020204" pitchFamily="34" charset="0"/>
            </a:rPr>
            <a:t>姓名</a:t>
          </a:r>
          <a:r>
            <a:rPr lang="en-US" altLang="zh-CN" sz="1600" kern="1200">
              <a:solidFill>
                <a:srgbClr val="C00000"/>
              </a:solidFill>
              <a:latin typeface="+mn-ea"/>
              <a:ea typeface="+mn-ea"/>
              <a:cs typeface="+mn-cs"/>
              <a:sym typeface="Arial" panose="020B0604020202020204" pitchFamily="34" charset="0"/>
            </a:rPr>
            <a:t>/</a:t>
          </a:r>
          <a:r>
            <a:rPr lang="zh-CN" altLang="en-US" sz="1600" kern="1200">
              <a:solidFill>
                <a:srgbClr val="C00000"/>
              </a:solidFill>
              <a:latin typeface="+mn-ea"/>
              <a:ea typeface="+mn-ea"/>
              <a:cs typeface="+mn-cs"/>
              <a:sym typeface="Arial" panose="020B0604020202020204" pitchFamily="34" charset="0"/>
            </a:rPr>
            <a:t>职务</a:t>
          </a:r>
          <a:endParaRPr lang="zh-CN" altLang="en-US" sz="1600" kern="1200" dirty="0">
            <a:solidFill>
              <a:srgbClr val="C00000"/>
            </a:solidFill>
            <a:latin typeface="+mn-ea"/>
            <a:ea typeface="+mn-ea"/>
            <a:cs typeface="+mn-cs"/>
            <a:sym typeface="Arial" panose="020B0604020202020204" pitchFamily="34" charset="0"/>
          </a:endParaRPr>
        </a:p>
      </dsp:txBody>
      <dsp:txXfrm>
        <a:off x="8186595" y="4217588"/>
        <a:ext cx="1440004" cy="497957"/>
      </dsp:txXfrm>
    </dsp:sp>
    <dsp:sp modelId="{9139C9E9-2EA8-4904-B629-52D8105AD967}">
      <dsp:nvSpPr>
        <dsp:cNvPr id="0" name=""/>
        <dsp:cNvSpPr/>
      </dsp:nvSpPr>
      <dsp:spPr>
        <a:xfrm>
          <a:off x="3088723" y="707487"/>
          <a:ext cx="1440004" cy="497957"/>
        </a:xfrm>
        <a:prstGeom prst="rect">
          <a:avLst/>
        </a:prstGeom>
        <a:solidFill>
          <a:srgbClr val="FFC000"/>
        </a:solidFill>
        <a:ln w="12700" cap="flat" cmpd="sng" algn="ctr">
          <a:solidFill>
            <a:srgbClr val="FEE7B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>
              <a:solidFill>
                <a:srgbClr val="C00000"/>
              </a:solidFill>
              <a:latin typeface="+mn-ea"/>
              <a:ea typeface="+mn-ea"/>
              <a:cs typeface="+mn-cs"/>
              <a:sym typeface="Arial" panose="020B0604020202020204" pitchFamily="34" charset="0"/>
            </a:rPr>
            <a:t>姓名</a:t>
          </a:r>
          <a:r>
            <a:rPr lang="en-US" altLang="zh-CN" sz="1600" kern="1200">
              <a:solidFill>
                <a:srgbClr val="C00000"/>
              </a:solidFill>
              <a:latin typeface="+mn-ea"/>
              <a:ea typeface="+mn-ea"/>
              <a:cs typeface="+mn-cs"/>
              <a:sym typeface="Arial" panose="020B0604020202020204" pitchFamily="34" charset="0"/>
            </a:rPr>
            <a:t>/</a:t>
          </a:r>
          <a:r>
            <a:rPr lang="zh-CN" altLang="en-US" sz="1600" kern="1200">
              <a:solidFill>
                <a:srgbClr val="C00000"/>
              </a:solidFill>
              <a:latin typeface="+mn-ea"/>
              <a:ea typeface="+mn-ea"/>
              <a:cs typeface="+mn-cs"/>
              <a:sym typeface="Arial" panose="020B0604020202020204" pitchFamily="34" charset="0"/>
            </a:rPr>
            <a:t>职务</a:t>
          </a:r>
          <a:endParaRPr lang="zh-CN" altLang="en-US" sz="1600" kern="1200" dirty="0">
            <a:solidFill>
              <a:srgbClr val="C00000"/>
            </a:solidFill>
            <a:latin typeface="+mn-ea"/>
            <a:ea typeface="+mn-ea"/>
            <a:cs typeface="+mn-cs"/>
            <a:sym typeface="Arial" panose="020B0604020202020204" pitchFamily="34" charset="0"/>
          </a:endParaRPr>
        </a:p>
      </dsp:txBody>
      <dsp:txXfrm>
        <a:off x="3088723" y="707487"/>
        <a:ext cx="1440004" cy="497957"/>
      </dsp:txXfrm>
    </dsp:sp>
    <dsp:sp modelId="{51717A67-9583-4863-9EB7-85135E235B6B}">
      <dsp:nvSpPr>
        <dsp:cNvPr id="0" name=""/>
        <dsp:cNvSpPr/>
      </dsp:nvSpPr>
      <dsp:spPr>
        <a:xfrm>
          <a:off x="4737870" y="707487"/>
          <a:ext cx="1440004" cy="497957"/>
        </a:xfrm>
        <a:prstGeom prst="rect">
          <a:avLst/>
        </a:prstGeom>
        <a:solidFill>
          <a:srgbClr val="FFC000"/>
        </a:solidFill>
        <a:ln w="12700" cap="flat" cmpd="sng" algn="ctr">
          <a:solidFill>
            <a:srgbClr val="FEE7B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>
              <a:solidFill>
                <a:srgbClr val="C00000"/>
              </a:solidFill>
              <a:latin typeface="+mn-ea"/>
              <a:ea typeface="+mn-ea"/>
              <a:cs typeface="+mn-cs"/>
              <a:sym typeface="Arial" panose="020B0604020202020204" pitchFamily="34" charset="0"/>
            </a:rPr>
            <a:t>姓名</a:t>
          </a:r>
          <a:r>
            <a:rPr lang="en-US" altLang="zh-CN" sz="1600" kern="1200">
              <a:solidFill>
                <a:srgbClr val="C00000"/>
              </a:solidFill>
              <a:latin typeface="+mn-ea"/>
              <a:ea typeface="+mn-ea"/>
              <a:cs typeface="+mn-cs"/>
              <a:sym typeface="Arial" panose="020B0604020202020204" pitchFamily="34" charset="0"/>
            </a:rPr>
            <a:t>/</a:t>
          </a:r>
          <a:r>
            <a:rPr lang="zh-CN" altLang="en-US" sz="1600" kern="1200">
              <a:solidFill>
                <a:srgbClr val="C00000"/>
              </a:solidFill>
              <a:latin typeface="+mn-ea"/>
              <a:ea typeface="+mn-ea"/>
              <a:cs typeface="+mn-cs"/>
              <a:sym typeface="Arial" panose="020B0604020202020204" pitchFamily="34" charset="0"/>
            </a:rPr>
            <a:t>职务</a:t>
          </a:r>
          <a:endParaRPr lang="zh-CN" altLang="en-US" sz="1600" kern="1200" dirty="0">
            <a:solidFill>
              <a:srgbClr val="C00000"/>
            </a:solidFill>
            <a:latin typeface="+mn-ea"/>
            <a:ea typeface="+mn-ea"/>
            <a:cs typeface="+mn-cs"/>
            <a:sym typeface="Arial" panose="020B0604020202020204" pitchFamily="34" charset="0"/>
          </a:endParaRPr>
        </a:p>
      </dsp:txBody>
      <dsp:txXfrm>
        <a:off x="4737870" y="707487"/>
        <a:ext cx="1440004" cy="4979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#3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linDir" val="fromT"/>
                  <dgm:param type="chAlign" val="r"/>
                </dgm:alg>
              </dgm:if>
              <dgm:if name="Name23" func="var" arg="hierBranch" op="equ" val="r">
                <dgm:alg type="hierChild">
                  <dgm:param type="linDir" val="fromT"/>
                  <dgm:param type="chAlign" val="l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linDir" val="fromL"/>
                      <dgm:param type="chAlign" val="l"/>
                      <dgm:param type="secLinDir" val="fromT"/>
                      <dgm:param type="secChAlign" val="t"/>
                    </dgm:alg>
                  </dgm:if>
                  <dgm:else name="Name27">
                    <dgm:alg type="hierChild">
                      <dgm:param type="linDir" val="fromR"/>
                      <dgm:param type="chAlign" val="l"/>
                      <dgm:param type="secLinDir" val="fromT"/>
                      <dgm:param type="secChAlign" val="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srcNode" val="rootConnector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srcNode" val="rootConnector1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srcNode" val="rootConnector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85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89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05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linDir" val="fromL"/>
                  <dgm:param type="chAlign" val="l"/>
                  <dgm:param type="secLinDir" val="fromT"/>
                  <dgm:param type="secChAlign" val="t"/>
                </dgm:alg>
              </dgm:if>
              <dgm:else name="Name109">
                <dgm:alg type="hierChild">
                  <dgm:param type="linDir" val="fromR"/>
                  <dgm:param type="chAlign" val="l"/>
                  <dgm:param type="secLinDir" val="fromT"/>
                  <dgm:param type="secChAlign" val="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129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133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46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8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fld id="{7A328F29-D12B-40BE-AE92-EC314C1D10DE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fld id="{4378F772-F16C-4511-A22F-B05C6045B4B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Medium" panose="020B0600000000000000" pitchFamily="34" charset="-122"/>
        <a:ea typeface="思源黑体 CN Medium" panose="020B06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Medium" panose="020B0600000000000000" pitchFamily="34" charset="-122"/>
        <a:ea typeface="思源黑体 CN Medium" panose="020B06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Medium" panose="020B0600000000000000" pitchFamily="34" charset="-122"/>
        <a:ea typeface="思源黑体 CN Medium" panose="020B06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Medium" panose="020B0600000000000000" pitchFamily="34" charset="-122"/>
        <a:ea typeface="思源黑体 CN Medium" panose="020B06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Medium" panose="020B0600000000000000" pitchFamily="34" charset="-122"/>
        <a:ea typeface="思源黑体 CN Medium" panose="020B06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51F82-ED0F-4BA9-A816-6BB34E15B3E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51F82-ED0F-4BA9-A816-6BB34E15B3E7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51F82-ED0F-4BA9-A816-6BB34E15B3E7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51F82-ED0F-4BA9-A816-6BB34E15B3E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51F82-ED0F-4BA9-A816-6BB34E15B3E7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两项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1483161" y="6093787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 www.2ppt.com/jieri/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" y="0"/>
            <a:ext cx="12189611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阿里巴巴普惠体 R" panose="00020600040101010101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阿里巴巴普惠体 R" panose="00020600040101010101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阿里巴巴普惠体 R" panose="00020600040101010101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阿里巴巴普惠体 R" panose="00020600040101010101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阿里巴巴普惠体 R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" y="0"/>
            <a:ext cx="12189611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5" y="3648205"/>
            <a:ext cx="2171700" cy="269563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816870" y="1479400"/>
            <a:ext cx="878686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5600" spc="-150" dirty="0">
                <a:ln w="98425" cmpd="thinThick">
                  <a:noFill/>
                </a:ln>
                <a:solidFill>
                  <a:srgbClr val="FACA7F"/>
                </a:solidFill>
                <a:latin typeface="汉仪行楷简" panose="02010609000101010101" pitchFamily="49" charset="-122"/>
                <a:ea typeface="汉仪行楷简" panose="02010609000101010101" pitchFamily="49" charset="-122"/>
                <a:cs typeface="+mn-ea"/>
                <a:sym typeface="+mn-lt"/>
              </a:rPr>
              <a:t>元旦快乐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598067" y="4022844"/>
            <a:ext cx="5117307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dist"/>
            <a:r>
              <a:rPr lang="zh-CN" altLang="en-US" sz="2800" dirty="0">
                <a:ln w="98425" cmpd="thinThick">
                  <a:noFill/>
                </a:ln>
                <a:solidFill>
                  <a:srgbClr val="FACA7F"/>
                </a:solidFill>
                <a:cs typeface="+mn-ea"/>
                <a:sym typeface="+mn-lt"/>
              </a:rPr>
              <a:t>喜迎元</a:t>
            </a:r>
            <a:r>
              <a:rPr lang="zh-CN" altLang="en-US" sz="2800" dirty="0" smtClean="0">
                <a:ln w="98425" cmpd="thinThick">
                  <a:noFill/>
                </a:ln>
                <a:solidFill>
                  <a:srgbClr val="FACA7F"/>
                </a:solidFill>
                <a:cs typeface="+mn-ea"/>
                <a:sym typeface="+mn-lt"/>
              </a:rPr>
              <a:t>旦</a:t>
            </a:r>
            <a:r>
              <a:rPr lang="en-US" altLang="zh-CN" sz="2800" dirty="0" smtClean="0">
                <a:ln w="98425" cmpd="thinThick">
                  <a:noFill/>
                </a:ln>
                <a:solidFill>
                  <a:srgbClr val="FACA7F"/>
                </a:solidFill>
                <a:cs typeface="+mn-ea"/>
                <a:sym typeface="+mn-lt"/>
              </a:rPr>
              <a:t>PPT</a:t>
            </a:r>
            <a:r>
              <a:rPr lang="zh-CN" altLang="en-US" sz="2800" dirty="0" smtClean="0">
                <a:ln w="98425" cmpd="thinThick">
                  <a:noFill/>
                </a:ln>
                <a:solidFill>
                  <a:srgbClr val="FACA7F"/>
                </a:solidFill>
                <a:cs typeface="+mn-ea"/>
                <a:sym typeface="+mn-lt"/>
              </a:rPr>
              <a:t>模板</a:t>
            </a:r>
            <a:endParaRPr lang="zh-CN" altLang="en-US" sz="2800" dirty="0">
              <a:ln w="98425" cmpd="thinThick">
                <a:noFill/>
              </a:ln>
              <a:solidFill>
                <a:srgbClr val="FACA7F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2"/>
          <p:cNvSpPr/>
          <p:nvPr/>
        </p:nvSpPr>
        <p:spPr>
          <a:xfrm>
            <a:off x="2078292" y="1218162"/>
            <a:ext cx="8229600" cy="1066800"/>
          </a:xfrm>
          <a:custGeom>
            <a:avLst/>
            <a:gdLst>
              <a:gd name="connsiteX0" fmla="*/ 0 w 8229600"/>
              <a:gd name="connsiteY0" fmla="*/ 1047750 h 1066800"/>
              <a:gd name="connsiteX1" fmla="*/ 0 w 8229600"/>
              <a:gd name="connsiteY1" fmla="*/ 0 h 1066800"/>
              <a:gd name="connsiteX2" fmla="*/ 8229600 w 8229600"/>
              <a:gd name="connsiteY2" fmla="*/ 0 h 1066800"/>
              <a:gd name="connsiteX3" fmla="*/ 8229600 w 8229600"/>
              <a:gd name="connsiteY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29600" h="1066800">
                <a:moveTo>
                  <a:pt x="0" y="1047750"/>
                </a:moveTo>
                <a:lnTo>
                  <a:pt x="0" y="0"/>
                </a:lnTo>
                <a:lnTo>
                  <a:pt x="8229600" y="0"/>
                </a:lnTo>
                <a:lnTo>
                  <a:pt x="8229600" y="1066800"/>
                </a:lnTo>
              </a:path>
            </a:pathLst>
          </a:custGeom>
          <a:ln w="28575">
            <a:solidFill>
              <a:schemeClr val="accent4">
                <a:lumMod val="60000"/>
                <a:lumOff val="4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任意多边形 3"/>
          <p:cNvSpPr/>
          <p:nvPr/>
        </p:nvSpPr>
        <p:spPr>
          <a:xfrm rot="10800000">
            <a:off x="2033576" y="4111801"/>
            <a:ext cx="8229600" cy="1066800"/>
          </a:xfrm>
          <a:custGeom>
            <a:avLst/>
            <a:gdLst>
              <a:gd name="connsiteX0" fmla="*/ 0 w 8229600"/>
              <a:gd name="connsiteY0" fmla="*/ 1047750 h 1066800"/>
              <a:gd name="connsiteX1" fmla="*/ 0 w 8229600"/>
              <a:gd name="connsiteY1" fmla="*/ 0 h 1066800"/>
              <a:gd name="connsiteX2" fmla="*/ 8229600 w 8229600"/>
              <a:gd name="connsiteY2" fmla="*/ 0 h 1066800"/>
              <a:gd name="connsiteX3" fmla="*/ 8229600 w 8229600"/>
              <a:gd name="connsiteY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29600" h="1066800">
                <a:moveTo>
                  <a:pt x="0" y="1047750"/>
                </a:moveTo>
                <a:lnTo>
                  <a:pt x="0" y="0"/>
                </a:lnTo>
                <a:lnTo>
                  <a:pt x="8229600" y="0"/>
                </a:lnTo>
                <a:lnTo>
                  <a:pt x="8229600" y="1066800"/>
                </a:lnTo>
              </a:path>
            </a:pathLst>
          </a:custGeom>
          <a:ln w="28575">
            <a:solidFill>
              <a:schemeClr val="accent4">
                <a:lumMod val="60000"/>
                <a:lumOff val="4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2544410" y="4078178"/>
            <a:ext cx="7234634" cy="96128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FD966"/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2616418" y="1431897"/>
            <a:ext cx="7234634" cy="96128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FD966"/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</a:t>
            </a:r>
          </a:p>
        </p:txBody>
      </p:sp>
      <p:sp>
        <p:nvSpPr>
          <p:cNvPr id="7" name="Freeform 7"/>
          <p:cNvSpPr/>
          <p:nvPr/>
        </p:nvSpPr>
        <p:spPr bwMode="auto">
          <a:xfrm>
            <a:off x="1354108" y="2665908"/>
            <a:ext cx="2349356" cy="1011192"/>
          </a:xfrm>
          <a:custGeom>
            <a:avLst/>
            <a:gdLst>
              <a:gd name="T0" fmla="*/ 483734 w 829"/>
              <a:gd name="T1" fmla="*/ 0 h 357"/>
              <a:gd name="T2" fmla="*/ 2240309 w 829"/>
              <a:gd name="T3" fmla="*/ 0 h 357"/>
              <a:gd name="T4" fmla="*/ 2240309 w 829"/>
              <a:gd name="T5" fmla="*/ 964766 h 357"/>
              <a:gd name="T6" fmla="*/ 483734 w 829"/>
              <a:gd name="T7" fmla="*/ 964766 h 357"/>
              <a:gd name="T8" fmla="*/ 0 w 829"/>
              <a:gd name="T9" fmla="*/ 486437 h 357"/>
              <a:gd name="T10" fmla="*/ 483734 w 829"/>
              <a:gd name="T11" fmla="*/ 0 h 357"/>
              <a:gd name="T12" fmla="*/ 483734 w 829"/>
              <a:gd name="T13" fmla="*/ 0 h 35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29"/>
              <a:gd name="T22" fmla="*/ 0 h 357"/>
              <a:gd name="T23" fmla="*/ 829 w 829"/>
              <a:gd name="T24" fmla="*/ 357 h 35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29" h="357">
                <a:moveTo>
                  <a:pt x="179" y="0"/>
                </a:moveTo>
                <a:lnTo>
                  <a:pt x="829" y="0"/>
                </a:lnTo>
                <a:lnTo>
                  <a:pt x="829" y="357"/>
                </a:lnTo>
                <a:lnTo>
                  <a:pt x="179" y="357"/>
                </a:lnTo>
                <a:lnTo>
                  <a:pt x="0" y="180"/>
                </a:lnTo>
                <a:lnTo>
                  <a:pt x="179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Freeform 8"/>
          <p:cNvSpPr/>
          <p:nvPr/>
        </p:nvSpPr>
        <p:spPr bwMode="auto">
          <a:xfrm>
            <a:off x="1895394" y="2753715"/>
            <a:ext cx="1592688" cy="841244"/>
          </a:xfrm>
          <a:custGeom>
            <a:avLst/>
            <a:gdLst>
              <a:gd name="T0" fmla="*/ 0 w 562"/>
              <a:gd name="T1" fmla="*/ 0 h 297"/>
              <a:gd name="T2" fmla="*/ 1518762 w 562"/>
              <a:gd name="T3" fmla="*/ 0 h 297"/>
              <a:gd name="T4" fmla="*/ 1518762 w 562"/>
              <a:gd name="T5" fmla="*/ 802621 h 297"/>
              <a:gd name="T6" fmla="*/ 0 w 562"/>
              <a:gd name="T7" fmla="*/ 802621 h 297"/>
              <a:gd name="T8" fmla="*/ 0 w 562"/>
              <a:gd name="T9" fmla="*/ 0 h 297"/>
              <a:gd name="T10" fmla="*/ 0 w 562"/>
              <a:gd name="T11" fmla="*/ 0 h 29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62"/>
              <a:gd name="T19" fmla="*/ 0 h 297"/>
              <a:gd name="T20" fmla="*/ 562 w 562"/>
              <a:gd name="T21" fmla="*/ 297 h 29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62" h="297">
                <a:moveTo>
                  <a:pt x="0" y="0"/>
                </a:moveTo>
                <a:lnTo>
                  <a:pt x="562" y="0"/>
                </a:lnTo>
                <a:lnTo>
                  <a:pt x="562" y="297"/>
                </a:lnTo>
                <a:lnTo>
                  <a:pt x="0" y="2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</a:ln>
          <a:effectLst/>
        </p:spPr>
        <p:txBody>
          <a:bodyPr/>
          <a:lstStyle/>
          <a:p>
            <a:endParaRPr lang="zh-CN" altLang="en-US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Freeform 9"/>
          <p:cNvSpPr/>
          <p:nvPr/>
        </p:nvSpPr>
        <p:spPr bwMode="auto">
          <a:xfrm>
            <a:off x="1473135" y="2980313"/>
            <a:ext cx="342908" cy="382384"/>
          </a:xfrm>
          <a:custGeom>
            <a:avLst/>
            <a:gdLst>
              <a:gd name="T0" fmla="*/ 181062 w 121"/>
              <a:gd name="T1" fmla="*/ 0 h 135"/>
              <a:gd name="T2" fmla="*/ 181062 w 121"/>
              <a:gd name="T3" fmla="*/ 83775 h 135"/>
              <a:gd name="T4" fmla="*/ 326992 w 121"/>
              <a:gd name="T5" fmla="*/ 83775 h 135"/>
              <a:gd name="T6" fmla="*/ 326992 w 121"/>
              <a:gd name="T7" fmla="*/ 281053 h 135"/>
              <a:gd name="T8" fmla="*/ 181062 w 121"/>
              <a:gd name="T9" fmla="*/ 281053 h 135"/>
              <a:gd name="T10" fmla="*/ 181062 w 121"/>
              <a:gd name="T11" fmla="*/ 364828 h 135"/>
              <a:gd name="T12" fmla="*/ 0 w 121"/>
              <a:gd name="T13" fmla="*/ 186468 h 135"/>
              <a:gd name="T14" fmla="*/ 181062 w 121"/>
              <a:gd name="T15" fmla="*/ 0 h 135"/>
              <a:gd name="T16" fmla="*/ 181062 w 121"/>
              <a:gd name="T17" fmla="*/ 0 h 13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1"/>
              <a:gd name="T28" fmla="*/ 0 h 135"/>
              <a:gd name="T29" fmla="*/ 121 w 121"/>
              <a:gd name="T30" fmla="*/ 135 h 13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1" h="135">
                <a:moveTo>
                  <a:pt x="67" y="0"/>
                </a:moveTo>
                <a:lnTo>
                  <a:pt x="67" y="31"/>
                </a:lnTo>
                <a:lnTo>
                  <a:pt x="121" y="31"/>
                </a:lnTo>
                <a:lnTo>
                  <a:pt x="121" y="104"/>
                </a:lnTo>
                <a:lnTo>
                  <a:pt x="67" y="104"/>
                </a:lnTo>
                <a:lnTo>
                  <a:pt x="67" y="135"/>
                </a:lnTo>
                <a:lnTo>
                  <a:pt x="0" y="69"/>
                </a:lnTo>
                <a:lnTo>
                  <a:pt x="6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895394" y="2958175"/>
            <a:ext cx="1592688" cy="4385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73" tIns="34287" rIns="68573" bIns="34287">
            <a:spAutoFit/>
          </a:bodyPr>
          <a:lstStyle/>
          <a:p>
            <a:pPr algn="ctr"/>
            <a:r>
              <a:rPr lang="zh-CN" altLang="en-US" sz="2400" dirty="0">
                <a:solidFill>
                  <a:srgbClr val="D00001"/>
                </a:solidFill>
                <a:cs typeface="+mn-ea"/>
                <a:sym typeface="+mn-lt"/>
              </a:rPr>
              <a:t>标题文字</a:t>
            </a:r>
            <a:endParaRPr lang="en-US" altLang="zh-CN" sz="2400" dirty="0">
              <a:solidFill>
                <a:srgbClr val="D00001"/>
              </a:solidFill>
              <a:cs typeface="+mn-ea"/>
              <a:sym typeface="+mn-lt"/>
            </a:endParaRPr>
          </a:p>
        </p:txBody>
      </p:sp>
      <p:sp>
        <p:nvSpPr>
          <p:cNvPr id="12" name="Freeform 10"/>
          <p:cNvSpPr/>
          <p:nvPr/>
        </p:nvSpPr>
        <p:spPr bwMode="auto">
          <a:xfrm>
            <a:off x="3686027" y="2665908"/>
            <a:ext cx="2357858" cy="1011192"/>
          </a:xfrm>
          <a:custGeom>
            <a:avLst/>
            <a:gdLst>
              <a:gd name="T0" fmla="*/ 491841 w 832"/>
              <a:gd name="T1" fmla="*/ 0 h 357"/>
              <a:gd name="T2" fmla="*/ 2248417 w 832"/>
              <a:gd name="T3" fmla="*/ 0 h 357"/>
              <a:gd name="T4" fmla="*/ 2248417 w 832"/>
              <a:gd name="T5" fmla="*/ 964766 h 357"/>
              <a:gd name="T6" fmla="*/ 491841 w 832"/>
              <a:gd name="T7" fmla="*/ 964766 h 357"/>
              <a:gd name="T8" fmla="*/ 0 w 832"/>
              <a:gd name="T9" fmla="*/ 486437 h 357"/>
              <a:gd name="T10" fmla="*/ 491841 w 832"/>
              <a:gd name="T11" fmla="*/ 0 h 357"/>
              <a:gd name="T12" fmla="*/ 491841 w 832"/>
              <a:gd name="T13" fmla="*/ 0 h 35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32"/>
              <a:gd name="T22" fmla="*/ 0 h 357"/>
              <a:gd name="T23" fmla="*/ 832 w 832"/>
              <a:gd name="T24" fmla="*/ 357 h 35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32" h="357">
                <a:moveTo>
                  <a:pt x="182" y="0"/>
                </a:moveTo>
                <a:lnTo>
                  <a:pt x="832" y="0"/>
                </a:lnTo>
                <a:lnTo>
                  <a:pt x="832" y="357"/>
                </a:lnTo>
                <a:lnTo>
                  <a:pt x="182" y="357"/>
                </a:lnTo>
                <a:lnTo>
                  <a:pt x="0" y="180"/>
                </a:lnTo>
                <a:lnTo>
                  <a:pt x="182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Freeform 11"/>
          <p:cNvSpPr/>
          <p:nvPr/>
        </p:nvSpPr>
        <p:spPr bwMode="auto">
          <a:xfrm>
            <a:off x="4235817" y="2753715"/>
            <a:ext cx="1592687" cy="841244"/>
          </a:xfrm>
          <a:custGeom>
            <a:avLst/>
            <a:gdLst>
              <a:gd name="T0" fmla="*/ 0 w 562"/>
              <a:gd name="T1" fmla="*/ 0 h 297"/>
              <a:gd name="T2" fmla="*/ 1518762 w 562"/>
              <a:gd name="T3" fmla="*/ 0 h 297"/>
              <a:gd name="T4" fmla="*/ 1518762 w 562"/>
              <a:gd name="T5" fmla="*/ 802621 h 297"/>
              <a:gd name="T6" fmla="*/ 0 w 562"/>
              <a:gd name="T7" fmla="*/ 802621 h 297"/>
              <a:gd name="T8" fmla="*/ 0 w 562"/>
              <a:gd name="T9" fmla="*/ 0 h 297"/>
              <a:gd name="T10" fmla="*/ 0 w 562"/>
              <a:gd name="T11" fmla="*/ 0 h 29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62"/>
              <a:gd name="T19" fmla="*/ 0 h 297"/>
              <a:gd name="T20" fmla="*/ 562 w 562"/>
              <a:gd name="T21" fmla="*/ 297 h 29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62" h="297">
                <a:moveTo>
                  <a:pt x="0" y="0"/>
                </a:moveTo>
                <a:lnTo>
                  <a:pt x="562" y="0"/>
                </a:lnTo>
                <a:lnTo>
                  <a:pt x="562" y="297"/>
                </a:lnTo>
                <a:lnTo>
                  <a:pt x="0" y="2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</a:ln>
          <a:effectLst/>
        </p:spPr>
        <p:txBody>
          <a:bodyPr/>
          <a:lstStyle/>
          <a:p>
            <a:endParaRPr lang="zh-CN" altLang="en-US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Freeform 12"/>
          <p:cNvSpPr/>
          <p:nvPr/>
        </p:nvSpPr>
        <p:spPr bwMode="auto">
          <a:xfrm>
            <a:off x="3807888" y="2980313"/>
            <a:ext cx="348576" cy="382384"/>
          </a:xfrm>
          <a:custGeom>
            <a:avLst/>
            <a:gdLst>
              <a:gd name="T0" fmla="*/ 183764 w 123"/>
              <a:gd name="T1" fmla="*/ 0 h 135"/>
              <a:gd name="T2" fmla="*/ 183764 w 123"/>
              <a:gd name="T3" fmla="*/ 83775 h 135"/>
              <a:gd name="T4" fmla="*/ 332397 w 123"/>
              <a:gd name="T5" fmla="*/ 83775 h 135"/>
              <a:gd name="T6" fmla="*/ 332397 w 123"/>
              <a:gd name="T7" fmla="*/ 281053 h 135"/>
              <a:gd name="T8" fmla="*/ 183764 w 123"/>
              <a:gd name="T9" fmla="*/ 281053 h 135"/>
              <a:gd name="T10" fmla="*/ 183764 w 123"/>
              <a:gd name="T11" fmla="*/ 364828 h 135"/>
              <a:gd name="T12" fmla="*/ 0 w 123"/>
              <a:gd name="T13" fmla="*/ 186468 h 135"/>
              <a:gd name="T14" fmla="*/ 183764 w 123"/>
              <a:gd name="T15" fmla="*/ 0 h 135"/>
              <a:gd name="T16" fmla="*/ 183764 w 123"/>
              <a:gd name="T17" fmla="*/ 0 h 13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3"/>
              <a:gd name="T28" fmla="*/ 0 h 135"/>
              <a:gd name="T29" fmla="*/ 123 w 123"/>
              <a:gd name="T30" fmla="*/ 135 h 13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3" h="135">
                <a:moveTo>
                  <a:pt x="68" y="0"/>
                </a:moveTo>
                <a:lnTo>
                  <a:pt x="68" y="31"/>
                </a:lnTo>
                <a:lnTo>
                  <a:pt x="123" y="31"/>
                </a:lnTo>
                <a:lnTo>
                  <a:pt x="123" y="104"/>
                </a:lnTo>
                <a:lnTo>
                  <a:pt x="68" y="104"/>
                </a:lnTo>
                <a:lnTo>
                  <a:pt x="68" y="135"/>
                </a:lnTo>
                <a:lnTo>
                  <a:pt x="0" y="69"/>
                </a:lnTo>
                <a:lnTo>
                  <a:pt x="6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4235817" y="2958175"/>
            <a:ext cx="1592687" cy="4385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73" tIns="34287" rIns="68573" bIns="34287">
            <a:spAutoFit/>
          </a:bodyPr>
          <a:lstStyle/>
          <a:p>
            <a:pPr algn="ctr"/>
            <a:r>
              <a:rPr lang="zh-CN" altLang="en-US" sz="2400" dirty="0">
                <a:solidFill>
                  <a:srgbClr val="D00001"/>
                </a:solidFill>
                <a:cs typeface="+mn-ea"/>
                <a:sym typeface="+mn-lt"/>
              </a:rPr>
              <a:t>标题文字</a:t>
            </a:r>
            <a:endParaRPr lang="en-US" altLang="zh-CN" sz="2400" dirty="0">
              <a:solidFill>
                <a:srgbClr val="D00001"/>
              </a:solidFill>
              <a:cs typeface="+mn-ea"/>
              <a:sym typeface="+mn-lt"/>
            </a:endParaRPr>
          </a:p>
        </p:txBody>
      </p:sp>
      <p:sp>
        <p:nvSpPr>
          <p:cNvPr id="17" name="Freeform 7"/>
          <p:cNvSpPr/>
          <p:nvPr/>
        </p:nvSpPr>
        <p:spPr bwMode="auto">
          <a:xfrm>
            <a:off x="6026449" y="2665908"/>
            <a:ext cx="2349356" cy="1011192"/>
          </a:xfrm>
          <a:custGeom>
            <a:avLst/>
            <a:gdLst>
              <a:gd name="T0" fmla="*/ 483734 w 829"/>
              <a:gd name="T1" fmla="*/ 0 h 357"/>
              <a:gd name="T2" fmla="*/ 2240309 w 829"/>
              <a:gd name="T3" fmla="*/ 0 h 357"/>
              <a:gd name="T4" fmla="*/ 2240309 w 829"/>
              <a:gd name="T5" fmla="*/ 964766 h 357"/>
              <a:gd name="T6" fmla="*/ 483734 w 829"/>
              <a:gd name="T7" fmla="*/ 964766 h 357"/>
              <a:gd name="T8" fmla="*/ 0 w 829"/>
              <a:gd name="T9" fmla="*/ 486437 h 357"/>
              <a:gd name="T10" fmla="*/ 483734 w 829"/>
              <a:gd name="T11" fmla="*/ 0 h 357"/>
              <a:gd name="T12" fmla="*/ 483734 w 829"/>
              <a:gd name="T13" fmla="*/ 0 h 35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29"/>
              <a:gd name="T22" fmla="*/ 0 h 357"/>
              <a:gd name="T23" fmla="*/ 829 w 829"/>
              <a:gd name="T24" fmla="*/ 357 h 35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29" h="357">
                <a:moveTo>
                  <a:pt x="179" y="0"/>
                </a:moveTo>
                <a:lnTo>
                  <a:pt x="829" y="0"/>
                </a:lnTo>
                <a:lnTo>
                  <a:pt x="829" y="357"/>
                </a:lnTo>
                <a:lnTo>
                  <a:pt x="179" y="357"/>
                </a:lnTo>
                <a:lnTo>
                  <a:pt x="0" y="180"/>
                </a:lnTo>
                <a:lnTo>
                  <a:pt x="179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Freeform 8"/>
          <p:cNvSpPr/>
          <p:nvPr/>
        </p:nvSpPr>
        <p:spPr bwMode="auto">
          <a:xfrm>
            <a:off x="6567735" y="2753715"/>
            <a:ext cx="1592688" cy="841244"/>
          </a:xfrm>
          <a:custGeom>
            <a:avLst/>
            <a:gdLst>
              <a:gd name="T0" fmla="*/ 0 w 562"/>
              <a:gd name="T1" fmla="*/ 0 h 297"/>
              <a:gd name="T2" fmla="*/ 1518762 w 562"/>
              <a:gd name="T3" fmla="*/ 0 h 297"/>
              <a:gd name="T4" fmla="*/ 1518762 w 562"/>
              <a:gd name="T5" fmla="*/ 802621 h 297"/>
              <a:gd name="T6" fmla="*/ 0 w 562"/>
              <a:gd name="T7" fmla="*/ 802621 h 297"/>
              <a:gd name="T8" fmla="*/ 0 w 562"/>
              <a:gd name="T9" fmla="*/ 0 h 297"/>
              <a:gd name="T10" fmla="*/ 0 w 562"/>
              <a:gd name="T11" fmla="*/ 0 h 29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62"/>
              <a:gd name="T19" fmla="*/ 0 h 297"/>
              <a:gd name="T20" fmla="*/ 562 w 562"/>
              <a:gd name="T21" fmla="*/ 297 h 29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62" h="297">
                <a:moveTo>
                  <a:pt x="0" y="0"/>
                </a:moveTo>
                <a:lnTo>
                  <a:pt x="562" y="0"/>
                </a:lnTo>
                <a:lnTo>
                  <a:pt x="562" y="297"/>
                </a:lnTo>
                <a:lnTo>
                  <a:pt x="0" y="2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</a:ln>
          <a:effectLst/>
        </p:spPr>
        <p:txBody>
          <a:bodyPr/>
          <a:lstStyle/>
          <a:p>
            <a:endParaRPr lang="zh-CN" altLang="en-US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Freeform 9"/>
          <p:cNvSpPr/>
          <p:nvPr/>
        </p:nvSpPr>
        <p:spPr bwMode="auto">
          <a:xfrm>
            <a:off x="6145476" y="2980313"/>
            <a:ext cx="342908" cy="382384"/>
          </a:xfrm>
          <a:custGeom>
            <a:avLst/>
            <a:gdLst>
              <a:gd name="T0" fmla="*/ 181062 w 121"/>
              <a:gd name="T1" fmla="*/ 0 h 135"/>
              <a:gd name="T2" fmla="*/ 181062 w 121"/>
              <a:gd name="T3" fmla="*/ 83775 h 135"/>
              <a:gd name="T4" fmla="*/ 326992 w 121"/>
              <a:gd name="T5" fmla="*/ 83775 h 135"/>
              <a:gd name="T6" fmla="*/ 326992 w 121"/>
              <a:gd name="T7" fmla="*/ 281053 h 135"/>
              <a:gd name="T8" fmla="*/ 181062 w 121"/>
              <a:gd name="T9" fmla="*/ 281053 h 135"/>
              <a:gd name="T10" fmla="*/ 181062 w 121"/>
              <a:gd name="T11" fmla="*/ 364828 h 135"/>
              <a:gd name="T12" fmla="*/ 0 w 121"/>
              <a:gd name="T13" fmla="*/ 186468 h 135"/>
              <a:gd name="T14" fmla="*/ 181062 w 121"/>
              <a:gd name="T15" fmla="*/ 0 h 135"/>
              <a:gd name="T16" fmla="*/ 181062 w 121"/>
              <a:gd name="T17" fmla="*/ 0 h 13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1"/>
              <a:gd name="T28" fmla="*/ 0 h 135"/>
              <a:gd name="T29" fmla="*/ 121 w 121"/>
              <a:gd name="T30" fmla="*/ 135 h 13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1" h="135">
                <a:moveTo>
                  <a:pt x="67" y="0"/>
                </a:moveTo>
                <a:lnTo>
                  <a:pt x="67" y="31"/>
                </a:lnTo>
                <a:lnTo>
                  <a:pt x="121" y="31"/>
                </a:lnTo>
                <a:lnTo>
                  <a:pt x="121" y="104"/>
                </a:lnTo>
                <a:lnTo>
                  <a:pt x="67" y="104"/>
                </a:lnTo>
                <a:lnTo>
                  <a:pt x="67" y="135"/>
                </a:lnTo>
                <a:lnTo>
                  <a:pt x="0" y="69"/>
                </a:lnTo>
                <a:lnTo>
                  <a:pt x="6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6567735" y="2958175"/>
            <a:ext cx="1592688" cy="4385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73" tIns="34287" rIns="68573" bIns="34287">
            <a:spAutoFit/>
          </a:bodyPr>
          <a:lstStyle/>
          <a:p>
            <a:pPr algn="ctr"/>
            <a:r>
              <a:rPr lang="zh-CN" altLang="en-US" sz="2400" dirty="0">
                <a:solidFill>
                  <a:srgbClr val="D00001"/>
                </a:solidFill>
                <a:cs typeface="+mn-ea"/>
                <a:sym typeface="+mn-lt"/>
              </a:rPr>
              <a:t>标题文字</a:t>
            </a:r>
            <a:endParaRPr lang="en-US" altLang="zh-CN" sz="2400" dirty="0">
              <a:solidFill>
                <a:srgbClr val="D00001"/>
              </a:solidFill>
              <a:cs typeface="+mn-ea"/>
              <a:sym typeface="+mn-lt"/>
            </a:endParaRPr>
          </a:p>
        </p:txBody>
      </p:sp>
      <p:sp>
        <p:nvSpPr>
          <p:cNvPr id="22" name="Freeform 10"/>
          <p:cNvSpPr/>
          <p:nvPr/>
        </p:nvSpPr>
        <p:spPr bwMode="auto">
          <a:xfrm>
            <a:off x="8358368" y="2665908"/>
            <a:ext cx="2357858" cy="1011192"/>
          </a:xfrm>
          <a:custGeom>
            <a:avLst/>
            <a:gdLst>
              <a:gd name="T0" fmla="*/ 491841 w 832"/>
              <a:gd name="T1" fmla="*/ 0 h 357"/>
              <a:gd name="T2" fmla="*/ 2248417 w 832"/>
              <a:gd name="T3" fmla="*/ 0 h 357"/>
              <a:gd name="T4" fmla="*/ 2248417 w 832"/>
              <a:gd name="T5" fmla="*/ 964766 h 357"/>
              <a:gd name="T6" fmla="*/ 491841 w 832"/>
              <a:gd name="T7" fmla="*/ 964766 h 357"/>
              <a:gd name="T8" fmla="*/ 0 w 832"/>
              <a:gd name="T9" fmla="*/ 486437 h 357"/>
              <a:gd name="T10" fmla="*/ 491841 w 832"/>
              <a:gd name="T11" fmla="*/ 0 h 357"/>
              <a:gd name="T12" fmla="*/ 491841 w 832"/>
              <a:gd name="T13" fmla="*/ 0 h 35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32"/>
              <a:gd name="T22" fmla="*/ 0 h 357"/>
              <a:gd name="T23" fmla="*/ 832 w 832"/>
              <a:gd name="T24" fmla="*/ 357 h 35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32" h="357">
                <a:moveTo>
                  <a:pt x="182" y="0"/>
                </a:moveTo>
                <a:lnTo>
                  <a:pt x="832" y="0"/>
                </a:lnTo>
                <a:lnTo>
                  <a:pt x="832" y="357"/>
                </a:lnTo>
                <a:lnTo>
                  <a:pt x="182" y="357"/>
                </a:lnTo>
                <a:lnTo>
                  <a:pt x="0" y="180"/>
                </a:lnTo>
                <a:lnTo>
                  <a:pt x="182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Freeform 11"/>
          <p:cNvSpPr/>
          <p:nvPr/>
        </p:nvSpPr>
        <p:spPr bwMode="auto">
          <a:xfrm>
            <a:off x="8908158" y="2753715"/>
            <a:ext cx="1592687" cy="841244"/>
          </a:xfrm>
          <a:custGeom>
            <a:avLst/>
            <a:gdLst>
              <a:gd name="T0" fmla="*/ 0 w 562"/>
              <a:gd name="T1" fmla="*/ 0 h 297"/>
              <a:gd name="T2" fmla="*/ 1518762 w 562"/>
              <a:gd name="T3" fmla="*/ 0 h 297"/>
              <a:gd name="T4" fmla="*/ 1518762 w 562"/>
              <a:gd name="T5" fmla="*/ 802621 h 297"/>
              <a:gd name="T6" fmla="*/ 0 w 562"/>
              <a:gd name="T7" fmla="*/ 802621 h 297"/>
              <a:gd name="T8" fmla="*/ 0 w 562"/>
              <a:gd name="T9" fmla="*/ 0 h 297"/>
              <a:gd name="T10" fmla="*/ 0 w 562"/>
              <a:gd name="T11" fmla="*/ 0 h 29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62"/>
              <a:gd name="T19" fmla="*/ 0 h 297"/>
              <a:gd name="T20" fmla="*/ 562 w 562"/>
              <a:gd name="T21" fmla="*/ 297 h 29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62" h="297">
                <a:moveTo>
                  <a:pt x="0" y="0"/>
                </a:moveTo>
                <a:lnTo>
                  <a:pt x="562" y="0"/>
                </a:lnTo>
                <a:lnTo>
                  <a:pt x="562" y="297"/>
                </a:lnTo>
                <a:lnTo>
                  <a:pt x="0" y="2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</a:ln>
          <a:effectLst/>
        </p:spPr>
        <p:txBody>
          <a:bodyPr/>
          <a:lstStyle/>
          <a:p>
            <a:endParaRPr lang="zh-CN" altLang="en-US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Freeform 12"/>
          <p:cNvSpPr/>
          <p:nvPr/>
        </p:nvSpPr>
        <p:spPr bwMode="auto">
          <a:xfrm>
            <a:off x="8480229" y="2980313"/>
            <a:ext cx="348576" cy="382384"/>
          </a:xfrm>
          <a:custGeom>
            <a:avLst/>
            <a:gdLst>
              <a:gd name="T0" fmla="*/ 183764 w 123"/>
              <a:gd name="T1" fmla="*/ 0 h 135"/>
              <a:gd name="T2" fmla="*/ 183764 w 123"/>
              <a:gd name="T3" fmla="*/ 83775 h 135"/>
              <a:gd name="T4" fmla="*/ 332397 w 123"/>
              <a:gd name="T5" fmla="*/ 83775 h 135"/>
              <a:gd name="T6" fmla="*/ 332397 w 123"/>
              <a:gd name="T7" fmla="*/ 281053 h 135"/>
              <a:gd name="T8" fmla="*/ 183764 w 123"/>
              <a:gd name="T9" fmla="*/ 281053 h 135"/>
              <a:gd name="T10" fmla="*/ 183764 w 123"/>
              <a:gd name="T11" fmla="*/ 364828 h 135"/>
              <a:gd name="T12" fmla="*/ 0 w 123"/>
              <a:gd name="T13" fmla="*/ 186468 h 135"/>
              <a:gd name="T14" fmla="*/ 183764 w 123"/>
              <a:gd name="T15" fmla="*/ 0 h 135"/>
              <a:gd name="T16" fmla="*/ 183764 w 123"/>
              <a:gd name="T17" fmla="*/ 0 h 13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3"/>
              <a:gd name="T28" fmla="*/ 0 h 135"/>
              <a:gd name="T29" fmla="*/ 123 w 123"/>
              <a:gd name="T30" fmla="*/ 135 h 13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3" h="135">
                <a:moveTo>
                  <a:pt x="68" y="0"/>
                </a:moveTo>
                <a:lnTo>
                  <a:pt x="68" y="31"/>
                </a:lnTo>
                <a:lnTo>
                  <a:pt x="123" y="31"/>
                </a:lnTo>
                <a:lnTo>
                  <a:pt x="123" y="104"/>
                </a:lnTo>
                <a:lnTo>
                  <a:pt x="68" y="104"/>
                </a:lnTo>
                <a:lnTo>
                  <a:pt x="68" y="135"/>
                </a:lnTo>
                <a:lnTo>
                  <a:pt x="0" y="69"/>
                </a:lnTo>
                <a:lnTo>
                  <a:pt x="6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8908158" y="2958175"/>
            <a:ext cx="1592687" cy="4385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73" tIns="34287" rIns="68573" bIns="34287">
            <a:spAutoFit/>
          </a:bodyPr>
          <a:lstStyle/>
          <a:p>
            <a:pPr algn="ctr"/>
            <a:r>
              <a:rPr lang="zh-CN" altLang="en-US" sz="2400" dirty="0">
                <a:solidFill>
                  <a:srgbClr val="D00001"/>
                </a:solidFill>
                <a:cs typeface="+mn-ea"/>
                <a:sym typeface="+mn-lt"/>
              </a:rPr>
              <a:t>标题文字</a:t>
            </a:r>
            <a:endParaRPr lang="en-US" altLang="zh-CN" sz="2400" dirty="0">
              <a:solidFill>
                <a:srgbClr val="D0000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/>
          <p:cNvSpPr/>
          <p:nvPr/>
        </p:nvSpPr>
        <p:spPr bwMode="auto">
          <a:xfrm>
            <a:off x="0" y="2794087"/>
            <a:ext cx="12190413" cy="3538133"/>
          </a:xfrm>
          <a:custGeom>
            <a:avLst/>
            <a:gdLst>
              <a:gd name="T0" fmla="*/ 3078 w 4268"/>
              <a:gd name="T1" fmla="*/ 3 h 1326"/>
              <a:gd name="T2" fmla="*/ 3355 w 4268"/>
              <a:gd name="T3" fmla="*/ 18 h 1326"/>
              <a:gd name="T4" fmla="*/ 3647 w 4268"/>
              <a:gd name="T5" fmla="*/ 50 h 1326"/>
              <a:gd name="T6" fmla="*/ 3951 w 4268"/>
              <a:gd name="T7" fmla="*/ 100 h 1326"/>
              <a:gd name="T8" fmla="*/ 4268 w 4268"/>
              <a:gd name="T9" fmla="*/ 168 h 1326"/>
              <a:gd name="T10" fmla="*/ 4106 w 4268"/>
              <a:gd name="T11" fmla="*/ 140 h 1326"/>
              <a:gd name="T12" fmla="*/ 3795 w 4268"/>
              <a:gd name="T13" fmla="*/ 80 h 1326"/>
              <a:gd name="T14" fmla="*/ 3499 w 4268"/>
              <a:gd name="T15" fmla="*/ 40 h 1326"/>
              <a:gd name="T16" fmla="*/ 3215 w 4268"/>
              <a:gd name="T17" fmla="*/ 16 h 1326"/>
              <a:gd name="T18" fmla="*/ 2943 w 4268"/>
              <a:gd name="T19" fmla="*/ 9 h 1326"/>
              <a:gd name="T20" fmla="*/ 2636 w 4268"/>
              <a:gd name="T21" fmla="*/ 18 h 1326"/>
              <a:gd name="T22" fmla="*/ 2348 w 4268"/>
              <a:gd name="T23" fmla="*/ 48 h 1326"/>
              <a:gd name="T24" fmla="*/ 2077 w 4268"/>
              <a:gd name="T25" fmla="*/ 93 h 1326"/>
              <a:gd name="T26" fmla="*/ 1825 w 4268"/>
              <a:gd name="T27" fmla="*/ 153 h 1326"/>
              <a:gd name="T28" fmla="*/ 1589 w 4268"/>
              <a:gd name="T29" fmla="*/ 225 h 1326"/>
              <a:gd name="T30" fmla="*/ 1370 w 4268"/>
              <a:gd name="T31" fmla="*/ 308 h 1326"/>
              <a:gd name="T32" fmla="*/ 1169 w 4268"/>
              <a:gd name="T33" fmla="*/ 398 h 1326"/>
              <a:gd name="T34" fmla="*/ 985 w 4268"/>
              <a:gd name="T35" fmla="*/ 494 h 1326"/>
              <a:gd name="T36" fmla="*/ 817 w 4268"/>
              <a:gd name="T37" fmla="*/ 595 h 1326"/>
              <a:gd name="T38" fmla="*/ 666 w 4268"/>
              <a:gd name="T39" fmla="*/ 696 h 1326"/>
              <a:gd name="T40" fmla="*/ 531 w 4268"/>
              <a:gd name="T41" fmla="*/ 797 h 1326"/>
              <a:gd name="T42" fmla="*/ 412 w 4268"/>
              <a:gd name="T43" fmla="*/ 895 h 1326"/>
              <a:gd name="T44" fmla="*/ 308 w 4268"/>
              <a:gd name="T45" fmla="*/ 988 h 1326"/>
              <a:gd name="T46" fmla="*/ 221 w 4268"/>
              <a:gd name="T47" fmla="*/ 1075 h 1326"/>
              <a:gd name="T48" fmla="*/ 149 w 4268"/>
              <a:gd name="T49" fmla="*/ 1151 h 1326"/>
              <a:gd name="T50" fmla="*/ 91 w 4268"/>
              <a:gd name="T51" fmla="*/ 1217 h 1326"/>
              <a:gd name="T52" fmla="*/ 49 w 4268"/>
              <a:gd name="T53" fmla="*/ 1269 h 1326"/>
              <a:gd name="T54" fmla="*/ 22 w 4268"/>
              <a:gd name="T55" fmla="*/ 1305 h 1326"/>
              <a:gd name="T56" fmla="*/ 8 w 4268"/>
              <a:gd name="T57" fmla="*/ 1323 h 1326"/>
              <a:gd name="T58" fmla="*/ 6 w 4268"/>
              <a:gd name="T59" fmla="*/ 1326 h 1326"/>
              <a:gd name="T60" fmla="*/ 1 w 4268"/>
              <a:gd name="T61" fmla="*/ 1318 h 1326"/>
              <a:gd name="T62" fmla="*/ 17 w 4268"/>
              <a:gd name="T63" fmla="*/ 1298 h 1326"/>
              <a:gd name="T64" fmla="*/ 47 w 4268"/>
              <a:gd name="T65" fmla="*/ 1259 h 1326"/>
              <a:gd name="T66" fmla="*/ 93 w 4268"/>
              <a:gd name="T67" fmla="*/ 1203 h 1326"/>
              <a:gd name="T68" fmla="*/ 154 w 4268"/>
              <a:gd name="T69" fmla="*/ 1135 h 1326"/>
              <a:gd name="T70" fmla="*/ 230 w 4268"/>
              <a:gd name="T71" fmla="*/ 1053 h 1326"/>
              <a:gd name="T72" fmla="*/ 324 w 4268"/>
              <a:gd name="T73" fmla="*/ 964 h 1326"/>
              <a:gd name="T74" fmla="*/ 434 w 4268"/>
              <a:gd name="T75" fmla="*/ 867 h 1326"/>
              <a:gd name="T76" fmla="*/ 561 w 4268"/>
              <a:gd name="T77" fmla="*/ 765 h 1326"/>
              <a:gd name="T78" fmla="*/ 703 w 4268"/>
              <a:gd name="T79" fmla="*/ 661 h 1326"/>
              <a:gd name="T80" fmla="*/ 864 w 4268"/>
              <a:gd name="T81" fmla="*/ 556 h 1326"/>
              <a:gd name="T82" fmla="*/ 1040 w 4268"/>
              <a:gd name="T83" fmla="*/ 455 h 1326"/>
              <a:gd name="T84" fmla="*/ 1235 w 4268"/>
              <a:gd name="T85" fmla="*/ 358 h 1326"/>
              <a:gd name="T86" fmla="*/ 1448 w 4268"/>
              <a:gd name="T87" fmla="*/ 268 h 1326"/>
              <a:gd name="T88" fmla="*/ 1678 w 4268"/>
              <a:gd name="T89" fmla="*/ 188 h 1326"/>
              <a:gd name="T90" fmla="*/ 1927 w 4268"/>
              <a:gd name="T91" fmla="*/ 119 h 1326"/>
              <a:gd name="T92" fmla="*/ 2194 w 4268"/>
              <a:gd name="T93" fmla="*/ 63 h 1326"/>
              <a:gd name="T94" fmla="*/ 2480 w 4268"/>
              <a:gd name="T95" fmla="*/ 23 h 1326"/>
              <a:gd name="T96" fmla="*/ 2784 w 4268"/>
              <a:gd name="T97" fmla="*/ 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268" h="1326">
                <a:moveTo>
                  <a:pt x="2943" y="0"/>
                </a:moveTo>
                <a:lnTo>
                  <a:pt x="3078" y="3"/>
                </a:lnTo>
                <a:lnTo>
                  <a:pt x="3215" y="8"/>
                </a:lnTo>
                <a:lnTo>
                  <a:pt x="3355" y="18"/>
                </a:lnTo>
                <a:lnTo>
                  <a:pt x="3500" y="31"/>
                </a:lnTo>
                <a:lnTo>
                  <a:pt x="3647" y="50"/>
                </a:lnTo>
                <a:lnTo>
                  <a:pt x="3797" y="72"/>
                </a:lnTo>
                <a:lnTo>
                  <a:pt x="3951" y="100"/>
                </a:lnTo>
                <a:lnTo>
                  <a:pt x="4109" y="132"/>
                </a:lnTo>
                <a:lnTo>
                  <a:pt x="4268" y="168"/>
                </a:lnTo>
                <a:lnTo>
                  <a:pt x="4267" y="176"/>
                </a:lnTo>
                <a:lnTo>
                  <a:pt x="4106" y="140"/>
                </a:lnTo>
                <a:lnTo>
                  <a:pt x="3950" y="107"/>
                </a:lnTo>
                <a:lnTo>
                  <a:pt x="3795" y="80"/>
                </a:lnTo>
                <a:lnTo>
                  <a:pt x="3645" y="58"/>
                </a:lnTo>
                <a:lnTo>
                  <a:pt x="3499" y="40"/>
                </a:lnTo>
                <a:lnTo>
                  <a:pt x="3355" y="26"/>
                </a:lnTo>
                <a:lnTo>
                  <a:pt x="3215" y="16"/>
                </a:lnTo>
                <a:lnTo>
                  <a:pt x="3078" y="10"/>
                </a:lnTo>
                <a:lnTo>
                  <a:pt x="2943" y="9"/>
                </a:lnTo>
                <a:lnTo>
                  <a:pt x="2788" y="12"/>
                </a:lnTo>
                <a:lnTo>
                  <a:pt x="2636" y="18"/>
                </a:lnTo>
                <a:lnTo>
                  <a:pt x="2490" y="31"/>
                </a:lnTo>
                <a:lnTo>
                  <a:pt x="2348" y="48"/>
                </a:lnTo>
                <a:lnTo>
                  <a:pt x="2210" y="69"/>
                </a:lnTo>
                <a:lnTo>
                  <a:pt x="2077" y="93"/>
                </a:lnTo>
                <a:lnTo>
                  <a:pt x="1949" y="122"/>
                </a:lnTo>
                <a:lnTo>
                  <a:pt x="1825" y="153"/>
                </a:lnTo>
                <a:lnTo>
                  <a:pt x="1704" y="188"/>
                </a:lnTo>
                <a:lnTo>
                  <a:pt x="1589" y="225"/>
                </a:lnTo>
                <a:lnTo>
                  <a:pt x="1478" y="265"/>
                </a:lnTo>
                <a:lnTo>
                  <a:pt x="1370" y="308"/>
                </a:lnTo>
                <a:lnTo>
                  <a:pt x="1268" y="352"/>
                </a:lnTo>
                <a:lnTo>
                  <a:pt x="1169" y="398"/>
                </a:lnTo>
                <a:lnTo>
                  <a:pt x="1075" y="446"/>
                </a:lnTo>
                <a:lnTo>
                  <a:pt x="985" y="494"/>
                </a:lnTo>
                <a:lnTo>
                  <a:pt x="899" y="545"/>
                </a:lnTo>
                <a:lnTo>
                  <a:pt x="817" y="595"/>
                </a:lnTo>
                <a:lnTo>
                  <a:pt x="739" y="646"/>
                </a:lnTo>
                <a:lnTo>
                  <a:pt x="666" y="696"/>
                </a:lnTo>
                <a:lnTo>
                  <a:pt x="597" y="748"/>
                </a:lnTo>
                <a:lnTo>
                  <a:pt x="531" y="797"/>
                </a:lnTo>
                <a:lnTo>
                  <a:pt x="470" y="847"/>
                </a:lnTo>
                <a:lnTo>
                  <a:pt x="412" y="895"/>
                </a:lnTo>
                <a:lnTo>
                  <a:pt x="359" y="943"/>
                </a:lnTo>
                <a:lnTo>
                  <a:pt x="308" y="988"/>
                </a:lnTo>
                <a:lnTo>
                  <a:pt x="263" y="1032"/>
                </a:lnTo>
                <a:lnTo>
                  <a:pt x="221" y="1075"/>
                </a:lnTo>
                <a:lnTo>
                  <a:pt x="183" y="1115"/>
                </a:lnTo>
                <a:lnTo>
                  <a:pt x="149" y="1151"/>
                </a:lnTo>
                <a:lnTo>
                  <a:pt x="118" y="1186"/>
                </a:lnTo>
                <a:lnTo>
                  <a:pt x="91" y="1217"/>
                </a:lnTo>
                <a:lnTo>
                  <a:pt x="69" y="1246"/>
                </a:lnTo>
                <a:lnTo>
                  <a:pt x="49" y="1269"/>
                </a:lnTo>
                <a:lnTo>
                  <a:pt x="34" y="1288"/>
                </a:lnTo>
                <a:lnTo>
                  <a:pt x="22" y="1305"/>
                </a:lnTo>
                <a:lnTo>
                  <a:pt x="13" y="1317"/>
                </a:lnTo>
                <a:lnTo>
                  <a:pt x="8" y="1323"/>
                </a:lnTo>
                <a:lnTo>
                  <a:pt x="6" y="1326"/>
                </a:lnTo>
                <a:lnTo>
                  <a:pt x="6" y="1326"/>
                </a:lnTo>
                <a:lnTo>
                  <a:pt x="0" y="1321"/>
                </a:lnTo>
                <a:lnTo>
                  <a:pt x="1" y="1318"/>
                </a:lnTo>
                <a:lnTo>
                  <a:pt x="8" y="1310"/>
                </a:lnTo>
                <a:lnTo>
                  <a:pt x="17" y="1298"/>
                </a:lnTo>
                <a:lnTo>
                  <a:pt x="30" y="1281"/>
                </a:lnTo>
                <a:lnTo>
                  <a:pt x="47" y="1259"/>
                </a:lnTo>
                <a:lnTo>
                  <a:pt x="67" y="1233"/>
                </a:lnTo>
                <a:lnTo>
                  <a:pt x="93" y="1203"/>
                </a:lnTo>
                <a:lnTo>
                  <a:pt x="122" y="1171"/>
                </a:lnTo>
                <a:lnTo>
                  <a:pt x="154" y="1135"/>
                </a:lnTo>
                <a:lnTo>
                  <a:pt x="190" y="1094"/>
                </a:lnTo>
                <a:lnTo>
                  <a:pt x="230" y="1053"/>
                </a:lnTo>
                <a:lnTo>
                  <a:pt x="276" y="1009"/>
                </a:lnTo>
                <a:lnTo>
                  <a:pt x="324" y="964"/>
                </a:lnTo>
                <a:lnTo>
                  <a:pt x="377" y="916"/>
                </a:lnTo>
                <a:lnTo>
                  <a:pt x="434" y="867"/>
                </a:lnTo>
                <a:lnTo>
                  <a:pt x="495" y="816"/>
                </a:lnTo>
                <a:lnTo>
                  <a:pt x="561" y="765"/>
                </a:lnTo>
                <a:lnTo>
                  <a:pt x="629" y="713"/>
                </a:lnTo>
                <a:lnTo>
                  <a:pt x="703" y="661"/>
                </a:lnTo>
                <a:lnTo>
                  <a:pt x="781" y="609"/>
                </a:lnTo>
                <a:lnTo>
                  <a:pt x="864" y="556"/>
                </a:lnTo>
                <a:lnTo>
                  <a:pt x="949" y="506"/>
                </a:lnTo>
                <a:lnTo>
                  <a:pt x="1040" y="455"/>
                </a:lnTo>
                <a:lnTo>
                  <a:pt x="1136" y="406"/>
                </a:lnTo>
                <a:lnTo>
                  <a:pt x="1235" y="358"/>
                </a:lnTo>
                <a:lnTo>
                  <a:pt x="1339" y="312"/>
                </a:lnTo>
                <a:lnTo>
                  <a:pt x="1448" y="268"/>
                </a:lnTo>
                <a:lnTo>
                  <a:pt x="1560" y="226"/>
                </a:lnTo>
                <a:lnTo>
                  <a:pt x="1678" y="188"/>
                </a:lnTo>
                <a:lnTo>
                  <a:pt x="1800" y="151"/>
                </a:lnTo>
                <a:lnTo>
                  <a:pt x="1927" y="119"/>
                </a:lnTo>
                <a:lnTo>
                  <a:pt x="2058" y="89"/>
                </a:lnTo>
                <a:lnTo>
                  <a:pt x="2194" y="63"/>
                </a:lnTo>
                <a:lnTo>
                  <a:pt x="2335" y="41"/>
                </a:lnTo>
                <a:lnTo>
                  <a:pt x="2480" y="23"/>
                </a:lnTo>
                <a:lnTo>
                  <a:pt x="2630" y="12"/>
                </a:lnTo>
                <a:lnTo>
                  <a:pt x="2784" y="3"/>
                </a:lnTo>
                <a:lnTo>
                  <a:pt x="2943" y="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bg1"/>
            </a:solidFill>
            <a:prstDash val="solid"/>
            <a:round/>
          </a:ln>
        </p:spPr>
        <p:txBody>
          <a:bodyPr vert="horz" wrap="square" lIns="130898" tIns="65448" rIns="130898" bIns="65448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900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" name="Oval Callout 10"/>
          <p:cNvSpPr/>
          <p:nvPr/>
        </p:nvSpPr>
        <p:spPr bwMode="auto">
          <a:xfrm rot="19660752">
            <a:off x="246709" y="2905555"/>
            <a:ext cx="1597001" cy="1547589"/>
          </a:xfrm>
          <a:prstGeom prst="wedgeEllipseCallout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898" tIns="65448" rIns="130898" bIns="65448" numCol="1" rtlCol="0" anchor="t" anchorCtr="0" compatLnSpc="1"/>
          <a:lstStyle/>
          <a:p>
            <a:pPr algn="ctr" defTabSz="130873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80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Oval 9"/>
          <p:cNvSpPr/>
          <p:nvPr/>
        </p:nvSpPr>
        <p:spPr bwMode="auto">
          <a:xfrm>
            <a:off x="1183065" y="4829889"/>
            <a:ext cx="363935" cy="35952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898" tIns="65448" rIns="130898" bIns="65448" numCol="1" rtlCol="0" anchor="t" anchorCtr="0" compatLnSpc="1"/>
          <a:lstStyle/>
          <a:p>
            <a:pPr algn="ctr" defTabSz="130873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8000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" name="Rectangle 17"/>
          <p:cNvSpPr/>
          <p:nvPr/>
        </p:nvSpPr>
        <p:spPr bwMode="auto">
          <a:xfrm>
            <a:off x="1233041" y="5284262"/>
            <a:ext cx="1770106" cy="736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FFD966"/>
                </a:solidFill>
                <a:cs typeface="+mn-ea"/>
                <a:sym typeface="+mn-lt"/>
              </a:rPr>
              <a:t>点击输入您的内容或者通过复制您的文本</a:t>
            </a:r>
          </a:p>
        </p:txBody>
      </p:sp>
      <p:sp>
        <p:nvSpPr>
          <p:cNvPr id="6" name="Oval Callout 85"/>
          <p:cNvSpPr/>
          <p:nvPr/>
        </p:nvSpPr>
        <p:spPr bwMode="auto">
          <a:xfrm rot="8037643">
            <a:off x="3153763" y="4208910"/>
            <a:ext cx="1577644" cy="1566575"/>
          </a:xfrm>
          <a:prstGeom prst="wedgeEllipseCallout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898" tIns="65448" rIns="130898" bIns="65448" numCol="1" rtlCol="0" anchor="t" anchorCtr="0" compatLnSpc="1"/>
          <a:lstStyle/>
          <a:p>
            <a:pPr algn="ctr" defTabSz="130873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80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Oval 86"/>
          <p:cNvSpPr/>
          <p:nvPr/>
        </p:nvSpPr>
        <p:spPr bwMode="auto">
          <a:xfrm rot="8637565">
            <a:off x="3143928" y="3661765"/>
            <a:ext cx="363935" cy="35952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898" tIns="65448" rIns="130898" bIns="65448" numCol="1" rtlCol="0" anchor="t" anchorCtr="0" compatLnSpc="1"/>
          <a:lstStyle/>
          <a:p>
            <a:pPr algn="ctr" defTabSz="130873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8000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8" name="Oval 94"/>
          <p:cNvSpPr/>
          <p:nvPr/>
        </p:nvSpPr>
        <p:spPr bwMode="auto">
          <a:xfrm rot="9824873">
            <a:off x="7006379" y="2672277"/>
            <a:ext cx="363935" cy="35952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898" tIns="65448" rIns="130898" bIns="65448" numCol="1" rtlCol="0" anchor="t" anchorCtr="0" compatLnSpc="1"/>
          <a:lstStyle/>
          <a:p>
            <a:pPr algn="ctr" defTabSz="130873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8000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" name="Oval 99"/>
          <p:cNvSpPr/>
          <p:nvPr/>
        </p:nvSpPr>
        <p:spPr bwMode="auto">
          <a:xfrm>
            <a:off x="5013732" y="3055634"/>
            <a:ext cx="363935" cy="35952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898" tIns="65448" rIns="130898" bIns="65448" numCol="1" rtlCol="0" anchor="t" anchorCtr="0" compatLnSpc="1"/>
          <a:lstStyle/>
          <a:p>
            <a:pPr algn="ctr" defTabSz="130873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8000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" name="Rectangle 17"/>
          <p:cNvSpPr/>
          <p:nvPr/>
        </p:nvSpPr>
        <p:spPr bwMode="auto">
          <a:xfrm>
            <a:off x="4588867" y="3607722"/>
            <a:ext cx="1700010" cy="736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FFD966"/>
                </a:solidFill>
                <a:cs typeface="+mn-ea"/>
                <a:sym typeface="+mn-lt"/>
              </a:rPr>
              <a:t>点击输入您的内容或者通过复制您的文本</a:t>
            </a:r>
          </a:p>
        </p:txBody>
      </p:sp>
      <p:sp>
        <p:nvSpPr>
          <p:cNvPr id="11" name="Rectangle 17"/>
          <p:cNvSpPr/>
          <p:nvPr/>
        </p:nvSpPr>
        <p:spPr bwMode="auto">
          <a:xfrm>
            <a:off x="6335402" y="1759508"/>
            <a:ext cx="1770105" cy="705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FFD966"/>
                </a:solidFill>
                <a:cs typeface="+mn-ea"/>
                <a:sym typeface="+mn-lt"/>
              </a:rPr>
              <a:t>点击输入您的内容或者通过复制您的文本</a:t>
            </a:r>
          </a:p>
        </p:txBody>
      </p:sp>
      <p:sp>
        <p:nvSpPr>
          <p:cNvPr id="12" name="Rectangle 17"/>
          <p:cNvSpPr/>
          <p:nvPr/>
        </p:nvSpPr>
        <p:spPr bwMode="auto">
          <a:xfrm>
            <a:off x="2043845" y="2718717"/>
            <a:ext cx="1770105" cy="812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FFD966"/>
                </a:solidFill>
                <a:cs typeface="+mn-ea"/>
                <a:sym typeface="+mn-lt"/>
              </a:rPr>
              <a:t>点击输入您的内容或者通过复制您的文本</a:t>
            </a:r>
          </a:p>
        </p:txBody>
      </p:sp>
      <p:sp>
        <p:nvSpPr>
          <p:cNvPr id="13" name="Oval Callout 10"/>
          <p:cNvSpPr/>
          <p:nvPr/>
        </p:nvSpPr>
        <p:spPr bwMode="auto">
          <a:xfrm rot="19660752">
            <a:off x="4181450" y="1056758"/>
            <a:ext cx="1597001" cy="1547589"/>
          </a:xfrm>
          <a:prstGeom prst="wedgeEllipseCallout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898" tIns="65448" rIns="130898" bIns="65448" numCol="1" rtlCol="0" anchor="t" anchorCtr="0" compatLnSpc="1"/>
          <a:lstStyle/>
          <a:p>
            <a:pPr algn="ctr" defTabSz="130873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80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Oval 99"/>
          <p:cNvSpPr/>
          <p:nvPr/>
        </p:nvSpPr>
        <p:spPr bwMode="auto">
          <a:xfrm>
            <a:off x="8817816" y="2619903"/>
            <a:ext cx="363935" cy="35952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898" tIns="65448" rIns="130898" bIns="65448" numCol="1" rtlCol="0" anchor="t" anchorCtr="0" compatLnSpc="1"/>
          <a:lstStyle/>
          <a:p>
            <a:pPr algn="ctr" defTabSz="130873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8000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5" name="Oval 99"/>
          <p:cNvSpPr/>
          <p:nvPr/>
        </p:nvSpPr>
        <p:spPr bwMode="auto">
          <a:xfrm>
            <a:off x="10735282" y="2827014"/>
            <a:ext cx="363935" cy="35952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898" tIns="65448" rIns="130898" bIns="65448" numCol="1" rtlCol="0" anchor="t" anchorCtr="0" compatLnSpc="1"/>
          <a:lstStyle/>
          <a:p>
            <a:pPr algn="ctr" defTabSz="130873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8000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6" name="Oval Callout 85"/>
          <p:cNvSpPr/>
          <p:nvPr/>
        </p:nvSpPr>
        <p:spPr bwMode="auto">
          <a:xfrm rot="9305715">
            <a:off x="6547035" y="3391161"/>
            <a:ext cx="1577197" cy="1567019"/>
          </a:xfrm>
          <a:prstGeom prst="wedgeEllipseCallout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898" tIns="65448" rIns="130898" bIns="65448" numCol="1" rtlCol="0" anchor="t" anchorCtr="0" compatLnSpc="1"/>
          <a:lstStyle/>
          <a:p>
            <a:pPr algn="ctr" defTabSz="130873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80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Oval Callout 10"/>
          <p:cNvSpPr/>
          <p:nvPr/>
        </p:nvSpPr>
        <p:spPr bwMode="auto">
          <a:xfrm rot="20704326">
            <a:off x="8287490" y="644254"/>
            <a:ext cx="1597001" cy="1547589"/>
          </a:xfrm>
          <a:prstGeom prst="wedgeEllipseCallout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898" tIns="65448" rIns="130898" bIns="65448" numCol="1" rtlCol="0" anchor="t" anchorCtr="0" compatLnSpc="1"/>
          <a:lstStyle/>
          <a:p>
            <a:pPr algn="ctr" defTabSz="130873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80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Oval Callout 85"/>
          <p:cNvSpPr/>
          <p:nvPr/>
        </p:nvSpPr>
        <p:spPr bwMode="auto">
          <a:xfrm rot="9900337">
            <a:off x="10056064" y="3566536"/>
            <a:ext cx="1577197" cy="1567019"/>
          </a:xfrm>
          <a:prstGeom prst="wedgeEllipseCallout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898" tIns="65448" rIns="130898" bIns="65448" numCol="1" rtlCol="0" anchor="t" anchorCtr="0" compatLnSpc="1"/>
          <a:lstStyle/>
          <a:p>
            <a:pPr algn="ctr" defTabSz="130873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80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Rectangle 17"/>
          <p:cNvSpPr/>
          <p:nvPr/>
        </p:nvSpPr>
        <p:spPr bwMode="auto">
          <a:xfrm>
            <a:off x="8202988" y="3226690"/>
            <a:ext cx="1770105" cy="705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FFD966"/>
                </a:solidFill>
                <a:cs typeface="+mn-ea"/>
                <a:sym typeface="+mn-lt"/>
              </a:rPr>
              <a:t>点击输入您的内容或者通过复制您的文本</a:t>
            </a:r>
          </a:p>
        </p:txBody>
      </p:sp>
      <p:sp>
        <p:nvSpPr>
          <p:cNvPr id="20" name="Rectangle 17"/>
          <p:cNvSpPr/>
          <p:nvPr/>
        </p:nvSpPr>
        <p:spPr bwMode="auto">
          <a:xfrm>
            <a:off x="10120456" y="1931182"/>
            <a:ext cx="1770105" cy="705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FFD966"/>
                </a:solidFill>
                <a:cs typeface="+mn-ea"/>
                <a:sym typeface="+mn-lt"/>
              </a:rPr>
              <a:t>点击输入您的内容或者通过复制您的文本</a:t>
            </a:r>
          </a:p>
        </p:txBody>
      </p:sp>
      <p:sp>
        <p:nvSpPr>
          <p:cNvPr id="21" name="TextBox 64"/>
          <p:cNvSpPr txBox="1"/>
          <p:nvPr/>
        </p:nvSpPr>
        <p:spPr>
          <a:xfrm>
            <a:off x="581189" y="3497813"/>
            <a:ext cx="919939" cy="467021"/>
          </a:xfrm>
          <a:prstGeom prst="rect">
            <a:avLst/>
          </a:prstGeom>
          <a:noFill/>
        </p:spPr>
        <p:txBody>
          <a:bodyPr wrap="none" lIns="96746" tIns="48372" rIns="96746" bIns="48372" rtlCol="0">
            <a:spAutoFit/>
          </a:bodyPr>
          <a:lstStyle/>
          <a:p>
            <a:pPr defTabSz="1245235"/>
            <a:r>
              <a:rPr lang="en-US" altLang="zh-CN" sz="2400" dirty="0">
                <a:solidFill>
                  <a:srgbClr val="D00001"/>
                </a:solidFill>
                <a:cs typeface="+mn-ea"/>
                <a:sym typeface="+mn-lt"/>
              </a:rPr>
              <a:t>2019</a:t>
            </a:r>
            <a:endParaRPr lang="zh-CN" altLang="en-US" sz="2400" dirty="0">
              <a:solidFill>
                <a:srgbClr val="D00001"/>
              </a:solidFill>
              <a:cs typeface="+mn-ea"/>
              <a:sym typeface="+mn-lt"/>
            </a:endParaRPr>
          </a:p>
        </p:txBody>
      </p:sp>
      <p:sp>
        <p:nvSpPr>
          <p:cNvPr id="22" name="TextBox 65"/>
          <p:cNvSpPr txBox="1"/>
          <p:nvPr/>
        </p:nvSpPr>
        <p:spPr>
          <a:xfrm>
            <a:off x="3478565" y="4808380"/>
            <a:ext cx="919939" cy="467021"/>
          </a:xfrm>
          <a:prstGeom prst="rect">
            <a:avLst/>
          </a:prstGeom>
          <a:noFill/>
        </p:spPr>
        <p:txBody>
          <a:bodyPr wrap="none" lIns="96746" tIns="48372" rIns="96746" bIns="48372" rtlCol="0">
            <a:spAutoFit/>
          </a:bodyPr>
          <a:lstStyle/>
          <a:p>
            <a:pPr defTabSz="1245235"/>
            <a:r>
              <a:rPr lang="en-US" altLang="zh-CN" sz="2400" dirty="0">
                <a:solidFill>
                  <a:srgbClr val="D00001"/>
                </a:solidFill>
                <a:cs typeface="+mn-ea"/>
                <a:sym typeface="+mn-lt"/>
              </a:rPr>
              <a:t>2020</a:t>
            </a:r>
            <a:endParaRPr lang="zh-CN" altLang="en-US" sz="2400" dirty="0">
              <a:solidFill>
                <a:srgbClr val="D00001"/>
              </a:solidFill>
              <a:cs typeface="+mn-ea"/>
              <a:sym typeface="+mn-lt"/>
            </a:endParaRPr>
          </a:p>
        </p:txBody>
      </p:sp>
      <p:sp>
        <p:nvSpPr>
          <p:cNvPr id="23" name="TextBox 66"/>
          <p:cNvSpPr txBox="1"/>
          <p:nvPr/>
        </p:nvSpPr>
        <p:spPr>
          <a:xfrm>
            <a:off x="4515930" y="1594404"/>
            <a:ext cx="919939" cy="467021"/>
          </a:xfrm>
          <a:prstGeom prst="rect">
            <a:avLst/>
          </a:prstGeom>
          <a:noFill/>
        </p:spPr>
        <p:txBody>
          <a:bodyPr wrap="none" lIns="96746" tIns="48372" rIns="96746" bIns="48372" rtlCol="0">
            <a:spAutoFit/>
          </a:bodyPr>
          <a:lstStyle/>
          <a:p>
            <a:pPr defTabSz="1245235"/>
            <a:r>
              <a:rPr lang="en-US" altLang="zh-CN" sz="2400" dirty="0">
                <a:solidFill>
                  <a:srgbClr val="D00001"/>
                </a:solidFill>
                <a:cs typeface="+mn-ea"/>
                <a:sym typeface="+mn-lt"/>
              </a:rPr>
              <a:t>2021</a:t>
            </a:r>
            <a:endParaRPr lang="zh-CN" altLang="en-US" sz="2400" dirty="0">
              <a:solidFill>
                <a:srgbClr val="D00001"/>
              </a:solidFill>
              <a:cs typeface="+mn-ea"/>
              <a:sym typeface="+mn-lt"/>
            </a:endParaRPr>
          </a:p>
        </p:txBody>
      </p:sp>
      <p:sp>
        <p:nvSpPr>
          <p:cNvPr id="24" name="TextBox 67"/>
          <p:cNvSpPr txBox="1"/>
          <p:nvPr/>
        </p:nvSpPr>
        <p:spPr>
          <a:xfrm>
            <a:off x="6871613" y="3970109"/>
            <a:ext cx="919939" cy="467021"/>
          </a:xfrm>
          <a:prstGeom prst="rect">
            <a:avLst/>
          </a:prstGeom>
          <a:noFill/>
        </p:spPr>
        <p:txBody>
          <a:bodyPr wrap="none" lIns="96746" tIns="48372" rIns="96746" bIns="48372" rtlCol="0">
            <a:spAutoFit/>
          </a:bodyPr>
          <a:lstStyle/>
          <a:p>
            <a:pPr defTabSz="1245235"/>
            <a:r>
              <a:rPr lang="en-US" altLang="zh-CN" sz="2400" dirty="0">
                <a:solidFill>
                  <a:srgbClr val="D00001"/>
                </a:solidFill>
                <a:cs typeface="+mn-ea"/>
                <a:sym typeface="+mn-lt"/>
              </a:rPr>
              <a:t>2022</a:t>
            </a:r>
            <a:endParaRPr lang="zh-CN" altLang="en-US" sz="2400" dirty="0">
              <a:solidFill>
                <a:srgbClr val="D00001"/>
              </a:solidFill>
              <a:cs typeface="+mn-ea"/>
              <a:sym typeface="+mn-lt"/>
            </a:endParaRPr>
          </a:p>
        </p:txBody>
      </p:sp>
      <p:sp>
        <p:nvSpPr>
          <p:cNvPr id="25" name="TextBox 68"/>
          <p:cNvSpPr txBox="1"/>
          <p:nvPr/>
        </p:nvSpPr>
        <p:spPr>
          <a:xfrm>
            <a:off x="8621969" y="1226679"/>
            <a:ext cx="919939" cy="467021"/>
          </a:xfrm>
          <a:prstGeom prst="rect">
            <a:avLst/>
          </a:prstGeom>
          <a:noFill/>
        </p:spPr>
        <p:txBody>
          <a:bodyPr wrap="none" lIns="96746" tIns="48372" rIns="96746" bIns="48372" rtlCol="0">
            <a:spAutoFit/>
          </a:bodyPr>
          <a:lstStyle/>
          <a:p>
            <a:pPr defTabSz="1245235"/>
            <a:r>
              <a:rPr lang="en-US" altLang="zh-CN" sz="2400" dirty="0">
                <a:solidFill>
                  <a:srgbClr val="D00001"/>
                </a:solidFill>
                <a:cs typeface="+mn-ea"/>
                <a:sym typeface="+mn-lt"/>
              </a:rPr>
              <a:t>2023</a:t>
            </a:r>
            <a:endParaRPr lang="zh-CN" altLang="en-US" sz="2400" dirty="0">
              <a:solidFill>
                <a:srgbClr val="D00001"/>
              </a:solidFill>
              <a:cs typeface="+mn-ea"/>
              <a:sym typeface="+mn-lt"/>
            </a:endParaRPr>
          </a:p>
        </p:txBody>
      </p:sp>
      <p:sp>
        <p:nvSpPr>
          <p:cNvPr id="26" name="TextBox 69"/>
          <p:cNvSpPr txBox="1"/>
          <p:nvPr/>
        </p:nvSpPr>
        <p:spPr>
          <a:xfrm>
            <a:off x="10619777" y="4113896"/>
            <a:ext cx="445450" cy="467021"/>
          </a:xfrm>
          <a:prstGeom prst="rect">
            <a:avLst/>
          </a:prstGeom>
          <a:noFill/>
        </p:spPr>
        <p:txBody>
          <a:bodyPr wrap="none" lIns="96746" tIns="48372" rIns="96746" bIns="48372" rtlCol="0">
            <a:spAutoFit/>
          </a:bodyPr>
          <a:lstStyle/>
          <a:p>
            <a:pPr defTabSz="1245235"/>
            <a:r>
              <a:rPr lang="en-US" altLang="zh-CN" sz="2400" dirty="0">
                <a:solidFill>
                  <a:srgbClr val="D00001"/>
                </a:solidFill>
                <a:cs typeface="+mn-ea"/>
                <a:sym typeface="+mn-lt"/>
              </a:rPr>
              <a:t>…</a:t>
            </a:r>
            <a:endParaRPr lang="zh-CN" altLang="en-US" sz="2400" dirty="0">
              <a:solidFill>
                <a:srgbClr val="D0000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6253162" y="582002"/>
            <a:ext cx="765175" cy="765175"/>
          </a:xfrm>
          <a:prstGeom prst="ellipse">
            <a:avLst/>
          </a:prstGeom>
          <a:noFill/>
          <a:ln w="31750">
            <a:solidFill>
              <a:schemeClr val="accent4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A</a:t>
            </a:r>
            <a:endParaRPr lang="zh-CN" altLang="en-US" b="1" dirty="0">
              <a:solidFill>
                <a:schemeClr val="accent4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3" name="直接连接符 3"/>
          <p:cNvCxnSpPr>
            <a:stCxn id="29" idx="7"/>
            <a:endCxn id="2" idx="2"/>
          </p:cNvCxnSpPr>
          <p:nvPr/>
        </p:nvCxnSpPr>
        <p:spPr>
          <a:xfrm flipV="1">
            <a:off x="5011737" y="964590"/>
            <a:ext cx="1241425" cy="612775"/>
          </a:xfrm>
          <a:prstGeom prst="line">
            <a:avLst/>
          </a:prstGeom>
          <a:ln w="31750">
            <a:solidFill>
              <a:schemeClr val="accent4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4"/>
          <p:cNvCxnSpPr>
            <a:stCxn id="29" idx="5"/>
          </p:cNvCxnSpPr>
          <p:nvPr/>
        </p:nvCxnSpPr>
        <p:spPr>
          <a:xfrm>
            <a:off x="5011737" y="2166327"/>
            <a:ext cx="2024063" cy="484188"/>
          </a:xfrm>
          <a:prstGeom prst="line">
            <a:avLst/>
          </a:prstGeom>
          <a:ln w="31750">
            <a:solidFill>
              <a:schemeClr val="accent4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5"/>
          <p:cNvCxnSpPr/>
          <p:nvPr/>
        </p:nvCxnSpPr>
        <p:spPr>
          <a:xfrm flipV="1">
            <a:off x="5133975" y="2974365"/>
            <a:ext cx="2006600" cy="750887"/>
          </a:xfrm>
          <a:prstGeom prst="line">
            <a:avLst/>
          </a:prstGeom>
          <a:ln w="31750">
            <a:solidFill>
              <a:schemeClr val="accent4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6"/>
          <p:cNvCxnSpPr/>
          <p:nvPr/>
        </p:nvCxnSpPr>
        <p:spPr>
          <a:xfrm>
            <a:off x="5011737" y="4130065"/>
            <a:ext cx="2122488" cy="342900"/>
          </a:xfrm>
          <a:prstGeom prst="line">
            <a:avLst/>
          </a:prstGeom>
          <a:ln w="31750">
            <a:solidFill>
              <a:schemeClr val="accent4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7"/>
          <p:cNvCxnSpPr/>
          <p:nvPr/>
        </p:nvCxnSpPr>
        <p:spPr>
          <a:xfrm flipV="1">
            <a:off x="5948362" y="4714265"/>
            <a:ext cx="1241425" cy="612775"/>
          </a:xfrm>
          <a:prstGeom prst="line">
            <a:avLst/>
          </a:prstGeom>
          <a:ln w="31750">
            <a:solidFill>
              <a:schemeClr val="accent4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/>
          <p:cNvSpPr/>
          <p:nvPr/>
        </p:nvSpPr>
        <p:spPr>
          <a:xfrm>
            <a:off x="5143500" y="4877777"/>
            <a:ext cx="763587" cy="765175"/>
          </a:xfrm>
          <a:prstGeom prst="ellipse">
            <a:avLst/>
          </a:prstGeom>
          <a:noFill/>
          <a:ln w="31750">
            <a:solidFill>
              <a:schemeClr val="accent4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B</a:t>
            </a:r>
            <a:endParaRPr lang="zh-CN" altLang="en-US" b="1" dirty="0">
              <a:solidFill>
                <a:schemeClr val="accent4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椭圆 23"/>
          <p:cNvSpPr/>
          <p:nvPr/>
        </p:nvSpPr>
        <p:spPr bwMode="auto">
          <a:xfrm>
            <a:off x="7018337" y="2215540"/>
            <a:ext cx="833438" cy="831850"/>
          </a:xfrm>
          <a:prstGeom prst="ellipse">
            <a:avLst/>
          </a:prstGeom>
          <a:gradFill flip="none" rotWithShape="1">
            <a:gsLst>
              <a:gs pos="57000">
                <a:schemeClr val="accent1">
                  <a:lumMod val="5000"/>
                  <a:lumOff val="95000"/>
                </a:schemeClr>
              </a:gs>
              <a:gs pos="92000">
                <a:schemeClr val="bg1">
                  <a:lumMod val="75000"/>
                </a:schemeClr>
              </a:gs>
              <a:gs pos="100000">
                <a:schemeClr val="bg1">
                  <a:lumMod val="65000"/>
                </a:schemeClr>
              </a:gs>
            </a:gsLst>
            <a:lin ang="81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accent4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椭圆 24"/>
          <p:cNvSpPr/>
          <p:nvPr/>
        </p:nvSpPr>
        <p:spPr bwMode="auto">
          <a:xfrm>
            <a:off x="7046912" y="2244115"/>
            <a:ext cx="776288" cy="7747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accent4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Freeform 10"/>
          <p:cNvSpPr>
            <a:spLocks noEditPoints="1"/>
          </p:cNvSpPr>
          <p:nvPr/>
        </p:nvSpPr>
        <p:spPr bwMode="auto">
          <a:xfrm>
            <a:off x="7166996" y="2363971"/>
            <a:ext cx="536120" cy="534987"/>
          </a:xfrm>
          <a:custGeom>
            <a:avLst/>
            <a:gdLst>
              <a:gd name="T0" fmla="*/ 133112 w 689"/>
              <a:gd name="T1" fmla="*/ 513932 h 688"/>
              <a:gd name="T2" fmla="*/ 618646 w 689"/>
              <a:gd name="T3" fmla="*/ 234100 h 688"/>
              <a:gd name="T4" fmla="*/ 540087 w 689"/>
              <a:gd name="T5" fmla="*/ 658747 h 688"/>
              <a:gd name="T6" fmla="*/ 211671 w 689"/>
              <a:gd name="T7" fmla="*/ 90374 h 688"/>
              <a:gd name="T8" fmla="*/ 540087 w 689"/>
              <a:gd name="T9" fmla="*/ 658747 h 688"/>
              <a:gd name="T10" fmla="*/ 175665 w 689"/>
              <a:gd name="T11" fmla="*/ 489977 h 688"/>
              <a:gd name="T12" fmla="*/ 576093 w 689"/>
              <a:gd name="T13" fmla="*/ 259144 h 688"/>
              <a:gd name="T14" fmla="*/ 501899 w 689"/>
              <a:gd name="T15" fmla="*/ 591239 h 688"/>
              <a:gd name="T16" fmla="*/ 250950 w 689"/>
              <a:gd name="T17" fmla="*/ 157882 h 688"/>
              <a:gd name="T18" fmla="*/ 501899 w 689"/>
              <a:gd name="T19" fmla="*/ 591239 h 688"/>
              <a:gd name="T20" fmla="*/ 376425 w 689"/>
              <a:gd name="T21" fmla="*/ 409403 h 688"/>
              <a:gd name="T22" fmla="*/ 376425 w 689"/>
              <a:gd name="T23" fmla="*/ 338629 h 688"/>
              <a:gd name="T24" fmla="*/ 391700 w 689"/>
              <a:gd name="T25" fmla="*/ 172037 h 688"/>
              <a:gd name="T26" fmla="*/ 375333 w 689"/>
              <a:gd name="T27" fmla="*/ 187280 h 688"/>
              <a:gd name="T28" fmla="*/ 360058 w 689"/>
              <a:gd name="T29" fmla="*/ 146993 h 688"/>
              <a:gd name="T30" fmla="*/ 376425 w 689"/>
              <a:gd name="T31" fmla="*/ 131749 h 688"/>
              <a:gd name="T32" fmla="*/ 391700 w 689"/>
              <a:gd name="T33" fmla="*/ 172037 h 688"/>
              <a:gd name="T34" fmla="*/ 376425 w 689"/>
              <a:gd name="T35" fmla="*/ 617372 h 688"/>
              <a:gd name="T36" fmla="*/ 360058 w 689"/>
              <a:gd name="T37" fmla="*/ 602128 h 688"/>
              <a:gd name="T38" fmla="*/ 375333 w 689"/>
              <a:gd name="T39" fmla="*/ 561841 h 688"/>
              <a:gd name="T40" fmla="*/ 391700 w 689"/>
              <a:gd name="T41" fmla="*/ 577085 h 688"/>
              <a:gd name="T42" fmla="*/ 173483 w 689"/>
              <a:gd name="T43" fmla="*/ 354961 h 688"/>
              <a:gd name="T44" fmla="*/ 188758 w 689"/>
              <a:gd name="T45" fmla="*/ 372383 h 688"/>
              <a:gd name="T46" fmla="*/ 148388 w 689"/>
              <a:gd name="T47" fmla="*/ 387627 h 688"/>
              <a:gd name="T48" fmla="*/ 133112 w 689"/>
              <a:gd name="T49" fmla="*/ 370205 h 688"/>
              <a:gd name="T50" fmla="*/ 173483 w 689"/>
              <a:gd name="T51" fmla="*/ 354961 h 688"/>
              <a:gd name="T52" fmla="*/ 618646 w 689"/>
              <a:gd name="T53" fmla="*/ 370205 h 688"/>
              <a:gd name="T54" fmla="*/ 603370 w 689"/>
              <a:gd name="T55" fmla="*/ 387627 h 688"/>
              <a:gd name="T56" fmla="*/ 563000 w 689"/>
              <a:gd name="T57" fmla="*/ 372383 h 688"/>
              <a:gd name="T58" fmla="*/ 578275 w 689"/>
              <a:gd name="T59" fmla="*/ 354961 h 688"/>
              <a:gd name="T60" fmla="*/ 396064 w 689"/>
              <a:gd name="T61" fmla="*/ 374561 h 688"/>
              <a:gd name="T62" fmla="*/ 356785 w 689"/>
              <a:gd name="T63" fmla="*/ 374561 h 688"/>
              <a:gd name="T64" fmla="*/ 376425 w 689"/>
              <a:gd name="T65" fmla="*/ 218857 h 688"/>
              <a:gd name="T66" fmla="*/ 396064 w 689"/>
              <a:gd name="T67" fmla="*/ 374561 h 688"/>
              <a:gd name="T68" fmla="*/ 285864 w 689"/>
              <a:gd name="T69" fmla="*/ 467112 h 688"/>
              <a:gd name="T70" fmla="*/ 358967 w 689"/>
              <a:gd name="T71" fmla="*/ 365850 h 688"/>
              <a:gd name="T72" fmla="*/ 387335 w 689"/>
              <a:gd name="T73" fmla="*/ 393071 h 68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89"/>
              <a:gd name="T112" fmla="*/ 0 h 688"/>
              <a:gd name="T113" fmla="*/ 689 w 689"/>
              <a:gd name="T114" fmla="*/ 688 h 68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89" h="688">
                <a:moveTo>
                  <a:pt x="216" y="121"/>
                </a:moveTo>
                <a:cubicBezTo>
                  <a:pt x="94" y="192"/>
                  <a:pt x="51" y="350"/>
                  <a:pt x="122" y="472"/>
                </a:cubicBezTo>
                <a:cubicBezTo>
                  <a:pt x="193" y="595"/>
                  <a:pt x="350" y="637"/>
                  <a:pt x="473" y="566"/>
                </a:cubicBezTo>
                <a:cubicBezTo>
                  <a:pt x="596" y="495"/>
                  <a:pt x="638" y="338"/>
                  <a:pt x="567" y="215"/>
                </a:cubicBezTo>
                <a:cubicBezTo>
                  <a:pt x="496" y="93"/>
                  <a:pt x="339" y="51"/>
                  <a:pt x="216" y="121"/>
                </a:cubicBezTo>
                <a:close/>
                <a:moveTo>
                  <a:pt x="495" y="605"/>
                </a:moveTo>
                <a:cubicBezTo>
                  <a:pt x="351" y="688"/>
                  <a:pt x="167" y="638"/>
                  <a:pt x="83" y="495"/>
                </a:cubicBezTo>
                <a:cubicBezTo>
                  <a:pt x="0" y="351"/>
                  <a:pt x="50" y="166"/>
                  <a:pt x="194" y="83"/>
                </a:cubicBezTo>
                <a:cubicBezTo>
                  <a:pt x="338" y="0"/>
                  <a:pt x="523" y="49"/>
                  <a:pt x="606" y="193"/>
                </a:cubicBezTo>
                <a:cubicBezTo>
                  <a:pt x="689" y="337"/>
                  <a:pt x="639" y="522"/>
                  <a:pt x="495" y="605"/>
                </a:cubicBezTo>
                <a:close/>
                <a:moveTo>
                  <a:pt x="238" y="160"/>
                </a:moveTo>
                <a:cubicBezTo>
                  <a:pt x="137" y="219"/>
                  <a:pt x="102" y="349"/>
                  <a:pt x="161" y="450"/>
                </a:cubicBezTo>
                <a:cubicBezTo>
                  <a:pt x="219" y="551"/>
                  <a:pt x="349" y="586"/>
                  <a:pt x="451" y="528"/>
                </a:cubicBezTo>
                <a:cubicBezTo>
                  <a:pt x="552" y="469"/>
                  <a:pt x="587" y="339"/>
                  <a:pt x="528" y="238"/>
                </a:cubicBezTo>
                <a:cubicBezTo>
                  <a:pt x="470" y="136"/>
                  <a:pt x="340" y="102"/>
                  <a:pt x="238" y="160"/>
                </a:cubicBezTo>
                <a:close/>
                <a:moveTo>
                  <a:pt x="460" y="543"/>
                </a:moveTo>
                <a:cubicBezTo>
                  <a:pt x="350" y="607"/>
                  <a:pt x="209" y="569"/>
                  <a:pt x="145" y="459"/>
                </a:cubicBezTo>
                <a:cubicBezTo>
                  <a:pt x="82" y="349"/>
                  <a:pt x="120" y="208"/>
                  <a:pt x="230" y="145"/>
                </a:cubicBezTo>
                <a:cubicBezTo>
                  <a:pt x="339" y="81"/>
                  <a:pt x="480" y="119"/>
                  <a:pt x="544" y="229"/>
                </a:cubicBezTo>
                <a:cubicBezTo>
                  <a:pt x="607" y="339"/>
                  <a:pt x="570" y="480"/>
                  <a:pt x="460" y="543"/>
                </a:cubicBezTo>
                <a:close/>
                <a:moveTo>
                  <a:pt x="377" y="344"/>
                </a:moveTo>
                <a:cubicBezTo>
                  <a:pt x="377" y="362"/>
                  <a:pt x="362" y="376"/>
                  <a:pt x="345" y="376"/>
                </a:cubicBezTo>
                <a:cubicBezTo>
                  <a:pt x="327" y="376"/>
                  <a:pt x="312" y="362"/>
                  <a:pt x="312" y="344"/>
                </a:cubicBezTo>
                <a:cubicBezTo>
                  <a:pt x="312" y="326"/>
                  <a:pt x="327" y="311"/>
                  <a:pt x="345" y="311"/>
                </a:cubicBezTo>
                <a:cubicBezTo>
                  <a:pt x="362" y="311"/>
                  <a:pt x="377" y="326"/>
                  <a:pt x="377" y="344"/>
                </a:cubicBezTo>
                <a:close/>
                <a:moveTo>
                  <a:pt x="359" y="158"/>
                </a:moveTo>
                <a:cubicBezTo>
                  <a:pt x="359" y="166"/>
                  <a:pt x="353" y="172"/>
                  <a:pt x="345" y="172"/>
                </a:cubicBezTo>
                <a:lnTo>
                  <a:pt x="344" y="172"/>
                </a:lnTo>
                <a:cubicBezTo>
                  <a:pt x="336" y="172"/>
                  <a:pt x="330" y="166"/>
                  <a:pt x="330" y="158"/>
                </a:cubicBezTo>
                <a:lnTo>
                  <a:pt x="330" y="135"/>
                </a:lnTo>
                <a:cubicBezTo>
                  <a:pt x="330" y="127"/>
                  <a:pt x="336" y="121"/>
                  <a:pt x="344" y="121"/>
                </a:cubicBezTo>
                <a:lnTo>
                  <a:pt x="345" y="121"/>
                </a:lnTo>
                <a:cubicBezTo>
                  <a:pt x="353" y="121"/>
                  <a:pt x="359" y="127"/>
                  <a:pt x="359" y="135"/>
                </a:cubicBezTo>
                <a:lnTo>
                  <a:pt x="359" y="158"/>
                </a:lnTo>
                <a:close/>
                <a:moveTo>
                  <a:pt x="359" y="553"/>
                </a:moveTo>
                <a:cubicBezTo>
                  <a:pt x="359" y="560"/>
                  <a:pt x="353" y="567"/>
                  <a:pt x="345" y="567"/>
                </a:cubicBezTo>
                <a:lnTo>
                  <a:pt x="344" y="567"/>
                </a:lnTo>
                <a:cubicBezTo>
                  <a:pt x="336" y="567"/>
                  <a:pt x="330" y="560"/>
                  <a:pt x="330" y="553"/>
                </a:cubicBezTo>
                <a:lnTo>
                  <a:pt x="330" y="530"/>
                </a:lnTo>
                <a:cubicBezTo>
                  <a:pt x="330" y="522"/>
                  <a:pt x="336" y="516"/>
                  <a:pt x="344" y="516"/>
                </a:cubicBezTo>
                <a:lnTo>
                  <a:pt x="345" y="516"/>
                </a:lnTo>
                <a:cubicBezTo>
                  <a:pt x="353" y="516"/>
                  <a:pt x="359" y="522"/>
                  <a:pt x="359" y="530"/>
                </a:cubicBezTo>
                <a:lnTo>
                  <a:pt x="359" y="553"/>
                </a:lnTo>
                <a:close/>
                <a:moveTo>
                  <a:pt x="159" y="326"/>
                </a:moveTo>
                <a:cubicBezTo>
                  <a:pt x="166" y="326"/>
                  <a:pt x="173" y="333"/>
                  <a:pt x="173" y="340"/>
                </a:cubicBezTo>
                <a:lnTo>
                  <a:pt x="173" y="342"/>
                </a:lnTo>
                <a:cubicBezTo>
                  <a:pt x="173" y="350"/>
                  <a:pt x="166" y="356"/>
                  <a:pt x="159" y="356"/>
                </a:cubicBezTo>
                <a:lnTo>
                  <a:pt x="136" y="356"/>
                </a:lnTo>
                <a:cubicBezTo>
                  <a:pt x="128" y="356"/>
                  <a:pt x="122" y="350"/>
                  <a:pt x="122" y="342"/>
                </a:cubicBezTo>
                <a:lnTo>
                  <a:pt x="122" y="340"/>
                </a:lnTo>
                <a:cubicBezTo>
                  <a:pt x="122" y="333"/>
                  <a:pt x="128" y="326"/>
                  <a:pt x="136" y="326"/>
                </a:cubicBezTo>
                <a:lnTo>
                  <a:pt x="159" y="326"/>
                </a:lnTo>
                <a:close/>
                <a:moveTo>
                  <a:pt x="553" y="326"/>
                </a:moveTo>
                <a:cubicBezTo>
                  <a:pt x="561" y="326"/>
                  <a:pt x="567" y="333"/>
                  <a:pt x="567" y="340"/>
                </a:cubicBezTo>
                <a:lnTo>
                  <a:pt x="567" y="342"/>
                </a:lnTo>
                <a:cubicBezTo>
                  <a:pt x="567" y="350"/>
                  <a:pt x="561" y="356"/>
                  <a:pt x="553" y="356"/>
                </a:cubicBezTo>
                <a:lnTo>
                  <a:pt x="530" y="356"/>
                </a:lnTo>
                <a:cubicBezTo>
                  <a:pt x="523" y="356"/>
                  <a:pt x="516" y="350"/>
                  <a:pt x="516" y="342"/>
                </a:cubicBezTo>
                <a:lnTo>
                  <a:pt x="516" y="340"/>
                </a:lnTo>
                <a:cubicBezTo>
                  <a:pt x="516" y="333"/>
                  <a:pt x="523" y="326"/>
                  <a:pt x="530" y="326"/>
                </a:cubicBezTo>
                <a:lnTo>
                  <a:pt x="553" y="326"/>
                </a:lnTo>
                <a:close/>
                <a:moveTo>
                  <a:pt x="363" y="344"/>
                </a:moveTo>
                <a:cubicBezTo>
                  <a:pt x="363" y="354"/>
                  <a:pt x="355" y="362"/>
                  <a:pt x="345" y="362"/>
                </a:cubicBezTo>
                <a:cubicBezTo>
                  <a:pt x="335" y="362"/>
                  <a:pt x="327" y="354"/>
                  <a:pt x="327" y="344"/>
                </a:cubicBezTo>
                <a:lnTo>
                  <a:pt x="327" y="219"/>
                </a:lnTo>
                <a:cubicBezTo>
                  <a:pt x="327" y="209"/>
                  <a:pt x="335" y="201"/>
                  <a:pt x="345" y="201"/>
                </a:cubicBezTo>
                <a:cubicBezTo>
                  <a:pt x="355" y="201"/>
                  <a:pt x="363" y="209"/>
                  <a:pt x="363" y="219"/>
                </a:cubicBezTo>
                <a:lnTo>
                  <a:pt x="363" y="344"/>
                </a:lnTo>
                <a:close/>
                <a:moveTo>
                  <a:pt x="289" y="427"/>
                </a:moveTo>
                <a:cubicBezTo>
                  <a:pt x="281" y="435"/>
                  <a:pt x="269" y="436"/>
                  <a:pt x="262" y="429"/>
                </a:cubicBezTo>
                <a:cubicBezTo>
                  <a:pt x="255" y="422"/>
                  <a:pt x="255" y="409"/>
                  <a:pt x="263" y="402"/>
                </a:cubicBezTo>
                <a:lnTo>
                  <a:pt x="329" y="336"/>
                </a:lnTo>
                <a:cubicBezTo>
                  <a:pt x="337" y="328"/>
                  <a:pt x="349" y="327"/>
                  <a:pt x="356" y="334"/>
                </a:cubicBezTo>
                <a:cubicBezTo>
                  <a:pt x="363" y="341"/>
                  <a:pt x="362" y="354"/>
                  <a:pt x="355" y="361"/>
                </a:cubicBezTo>
                <a:lnTo>
                  <a:pt x="289" y="427"/>
                </a:lnTo>
                <a:close/>
              </a:path>
            </a:pathLst>
          </a:custGeom>
          <a:solidFill>
            <a:srgbClr val="D00001"/>
          </a:solidFill>
          <a:ln>
            <a:noFill/>
          </a:ln>
        </p:spPr>
        <p:txBody>
          <a:bodyPr lIns="91434" tIns="45717" rIns="91434" bIns="45717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5930" indent="190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3130" indent="190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0330" indent="190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7530" indent="190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 dirty="0">
              <a:solidFill>
                <a:schemeClr val="accent4">
                  <a:lumMod val="60000"/>
                  <a:lumOff val="4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椭圆 28"/>
          <p:cNvSpPr/>
          <p:nvPr/>
        </p:nvSpPr>
        <p:spPr bwMode="auto">
          <a:xfrm>
            <a:off x="4300537" y="1455127"/>
            <a:ext cx="833438" cy="833438"/>
          </a:xfrm>
          <a:prstGeom prst="ellipse">
            <a:avLst/>
          </a:prstGeom>
          <a:gradFill flip="none" rotWithShape="1">
            <a:gsLst>
              <a:gs pos="57000">
                <a:schemeClr val="accent1">
                  <a:lumMod val="5000"/>
                  <a:lumOff val="95000"/>
                </a:schemeClr>
              </a:gs>
              <a:gs pos="92000">
                <a:schemeClr val="bg1">
                  <a:lumMod val="75000"/>
                </a:schemeClr>
              </a:gs>
              <a:gs pos="100000">
                <a:schemeClr val="bg1">
                  <a:lumMod val="65000"/>
                </a:schemeClr>
              </a:gs>
            </a:gsLst>
            <a:lin ang="81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accent4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椭圆 29"/>
          <p:cNvSpPr/>
          <p:nvPr/>
        </p:nvSpPr>
        <p:spPr bwMode="auto">
          <a:xfrm>
            <a:off x="4329112" y="1483702"/>
            <a:ext cx="776288" cy="7762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accent4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Freeform 18"/>
          <p:cNvSpPr>
            <a:spLocks noEditPoints="1"/>
          </p:cNvSpPr>
          <p:nvPr/>
        </p:nvSpPr>
        <p:spPr bwMode="auto">
          <a:xfrm>
            <a:off x="4483497" y="1637222"/>
            <a:ext cx="443177" cy="469247"/>
          </a:xfrm>
          <a:custGeom>
            <a:avLst/>
            <a:gdLst>
              <a:gd name="T0" fmla="*/ 308844 w 568"/>
              <a:gd name="T1" fmla="*/ 627293 h 601"/>
              <a:gd name="T2" fmla="*/ 309935 w 568"/>
              <a:gd name="T3" fmla="*/ 363917 h 601"/>
              <a:gd name="T4" fmla="*/ 494368 w 568"/>
              <a:gd name="T5" fmla="*/ 328946 h 601"/>
              <a:gd name="T6" fmla="*/ 378688 w 568"/>
              <a:gd name="T7" fmla="*/ 374846 h 601"/>
              <a:gd name="T8" fmla="*/ 103675 w 568"/>
              <a:gd name="T9" fmla="*/ 233869 h 601"/>
              <a:gd name="T10" fmla="*/ 138598 w 568"/>
              <a:gd name="T11" fmla="*/ 238240 h 601"/>
              <a:gd name="T12" fmla="*/ 183342 w 568"/>
              <a:gd name="T13" fmla="*/ 242612 h 601"/>
              <a:gd name="T14" fmla="*/ 182250 w 568"/>
              <a:gd name="T15" fmla="*/ 213105 h 601"/>
              <a:gd name="T16" fmla="*/ 309935 w 568"/>
              <a:gd name="T17" fmla="*/ 331132 h 601"/>
              <a:gd name="T18" fmla="*/ 450715 w 568"/>
              <a:gd name="T19" fmla="*/ 228405 h 601"/>
              <a:gd name="T20" fmla="*/ 482364 w 568"/>
              <a:gd name="T21" fmla="*/ 222940 h 601"/>
              <a:gd name="T22" fmla="*/ 499825 w 568"/>
              <a:gd name="T23" fmla="*/ 229497 h 601"/>
              <a:gd name="T24" fmla="*/ 453989 w 568"/>
              <a:gd name="T25" fmla="*/ 279768 h 601"/>
              <a:gd name="T26" fmla="*/ 533656 w 568"/>
              <a:gd name="T27" fmla="*/ 372660 h 601"/>
              <a:gd name="T28" fmla="*/ 509647 w 568"/>
              <a:gd name="T29" fmla="*/ 287418 h 601"/>
              <a:gd name="T30" fmla="*/ 509647 w 568"/>
              <a:gd name="T31" fmla="*/ 546423 h 601"/>
              <a:gd name="T32" fmla="*/ 539112 w 568"/>
              <a:gd name="T33" fmla="*/ 539865 h 601"/>
              <a:gd name="T34" fmla="*/ 338309 w 568"/>
              <a:gd name="T35" fmla="*/ 650243 h 601"/>
              <a:gd name="T36" fmla="*/ 311026 w 568"/>
              <a:gd name="T37" fmla="*/ 656800 h 601"/>
              <a:gd name="T38" fmla="*/ 81849 w 568"/>
              <a:gd name="T39" fmla="*/ 539865 h 601"/>
              <a:gd name="T40" fmla="*/ 111315 w 568"/>
              <a:gd name="T41" fmla="*/ 546423 h 601"/>
              <a:gd name="T42" fmla="*/ 111315 w 568"/>
              <a:gd name="T43" fmla="*/ 287418 h 601"/>
              <a:gd name="T44" fmla="*/ 87306 w 568"/>
              <a:gd name="T45" fmla="*/ 372660 h 601"/>
              <a:gd name="T46" fmla="*/ 154968 w 568"/>
              <a:gd name="T47" fmla="*/ 275397 h 601"/>
              <a:gd name="T48" fmla="*/ 67662 w 568"/>
              <a:gd name="T49" fmla="*/ 437138 h 601"/>
              <a:gd name="T50" fmla="*/ 80758 w 568"/>
              <a:gd name="T51" fmla="*/ 463366 h 601"/>
              <a:gd name="T52" fmla="*/ 92762 w 568"/>
              <a:gd name="T53" fmla="*/ 487409 h 601"/>
              <a:gd name="T54" fmla="*/ 49109 w 568"/>
              <a:gd name="T55" fmla="*/ 519101 h 601"/>
              <a:gd name="T56" fmla="*/ 30557 w 568"/>
              <a:gd name="T57" fmla="*/ 412003 h 601"/>
              <a:gd name="T58" fmla="*/ 58931 w 568"/>
              <a:gd name="T59" fmla="*/ 363917 h 601"/>
              <a:gd name="T60" fmla="*/ 516194 w 568"/>
              <a:gd name="T61" fmla="*/ 416374 h 601"/>
              <a:gd name="T62" fmla="*/ 505281 w 568"/>
              <a:gd name="T63" fmla="*/ 443695 h 601"/>
              <a:gd name="T64" fmla="*/ 496551 w 568"/>
              <a:gd name="T65" fmla="*/ 471016 h 601"/>
              <a:gd name="T66" fmla="*/ 491094 w 568"/>
              <a:gd name="T67" fmla="*/ 491780 h 601"/>
              <a:gd name="T68" fmla="*/ 526016 w 568"/>
              <a:gd name="T69" fmla="*/ 396703 h 601"/>
              <a:gd name="T70" fmla="*/ 559847 w 568"/>
              <a:gd name="T71" fmla="*/ 393424 h 601"/>
              <a:gd name="T72" fmla="*/ 307752 w 568"/>
              <a:gd name="T73" fmla="*/ 0 h 601"/>
              <a:gd name="T74" fmla="*/ 456172 w 568"/>
              <a:gd name="T75" fmla="*/ 116934 h 601"/>
              <a:gd name="T76" fmla="*/ 429980 w 568"/>
              <a:gd name="T77" fmla="*/ 195619 h 601"/>
              <a:gd name="T78" fmla="*/ 398332 w 568"/>
              <a:gd name="T79" fmla="*/ 88520 h 601"/>
              <a:gd name="T80" fmla="*/ 211716 w 568"/>
              <a:gd name="T81" fmla="*/ 199991 h 601"/>
              <a:gd name="T82" fmla="*/ 165881 w 568"/>
              <a:gd name="T83" fmla="*/ 168298 h 601"/>
              <a:gd name="T84" fmla="*/ 216081 w 568"/>
              <a:gd name="T85" fmla="*/ 44807 h 60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568"/>
              <a:gd name="T130" fmla="*/ 0 h 601"/>
              <a:gd name="T131" fmla="*/ 568 w 568"/>
              <a:gd name="T132" fmla="*/ 601 h 60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568" h="601">
                <a:moveTo>
                  <a:pt x="266" y="331"/>
                </a:moveTo>
                <a:lnTo>
                  <a:pt x="266" y="571"/>
                </a:lnTo>
                <a:cubicBezTo>
                  <a:pt x="272" y="573"/>
                  <a:pt x="277" y="575"/>
                  <a:pt x="283" y="574"/>
                </a:cubicBezTo>
                <a:cubicBezTo>
                  <a:pt x="290" y="574"/>
                  <a:pt x="297" y="572"/>
                  <a:pt x="303" y="570"/>
                </a:cubicBezTo>
                <a:lnTo>
                  <a:pt x="303" y="331"/>
                </a:lnTo>
                <a:cubicBezTo>
                  <a:pt x="297" y="332"/>
                  <a:pt x="290" y="333"/>
                  <a:pt x="284" y="333"/>
                </a:cubicBezTo>
                <a:cubicBezTo>
                  <a:pt x="278" y="333"/>
                  <a:pt x="272" y="332"/>
                  <a:pt x="266" y="331"/>
                </a:cubicBezTo>
                <a:close/>
                <a:moveTo>
                  <a:pt x="347" y="343"/>
                </a:moveTo>
                <a:lnTo>
                  <a:pt x="453" y="301"/>
                </a:lnTo>
                <a:lnTo>
                  <a:pt x="453" y="345"/>
                </a:lnTo>
                <a:lnTo>
                  <a:pt x="347" y="386"/>
                </a:lnTo>
                <a:lnTo>
                  <a:pt x="347" y="343"/>
                </a:lnTo>
                <a:close/>
                <a:moveTo>
                  <a:pt x="142" y="252"/>
                </a:moveTo>
                <a:lnTo>
                  <a:pt x="99" y="228"/>
                </a:lnTo>
                <a:cubicBezTo>
                  <a:pt x="94" y="225"/>
                  <a:pt x="93" y="219"/>
                  <a:pt x="95" y="214"/>
                </a:cubicBezTo>
                <a:cubicBezTo>
                  <a:pt x="98" y="209"/>
                  <a:pt x="104" y="208"/>
                  <a:pt x="109" y="210"/>
                </a:cubicBezTo>
                <a:lnTo>
                  <a:pt x="149" y="233"/>
                </a:lnTo>
                <a:lnTo>
                  <a:pt x="127" y="218"/>
                </a:lnTo>
                <a:cubicBezTo>
                  <a:pt x="123" y="215"/>
                  <a:pt x="122" y="209"/>
                  <a:pt x="125" y="204"/>
                </a:cubicBezTo>
                <a:cubicBezTo>
                  <a:pt x="128" y="200"/>
                  <a:pt x="134" y="199"/>
                  <a:pt x="138" y="202"/>
                </a:cubicBezTo>
                <a:lnTo>
                  <a:pt x="168" y="222"/>
                </a:lnTo>
                <a:lnTo>
                  <a:pt x="154" y="209"/>
                </a:lnTo>
                <a:cubicBezTo>
                  <a:pt x="150" y="205"/>
                  <a:pt x="149" y="199"/>
                  <a:pt x="153" y="195"/>
                </a:cubicBezTo>
                <a:cubicBezTo>
                  <a:pt x="157" y="191"/>
                  <a:pt x="163" y="191"/>
                  <a:pt x="167" y="195"/>
                </a:cubicBezTo>
                <a:lnTo>
                  <a:pt x="282" y="303"/>
                </a:lnTo>
                <a:cubicBezTo>
                  <a:pt x="283" y="303"/>
                  <a:pt x="283" y="303"/>
                  <a:pt x="283" y="304"/>
                </a:cubicBezTo>
                <a:cubicBezTo>
                  <a:pt x="283" y="303"/>
                  <a:pt x="284" y="303"/>
                  <a:pt x="284" y="303"/>
                </a:cubicBezTo>
                <a:lnTo>
                  <a:pt x="399" y="195"/>
                </a:lnTo>
                <a:cubicBezTo>
                  <a:pt x="403" y="191"/>
                  <a:pt x="409" y="191"/>
                  <a:pt x="413" y="195"/>
                </a:cubicBezTo>
                <a:cubicBezTo>
                  <a:pt x="417" y="199"/>
                  <a:pt x="417" y="205"/>
                  <a:pt x="413" y="209"/>
                </a:cubicBezTo>
                <a:lnTo>
                  <a:pt x="399" y="222"/>
                </a:lnTo>
                <a:lnTo>
                  <a:pt x="428" y="202"/>
                </a:lnTo>
                <a:cubicBezTo>
                  <a:pt x="432" y="199"/>
                  <a:pt x="438" y="200"/>
                  <a:pt x="442" y="204"/>
                </a:cubicBezTo>
                <a:cubicBezTo>
                  <a:pt x="445" y="209"/>
                  <a:pt x="444" y="215"/>
                  <a:pt x="439" y="218"/>
                </a:cubicBezTo>
                <a:lnTo>
                  <a:pt x="417" y="233"/>
                </a:lnTo>
                <a:lnTo>
                  <a:pt x="458" y="210"/>
                </a:lnTo>
                <a:cubicBezTo>
                  <a:pt x="462" y="208"/>
                  <a:pt x="468" y="209"/>
                  <a:pt x="471" y="214"/>
                </a:cubicBezTo>
                <a:cubicBezTo>
                  <a:pt x="474" y="219"/>
                  <a:pt x="472" y="225"/>
                  <a:pt x="467" y="228"/>
                </a:cubicBezTo>
                <a:lnTo>
                  <a:pt x="416" y="256"/>
                </a:lnTo>
                <a:lnTo>
                  <a:pt x="494" y="224"/>
                </a:lnTo>
                <a:lnTo>
                  <a:pt x="494" y="342"/>
                </a:lnTo>
                <a:cubicBezTo>
                  <a:pt x="492" y="342"/>
                  <a:pt x="491" y="342"/>
                  <a:pt x="489" y="341"/>
                </a:cubicBezTo>
                <a:lnTo>
                  <a:pt x="473" y="339"/>
                </a:lnTo>
                <a:lnTo>
                  <a:pt x="467" y="351"/>
                </a:lnTo>
                <a:lnTo>
                  <a:pt x="467" y="263"/>
                </a:lnTo>
                <a:lnTo>
                  <a:pt x="329" y="322"/>
                </a:lnTo>
                <a:lnTo>
                  <a:pt x="329" y="559"/>
                </a:lnTo>
                <a:lnTo>
                  <a:pt x="467" y="500"/>
                </a:lnTo>
                <a:lnTo>
                  <a:pt x="467" y="483"/>
                </a:lnTo>
                <a:cubicBezTo>
                  <a:pt x="472" y="486"/>
                  <a:pt x="477" y="488"/>
                  <a:pt x="482" y="490"/>
                </a:cubicBezTo>
                <a:cubicBezTo>
                  <a:pt x="486" y="492"/>
                  <a:pt x="490" y="493"/>
                  <a:pt x="494" y="494"/>
                </a:cubicBezTo>
                <a:lnTo>
                  <a:pt x="494" y="518"/>
                </a:lnTo>
                <a:lnTo>
                  <a:pt x="321" y="591"/>
                </a:lnTo>
                <a:cubicBezTo>
                  <a:pt x="318" y="592"/>
                  <a:pt x="314" y="594"/>
                  <a:pt x="310" y="595"/>
                </a:cubicBezTo>
                <a:lnTo>
                  <a:pt x="303" y="598"/>
                </a:lnTo>
                <a:cubicBezTo>
                  <a:pt x="297" y="599"/>
                  <a:pt x="291" y="601"/>
                  <a:pt x="285" y="601"/>
                </a:cubicBezTo>
                <a:cubicBezTo>
                  <a:pt x="271" y="601"/>
                  <a:pt x="258" y="598"/>
                  <a:pt x="247" y="590"/>
                </a:cubicBezTo>
                <a:lnTo>
                  <a:pt x="75" y="518"/>
                </a:lnTo>
                <a:lnTo>
                  <a:pt x="75" y="494"/>
                </a:lnTo>
                <a:cubicBezTo>
                  <a:pt x="79" y="493"/>
                  <a:pt x="83" y="492"/>
                  <a:pt x="87" y="490"/>
                </a:cubicBezTo>
                <a:cubicBezTo>
                  <a:pt x="91" y="488"/>
                  <a:pt x="96" y="486"/>
                  <a:pt x="102" y="483"/>
                </a:cubicBezTo>
                <a:lnTo>
                  <a:pt x="102" y="500"/>
                </a:lnTo>
                <a:lnTo>
                  <a:pt x="240" y="559"/>
                </a:lnTo>
                <a:lnTo>
                  <a:pt x="240" y="322"/>
                </a:lnTo>
                <a:lnTo>
                  <a:pt x="102" y="263"/>
                </a:lnTo>
                <a:lnTo>
                  <a:pt x="102" y="351"/>
                </a:lnTo>
                <a:lnTo>
                  <a:pt x="95" y="339"/>
                </a:lnTo>
                <a:lnTo>
                  <a:pt x="80" y="341"/>
                </a:lnTo>
                <a:cubicBezTo>
                  <a:pt x="78" y="342"/>
                  <a:pt x="77" y="342"/>
                  <a:pt x="75" y="342"/>
                </a:cubicBezTo>
                <a:lnTo>
                  <a:pt x="75" y="224"/>
                </a:lnTo>
                <a:lnTo>
                  <a:pt x="142" y="252"/>
                </a:lnTo>
                <a:close/>
                <a:moveTo>
                  <a:pt x="86" y="363"/>
                </a:moveTo>
                <a:cubicBezTo>
                  <a:pt x="89" y="369"/>
                  <a:pt x="91" y="375"/>
                  <a:pt x="94" y="381"/>
                </a:cubicBezTo>
                <a:lnTo>
                  <a:pt x="62" y="400"/>
                </a:lnTo>
                <a:lnTo>
                  <a:pt x="97" y="387"/>
                </a:lnTo>
                <a:cubicBezTo>
                  <a:pt x="99" y="393"/>
                  <a:pt x="102" y="399"/>
                  <a:pt x="104" y="406"/>
                </a:cubicBezTo>
                <a:lnTo>
                  <a:pt x="74" y="424"/>
                </a:lnTo>
                <a:lnTo>
                  <a:pt x="106" y="411"/>
                </a:lnTo>
                <a:cubicBezTo>
                  <a:pt x="108" y="418"/>
                  <a:pt x="110" y="424"/>
                  <a:pt x="112" y="431"/>
                </a:cubicBezTo>
                <a:lnTo>
                  <a:pt x="85" y="446"/>
                </a:lnTo>
                <a:lnTo>
                  <a:pt x="113" y="435"/>
                </a:lnTo>
                <a:cubicBezTo>
                  <a:pt x="115" y="440"/>
                  <a:pt x="116" y="445"/>
                  <a:pt x="117" y="450"/>
                </a:cubicBezTo>
                <a:cubicBezTo>
                  <a:pt x="111" y="454"/>
                  <a:pt x="66" y="483"/>
                  <a:pt x="45" y="475"/>
                </a:cubicBezTo>
                <a:cubicBezTo>
                  <a:pt x="23" y="467"/>
                  <a:pt x="2" y="437"/>
                  <a:pt x="1" y="410"/>
                </a:cubicBezTo>
                <a:cubicBezTo>
                  <a:pt x="0" y="383"/>
                  <a:pt x="70" y="366"/>
                  <a:pt x="86" y="363"/>
                </a:cubicBezTo>
                <a:close/>
                <a:moveTo>
                  <a:pt x="28" y="377"/>
                </a:moveTo>
                <a:lnTo>
                  <a:pt x="45" y="369"/>
                </a:lnTo>
                <a:lnTo>
                  <a:pt x="54" y="360"/>
                </a:lnTo>
                <a:lnTo>
                  <a:pt x="54" y="333"/>
                </a:lnTo>
                <a:cubicBezTo>
                  <a:pt x="38" y="340"/>
                  <a:pt x="31" y="356"/>
                  <a:pt x="28" y="377"/>
                </a:cubicBezTo>
                <a:close/>
                <a:moveTo>
                  <a:pt x="482" y="363"/>
                </a:moveTo>
                <a:cubicBezTo>
                  <a:pt x="479" y="369"/>
                  <a:pt x="476" y="375"/>
                  <a:pt x="473" y="381"/>
                </a:cubicBezTo>
                <a:lnTo>
                  <a:pt x="505" y="400"/>
                </a:lnTo>
                <a:lnTo>
                  <a:pt x="471" y="387"/>
                </a:lnTo>
                <a:cubicBezTo>
                  <a:pt x="468" y="393"/>
                  <a:pt x="465" y="399"/>
                  <a:pt x="463" y="406"/>
                </a:cubicBezTo>
                <a:lnTo>
                  <a:pt x="493" y="424"/>
                </a:lnTo>
                <a:lnTo>
                  <a:pt x="461" y="411"/>
                </a:lnTo>
                <a:cubicBezTo>
                  <a:pt x="459" y="418"/>
                  <a:pt x="457" y="424"/>
                  <a:pt x="455" y="431"/>
                </a:cubicBezTo>
                <a:lnTo>
                  <a:pt x="482" y="446"/>
                </a:lnTo>
                <a:lnTo>
                  <a:pt x="454" y="435"/>
                </a:lnTo>
                <a:cubicBezTo>
                  <a:pt x="453" y="440"/>
                  <a:pt x="451" y="445"/>
                  <a:pt x="450" y="450"/>
                </a:cubicBezTo>
                <a:cubicBezTo>
                  <a:pt x="456" y="454"/>
                  <a:pt x="501" y="483"/>
                  <a:pt x="523" y="475"/>
                </a:cubicBezTo>
                <a:cubicBezTo>
                  <a:pt x="544" y="467"/>
                  <a:pt x="566" y="437"/>
                  <a:pt x="567" y="410"/>
                </a:cubicBezTo>
                <a:cubicBezTo>
                  <a:pt x="568" y="383"/>
                  <a:pt x="497" y="366"/>
                  <a:pt x="482" y="363"/>
                </a:cubicBezTo>
                <a:close/>
                <a:moveTo>
                  <a:pt x="540" y="377"/>
                </a:moveTo>
                <a:lnTo>
                  <a:pt x="522" y="369"/>
                </a:lnTo>
                <a:lnTo>
                  <a:pt x="513" y="360"/>
                </a:lnTo>
                <a:lnTo>
                  <a:pt x="513" y="333"/>
                </a:lnTo>
                <a:cubicBezTo>
                  <a:pt x="529" y="340"/>
                  <a:pt x="536" y="356"/>
                  <a:pt x="540" y="377"/>
                </a:cubicBezTo>
                <a:close/>
                <a:moveTo>
                  <a:pt x="282" y="0"/>
                </a:moveTo>
                <a:cubicBezTo>
                  <a:pt x="315" y="0"/>
                  <a:pt x="344" y="16"/>
                  <a:pt x="366" y="41"/>
                </a:cubicBezTo>
                <a:cubicBezTo>
                  <a:pt x="379" y="58"/>
                  <a:pt x="390" y="78"/>
                  <a:pt x="395" y="101"/>
                </a:cubicBezTo>
                <a:cubicBezTo>
                  <a:pt x="403" y="99"/>
                  <a:pt x="415" y="98"/>
                  <a:pt x="418" y="107"/>
                </a:cubicBezTo>
                <a:cubicBezTo>
                  <a:pt x="423" y="120"/>
                  <a:pt x="421" y="151"/>
                  <a:pt x="412" y="154"/>
                </a:cubicBezTo>
                <a:cubicBezTo>
                  <a:pt x="408" y="156"/>
                  <a:pt x="403" y="156"/>
                  <a:pt x="398" y="155"/>
                </a:cubicBezTo>
                <a:cubicBezTo>
                  <a:pt x="398" y="163"/>
                  <a:pt x="396" y="171"/>
                  <a:pt x="394" y="179"/>
                </a:cubicBezTo>
                <a:cubicBezTo>
                  <a:pt x="386" y="180"/>
                  <a:pt x="378" y="182"/>
                  <a:pt x="370" y="183"/>
                </a:cubicBezTo>
                <a:cubicBezTo>
                  <a:pt x="375" y="169"/>
                  <a:pt x="377" y="154"/>
                  <a:pt x="377" y="138"/>
                </a:cubicBezTo>
                <a:cubicBezTo>
                  <a:pt x="377" y="117"/>
                  <a:pt x="373" y="98"/>
                  <a:pt x="365" y="81"/>
                </a:cubicBezTo>
                <a:cubicBezTo>
                  <a:pt x="301" y="132"/>
                  <a:pt x="218" y="95"/>
                  <a:pt x="197" y="86"/>
                </a:cubicBezTo>
                <a:cubicBezTo>
                  <a:pt x="190" y="101"/>
                  <a:pt x="187" y="119"/>
                  <a:pt x="187" y="138"/>
                </a:cubicBezTo>
                <a:cubicBezTo>
                  <a:pt x="187" y="154"/>
                  <a:pt x="189" y="169"/>
                  <a:pt x="194" y="183"/>
                </a:cubicBezTo>
                <a:cubicBezTo>
                  <a:pt x="186" y="181"/>
                  <a:pt x="178" y="180"/>
                  <a:pt x="170" y="179"/>
                </a:cubicBezTo>
                <a:cubicBezTo>
                  <a:pt x="168" y="171"/>
                  <a:pt x="167" y="163"/>
                  <a:pt x="166" y="155"/>
                </a:cubicBezTo>
                <a:cubicBezTo>
                  <a:pt x="161" y="156"/>
                  <a:pt x="156" y="156"/>
                  <a:pt x="152" y="154"/>
                </a:cubicBezTo>
                <a:cubicBezTo>
                  <a:pt x="143" y="151"/>
                  <a:pt x="141" y="120"/>
                  <a:pt x="146" y="107"/>
                </a:cubicBezTo>
                <a:cubicBezTo>
                  <a:pt x="149" y="98"/>
                  <a:pt x="161" y="99"/>
                  <a:pt x="169" y="101"/>
                </a:cubicBezTo>
                <a:cubicBezTo>
                  <a:pt x="174" y="78"/>
                  <a:pt x="185" y="58"/>
                  <a:pt x="198" y="41"/>
                </a:cubicBezTo>
                <a:cubicBezTo>
                  <a:pt x="220" y="16"/>
                  <a:pt x="249" y="0"/>
                  <a:pt x="282" y="0"/>
                </a:cubicBezTo>
                <a:close/>
              </a:path>
            </a:pathLst>
          </a:custGeom>
          <a:solidFill>
            <a:srgbClr val="D00001"/>
          </a:solidFill>
          <a:ln>
            <a:noFill/>
          </a:ln>
        </p:spPr>
        <p:txBody>
          <a:bodyPr lIns="91434" tIns="45717" rIns="91434" bIns="45717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5930" indent="190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3130" indent="190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0330" indent="190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7530" indent="190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 dirty="0">
              <a:solidFill>
                <a:schemeClr val="accent4">
                  <a:lumMod val="60000"/>
                  <a:lumOff val="4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椭圆 33"/>
          <p:cNvSpPr/>
          <p:nvPr/>
        </p:nvSpPr>
        <p:spPr bwMode="auto">
          <a:xfrm>
            <a:off x="4300537" y="3379177"/>
            <a:ext cx="833438" cy="833438"/>
          </a:xfrm>
          <a:prstGeom prst="ellipse">
            <a:avLst/>
          </a:prstGeom>
          <a:gradFill flip="none" rotWithShape="1">
            <a:gsLst>
              <a:gs pos="57000">
                <a:schemeClr val="accent1">
                  <a:lumMod val="5000"/>
                  <a:lumOff val="95000"/>
                </a:schemeClr>
              </a:gs>
              <a:gs pos="92000">
                <a:schemeClr val="bg1">
                  <a:lumMod val="75000"/>
                </a:schemeClr>
              </a:gs>
              <a:gs pos="100000">
                <a:schemeClr val="bg1">
                  <a:lumMod val="65000"/>
                </a:schemeClr>
              </a:gs>
            </a:gsLst>
            <a:lin ang="81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accent4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椭圆 34"/>
          <p:cNvSpPr/>
          <p:nvPr/>
        </p:nvSpPr>
        <p:spPr bwMode="auto">
          <a:xfrm>
            <a:off x="4329112" y="3407752"/>
            <a:ext cx="776288" cy="7762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accent4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Freeform 22"/>
          <p:cNvSpPr>
            <a:spLocks noEditPoints="1"/>
          </p:cNvSpPr>
          <p:nvPr/>
        </p:nvSpPr>
        <p:spPr bwMode="auto">
          <a:xfrm>
            <a:off x="4503250" y="3583928"/>
            <a:ext cx="418487" cy="415498"/>
          </a:xfrm>
          <a:custGeom>
            <a:avLst/>
            <a:gdLst>
              <a:gd name="T0" fmla="*/ 603014 w 612"/>
              <a:gd name="T1" fmla="*/ 570152 h 605"/>
              <a:gd name="T2" fmla="*/ 534316 w 612"/>
              <a:gd name="T3" fmla="*/ 570152 h 605"/>
              <a:gd name="T4" fmla="*/ 643360 w 612"/>
              <a:gd name="T5" fmla="*/ 64566 h 605"/>
              <a:gd name="T6" fmla="*/ 553944 w 612"/>
              <a:gd name="T7" fmla="*/ 0 h 605"/>
              <a:gd name="T8" fmla="*/ 314047 w 612"/>
              <a:gd name="T9" fmla="*/ 214491 h 605"/>
              <a:gd name="T10" fmla="*/ 279153 w 612"/>
              <a:gd name="T11" fmla="*/ 263736 h 605"/>
              <a:gd name="T12" fmla="*/ 249711 w 612"/>
              <a:gd name="T13" fmla="*/ 277963 h 605"/>
              <a:gd name="T14" fmla="*/ 252982 w 612"/>
              <a:gd name="T15" fmla="*/ 369888 h 605"/>
              <a:gd name="T16" fmla="*/ 59974 w 612"/>
              <a:gd name="T17" fmla="*/ 538416 h 605"/>
              <a:gd name="T18" fmla="*/ 38165 w 612"/>
              <a:gd name="T19" fmla="*/ 662077 h 605"/>
              <a:gd name="T20" fmla="*/ 138486 w 612"/>
              <a:gd name="T21" fmla="*/ 561398 h 605"/>
              <a:gd name="T22" fmla="*/ 295510 w 612"/>
              <a:gd name="T23" fmla="*/ 412567 h 605"/>
              <a:gd name="T24" fmla="*/ 383835 w 612"/>
              <a:gd name="T25" fmla="*/ 412567 h 605"/>
              <a:gd name="T26" fmla="*/ 408915 w 612"/>
              <a:gd name="T27" fmla="*/ 356756 h 605"/>
              <a:gd name="T28" fmla="*/ 447081 w 612"/>
              <a:gd name="T29" fmla="*/ 349095 h 605"/>
              <a:gd name="T30" fmla="*/ 643360 w 612"/>
              <a:gd name="T31" fmla="*/ 64566 h 605"/>
              <a:gd name="T32" fmla="*/ 260615 w 612"/>
              <a:gd name="T33" fmla="*/ 215585 h 605"/>
              <a:gd name="T34" fmla="*/ 268248 w 612"/>
              <a:gd name="T35" fmla="*/ 207925 h 605"/>
              <a:gd name="T36" fmla="*/ 290057 w 612"/>
              <a:gd name="T37" fmla="*/ 187132 h 605"/>
              <a:gd name="T38" fmla="*/ 142848 w 612"/>
              <a:gd name="T39" fmla="*/ 1094 h 605"/>
              <a:gd name="T40" fmla="*/ 186465 w 612"/>
              <a:gd name="T41" fmla="*/ 106151 h 605"/>
              <a:gd name="T42" fmla="*/ 14176 w 612"/>
              <a:gd name="T43" fmla="*/ 129132 h 605"/>
              <a:gd name="T44" fmla="*/ 153752 w 612"/>
              <a:gd name="T45" fmla="*/ 297661 h 605"/>
              <a:gd name="T46" fmla="*/ 201732 w 612"/>
              <a:gd name="T47" fmla="*/ 287812 h 605"/>
              <a:gd name="T48" fmla="*/ 240987 w 612"/>
              <a:gd name="T49" fmla="*/ 235284 h 605"/>
              <a:gd name="T50" fmla="*/ 445990 w 612"/>
              <a:gd name="T51" fmla="*/ 402718 h 605"/>
              <a:gd name="T52" fmla="*/ 410006 w 612"/>
              <a:gd name="T53" fmla="*/ 438831 h 605"/>
              <a:gd name="T54" fmla="*/ 491789 w 612"/>
              <a:gd name="T55" fmla="*/ 578907 h 605"/>
              <a:gd name="T56" fmla="*/ 576843 w 612"/>
              <a:gd name="T57" fmla="*/ 662077 h 605"/>
              <a:gd name="T58" fmla="*/ 650993 w 612"/>
              <a:gd name="T59" fmla="*/ 549360 h 605"/>
              <a:gd name="T60" fmla="*/ 465618 w 612"/>
              <a:gd name="T61" fmla="*/ 383020 h 605"/>
              <a:gd name="T62" fmla="*/ 437267 w 612"/>
              <a:gd name="T63" fmla="*/ 385208 h 60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12"/>
              <a:gd name="T97" fmla="*/ 0 h 605"/>
              <a:gd name="T98" fmla="*/ 612 w 612"/>
              <a:gd name="T99" fmla="*/ 605 h 60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12" h="605">
                <a:moveTo>
                  <a:pt x="522" y="490"/>
                </a:moveTo>
                <a:cubicBezTo>
                  <a:pt x="539" y="490"/>
                  <a:pt x="553" y="504"/>
                  <a:pt x="553" y="521"/>
                </a:cubicBezTo>
                <a:cubicBezTo>
                  <a:pt x="553" y="539"/>
                  <a:pt x="539" y="553"/>
                  <a:pt x="522" y="553"/>
                </a:cubicBezTo>
                <a:cubicBezTo>
                  <a:pt x="504" y="553"/>
                  <a:pt x="490" y="539"/>
                  <a:pt x="490" y="521"/>
                </a:cubicBezTo>
                <a:cubicBezTo>
                  <a:pt x="490" y="504"/>
                  <a:pt x="504" y="490"/>
                  <a:pt x="522" y="490"/>
                </a:cubicBezTo>
                <a:close/>
                <a:moveTo>
                  <a:pt x="590" y="59"/>
                </a:moveTo>
                <a:lnTo>
                  <a:pt x="548" y="17"/>
                </a:lnTo>
                <a:cubicBezTo>
                  <a:pt x="537" y="5"/>
                  <a:pt x="522" y="0"/>
                  <a:pt x="508" y="0"/>
                </a:cubicBezTo>
                <a:cubicBezTo>
                  <a:pt x="493" y="0"/>
                  <a:pt x="478" y="5"/>
                  <a:pt x="467" y="17"/>
                </a:cubicBezTo>
                <a:lnTo>
                  <a:pt x="288" y="196"/>
                </a:lnTo>
                <a:cubicBezTo>
                  <a:pt x="293" y="207"/>
                  <a:pt x="289" y="223"/>
                  <a:pt x="281" y="231"/>
                </a:cubicBezTo>
                <a:cubicBezTo>
                  <a:pt x="275" y="237"/>
                  <a:pt x="265" y="241"/>
                  <a:pt x="256" y="241"/>
                </a:cubicBezTo>
                <a:cubicBezTo>
                  <a:pt x="252" y="241"/>
                  <a:pt x="249" y="240"/>
                  <a:pt x="245" y="239"/>
                </a:cubicBezTo>
                <a:lnTo>
                  <a:pt x="229" y="254"/>
                </a:lnTo>
                <a:cubicBezTo>
                  <a:pt x="207" y="277"/>
                  <a:pt x="207" y="313"/>
                  <a:pt x="229" y="335"/>
                </a:cubicBezTo>
                <a:lnTo>
                  <a:pt x="232" y="338"/>
                </a:lnTo>
                <a:lnTo>
                  <a:pt x="92" y="478"/>
                </a:lnTo>
                <a:lnTo>
                  <a:pt x="55" y="492"/>
                </a:lnTo>
                <a:lnTo>
                  <a:pt x="0" y="570"/>
                </a:lnTo>
                <a:lnTo>
                  <a:pt x="35" y="605"/>
                </a:lnTo>
                <a:lnTo>
                  <a:pt x="113" y="551"/>
                </a:lnTo>
                <a:lnTo>
                  <a:pt x="127" y="513"/>
                </a:lnTo>
                <a:lnTo>
                  <a:pt x="267" y="373"/>
                </a:lnTo>
                <a:lnTo>
                  <a:pt x="271" y="377"/>
                </a:lnTo>
                <a:cubicBezTo>
                  <a:pt x="283" y="388"/>
                  <a:pt x="297" y="394"/>
                  <a:pt x="312" y="394"/>
                </a:cubicBezTo>
                <a:cubicBezTo>
                  <a:pt x="326" y="394"/>
                  <a:pt x="341" y="388"/>
                  <a:pt x="352" y="377"/>
                </a:cubicBezTo>
                <a:lnTo>
                  <a:pt x="368" y="361"/>
                </a:lnTo>
                <a:cubicBezTo>
                  <a:pt x="363" y="351"/>
                  <a:pt x="367" y="335"/>
                  <a:pt x="375" y="326"/>
                </a:cubicBezTo>
                <a:cubicBezTo>
                  <a:pt x="381" y="320"/>
                  <a:pt x="391" y="317"/>
                  <a:pt x="399" y="317"/>
                </a:cubicBezTo>
                <a:cubicBezTo>
                  <a:pt x="403" y="317"/>
                  <a:pt x="407" y="317"/>
                  <a:pt x="410" y="319"/>
                </a:cubicBezTo>
                <a:lnTo>
                  <a:pt x="590" y="139"/>
                </a:lnTo>
                <a:cubicBezTo>
                  <a:pt x="612" y="117"/>
                  <a:pt x="612" y="81"/>
                  <a:pt x="590" y="59"/>
                </a:cubicBezTo>
                <a:close/>
                <a:moveTo>
                  <a:pt x="221" y="215"/>
                </a:moveTo>
                <a:lnTo>
                  <a:pt x="239" y="197"/>
                </a:lnTo>
                <a:lnTo>
                  <a:pt x="255" y="206"/>
                </a:lnTo>
                <a:lnTo>
                  <a:pt x="246" y="190"/>
                </a:lnTo>
                <a:lnTo>
                  <a:pt x="264" y="172"/>
                </a:lnTo>
                <a:lnTo>
                  <a:pt x="266" y="171"/>
                </a:lnTo>
                <a:cubicBezTo>
                  <a:pt x="270" y="161"/>
                  <a:pt x="272" y="151"/>
                  <a:pt x="272" y="141"/>
                </a:cubicBezTo>
                <a:cubicBezTo>
                  <a:pt x="272" y="69"/>
                  <a:pt x="203" y="0"/>
                  <a:pt x="131" y="1"/>
                </a:cubicBezTo>
                <a:cubicBezTo>
                  <a:pt x="131" y="1"/>
                  <a:pt x="123" y="9"/>
                  <a:pt x="118" y="13"/>
                </a:cubicBezTo>
                <a:cubicBezTo>
                  <a:pt x="176" y="71"/>
                  <a:pt x="171" y="62"/>
                  <a:pt x="171" y="97"/>
                </a:cubicBezTo>
                <a:cubicBezTo>
                  <a:pt x="171" y="126"/>
                  <a:pt x="125" y="171"/>
                  <a:pt x="97" y="171"/>
                </a:cubicBezTo>
                <a:cubicBezTo>
                  <a:pt x="61" y="171"/>
                  <a:pt x="72" y="177"/>
                  <a:pt x="13" y="118"/>
                </a:cubicBezTo>
                <a:cubicBezTo>
                  <a:pt x="9" y="123"/>
                  <a:pt x="1" y="131"/>
                  <a:pt x="1" y="131"/>
                </a:cubicBezTo>
                <a:cubicBezTo>
                  <a:pt x="2" y="203"/>
                  <a:pt x="70" y="272"/>
                  <a:pt x="141" y="272"/>
                </a:cubicBezTo>
                <a:cubicBezTo>
                  <a:pt x="154" y="272"/>
                  <a:pt x="168" y="267"/>
                  <a:pt x="182" y="261"/>
                </a:cubicBezTo>
                <a:lnTo>
                  <a:pt x="185" y="263"/>
                </a:lnTo>
                <a:cubicBezTo>
                  <a:pt x="189" y="251"/>
                  <a:pt x="196" y="240"/>
                  <a:pt x="206" y="231"/>
                </a:cubicBezTo>
                <a:lnTo>
                  <a:pt x="221" y="215"/>
                </a:lnTo>
                <a:close/>
                <a:moveTo>
                  <a:pt x="401" y="352"/>
                </a:moveTo>
                <a:lnTo>
                  <a:pt x="409" y="368"/>
                </a:lnTo>
                <a:lnTo>
                  <a:pt x="392" y="385"/>
                </a:lnTo>
                <a:lnTo>
                  <a:pt x="376" y="401"/>
                </a:lnTo>
                <a:cubicBezTo>
                  <a:pt x="367" y="410"/>
                  <a:pt x="356" y="417"/>
                  <a:pt x="343" y="422"/>
                </a:cubicBezTo>
                <a:lnTo>
                  <a:pt x="451" y="529"/>
                </a:lnTo>
                <a:lnTo>
                  <a:pt x="502" y="597"/>
                </a:lnTo>
                <a:lnTo>
                  <a:pt x="529" y="605"/>
                </a:lnTo>
                <a:lnTo>
                  <a:pt x="604" y="529"/>
                </a:lnTo>
                <a:lnTo>
                  <a:pt x="597" y="502"/>
                </a:lnTo>
                <a:lnTo>
                  <a:pt x="529" y="451"/>
                </a:lnTo>
                <a:lnTo>
                  <a:pt x="427" y="350"/>
                </a:lnTo>
                <a:lnTo>
                  <a:pt x="417" y="360"/>
                </a:lnTo>
                <a:lnTo>
                  <a:pt x="401" y="352"/>
                </a:lnTo>
                <a:close/>
              </a:path>
            </a:pathLst>
          </a:custGeom>
          <a:solidFill>
            <a:srgbClr val="D00001"/>
          </a:solidFill>
          <a:ln>
            <a:noFill/>
          </a:ln>
        </p:spPr>
        <p:txBody>
          <a:bodyPr lIns="91434" tIns="45717" rIns="91434" bIns="45717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5930" indent="190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3130" indent="190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0330" indent="190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7530" indent="190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 dirty="0">
              <a:solidFill>
                <a:schemeClr val="accent4">
                  <a:lumMod val="60000"/>
                  <a:lumOff val="4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3" name="椭圆 42"/>
          <p:cNvSpPr/>
          <p:nvPr/>
        </p:nvSpPr>
        <p:spPr bwMode="auto">
          <a:xfrm>
            <a:off x="7143750" y="4064977"/>
            <a:ext cx="776287" cy="7762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accent4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8" name="组合 37"/>
          <p:cNvGrpSpPr/>
          <p:nvPr/>
        </p:nvGrpSpPr>
        <p:grpSpPr bwMode="auto">
          <a:xfrm>
            <a:off x="7275513" y="4255654"/>
            <a:ext cx="465703" cy="430321"/>
            <a:chOff x="2438399" y="4906963"/>
            <a:chExt cx="465137" cy="430213"/>
          </a:xfrm>
          <a:solidFill>
            <a:srgbClr val="D00001"/>
          </a:solidFill>
        </p:grpSpPr>
        <p:sp>
          <p:nvSpPr>
            <p:cNvPr id="39" name="Freeform 43"/>
            <p:cNvSpPr>
              <a:spLocks noEditPoints="1"/>
            </p:cNvSpPr>
            <p:nvPr/>
          </p:nvSpPr>
          <p:spPr bwMode="auto">
            <a:xfrm>
              <a:off x="2438399" y="5080001"/>
              <a:ext cx="230187" cy="231775"/>
            </a:xfrm>
            <a:custGeom>
              <a:avLst/>
              <a:gdLst>
                <a:gd name="T0" fmla="*/ 66236 w 351"/>
                <a:gd name="T1" fmla="*/ 156924 h 353"/>
                <a:gd name="T2" fmla="*/ 112798 w 351"/>
                <a:gd name="T3" fmla="*/ 78134 h 353"/>
                <a:gd name="T4" fmla="*/ 153458 w 351"/>
                <a:gd name="T5" fmla="*/ 99145 h 353"/>
                <a:gd name="T6" fmla="*/ 123291 w 351"/>
                <a:gd name="T7" fmla="*/ 0 h 353"/>
                <a:gd name="T8" fmla="*/ 656 w 351"/>
                <a:gd name="T9" fmla="*/ 20354 h 353"/>
                <a:gd name="T10" fmla="*/ 36725 w 351"/>
                <a:gd name="T11" fmla="*/ 39395 h 353"/>
                <a:gd name="T12" fmla="*/ 9181 w 351"/>
                <a:gd name="T13" fmla="*/ 80760 h 353"/>
                <a:gd name="T14" fmla="*/ 19018 w 351"/>
                <a:gd name="T15" fmla="*/ 131974 h 353"/>
                <a:gd name="T16" fmla="*/ 78696 w 351"/>
                <a:gd name="T17" fmla="*/ 217987 h 353"/>
                <a:gd name="T18" fmla="*/ 66236 w 351"/>
                <a:gd name="T19" fmla="*/ 156924 h 353"/>
                <a:gd name="T20" fmla="*/ 219038 w 351"/>
                <a:gd name="T21" fmla="*/ 140509 h 353"/>
                <a:gd name="T22" fmla="*/ 219038 w 351"/>
                <a:gd name="T23" fmla="*/ 140509 h 353"/>
                <a:gd name="T24" fmla="*/ 86566 w 351"/>
                <a:gd name="T25" fmla="*/ 145106 h 353"/>
                <a:gd name="T26" fmla="*/ 81975 w 351"/>
                <a:gd name="T27" fmla="*/ 185157 h 353"/>
                <a:gd name="T28" fmla="*/ 94436 w 351"/>
                <a:gd name="T29" fmla="*/ 223239 h 353"/>
                <a:gd name="T30" fmla="*/ 121324 w 351"/>
                <a:gd name="T31" fmla="*/ 231775 h 353"/>
                <a:gd name="T32" fmla="*/ 230187 w 351"/>
                <a:gd name="T33" fmla="*/ 226522 h 353"/>
                <a:gd name="T34" fmla="*/ 219038 w 351"/>
                <a:gd name="T35" fmla="*/ 140509 h 3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51"/>
                <a:gd name="T55" fmla="*/ 0 h 353"/>
                <a:gd name="T56" fmla="*/ 351 w 351"/>
                <a:gd name="T57" fmla="*/ 353 h 3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51" h="353">
                  <a:moveTo>
                    <a:pt x="101" y="239"/>
                  </a:moveTo>
                  <a:cubicBezTo>
                    <a:pt x="102" y="212"/>
                    <a:pt x="149" y="149"/>
                    <a:pt x="172" y="119"/>
                  </a:cubicBezTo>
                  <a:lnTo>
                    <a:pt x="234" y="151"/>
                  </a:lnTo>
                  <a:lnTo>
                    <a:pt x="188" y="0"/>
                  </a:lnTo>
                  <a:lnTo>
                    <a:pt x="1" y="31"/>
                  </a:lnTo>
                  <a:lnTo>
                    <a:pt x="56" y="60"/>
                  </a:lnTo>
                  <a:cubicBezTo>
                    <a:pt x="43" y="77"/>
                    <a:pt x="24" y="104"/>
                    <a:pt x="14" y="123"/>
                  </a:cubicBezTo>
                  <a:cubicBezTo>
                    <a:pt x="0" y="154"/>
                    <a:pt x="14" y="172"/>
                    <a:pt x="29" y="201"/>
                  </a:cubicBezTo>
                  <a:cubicBezTo>
                    <a:pt x="44" y="230"/>
                    <a:pt x="120" y="332"/>
                    <a:pt x="120" y="332"/>
                  </a:cubicBezTo>
                  <a:cubicBezTo>
                    <a:pt x="120" y="332"/>
                    <a:pt x="100" y="276"/>
                    <a:pt x="101" y="239"/>
                  </a:cubicBezTo>
                  <a:close/>
                  <a:moveTo>
                    <a:pt x="334" y="214"/>
                  </a:moveTo>
                  <a:lnTo>
                    <a:pt x="334" y="214"/>
                  </a:lnTo>
                  <a:lnTo>
                    <a:pt x="132" y="221"/>
                  </a:lnTo>
                  <a:cubicBezTo>
                    <a:pt x="132" y="221"/>
                    <a:pt x="115" y="229"/>
                    <a:pt x="125" y="282"/>
                  </a:cubicBezTo>
                  <a:cubicBezTo>
                    <a:pt x="133" y="322"/>
                    <a:pt x="144" y="340"/>
                    <a:pt x="144" y="340"/>
                  </a:cubicBezTo>
                  <a:cubicBezTo>
                    <a:pt x="144" y="340"/>
                    <a:pt x="151" y="352"/>
                    <a:pt x="185" y="353"/>
                  </a:cubicBezTo>
                  <a:cubicBezTo>
                    <a:pt x="214" y="353"/>
                    <a:pt x="351" y="345"/>
                    <a:pt x="351" y="345"/>
                  </a:cubicBezTo>
                  <a:lnTo>
                    <a:pt x="334" y="2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5930" indent="190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3130" indent="190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0330" indent="190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7530" indent="190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0" name="Freeform 44"/>
            <p:cNvSpPr>
              <a:spLocks noEditPoints="1"/>
            </p:cNvSpPr>
            <p:nvPr/>
          </p:nvSpPr>
          <p:spPr bwMode="auto">
            <a:xfrm>
              <a:off x="2522537" y="4906963"/>
              <a:ext cx="295275" cy="161925"/>
            </a:xfrm>
            <a:custGeom>
              <a:avLst/>
              <a:gdLst>
                <a:gd name="T0" fmla="*/ 145669 w 450"/>
                <a:gd name="T1" fmla="*/ 27534 h 247"/>
                <a:gd name="T2" fmla="*/ 187008 w 450"/>
                <a:gd name="T3" fmla="*/ 111446 h 247"/>
                <a:gd name="T4" fmla="*/ 148294 w 450"/>
                <a:gd name="T5" fmla="*/ 132425 h 247"/>
                <a:gd name="T6" fmla="*/ 263123 w 450"/>
                <a:gd name="T7" fmla="*/ 148158 h 247"/>
                <a:gd name="T8" fmla="*/ 295275 w 450"/>
                <a:gd name="T9" fmla="*/ 53101 h 247"/>
                <a:gd name="T10" fmla="*/ 260498 w 450"/>
                <a:gd name="T11" fmla="*/ 72112 h 247"/>
                <a:gd name="T12" fmla="*/ 240157 w 450"/>
                <a:gd name="T13" fmla="*/ 24912 h 247"/>
                <a:gd name="T14" fmla="*/ 192257 w 450"/>
                <a:gd name="T15" fmla="*/ 3278 h 247"/>
                <a:gd name="T16" fmla="*/ 87926 w 450"/>
                <a:gd name="T17" fmla="*/ 1967 h 247"/>
                <a:gd name="T18" fmla="*/ 145669 w 450"/>
                <a:gd name="T19" fmla="*/ 27534 h 247"/>
                <a:gd name="T20" fmla="*/ 78084 w 450"/>
                <a:gd name="T21" fmla="*/ 161925 h 247"/>
                <a:gd name="T22" fmla="*/ 78084 w 450"/>
                <a:gd name="T23" fmla="*/ 161925 h 247"/>
                <a:gd name="T24" fmla="*/ 145013 w 450"/>
                <a:gd name="T25" fmla="*/ 51134 h 247"/>
                <a:gd name="T26" fmla="*/ 113517 w 450"/>
                <a:gd name="T27" fmla="*/ 24256 h 247"/>
                <a:gd name="T28" fmla="*/ 75459 w 450"/>
                <a:gd name="T29" fmla="*/ 11800 h 247"/>
                <a:gd name="T30" fmla="*/ 53806 w 450"/>
                <a:gd name="T31" fmla="*/ 28845 h 247"/>
                <a:gd name="T32" fmla="*/ 0 w 450"/>
                <a:gd name="T33" fmla="*/ 121280 h 247"/>
                <a:gd name="T34" fmla="*/ 78084 w 450"/>
                <a:gd name="T35" fmla="*/ 161925 h 24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50"/>
                <a:gd name="T55" fmla="*/ 0 h 247"/>
                <a:gd name="T56" fmla="*/ 450 w 450"/>
                <a:gd name="T57" fmla="*/ 247 h 24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50" h="247">
                  <a:moveTo>
                    <a:pt x="222" y="42"/>
                  </a:moveTo>
                  <a:cubicBezTo>
                    <a:pt x="245" y="58"/>
                    <a:pt x="273" y="134"/>
                    <a:pt x="285" y="170"/>
                  </a:cubicBezTo>
                  <a:lnTo>
                    <a:pt x="226" y="202"/>
                  </a:lnTo>
                  <a:lnTo>
                    <a:pt x="401" y="226"/>
                  </a:lnTo>
                  <a:lnTo>
                    <a:pt x="450" y="81"/>
                  </a:lnTo>
                  <a:lnTo>
                    <a:pt x="397" y="110"/>
                  </a:lnTo>
                  <a:cubicBezTo>
                    <a:pt x="389" y="89"/>
                    <a:pt x="377" y="57"/>
                    <a:pt x="366" y="38"/>
                  </a:cubicBezTo>
                  <a:cubicBezTo>
                    <a:pt x="347" y="8"/>
                    <a:pt x="325" y="10"/>
                    <a:pt x="293" y="5"/>
                  </a:cubicBezTo>
                  <a:cubicBezTo>
                    <a:pt x="260" y="0"/>
                    <a:pt x="134" y="3"/>
                    <a:pt x="134" y="3"/>
                  </a:cubicBezTo>
                  <a:cubicBezTo>
                    <a:pt x="134" y="3"/>
                    <a:pt x="192" y="19"/>
                    <a:pt x="222" y="42"/>
                  </a:cubicBezTo>
                  <a:close/>
                  <a:moveTo>
                    <a:pt x="119" y="247"/>
                  </a:moveTo>
                  <a:lnTo>
                    <a:pt x="119" y="247"/>
                  </a:lnTo>
                  <a:lnTo>
                    <a:pt x="221" y="78"/>
                  </a:lnTo>
                  <a:cubicBezTo>
                    <a:pt x="221" y="78"/>
                    <a:pt x="223" y="60"/>
                    <a:pt x="173" y="37"/>
                  </a:cubicBezTo>
                  <a:cubicBezTo>
                    <a:pt x="136" y="19"/>
                    <a:pt x="115" y="18"/>
                    <a:pt x="115" y="18"/>
                  </a:cubicBezTo>
                  <a:cubicBezTo>
                    <a:pt x="115" y="18"/>
                    <a:pt x="100" y="17"/>
                    <a:pt x="82" y="44"/>
                  </a:cubicBezTo>
                  <a:cubicBezTo>
                    <a:pt x="66" y="68"/>
                    <a:pt x="0" y="185"/>
                    <a:pt x="0" y="185"/>
                  </a:cubicBezTo>
                  <a:lnTo>
                    <a:pt x="119" y="2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5930" indent="190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3130" indent="190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0330" indent="190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7530" indent="190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1" name="Freeform 45"/>
            <p:cNvSpPr>
              <a:spLocks noEditPoints="1"/>
            </p:cNvSpPr>
            <p:nvPr/>
          </p:nvSpPr>
          <p:spPr bwMode="auto">
            <a:xfrm>
              <a:off x="2692399" y="5038726"/>
              <a:ext cx="211137" cy="298450"/>
            </a:xfrm>
            <a:custGeom>
              <a:avLst/>
              <a:gdLst>
                <a:gd name="T0" fmla="*/ 166824 w 324"/>
                <a:gd name="T1" fmla="*/ 172613 h 453"/>
                <a:gd name="T2" fmla="*/ 74289 w 324"/>
                <a:gd name="T3" fmla="*/ 174590 h 453"/>
                <a:gd name="T4" fmla="*/ 68424 w 324"/>
                <a:gd name="T5" fmla="*/ 130448 h 453"/>
                <a:gd name="T6" fmla="*/ 0 w 324"/>
                <a:gd name="T7" fmla="*/ 218073 h 453"/>
                <a:gd name="T8" fmla="*/ 89277 w 324"/>
                <a:gd name="T9" fmla="*/ 298450 h 453"/>
                <a:gd name="T10" fmla="*/ 84715 w 324"/>
                <a:gd name="T11" fmla="*/ 258261 h 453"/>
                <a:gd name="T12" fmla="*/ 134893 w 324"/>
                <a:gd name="T13" fmla="*/ 259579 h 453"/>
                <a:gd name="T14" fmla="*/ 172689 w 324"/>
                <a:gd name="T15" fmla="*/ 224661 h 453"/>
                <a:gd name="T16" fmla="*/ 211137 w 324"/>
                <a:gd name="T17" fmla="*/ 130448 h 453"/>
                <a:gd name="T18" fmla="*/ 166824 w 324"/>
                <a:gd name="T19" fmla="*/ 172613 h 453"/>
                <a:gd name="T20" fmla="*/ 66469 w 324"/>
                <a:gd name="T21" fmla="*/ 54024 h 453"/>
                <a:gd name="T22" fmla="*/ 66469 w 324"/>
                <a:gd name="T23" fmla="*/ 54024 h 453"/>
                <a:gd name="T24" fmla="*/ 145320 w 324"/>
                <a:gd name="T25" fmla="*/ 162072 h 453"/>
                <a:gd name="T26" fmla="*/ 181812 w 324"/>
                <a:gd name="T27" fmla="*/ 144284 h 453"/>
                <a:gd name="T28" fmla="*/ 206575 w 324"/>
                <a:gd name="T29" fmla="*/ 114636 h 453"/>
                <a:gd name="T30" fmla="*/ 198756 w 324"/>
                <a:gd name="T31" fmla="*/ 88283 h 453"/>
                <a:gd name="T32" fmla="*/ 132286 w 324"/>
                <a:gd name="T33" fmla="*/ 0 h 453"/>
                <a:gd name="T34" fmla="*/ 66469 w 324"/>
                <a:gd name="T35" fmla="*/ 54024 h 4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24"/>
                <a:gd name="T55" fmla="*/ 0 h 453"/>
                <a:gd name="T56" fmla="*/ 324 w 324"/>
                <a:gd name="T57" fmla="*/ 453 h 4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24" h="453">
                  <a:moveTo>
                    <a:pt x="256" y="262"/>
                  </a:moveTo>
                  <a:cubicBezTo>
                    <a:pt x="232" y="276"/>
                    <a:pt x="152" y="269"/>
                    <a:pt x="114" y="265"/>
                  </a:cubicBezTo>
                  <a:lnTo>
                    <a:pt x="105" y="198"/>
                  </a:lnTo>
                  <a:lnTo>
                    <a:pt x="0" y="331"/>
                  </a:lnTo>
                  <a:lnTo>
                    <a:pt x="137" y="453"/>
                  </a:lnTo>
                  <a:lnTo>
                    <a:pt x="130" y="392"/>
                  </a:lnTo>
                  <a:cubicBezTo>
                    <a:pt x="152" y="394"/>
                    <a:pt x="186" y="396"/>
                    <a:pt x="207" y="394"/>
                  </a:cubicBezTo>
                  <a:cubicBezTo>
                    <a:pt x="242" y="390"/>
                    <a:pt x="249" y="369"/>
                    <a:pt x="265" y="341"/>
                  </a:cubicBezTo>
                  <a:cubicBezTo>
                    <a:pt x="281" y="314"/>
                    <a:pt x="324" y="198"/>
                    <a:pt x="324" y="198"/>
                  </a:cubicBezTo>
                  <a:cubicBezTo>
                    <a:pt x="324" y="198"/>
                    <a:pt x="288" y="243"/>
                    <a:pt x="256" y="262"/>
                  </a:cubicBezTo>
                  <a:close/>
                  <a:moveTo>
                    <a:pt x="102" y="82"/>
                  </a:moveTo>
                  <a:lnTo>
                    <a:pt x="102" y="82"/>
                  </a:lnTo>
                  <a:lnTo>
                    <a:pt x="223" y="246"/>
                  </a:lnTo>
                  <a:cubicBezTo>
                    <a:pt x="223" y="246"/>
                    <a:pt x="239" y="255"/>
                    <a:pt x="279" y="219"/>
                  </a:cubicBezTo>
                  <a:cubicBezTo>
                    <a:pt x="308" y="192"/>
                    <a:pt x="317" y="174"/>
                    <a:pt x="317" y="174"/>
                  </a:cubicBezTo>
                  <a:cubicBezTo>
                    <a:pt x="317" y="174"/>
                    <a:pt x="323" y="161"/>
                    <a:pt x="305" y="134"/>
                  </a:cubicBezTo>
                  <a:cubicBezTo>
                    <a:pt x="288" y="108"/>
                    <a:pt x="203" y="0"/>
                    <a:pt x="203" y="0"/>
                  </a:cubicBezTo>
                  <a:lnTo>
                    <a:pt x="102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5930" indent="190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3130" indent="190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0330" indent="190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7530" indent="190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44" name="矩形 43"/>
          <p:cNvSpPr/>
          <p:nvPr/>
        </p:nvSpPr>
        <p:spPr>
          <a:xfrm>
            <a:off x="8065544" y="2105462"/>
            <a:ext cx="2024895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请在此输入标题</a:t>
            </a:r>
            <a:endParaRPr lang="en-US" altLang="zh-CN" sz="2000" b="1" dirty="0">
              <a:solidFill>
                <a:schemeClr val="accent4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5" name="矩形 47"/>
          <p:cNvSpPr>
            <a:spLocks noChangeArrowheads="1"/>
          </p:cNvSpPr>
          <p:nvPr/>
        </p:nvSpPr>
        <p:spPr bwMode="auto">
          <a:xfrm>
            <a:off x="8065544" y="2472899"/>
            <a:ext cx="3043118" cy="1015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2000" dirty="0">
                <a:solidFill>
                  <a:srgbClr val="FFD966"/>
                </a:solidFill>
                <a:latin typeface="+mn-lt"/>
                <a:ea typeface="+mn-ea"/>
                <a:cs typeface="+mn-ea"/>
                <a:sym typeface="+mn-lt"/>
              </a:rPr>
              <a:t>点击输入您的内容，或者通过复制您的文本后，在此框中选择粘贴</a:t>
            </a:r>
          </a:p>
        </p:txBody>
      </p:sp>
      <p:sp>
        <p:nvSpPr>
          <p:cNvPr id="46" name="矩形 45"/>
          <p:cNvSpPr/>
          <p:nvPr/>
        </p:nvSpPr>
        <p:spPr>
          <a:xfrm>
            <a:off x="2072595" y="1301554"/>
            <a:ext cx="2024895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请在此输入标题</a:t>
            </a:r>
            <a:endParaRPr lang="en-US" altLang="zh-CN" sz="2000" b="1" dirty="0">
              <a:solidFill>
                <a:schemeClr val="accent4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7" name="矩形 47"/>
          <p:cNvSpPr>
            <a:spLocks noChangeArrowheads="1"/>
          </p:cNvSpPr>
          <p:nvPr/>
        </p:nvSpPr>
        <p:spPr bwMode="auto">
          <a:xfrm>
            <a:off x="970808" y="1668991"/>
            <a:ext cx="3126682" cy="1015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buNone/>
            </a:pPr>
            <a:r>
              <a:rPr lang="zh-CN" altLang="en-US" sz="2000" dirty="0">
                <a:solidFill>
                  <a:srgbClr val="FFD966"/>
                </a:solidFill>
                <a:latin typeface="+mn-lt"/>
                <a:ea typeface="+mn-ea"/>
                <a:cs typeface="+mn-ea"/>
                <a:sym typeface="+mn-lt"/>
              </a:rPr>
              <a:t>点击输入您的内容，或者通过复制您的文本后，在此框中选择粘贴</a:t>
            </a:r>
          </a:p>
        </p:txBody>
      </p:sp>
      <p:sp>
        <p:nvSpPr>
          <p:cNvPr id="49" name="矩形 48"/>
          <p:cNvSpPr/>
          <p:nvPr/>
        </p:nvSpPr>
        <p:spPr>
          <a:xfrm>
            <a:off x="8065544" y="3870134"/>
            <a:ext cx="2024895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请在此输入标题</a:t>
            </a:r>
            <a:endParaRPr lang="en-US" altLang="zh-CN" sz="2000" b="1" dirty="0">
              <a:solidFill>
                <a:schemeClr val="accent4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0" name="矩形 47"/>
          <p:cNvSpPr>
            <a:spLocks noChangeArrowheads="1"/>
          </p:cNvSpPr>
          <p:nvPr/>
        </p:nvSpPr>
        <p:spPr bwMode="auto">
          <a:xfrm>
            <a:off x="8065544" y="4237571"/>
            <a:ext cx="3043118" cy="1015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2000" dirty="0">
                <a:solidFill>
                  <a:srgbClr val="FFD966"/>
                </a:solidFill>
                <a:latin typeface="+mn-lt"/>
                <a:ea typeface="+mn-ea"/>
                <a:cs typeface="+mn-ea"/>
                <a:sym typeface="+mn-lt"/>
              </a:rPr>
              <a:t>点击输入您的内容，或者通过复制您的文本后，在此框中选择粘贴</a:t>
            </a:r>
          </a:p>
        </p:txBody>
      </p:sp>
      <p:sp>
        <p:nvSpPr>
          <p:cNvPr id="51" name="矩形 50"/>
          <p:cNvSpPr/>
          <p:nvPr/>
        </p:nvSpPr>
        <p:spPr>
          <a:xfrm>
            <a:off x="2072595" y="3190883"/>
            <a:ext cx="2024895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请在此输入标题</a:t>
            </a:r>
            <a:endParaRPr lang="en-US" altLang="zh-CN" sz="2000" b="1" dirty="0">
              <a:solidFill>
                <a:schemeClr val="accent4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2" name="矩形 47"/>
          <p:cNvSpPr>
            <a:spLocks noChangeArrowheads="1"/>
          </p:cNvSpPr>
          <p:nvPr/>
        </p:nvSpPr>
        <p:spPr bwMode="auto">
          <a:xfrm>
            <a:off x="970808" y="3558320"/>
            <a:ext cx="3126682" cy="1015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buNone/>
            </a:pPr>
            <a:r>
              <a:rPr lang="zh-CN" altLang="en-US" sz="2000" dirty="0">
                <a:solidFill>
                  <a:srgbClr val="FFD966"/>
                </a:solidFill>
                <a:latin typeface="+mn-lt"/>
                <a:ea typeface="+mn-ea"/>
                <a:cs typeface="+mn-ea"/>
                <a:sym typeface="+mn-lt"/>
              </a:rPr>
              <a:t>点击输入您的内容，或者通过复制您的文本后，在此框中选择粘贴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3"/>
          <p:cNvSpPr/>
          <p:nvPr/>
        </p:nvSpPr>
        <p:spPr bwMode="auto">
          <a:xfrm>
            <a:off x="425726" y="2136921"/>
            <a:ext cx="9284232" cy="3148009"/>
          </a:xfrm>
          <a:custGeom>
            <a:avLst/>
            <a:gdLst>
              <a:gd name="T0" fmla="*/ 0 w 2828"/>
              <a:gd name="T1" fmla="*/ 856 h 1032"/>
              <a:gd name="T2" fmla="*/ 660 w 2828"/>
              <a:gd name="T3" fmla="*/ 540 h 1032"/>
              <a:gd name="T4" fmla="*/ 1232 w 2828"/>
              <a:gd name="T5" fmla="*/ 720 h 1032"/>
              <a:gd name="T6" fmla="*/ 1772 w 2828"/>
              <a:gd name="T7" fmla="*/ 320 h 1032"/>
              <a:gd name="T8" fmla="*/ 2315 w 2828"/>
              <a:gd name="T9" fmla="*/ 479 h 1032"/>
              <a:gd name="T10" fmla="*/ 2828 w 2828"/>
              <a:gd name="T11" fmla="*/ 0 h 1032"/>
              <a:gd name="connsiteX0" fmla="*/ 0 w 9479"/>
              <a:gd name="connsiteY0" fmla="*/ 8643 h 9006"/>
              <a:gd name="connsiteX1" fmla="*/ 1813 w 9479"/>
              <a:gd name="connsiteY1" fmla="*/ 5233 h 9006"/>
              <a:gd name="connsiteX2" fmla="*/ 3835 w 9479"/>
              <a:gd name="connsiteY2" fmla="*/ 6977 h 9006"/>
              <a:gd name="connsiteX3" fmla="*/ 5745 w 9479"/>
              <a:gd name="connsiteY3" fmla="*/ 3101 h 9006"/>
              <a:gd name="connsiteX4" fmla="*/ 7665 w 9479"/>
              <a:gd name="connsiteY4" fmla="*/ 4641 h 9006"/>
              <a:gd name="connsiteX5" fmla="*/ 9479 w 9479"/>
              <a:gd name="connsiteY5" fmla="*/ 0 h 9006"/>
              <a:gd name="connsiteX0-1" fmla="*/ 0 w 10000"/>
              <a:gd name="connsiteY0-2" fmla="*/ 9597 h 9754"/>
              <a:gd name="connsiteX1-3" fmla="*/ 1913 w 10000"/>
              <a:gd name="connsiteY1-4" fmla="*/ 5811 h 9754"/>
              <a:gd name="connsiteX2-5" fmla="*/ 4046 w 10000"/>
              <a:gd name="connsiteY2-6" fmla="*/ 7747 h 9754"/>
              <a:gd name="connsiteX3-7" fmla="*/ 6061 w 10000"/>
              <a:gd name="connsiteY3-8" fmla="*/ 3443 h 9754"/>
              <a:gd name="connsiteX4-9" fmla="*/ 8086 w 10000"/>
              <a:gd name="connsiteY4-10" fmla="*/ 5153 h 9754"/>
              <a:gd name="connsiteX5-11" fmla="*/ 10000 w 10000"/>
              <a:gd name="connsiteY5-12" fmla="*/ 0 h 975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0000" h="9754">
                <a:moveTo>
                  <a:pt x="0" y="9597"/>
                </a:moveTo>
                <a:cubicBezTo>
                  <a:pt x="1168" y="10648"/>
                  <a:pt x="1239" y="6119"/>
                  <a:pt x="1913" y="5811"/>
                </a:cubicBezTo>
                <a:cubicBezTo>
                  <a:pt x="2587" y="5502"/>
                  <a:pt x="3091" y="7919"/>
                  <a:pt x="4046" y="7747"/>
                </a:cubicBezTo>
                <a:cubicBezTo>
                  <a:pt x="5002" y="7575"/>
                  <a:pt x="5075" y="3787"/>
                  <a:pt x="6061" y="3443"/>
                </a:cubicBezTo>
                <a:cubicBezTo>
                  <a:pt x="7045" y="3099"/>
                  <a:pt x="7146" y="5283"/>
                  <a:pt x="8086" y="5153"/>
                </a:cubicBezTo>
                <a:cubicBezTo>
                  <a:pt x="9026" y="5024"/>
                  <a:pt x="9045" y="904"/>
                  <a:pt x="10000" y="0"/>
                </a:cubicBezTo>
              </a:path>
            </a:pathLst>
          </a:custGeom>
          <a:noFill/>
          <a:ln w="15875" cap="flat">
            <a:solidFill>
              <a:srgbClr val="FEE7BA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en-US" dirty="0">
              <a:solidFill>
                <a:prstClr val="black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13" name="Oval 19"/>
          <p:cNvSpPr>
            <a:spLocks noChangeArrowheads="1"/>
          </p:cNvSpPr>
          <p:nvPr/>
        </p:nvSpPr>
        <p:spPr bwMode="auto">
          <a:xfrm>
            <a:off x="1484927" y="3233199"/>
            <a:ext cx="1253069" cy="1249634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ea"/>
                <a:cs typeface="+mn-cs"/>
                <a:sym typeface="Arial" panose="020B0604020202020204" pitchFamily="34" charset="0"/>
              </a:rPr>
              <a:t>添加标题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4" name="Oval 19"/>
          <p:cNvSpPr>
            <a:spLocks noChangeArrowheads="1"/>
          </p:cNvSpPr>
          <p:nvPr/>
        </p:nvSpPr>
        <p:spPr bwMode="auto">
          <a:xfrm>
            <a:off x="3633823" y="4073129"/>
            <a:ext cx="1253069" cy="1249634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ea"/>
                <a:cs typeface="+mn-cs"/>
                <a:sym typeface="Arial" panose="020B0604020202020204" pitchFamily="34" charset="0"/>
              </a:rPr>
              <a:t>添加标题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5" name="Oval 11"/>
          <p:cNvSpPr>
            <a:spLocks noChangeArrowheads="1"/>
          </p:cNvSpPr>
          <p:nvPr/>
        </p:nvSpPr>
        <p:spPr bwMode="auto">
          <a:xfrm>
            <a:off x="5495246" y="2478451"/>
            <a:ext cx="1253069" cy="1249634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ea"/>
                <a:cs typeface="+mn-cs"/>
                <a:sym typeface="Arial" panose="020B0604020202020204" pitchFamily="34" charset="0"/>
              </a:rPr>
              <a:t>添加标题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7749552" y="3286436"/>
            <a:ext cx="1253069" cy="1249634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ea"/>
                <a:cs typeface="+mn-cs"/>
                <a:sym typeface="Arial" panose="020B0604020202020204" pitchFamily="34" charset="0"/>
              </a:rPr>
              <a:t>添加标题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7" name="Shape 2587"/>
          <p:cNvSpPr/>
          <p:nvPr/>
        </p:nvSpPr>
        <p:spPr>
          <a:xfrm>
            <a:off x="9656652" y="616628"/>
            <a:ext cx="1589341" cy="15893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rgbClr val="FFC000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+mn-ea"/>
              <a:cs typeface="Source Sans Pro Light" charset="0"/>
              <a:sym typeface="Arial" panose="020B0604020202020204" pitchFamily="34" charset="0"/>
            </a:endParaRPr>
          </a:p>
        </p:txBody>
      </p:sp>
      <p:sp>
        <p:nvSpPr>
          <p:cNvPr id="18" name="文本框 12"/>
          <p:cNvSpPr txBox="1"/>
          <p:nvPr/>
        </p:nvSpPr>
        <p:spPr>
          <a:xfrm>
            <a:off x="402932" y="2243917"/>
            <a:ext cx="4384127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EE7BA"/>
                </a:solidFill>
                <a:latin typeface="+mn-ea"/>
              </a:rPr>
              <a:t>点击输入您的内容，或者通过复制</a:t>
            </a:r>
            <a:endParaRPr lang="en-US" altLang="zh-CN" dirty="0">
              <a:solidFill>
                <a:srgbClr val="FEE7BA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EE7BA"/>
                </a:solidFill>
                <a:latin typeface="+mn-ea"/>
              </a:rPr>
              <a:t>您的文本后，在此框中选择粘贴。</a:t>
            </a:r>
            <a:endParaRPr lang="zh-CN" altLang="en-US" dirty="0">
              <a:solidFill>
                <a:srgbClr val="FEE7BA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19" name="文本框 13"/>
          <p:cNvSpPr txBox="1"/>
          <p:nvPr/>
        </p:nvSpPr>
        <p:spPr>
          <a:xfrm>
            <a:off x="1299290" y="5301187"/>
            <a:ext cx="4384127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EE7BA"/>
                </a:solidFill>
                <a:latin typeface="+mn-ea"/>
              </a:rPr>
              <a:t>点击输入您的内容，或者通过复制</a:t>
            </a:r>
            <a:endParaRPr lang="en-US" altLang="zh-CN" dirty="0">
              <a:solidFill>
                <a:srgbClr val="FEE7BA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EE7BA"/>
                </a:solidFill>
                <a:latin typeface="+mn-ea"/>
              </a:rPr>
              <a:t>您的文本后，在此框中选择粘贴。</a:t>
            </a:r>
            <a:endParaRPr lang="zh-CN" altLang="en-US" dirty="0">
              <a:solidFill>
                <a:srgbClr val="FEE7BA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20" name="文本框 14"/>
          <p:cNvSpPr txBox="1"/>
          <p:nvPr/>
        </p:nvSpPr>
        <p:spPr>
          <a:xfrm>
            <a:off x="5056445" y="1462090"/>
            <a:ext cx="4384127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EE7BA"/>
                </a:solidFill>
                <a:latin typeface="+mn-ea"/>
              </a:rPr>
              <a:t>点击输入您的内容，或者通过复制</a:t>
            </a:r>
            <a:endParaRPr lang="en-US" altLang="zh-CN" dirty="0">
              <a:solidFill>
                <a:srgbClr val="FEE7BA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EE7BA"/>
                </a:solidFill>
                <a:latin typeface="+mn-ea"/>
              </a:rPr>
              <a:t>您的文本后，在此框中选择粘贴。</a:t>
            </a:r>
            <a:endParaRPr lang="zh-CN" altLang="en-US" dirty="0">
              <a:solidFill>
                <a:srgbClr val="FEE7BA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21" name="文本框 15"/>
          <p:cNvSpPr txBox="1"/>
          <p:nvPr/>
        </p:nvSpPr>
        <p:spPr>
          <a:xfrm>
            <a:off x="7382147" y="4514494"/>
            <a:ext cx="4384127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EE7BA"/>
                </a:solidFill>
                <a:latin typeface="+mn-ea"/>
              </a:rPr>
              <a:t>点击输入您的内容，或者通过复制</a:t>
            </a:r>
            <a:endParaRPr lang="en-US" altLang="zh-CN" dirty="0">
              <a:solidFill>
                <a:srgbClr val="FEE7BA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EE7BA"/>
                </a:solidFill>
                <a:latin typeface="+mn-ea"/>
              </a:rPr>
              <a:t>您的文本后，在此框中选择粘贴。</a:t>
            </a:r>
            <a:endParaRPr lang="zh-CN" altLang="en-US" dirty="0">
              <a:solidFill>
                <a:srgbClr val="FEE7BA"/>
              </a:solidFill>
              <a:latin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4763567" y="2533482"/>
            <a:ext cx="2664866" cy="4324518"/>
            <a:chOff x="4750218" y="2478880"/>
            <a:chExt cx="2664866" cy="4394997"/>
          </a:xfrm>
        </p:grpSpPr>
        <p:sp>
          <p:nvSpPr>
            <p:cNvPr id="36" name="Freeform 12"/>
            <p:cNvSpPr/>
            <p:nvPr/>
          </p:nvSpPr>
          <p:spPr bwMode="auto">
            <a:xfrm rot="5400000">
              <a:off x="3865643" y="4718107"/>
              <a:ext cx="3940177" cy="371361"/>
            </a:xfrm>
            <a:custGeom>
              <a:avLst/>
              <a:gdLst>
                <a:gd name="T0" fmla="*/ 0 w 1355"/>
                <a:gd name="T1" fmla="*/ 104 h 104"/>
                <a:gd name="T2" fmla="*/ 0 w 1355"/>
                <a:gd name="T3" fmla="*/ 21 h 104"/>
                <a:gd name="T4" fmla="*/ 26 w 1355"/>
                <a:gd name="T5" fmla="*/ 1 h 104"/>
                <a:gd name="T6" fmla="*/ 1355 w 1355"/>
                <a:gd name="T7" fmla="*/ 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5" h="104">
                  <a:moveTo>
                    <a:pt x="0" y="104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1" y="8"/>
                    <a:pt x="9" y="0"/>
                    <a:pt x="26" y="1"/>
                  </a:cubicBezTo>
                  <a:cubicBezTo>
                    <a:pt x="1355" y="1"/>
                    <a:pt x="1355" y="1"/>
                    <a:pt x="1355" y="1"/>
                  </a:cubicBezTo>
                </a:path>
              </a:pathLst>
            </a:custGeom>
            <a:noFill/>
            <a:ln w="85725" cap="flat">
              <a:solidFill>
                <a:srgbClr val="FEE7BA"/>
              </a:solidFill>
              <a:prstDash val="solid"/>
              <a:miter lim="800000"/>
            </a:ln>
          </p:spPr>
          <p:txBody>
            <a:bodyPr lIns="162510" tIns="81255" rIns="162510" bIns="81255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EE7BA"/>
                </a:solidFill>
                <a:effectLst/>
                <a:uLnTx/>
                <a:uFillTx/>
                <a:latin typeface="+mn-ea"/>
                <a:sym typeface="Arial" panose="020B0604020202020204" pitchFamily="34" charset="0"/>
              </a:endParaRPr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4750219" y="2478880"/>
              <a:ext cx="904596" cy="909637"/>
              <a:chOff x="4753391" y="1662112"/>
              <a:chExt cx="904596" cy="909637"/>
            </a:xfrm>
          </p:grpSpPr>
          <p:sp>
            <p:nvSpPr>
              <p:cNvPr id="58" name="Oval 6"/>
              <p:cNvSpPr>
                <a:spLocks noChangeArrowheads="1"/>
              </p:cNvSpPr>
              <p:nvPr/>
            </p:nvSpPr>
            <p:spPr bwMode="auto">
              <a:xfrm rot="5400000">
                <a:off x="4750870" y="1664633"/>
                <a:ext cx="909637" cy="904596"/>
              </a:xfrm>
              <a:prstGeom prst="ellipse">
                <a:avLst/>
              </a:prstGeom>
              <a:solidFill>
                <a:srgbClr val="FFC000"/>
              </a:solidFill>
              <a:ln w="9525" cap="flat">
                <a:noFill/>
                <a:prstDash val="solid"/>
                <a:miter lim="800000"/>
              </a:ln>
            </p:spPr>
            <p:txBody>
              <a:bodyPr lIns="162510" tIns="81255" rIns="162510" bIns="81255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91313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91313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91313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91313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EE7BA"/>
                  </a:solidFill>
                  <a:effectLst/>
                  <a:uLnTx/>
                  <a:uFillTx/>
                  <a:latin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9" name="Freeform 41"/>
              <p:cNvSpPr>
                <a:spLocks noEditPoints="1"/>
              </p:cNvSpPr>
              <p:nvPr/>
            </p:nvSpPr>
            <p:spPr bwMode="auto">
              <a:xfrm>
                <a:off x="5000433" y="1914943"/>
                <a:ext cx="358150" cy="403765"/>
              </a:xfrm>
              <a:custGeom>
                <a:avLst/>
                <a:gdLst>
                  <a:gd name="T0" fmla="*/ 336225 w 320"/>
                  <a:gd name="T1" fmla="*/ 0 h 360"/>
                  <a:gd name="T2" fmla="*/ 286912 w 320"/>
                  <a:gd name="T3" fmla="*/ 0 h 360"/>
                  <a:gd name="T4" fmla="*/ 268980 w 320"/>
                  <a:gd name="T5" fmla="*/ 22432 h 360"/>
                  <a:gd name="T6" fmla="*/ 268980 w 320"/>
                  <a:gd name="T7" fmla="*/ 403767 h 360"/>
                  <a:gd name="T8" fmla="*/ 358640 w 320"/>
                  <a:gd name="T9" fmla="*/ 403767 h 360"/>
                  <a:gd name="T10" fmla="*/ 358640 w 320"/>
                  <a:gd name="T11" fmla="*/ 22432 h 360"/>
                  <a:gd name="T12" fmla="*/ 336225 w 320"/>
                  <a:gd name="T13" fmla="*/ 0 h 360"/>
                  <a:gd name="T14" fmla="*/ 201735 w 320"/>
                  <a:gd name="T15" fmla="*/ 134589 h 360"/>
                  <a:gd name="T16" fmla="*/ 152422 w 320"/>
                  <a:gd name="T17" fmla="*/ 134589 h 360"/>
                  <a:gd name="T18" fmla="*/ 134490 w 320"/>
                  <a:gd name="T19" fmla="*/ 157021 h 360"/>
                  <a:gd name="T20" fmla="*/ 134490 w 320"/>
                  <a:gd name="T21" fmla="*/ 403767 h 360"/>
                  <a:gd name="T22" fmla="*/ 224150 w 320"/>
                  <a:gd name="T23" fmla="*/ 403767 h 360"/>
                  <a:gd name="T24" fmla="*/ 224150 w 320"/>
                  <a:gd name="T25" fmla="*/ 157021 h 360"/>
                  <a:gd name="T26" fmla="*/ 201735 w 320"/>
                  <a:gd name="T27" fmla="*/ 134589 h 360"/>
                  <a:gd name="T28" fmla="*/ 67245 w 320"/>
                  <a:gd name="T29" fmla="*/ 269178 h 360"/>
                  <a:gd name="T30" fmla="*/ 17932 w 320"/>
                  <a:gd name="T31" fmla="*/ 269178 h 360"/>
                  <a:gd name="T32" fmla="*/ 0 w 320"/>
                  <a:gd name="T33" fmla="*/ 291610 h 360"/>
                  <a:gd name="T34" fmla="*/ 0 w 320"/>
                  <a:gd name="T35" fmla="*/ 403767 h 360"/>
                  <a:gd name="T36" fmla="*/ 89660 w 320"/>
                  <a:gd name="T37" fmla="*/ 403767 h 360"/>
                  <a:gd name="T38" fmla="*/ 89660 w 320"/>
                  <a:gd name="T39" fmla="*/ 291610 h 360"/>
                  <a:gd name="T40" fmla="*/ 67245 w 320"/>
                  <a:gd name="T41" fmla="*/ 269178 h 36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20" h="360">
                    <a:moveTo>
                      <a:pt x="300" y="0"/>
                    </a:moveTo>
                    <a:cubicBezTo>
                      <a:pt x="256" y="0"/>
                      <a:pt x="256" y="0"/>
                      <a:pt x="256" y="0"/>
                    </a:cubicBezTo>
                    <a:cubicBezTo>
                      <a:pt x="245" y="0"/>
                      <a:pt x="240" y="9"/>
                      <a:pt x="240" y="20"/>
                    </a:cubicBezTo>
                    <a:cubicBezTo>
                      <a:pt x="240" y="360"/>
                      <a:pt x="240" y="360"/>
                      <a:pt x="240" y="360"/>
                    </a:cubicBezTo>
                    <a:cubicBezTo>
                      <a:pt x="320" y="360"/>
                      <a:pt x="320" y="360"/>
                      <a:pt x="320" y="360"/>
                    </a:cubicBezTo>
                    <a:cubicBezTo>
                      <a:pt x="320" y="20"/>
                      <a:pt x="320" y="20"/>
                      <a:pt x="320" y="20"/>
                    </a:cubicBezTo>
                    <a:cubicBezTo>
                      <a:pt x="320" y="9"/>
                      <a:pt x="311" y="0"/>
                      <a:pt x="300" y="0"/>
                    </a:cubicBezTo>
                    <a:close/>
                    <a:moveTo>
                      <a:pt x="180" y="120"/>
                    </a:moveTo>
                    <a:cubicBezTo>
                      <a:pt x="136" y="120"/>
                      <a:pt x="136" y="120"/>
                      <a:pt x="136" y="120"/>
                    </a:cubicBezTo>
                    <a:cubicBezTo>
                      <a:pt x="125" y="120"/>
                      <a:pt x="120" y="129"/>
                      <a:pt x="120" y="140"/>
                    </a:cubicBezTo>
                    <a:cubicBezTo>
                      <a:pt x="120" y="360"/>
                      <a:pt x="120" y="360"/>
                      <a:pt x="120" y="360"/>
                    </a:cubicBezTo>
                    <a:cubicBezTo>
                      <a:pt x="200" y="360"/>
                      <a:pt x="200" y="360"/>
                      <a:pt x="200" y="360"/>
                    </a:cubicBezTo>
                    <a:cubicBezTo>
                      <a:pt x="200" y="140"/>
                      <a:pt x="200" y="140"/>
                      <a:pt x="200" y="140"/>
                    </a:cubicBezTo>
                    <a:cubicBezTo>
                      <a:pt x="200" y="129"/>
                      <a:pt x="191" y="120"/>
                      <a:pt x="180" y="120"/>
                    </a:cubicBezTo>
                    <a:close/>
                    <a:moveTo>
                      <a:pt x="60" y="240"/>
                    </a:moveTo>
                    <a:cubicBezTo>
                      <a:pt x="16" y="240"/>
                      <a:pt x="16" y="240"/>
                      <a:pt x="16" y="240"/>
                    </a:cubicBezTo>
                    <a:cubicBezTo>
                      <a:pt x="5" y="240"/>
                      <a:pt x="0" y="249"/>
                      <a:pt x="0" y="260"/>
                    </a:cubicBezTo>
                    <a:cubicBezTo>
                      <a:pt x="0" y="360"/>
                      <a:pt x="0" y="360"/>
                      <a:pt x="0" y="360"/>
                    </a:cubicBezTo>
                    <a:cubicBezTo>
                      <a:pt x="80" y="360"/>
                      <a:pt x="80" y="360"/>
                      <a:pt x="80" y="360"/>
                    </a:cubicBezTo>
                    <a:cubicBezTo>
                      <a:pt x="80" y="260"/>
                      <a:pt x="80" y="260"/>
                      <a:pt x="80" y="260"/>
                    </a:cubicBezTo>
                    <a:cubicBezTo>
                      <a:pt x="80" y="249"/>
                      <a:pt x="71" y="240"/>
                      <a:pt x="60" y="24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FEE7BA"/>
                  </a:solidFill>
                  <a:effectLst/>
                  <a:uLnTx/>
                  <a:uFillTx/>
                  <a:latin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8" name="Freeform 11"/>
            <p:cNvSpPr/>
            <p:nvPr/>
          </p:nvSpPr>
          <p:spPr bwMode="auto">
            <a:xfrm rot="5400000">
              <a:off x="4330636" y="4718108"/>
              <a:ext cx="3940176" cy="371360"/>
            </a:xfrm>
            <a:custGeom>
              <a:avLst/>
              <a:gdLst>
                <a:gd name="T0" fmla="*/ 0 w 1355"/>
                <a:gd name="T1" fmla="*/ 0 h 104"/>
                <a:gd name="T2" fmla="*/ 0 w 1355"/>
                <a:gd name="T3" fmla="*/ 83 h 104"/>
                <a:gd name="T4" fmla="*/ 26 w 1355"/>
                <a:gd name="T5" fmla="*/ 104 h 104"/>
                <a:gd name="T6" fmla="*/ 1355 w 1355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5" h="104">
                  <a:moveTo>
                    <a:pt x="0" y="0"/>
                  </a:moveTo>
                  <a:cubicBezTo>
                    <a:pt x="0" y="83"/>
                    <a:pt x="0" y="83"/>
                    <a:pt x="0" y="83"/>
                  </a:cubicBezTo>
                  <a:cubicBezTo>
                    <a:pt x="1" y="97"/>
                    <a:pt x="9" y="104"/>
                    <a:pt x="26" y="104"/>
                  </a:cubicBezTo>
                  <a:cubicBezTo>
                    <a:pt x="1355" y="104"/>
                    <a:pt x="1355" y="104"/>
                    <a:pt x="1355" y="104"/>
                  </a:cubicBezTo>
                </a:path>
              </a:pathLst>
            </a:custGeom>
            <a:noFill/>
            <a:ln w="85725" cap="flat">
              <a:solidFill>
                <a:srgbClr val="FEE7BA"/>
              </a:solidFill>
              <a:prstDash val="solid"/>
              <a:miter lim="800000"/>
            </a:ln>
          </p:spPr>
          <p:txBody>
            <a:bodyPr lIns="162510" tIns="81255" rIns="162510" bIns="81255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EE7BA"/>
                </a:solidFill>
                <a:effectLst/>
                <a:uLnTx/>
                <a:uFillTx/>
                <a:latin typeface="+mn-ea"/>
                <a:sym typeface="Arial" panose="020B0604020202020204" pitchFamily="34" charset="0"/>
              </a:endParaRPr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6502553" y="2488639"/>
              <a:ext cx="912531" cy="909639"/>
              <a:chOff x="6480057" y="1689099"/>
              <a:chExt cx="912531" cy="909639"/>
            </a:xfrm>
          </p:grpSpPr>
          <p:sp>
            <p:nvSpPr>
              <p:cNvPr id="55" name="Oval 43"/>
              <p:cNvSpPr>
                <a:spLocks noChangeArrowheads="1"/>
              </p:cNvSpPr>
              <p:nvPr/>
            </p:nvSpPr>
            <p:spPr bwMode="auto">
              <a:xfrm rot="5400000">
                <a:off x="6481503" y="1687653"/>
                <a:ext cx="909639" cy="912531"/>
              </a:xfrm>
              <a:prstGeom prst="ellipse">
                <a:avLst/>
              </a:prstGeom>
              <a:solidFill>
                <a:srgbClr val="FFC000"/>
              </a:solidFill>
              <a:ln w="9525" cap="flat">
                <a:noFill/>
                <a:prstDash val="solid"/>
                <a:miter lim="800000"/>
              </a:ln>
            </p:spPr>
            <p:txBody>
              <a:bodyPr lIns="162510" tIns="81255" rIns="162510" bIns="81255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91313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91313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91313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91313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EE7BA"/>
                  </a:solidFill>
                  <a:effectLst/>
                  <a:uLnTx/>
                  <a:uFillTx/>
                  <a:latin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6" name="Freeform 28"/>
              <p:cNvSpPr/>
              <p:nvPr/>
            </p:nvSpPr>
            <p:spPr bwMode="auto">
              <a:xfrm>
                <a:off x="6741638" y="1964661"/>
                <a:ext cx="417603" cy="405302"/>
              </a:xfrm>
              <a:custGeom>
                <a:avLst/>
                <a:gdLst>
                  <a:gd name="T0" fmla="*/ 417 w 21600"/>
                  <a:gd name="T1" fmla="*/ 102 h 21600"/>
                  <a:gd name="T2" fmla="*/ 384 w 21600"/>
                  <a:gd name="T3" fmla="*/ 65 h 21600"/>
                  <a:gd name="T4" fmla="*/ 316 w 21600"/>
                  <a:gd name="T5" fmla="*/ 0 h 21600"/>
                  <a:gd name="T6" fmla="*/ 283 w 21600"/>
                  <a:gd name="T7" fmla="*/ 33 h 21600"/>
                  <a:gd name="T8" fmla="*/ 149 w 21600"/>
                  <a:gd name="T9" fmla="*/ 102 h 21600"/>
                  <a:gd name="T10" fmla="*/ 0 w 21600"/>
                  <a:gd name="T11" fmla="*/ 465 h 21600"/>
                  <a:gd name="T12" fmla="*/ 182 w 21600"/>
                  <a:gd name="T13" fmla="*/ 265 h 21600"/>
                  <a:gd name="T14" fmla="*/ 182 w 21600"/>
                  <a:gd name="T15" fmla="*/ 265 h 21600"/>
                  <a:gd name="T16" fmla="*/ 197 w 21600"/>
                  <a:gd name="T17" fmla="*/ 181 h 21600"/>
                  <a:gd name="T18" fmla="*/ 302 w 21600"/>
                  <a:gd name="T19" fmla="*/ 181 h 21600"/>
                  <a:gd name="T20" fmla="*/ 302 w 21600"/>
                  <a:gd name="T21" fmla="*/ 283 h 21600"/>
                  <a:gd name="T22" fmla="*/ 216 w 21600"/>
                  <a:gd name="T23" fmla="*/ 297 h 21600"/>
                  <a:gd name="T24" fmla="*/ 216 w 21600"/>
                  <a:gd name="T25" fmla="*/ 297 h 21600"/>
                  <a:gd name="T26" fmla="*/ 10 w 21600"/>
                  <a:gd name="T27" fmla="*/ 474 h 21600"/>
                  <a:gd name="T28" fmla="*/ 384 w 21600"/>
                  <a:gd name="T29" fmla="*/ 330 h 21600"/>
                  <a:gd name="T30" fmla="*/ 451 w 21600"/>
                  <a:gd name="T31" fmla="*/ 200 h 21600"/>
                  <a:gd name="T32" fmla="*/ 489 w 21600"/>
                  <a:gd name="T33" fmla="*/ 167 h 21600"/>
                  <a:gd name="T34" fmla="*/ 417 w 21600"/>
                  <a:gd name="T35" fmla="*/ 102 h 21600"/>
                  <a:gd name="T36" fmla="*/ 417 w 21600"/>
                  <a:gd name="T37" fmla="*/ 102 h 2160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1600" h="21600">
                    <a:moveTo>
                      <a:pt x="18424" y="4659"/>
                    </a:moveTo>
                    <a:cubicBezTo>
                      <a:pt x="16941" y="2965"/>
                      <a:pt x="16941" y="2965"/>
                      <a:pt x="16941" y="2965"/>
                    </a:cubicBezTo>
                    <a:cubicBezTo>
                      <a:pt x="13976" y="0"/>
                      <a:pt x="13976" y="0"/>
                      <a:pt x="13976" y="0"/>
                    </a:cubicBezTo>
                    <a:cubicBezTo>
                      <a:pt x="13976" y="0"/>
                      <a:pt x="13976" y="0"/>
                      <a:pt x="12494" y="1482"/>
                    </a:cubicBezTo>
                    <a:cubicBezTo>
                      <a:pt x="11012" y="2965"/>
                      <a:pt x="6565" y="4659"/>
                      <a:pt x="6565" y="4659"/>
                    </a:cubicBezTo>
                    <a:cubicBezTo>
                      <a:pt x="0" y="21176"/>
                      <a:pt x="0" y="21176"/>
                      <a:pt x="0" y="21176"/>
                    </a:cubicBezTo>
                    <a:cubicBezTo>
                      <a:pt x="8047" y="12071"/>
                      <a:pt x="8047" y="12071"/>
                      <a:pt x="8047" y="12071"/>
                    </a:cubicBezTo>
                    <a:cubicBezTo>
                      <a:pt x="7624" y="10800"/>
                      <a:pt x="7835" y="9318"/>
                      <a:pt x="8682" y="8259"/>
                    </a:cubicBezTo>
                    <a:cubicBezTo>
                      <a:pt x="9953" y="6988"/>
                      <a:pt x="12071" y="6988"/>
                      <a:pt x="13341" y="8259"/>
                    </a:cubicBezTo>
                    <a:cubicBezTo>
                      <a:pt x="14400" y="9529"/>
                      <a:pt x="14400" y="11647"/>
                      <a:pt x="13341" y="12918"/>
                    </a:cubicBezTo>
                    <a:cubicBezTo>
                      <a:pt x="12282" y="13765"/>
                      <a:pt x="10800" y="13976"/>
                      <a:pt x="9529" y="13553"/>
                    </a:cubicBezTo>
                    <a:cubicBezTo>
                      <a:pt x="424" y="21600"/>
                      <a:pt x="424" y="21600"/>
                      <a:pt x="424" y="21600"/>
                    </a:cubicBezTo>
                    <a:cubicBezTo>
                      <a:pt x="16941" y="15035"/>
                      <a:pt x="16941" y="15035"/>
                      <a:pt x="16941" y="15035"/>
                    </a:cubicBezTo>
                    <a:cubicBezTo>
                      <a:pt x="16941" y="15035"/>
                      <a:pt x="18424" y="10588"/>
                      <a:pt x="19906" y="9106"/>
                    </a:cubicBezTo>
                    <a:cubicBezTo>
                      <a:pt x="21600" y="7624"/>
                      <a:pt x="21600" y="7624"/>
                      <a:pt x="21600" y="7624"/>
                    </a:cubicBezTo>
                    <a:lnTo>
                      <a:pt x="18424" y="4659"/>
                    </a:lnTo>
                    <a:close/>
                    <a:moveTo>
                      <a:pt x="18424" y="4659"/>
                    </a:moveTo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 marL="0" marR="0" lvl="0" indent="0" defTabSz="9137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FEE7BA"/>
                  </a:solidFill>
                  <a:effectLst/>
                  <a:uLnTx/>
                  <a:uFillTx/>
                  <a:latin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7" name="Freeform 30"/>
              <p:cNvSpPr/>
              <p:nvPr/>
            </p:nvSpPr>
            <p:spPr bwMode="auto">
              <a:xfrm>
                <a:off x="7040535" y="1917672"/>
                <a:ext cx="167382" cy="162328"/>
              </a:xfrm>
              <a:custGeom>
                <a:avLst/>
                <a:gdLst>
                  <a:gd name="T0" fmla="*/ 24 w 21600"/>
                  <a:gd name="T1" fmla="*/ 0 h 21600"/>
                  <a:gd name="T2" fmla="*/ 196 w 21600"/>
                  <a:gd name="T3" fmla="*/ 167 h 21600"/>
                  <a:gd name="T4" fmla="*/ 172 w 21600"/>
                  <a:gd name="T5" fmla="*/ 190 h 21600"/>
                  <a:gd name="T6" fmla="*/ 0 w 21600"/>
                  <a:gd name="T7" fmla="*/ 23 h 21600"/>
                  <a:gd name="T8" fmla="*/ 24 w 21600"/>
                  <a:gd name="T9" fmla="*/ 0 h 21600"/>
                  <a:gd name="T10" fmla="*/ 24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2667" y="0"/>
                    </a:moveTo>
                    <a:lnTo>
                      <a:pt x="21600" y="18933"/>
                    </a:lnTo>
                    <a:lnTo>
                      <a:pt x="18933" y="21600"/>
                    </a:lnTo>
                    <a:lnTo>
                      <a:pt x="0" y="2667"/>
                    </a:lnTo>
                    <a:lnTo>
                      <a:pt x="2667" y="0"/>
                    </a:lnTo>
                    <a:close/>
                    <a:moveTo>
                      <a:pt x="2667" y="0"/>
                    </a:moveTo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 marL="0" marR="0" lvl="0" indent="0" defTabSz="9137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FEE7BA"/>
                  </a:solidFill>
                  <a:effectLst/>
                  <a:uLnTx/>
                  <a:uFillTx/>
                  <a:latin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0" name="Freeform 14"/>
            <p:cNvSpPr/>
            <p:nvPr/>
          </p:nvSpPr>
          <p:spPr bwMode="auto">
            <a:xfrm rot="5400000">
              <a:off x="4733226" y="5685676"/>
              <a:ext cx="2105026" cy="271376"/>
            </a:xfrm>
            <a:custGeom>
              <a:avLst/>
              <a:gdLst>
                <a:gd name="T0" fmla="*/ 0 w 959"/>
                <a:gd name="T1" fmla="*/ 76 h 76"/>
                <a:gd name="T2" fmla="*/ 0 w 959"/>
                <a:gd name="T3" fmla="*/ 21 h 76"/>
                <a:gd name="T4" fmla="*/ 18 w 959"/>
                <a:gd name="T5" fmla="*/ 1 h 76"/>
                <a:gd name="T6" fmla="*/ 959 w 959"/>
                <a:gd name="T7" fmla="*/ 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9" h="76">
                  <a:moveTo>
                    <a:pt x="0" y="76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8"/>
                    <a:pt x="6" y="0"/>
                    <a:pt x="18" y="1"/>
                  </a:cubicBezTo>
                  <a:cubicBezTo>
                    <a:pt x="959" y="1"/>
                    <a:pt x="959" y="1"/>
                    <a:pt x="959" y="1"/>
                  </a:cubicBezTo>
                </a:path>
              </a:pathLst>
            </a:custGeom>
            <a:noFill/>
            <a:ln w="85725" cap="flat">
              <a:solidFill>
                <a:srgbClr val="FEE7BA"/>
              </a:solidFill>
              <a:prstDash val="solid"/>
              <a:miter lim="800000"/>
            </a:ln>
          </p:spPr>
          <p:txBody>
            <a:bodyPr lIns="162510" tIns="81255" rIns="162510" bIns="81255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EE7BA"/>
                </a:solidFill>
                <a:effectLst/>
                <a:uLnTx/>
                <a:uFillTx/>
                <a:latin typeface="+mn-ea"/>
                <a:sym typeface="Arial" panose="020B0604020202020204" pitchFamily="34" charset="0"/>
              </a:endParaRPr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4750218" y="4337133"/>
              <a:ext cx="904596" cy="909638"/>
              <a:chOff x="4753389" y="3251201"/>
              <a:chExt cx="904596" cy="909638"/>
            </a:xfrm>
          </p:grpSpPr>
          <p:sp>
            <p:nvSpPr>
              <p:cNvPr id="53" name="Oval 8"/>
              <p:cNvSpPr>
                <a:spLocks noChangeArrowheads="1"/>
              </p:cNvSpPr>
              <p:nvPr/>
            </p:nvSpPr>
            <p:spPr bwMode="auto">
              <a:xfrm rot="5400000">
                <a:off x="4750868" y="3253722"/>
                <a:ext cx="909638" cy="904596"/>
              </a:xfrm>
              <a:prstGeom prst="ellipse">
                <a:avLst/>
              </a:prstGeom>
              <a:solidFill>
                <a:srgbClr val="FFC000"/>
              </a:solidFill>
              <a:ln w="9525" cap="flat">
                <a:noFill/>
                <a:prstDash val="solid"/>
                <a:miter lim="800000"/>
              </a:ln>
            </p:spPr>
            <p:txBody>
              <a:bodyPr lIns="162510" tIns="81255" rIns="162510" bIns="81255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91313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91313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91313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91313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EE7BA"/>
                  </a:solidFill>
                  <a:effectLst/>
                  <a:uLnTx/>
                  <a:uFillTx/>
                  <a:latin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4" name="Freeform 11"/>
              <p:cNvSpPr>
                <a:spLocks noEditPoints="1"/>
              </p:cNvSpPr>
              <p:nvPr/>
            </p:nvSpPr>
            <p:spPr bwMode="auto">
              <a:xfrm>
                <a:off x="4974121" y="3528882"/>
                <a:ext cx="410683" cy="365396"/>
              </a:xfrm>
              <a:custGeom>
                <a:avLst/>
                <a:gdLst>
                  <a:gd name="T0" fmla="*/ 408218 w 134"/>
                  <a:gd name="T1" fmla="*/ 49133 h 119"/>
                  <a:gd name="T2" fmla="*/ 371386 w 134"/>
                  <a:gd name="T3" fmla="*/ 15354 h 119"/>
                  <a:gd name="T4" fmla="*/ 352970 w 134"/>
                  <a:gd name="T5" fmla="*/ 15354 h 119"/>
                  <a:gd name="T6" fmla="*/ 349901 w 134"/>
                  <a:gd name="T7" fmla="*/ 24566 h 119"/>
                  <a:gd name="T8" fmla="*/ 340693 w 134"/>
                  <a:gd name="T9" fmla="*/ 27637 h 119"/>
                  <a:gd name="T10" fmla="*/ 340693 w 134"/>
                  <a:gd name="T11" fmla="*/ 27637 h 119"/>
                  <a:gd name="T12" fmla="*/ 248614 w 134"/>
                  <a:gd name="T13" fmla="*/ 119761 h 119"/>
                  <a:gd name="T14" fmla="*/ 242475 w 134"/>
                  <a:gd name="T15" fmla="*/ 144328 h 119"/>
                  <a:gd name="T16" fmla="*/ 251683 w 134"/>
                  <a:gd name="T17" fmla="*/ 153540 h 119"/>
                  <a:gd name="T18" fmla="*/ 251683 w 134"/>
                  <a:gd name="T19" fmla="*/ 153540 h 119"/>
                  <a:gd name="T20" fmla="*/ 254752 w 134"/>
                  <a:gd name="T21" fmla="*/ 156611 h 119"/>
                  <a:gd name="T22" fmla="*/ 233267 w 134"/>
                  <a:gd name="T23" fmla="*/ 175036 h 119"/>
                  <a:gd name="T24" fmla="*/ 165743 w 134"/>
                  <a:gd name="T25" fmla="*/ 107478 h 119"/>
                  <a:gd name="T26" fmla="*/ 144257 w 134"/>
                  <a:gd name="T27" fmla="*/ 30708 h 119"/>
                  <a:gd name="T28" fmla="*/ 64455 w 134"/>
                  <a:gd name="T29" fmla="*/ 9212 h 119"/>
                  <a:gd name="T30" fmla="*/ 110495 w 134"/>
                  <a:gd name="T31" fmla="*/ 55274 h 119"/>
                  <a:gd name="T32" fmla="*/ 98218 w 134"/>
                  <a:gd name="T33" fmla="*/ 98266 h 119"/>
                  <a:gd name="T34" fmla="*/ 55248 w 134"/>
                  <a:gd name="T35" fmla="*/ 110549 h 119"/>
                  <a:gd name="T36" fmla="*/ 9208 w 134"/>
                  <a:gd name="T37" fmla="*/ 64487 h 119"/>
                  <a:gd name="T38" fmla="*/ 30693 w 134"/>
                  <a:gd name="T39" fmla="*/ 144328 h 119"/>
                  <a:gd name="T40" fmla="*/ 110495 w 134"/>
                  <a:gd name="T41" fmla="*/ 162752 h 119"/>
                  <a:gd name="T42" fmla="*/ 113564 w 134"/>
                  <a:gd name="T43" fmla="*/ 162752 h 119"/>
                  <a:gd name="T44" fmla="*/ 178020 w 134"/>
                  <a:gd name="T45" fmla="*/ 230310 h 119"/>
                  <a:gd name="T46" fmla="*/ 116634 w 134"/>
                  <a:gd name="T47" fmla="*/ 294797 h 119"/>
                  <a:gd name="T48" fmla="*/ 110495 w 134"/>
                  <a:gd name="T49" fmla="*/ 291726 h 119"/>
                  <a:gd name="T50" fmla="*/ 95148 w 134"/>
                  <a:gd name="T51" fmla="*/ 304009 h 119"/>
                  <a:gd name="T52" fmla="*/ 64455 w 134"/>
                  <a:gd name="T53" fmla="*/ 353142 h 119"/>
                  <a:gd name="T54" fmla="*/ 70594 w 134"/>
                  <a:gd name="T55" fmla="*/ 359283 h 119"/>
                  <a:gd name="T56" fmla="*/ 119703 w 134"/>
                  <a:gd name="T57" fmla="*/ 328575 h 119"/>
                  <a:gd name="T58" fmla="*/ 131980 w 134"/>
                  <a:gd name="T59" fmla="*/ 310151 h 119"/>
                  <a:gd name="T60" fmla="*/ 128911 w 134"/>
                  <a:gd name="T61" fmla="*/ 307080 h 119"/>
                  <a:gd name="T62" fmla="*/ 193366 w 134"/>
                  <a:gd name="T63" fmla="*/ 245664 h 119"/>
                  <a:gd name="T64" fmla="*/ 300792 w 134"/>
                  <a:gd name="T65" fmla="*/ 353142 h 119"/>
                  <a:gd name="T66" fmla="*/ 328416 w 134"/>
                  <a:gd name="T67" fmla="*/ 365425 h 119"/>
                  <a:gd name="T68" fmla="*/ 356039 w 134"/>
                  <a:gd name="T69" fmla="*/ 353142 h 119"/>
                  <a:gd name="T70" fmla="*/ 356039 w 134"/>
                  <a:gd name="T71" fmla="*/ 297867 h 119"/>
                  <a:gd name="T72" fmla="*/ 248614 w 134"/>
                  <a:gd name="T73" fmla="*/ 190389 h 119"/>
                  <a:gd name="T74" fmla="*/ 267030 w 134"/>
                  <a:gd name="T75" fmla="*/ 171965 h 119"/>
                  <a:gd name="T76" fmla="*/ 276238 w 134"/>
                  <a:gd name="T77" fmla="*/ 181177 h 119"/>
                  <a:gd name="T78" fmla="*/ 300792 w 134"/>
                  <a:gd name="T79" fmla="*/ 175036 h 119"/>
                  <a:gd name="T80" fmla="*/ 392871 w 134"/>
                  <a:gd name="T81" fmla="*/ 79841 h 119"/>
                  <a:gd name="T82" fmla="*/ 392871 w 134"/>
                  <a:gd name="T83" fmla="*/ 79841 h 119"/>
                  <a:gd name="T84" fmla="*/ 392871 w 134"/>
                  <a:gd name="T85" fmla="*/ 79841 h 119"/>
                  <a:gd name="T86" fmla="*/ 395940 w 134"/>
                  <a:gd name="T87" fmla="*/ 70628 h 119"/>
                  <a:gd name="T88" fmla="*/ 408218 w 134"/>
                  <a:gd name="T89" fmla="*/ 67558 h 119"/>
                  <a:gd name="T90" fmla="*/ 408218 w 134"/>
                  <a:gd name="T91" fmla="*/ 49133 h 119"/>
                  <a:gd name="T92" fmla="*/ 331485 w 134"/>
                  <a:gd name="T93" fmla="*/ 316292 h 119"/>
                  <a:gd name="T94" fmla="*/ 346832 w 134"/>
                  <a:gd name="T95" fmla="*/ 331646 h 119"/>
                  <a:gd name="T96" fmla="*/ 331485 w 134"/>
                  <a:gd name="T97" fmla="*/ 347000 h 119"/>
                  <a:gd name="T98" fmla="*/ 316139 w 134"/>
                  <a:gd name="T99" fmla="*/ 331646 h 119"/>
                  <a:gd name="T100" fmla="*/ 331485 w 134"/>
                  <a:gd name="T101" fmla="*/ 316292 h 119"/>
                  <a:gd name="T102" fmla="*/ 279307 w 134"/>
                  <a:gd name="T103" fmla="*/ 125903 h 119"/>
                  <a:gd name="T104" fmla="*/ 273168 w 134"/>
                  <a:gd name="T105" fmla="*/ 119761 h 119"/>
                  <a:gd name="T106" fmla="*/ 343762 w 134"/>
                  <a:gd name="T107" fmla="*/ 52204 h 119"/>
                  <a:gd name="T108" fmla="*/ 349901 w 134"/>
                  <a:gd name="T109" fmla="*/ 58345 h 119"/>
                  <a:gd name="T110" fmla="*/ 279307 w 134"/>
                  <a:gd name="T111" fmla="*/ 125903 h 119"/>
                  <a:gd name="T112" fmla="*/ 300792 w 134"/>
                  <a:gd name="T113" fmla="*/ 147398 h 119"/>
                  <a:gd name="T114" fmla="*/ 294653 w 134"/>
                  <a:gd name="T115" fmla="*/ 144328 h 119"/>
                  <a:gd name="T116" fmla="*/ 365247 w 134"/>
                  <a:gd name="T117" fmla="*/ 73699 h 119"/>
                  <a:gd name="T118" fmla="*/ 371386 w 134"/>
                  <a:gd name="T119" fmla="*/ 79841 h 119"/>
                  <a:gd name="T120" fmla="*/ 300792 w 134"/>
                  <a:gd name="T121" fmla="*/ 147398 h 11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34" h="119">
                    <a:moveTo>
                      <a:pt x="133" y="16"/>
                    </a:moveTo>
                    <a:cubicBezTo>
                      <a:pt x="121" y="5"/>
                      <a:pt x="121" y="5"/>
                      <a:pt x="121" y="5"/>
                    </a:cubicBezTo>
                    <a:cubicBezTo>
                      <a:pt x="119" y="3"/>
                      <a:pt x="117" y="3"/>
                      <a:pt x="115" y="5"/>
                    </a:cubicBezTo>
                    <a:cubicBezTo>
                      <a:pt x="114" y="6"/>
                      <a:pt x="114" y="7"/>
                      <a:pt x="114" y="8"/>
                    </a:cubicBezTo>
                    <a:cubicBezTo>
                      <a:pt x="113" y="8"/>
                      <a:pt x="112" y="8"/>
                      <a:pt x="111" y="9"/>
                    </a:cubicBezTo>
                    <a:cubicBezTo>
                      <a:pt x="111" y="9"/>
                      <a:pt x="111" y="9"/>
                      <a:pt x="111" y="9"/>
                    </a:cubicBezTo>
                    <a:cubicBezTo>
                      <a:pt x="81" y="39"/>
                      <a:pt x="81" y="39"/>
                      <a:pt x="81" y="39"/>
                    </a:cubicBezTo>
                    <a:cubicBezTo>
                      <a:pt x="81" y="42"/>
                      <a:pt x="80" y="45"/>
                      <a:pt x="79" y="47"/>
                    </a:cubicBezTo>
                    <a:cubicBezTo>
                      <a:pt x="82" y="50"/>
                      <a:pt x="82" y="50"/>
                      <a:pt x="82" y="50"/>
                    </a:cubicBezTo>
                    <a:cubicBezTo>
                      <a:pt x="82" y="50"/>
                      <a:pt x="82" y="50"/>
                      <a:pt x="82" y="50"/>
                    </a:cubicBezTo>
                    <a:cubicBezTo>
                      <a:pt x="83" y="51"/>
                      <a:pt x="83" y="51"/>
                      <a:pt x="83" y="51"/>
                    </a:cubicBezTo>
                    <a:cubicBezTo>
                      <a:pt x="76" y="57"/>
                      <a:pt x="76" y="57"/>
                      <a:pt x="76" y="57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6" y="26"/>
                      <a:pt x="54" y="17"/>
                      <a:pt x="47" y="10"/>
                    </a:cubicBezTo>
                    <a:cubicBezTo>
                      <a:pt x="40" y="3"/>
                      <a:pt x="30" y="0"/>
                      <a:pt x="21" y="3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18" y="36"/>
                      <a:pt x="18" y="36"/>
                      <a:pt x="18" y="36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0" y="30"/>
                      <a:pt x="3" y="40"/>
                      <a:pt x="10" y="47"/>
                    </a:cubicBezTo>
                    <a:cubicBezTo>
                      <a:pt x="17" y="54"/>
                      <a:pt x="27" y="56"/>
                      <a:pt x="36" y="53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58" y="75"/>
                      <a:pt x="58" y="75"/>
                      <a:pt x="58" y="75"/>
                    </a:cubicBezTo>
                    <a:cubicBezTo>
                      <a:pt x="38" y="96"/>
                      <a:pt x="38" y="96"/>
                      <a:pt x="38" y="96"/>
                    </a:cubicBezTo>
                    <a:cubicBezTo>
                      <a:pt x="36" y="95"/>
                      <a:pt x="36" y="95"/>
                      <a:pt x="36" y="95"/>
                    </a:cubicBezTo>
                    <a:cubicBezTo>
                      <a:pt x="31" y="99"/>
                      <a:pt x="31" y="99"/>
                      <a:pt x="31" y="99"/>
                    </a:cubicBezTo>
                    <a:cubicBezTo>
                      <a:pt x="21" y="115"/>
                      <a:pt x="21" y="115"/>
                      <a:pt x="21" y="115"/>
                    </a:cubicBezTo>
                    <a:cubicBezTo>
                      <a:pt x="23" y="117"/>
                      <a:pt x="23" y="117"/>
                      <a:pt x="23" y="117"/>
                    </a:cubicBezTo>
                    <a:cubicBezTo>
                      <a:pt x="39" y="107"/>
                      <a:pt x="39" y="107"/>
                      <a:pt x="39" y="107"/>
                    </a:cubicBezTo>
                    <a:cubicBezTo>
                      <a:pt x="43" y="101"/>
                      <a:pt x="43" y="101"/>
                      <a:pt x="43" y="101"/>
                    </a:cubicBezTo>
                    <a:cubicBezTo>
                      <a:pt x="42" y="100"/>
                      <a:pt x="42" y="100"/>
                      <a:pt x="42" y="100"/>
                    </a:cubicBezTo>
                    <a:cubicBezTo>
                      <a:pt x="63" y="80"/>
                      <a:pt x="63" y="80"/>
                      <a:pt x="63" y="80"/>
                    </a:cubicBezTo>
                    <a:cubicBezTo>
                      <a:pt x="98" y="115"/>
                      <a:pt x="98" y="115"/>
                      <a:pt x="98" y="115"/>
                    </a:cubicBezTo>
                    <a:cubicBezTo>
                      <a:pt x="101" y="117"/>
                      <a:pt x="104" y="119"/>
                      <a:pt x="107" y="119"/>
                    </a:cubicBezTo>
                    <a:cubicBezTo>
                      <a:pt x="110" y="119"/>
                      <a:pt x="113" y="117"/>
                      <a:pt x="116" y="115"/>
                    </a:cubicBezTo>
                    <a:cubicBezTo>
                      <a:pt x="121" y="110"/>
                      <a:pt x="121" y="102"/>
                      <a:pt x="116" y="97"/>
                    </a:cubicBezTo>
                    <a:cubicBezTo>
                      <a:pt x="81" y="62"/>
                      <a:pt x="81" y="62"/>
                      <a:pt x="81" y="62"/>
                    </a:cubicBezTo>
                    <a:cubicBezTo>
                      <a:pt x="87" y="56"/>
                      <a:pt x="87" y="56"/>
                      <a:pt x="87" y="56"/>
                    </a:cubicBezTo>
                    <a:cubicBezTo>
                      <a:pt x="90" y="59"/>
                      <a:pt x="90" y="59"/>
                      <a:pt x="90" y="59"/>
                    </a:cubicBezTo>
                    <a:cubicBezTo>
                      <a:pt x="92" y="57"/>
                      <a:pt x="95" y="56"/>
                      <a:pt x="98" y="57"/>
                    </a:cubicBezTo>
                    <a:cubicBezTo>
                      <a:pt x="128" y="26"/>
                      <a:pt x="128" y="26"/>
                      <a:pt x="128" y="26"/>
                    </a:cubicBezTo>
                    <a:cubicBezTo>
                      <a:pt x="128" y="26"/>
                      <a:pt x="128" y="26"/>
                      <a:pt x="128" y="26"/>
                    </a:cubicBezTo>
                    <a:cubicBezTo>
                      <a:pt x="128" y="26"/>
                      <a:pt x="128" y="26"/>
                      <a:pt x="128" y="26"/>
                    </a:cubicBezTo>
                    <a:cubicBezTo>
                      <a:pt x="129" y="25"/>
                      <a:pt x="129" y="24"/>
                      <a:pt x="129" y="23"/>
                    </a:cubicBezTo>
                    <a:cubicBezTo>
                      <a:pt x="130" y="24"/>
                      <a:pt x="132" y="23"/>
                      <a:pt x="133" y="22"/>
                    </a:cubicBezTo>
                    <a:cubicBezTo>
                      <a:pt x="134" y="21"/>
                      <a:pt x="134" y="18"/>
                      <a:pt x="133" y="16"/>
                    </a:cubicBezTo>
                    <a:close/>
                    <a:moveTo>
                      <a:pt x="108" y="103"/>
                    </a:moveTo>
                    <a:cubicBezTo>
                      <a:pt x="111" y="103"/>
                      <a:pt x="113" y="106"/>
                      <a:pt x="113" y="108"/>
                    </a:cubicBezTo>
                    <a:cubicBezTo>
                      <a:pt x="113" y="111"/>
                      <a:pt x="111" y="113"/>
                      <a:pt x="108" y="113"/>
                    </a:cubicBezTo>
                    <a:cubicBezTo>
                      <a:pt x="105" y="113"/>
                      <a:pt x="103" y="111"/>
                      <a:pt x="103" y="108"/>
                    </a:cubicBezTo>
                    <a:cubicBezTo>
                      <a:pt x="103" y="106"/>
                      <a:pt x="105" y="103"/>
                      <a:pt x="108" y="103"/>
                    </a:cubicBezTo>
                    <a:close/>
                    <a:moveTo>
                      <a:pt x="91" y="41"/>
                    </a:moveTo>
                    <a:cubicBezTo>
                      <a:pt x="89" y="39"/>
                      <a:pt x="89" y="39"/>
                      <a:pt x="89" y="39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4" y="19"/>
                      <a:pt x="114" y="19"/>
                      <a:pt x="114" y="19"/>
                    </a:cubicBezTo>
                    <a:lnTo>
                      <a:pt x="91" y="41"/>
                    </a:lnTo>
                    <a:close/>
                    <a:moveTo>
                      <a:pt x="98" y="48"/>
                    </a:moveTo>
                    <a:cubicBezTo>
                      <a:pt x="96" y="47"/>
                      <a:pt x="96" y="47"/>
                      <a:pt x="96" y="47"/>
                    </a:cubicBezTo>
                    <a:cubicBezTo>
                      <a:pt x="119" y="24"/>
                      <a:pt x="119" y="24"/>
                      <a:pt x="119" y="24"/>
                    </a:cubicBezTo>
                    <a:cubicBezTo>
                      <a:pt x="121" y="26"/>
                      <a:pt x="121" y="26"/>
                      <a:pt x="121" y="26"/>
                    </a:cubicBezTo>
                    <a:lnTo>
                      <a:pt x="98" y="48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162510" tIns="81255" rIns="162510" bIns="81255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FEE7BA"/>
                  </a:solidFill>
                  <a:effectLst/>
                  <a:uLnTx/>
                  <a:uFillTx/>
                  <a:latin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2" name="Freeform 13"/>
            <p:cNvSpPr/>
            <p:nvPr/>
          </p:nvSpPr>
          <p:spPr bwMode="auto">
            <a:xfrm rot="5400000">
              <a:off x="5297137" y="5684610"/>
              <a:ext cx="2105025" cy="273507"/>
            </a:xfrm>
            <a:custGeom>
              <a:avLst/>
              <a:gdLst>
                <a:gd name="T0" fmla="*/ 0 w 959"/>
                <a:gd name="T1" fmla="*/ 0 h 76"/>
                <a:gd name="T2" fmla="*/ 0 w 959"/>
                <a:gd name="T3" fmla="*/ 55 h 76"/>
                <a:gd name="T4" fmla="*/ 18 w 959"/>
                <a:gd name="T5" fmla="*/ 76 h 76"/>
                <a:gd name="T6" fmla="*/ 959 w 959"/>
                <a:gd name="T7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9" h="76">
                  <a:moveTo>
                    <a:pt x="0" y="0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0" y="69"/>
                    <a:pt x="6" y="76"/>
                    <a:pt x="18" y="76"/>
                  </a:cubicBezTo>
                  <a:cubicBezTo>
                    <a:pt x="959" y="76"/>
                    <a:pt x="959" y="76"/>
                    <a:pt x="959" y="76"/>
                  </a:cubicBezTo>
                </a:path>
              </a:pathLst>
            </a:custGeom>
            <a:noFill/>
            <a:ln w="85725" cap="flat">
              <a:solidFill>
                <a:srgbClr val="FEE7BA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62510" tIns="81255" rIns="162510" bIns="81255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EE7BA"/>
                </a:solidFill>
                <a:effectLst/>
                <a:uLnTx/>
                <a:uFillTx/>
                <a:latin typeface="+mn-ea"/>
                <a:sym typeface="Arial" panose="020B0604020202020204" pitchFamily="34" charset="0"/>
              </a:endParaRPr>
            </a:p>
          </p:txBody>
        </p:sp>
        <p:grpSp>
          <p:nvGrpSpPr>
            <p:cNvPr id="43" name="组合 42"/>
            <p:cNvGrpSpPr/>
            <p:nvPr/>
          </p:nvGrpSpPr>
          <p:grpSpPr>
            <a:xfrm>
              <a:off x="6486403" y="4314032"/>
              <a:ext cx="912529" cy="909637"/>
              <a:chOff x="6480063" y="3224212"/>
              <a:chExt cx="912529" cy="909637"/>
            </a:xfrm>
          </p:grpSpPr>
          <p:sp>
            <p:nvSpPr>
              <p:cNvPr id="44" name="Oval 7"/>
              <p:cNvSpPr>
                <a:spLocks noChangeArrowheads="1"/>
              </p:cNvSpPr>
              <p:nvPr/>
            </p:nvSpPr>
            <p:spPr bwMode="auto">
              <a:xfrm rot="5400000">
                <a:off x="6481509" y="3222766"/>
                <a:ext cx="909637" cy="912529"/>
              </a:xfrm>
              <a:prstGeom prst="ellipse">
                <a:avLst/>
              </a:prstGeom>
              <a:solidFill>
                <a:srgbClr val="FFC000"/>
              </a:solidFill>
              <a:ln w="9525" cap="flat">
                <a:noFill/>
                <a:prstDash val="solid"/>
                <a:miter lim="800000"/>
              </a:ln>
            </p:spPr>
            <p:txBody>
              <a:bodyPr lIns="162510" tIns="81255" rIns="162510" bIns="81255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91313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91313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91313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91313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EE7BA"/>
                  </a:solidFill>
                  <a:effectLst/>
                  <a:uLnTx/>
                  <a:uFillTx/>
                  <a:latin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5" name="Freeform 112"/>
              <p:cNvSpPr/>
              <p:nvPr/>
            </p:nvSpPr>
            <p:spPr bwMode="auto">
              <a:xfrm>
                <a:off x="7017090" y="3428968"/>
                <a:ext cx="141241" cy="134227"/>
              </a:xfrm>
              <a:custGeom>
                <a:avLst/>
                <a:gdLst>
                  <a:gd name="T0" fmla="*/ 19 w 25"/>
                  <a:gd name="T1" fmla="*/ 24 h 24"/>
                  <a:gd name="T2" fmla="*/ 21 w 25"/>
                  <a:gd name="T3" fmla="*/ 22 h 24"/>
                  <a:gd name="T4" fmla="*/ 19 w 25"/>
                  <a:gd name="T5" fmla="*/ 4 h 24"/>
                  <a:gd name="T6" fmla="*/ 0 w 25"/>
                  <a:gd name="T7" fmla="*/ 7 h 24"/>
                  <a:gd name="T8" fmla="*/ 0 w 25"/>
                  <a:gd name="T9" fmla="*/ 8 h 24"/>
                  <a:gd name="T10" fmla="*/ 19 w 25"/>
                  <a:gd name="T1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24">
                    <a:moveTo>
                      <a:pt x="19" y="24"/>
                    </a:moveTo>
                    <a:cubicBezTo>
                      <a:pt x="20" y="23"/>
                      <a:pt x="20" y="23"/>
                      <a:pt x="21" y="22"/>
                    </a:cubicBezTo>
                    <a:cubicBezTo>
                      <a:pt x="25" y="17"/>
                      <a:pt x="24" y="8"/>
                      <a:pt x="19" y="4"/>
                    </a:cubicBezTo>
                    <a:cubicBezTo>
                      <a:pt x="13" y="0"/>
                      <a:pt x="5" y="1"/>
                      <a:pt x="0" y="7"/>
                    </a:cubicBezTo>
                    <a:cubicBezTo>
                      <a:pt x="0" y="7"/>
                      <a:pt x="0" y="7"/>
                      <a:pt x="0" y="8"/>
                    </a:cubicBezTo>
                    <a:cubicBezTo>
                      <a:pt x="8" y="11"/>
                      <a:pt x="15" y="17"/>
                      <a:pt x="19" y="24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37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FEE7BA"/>
                  </a:solidFill>
                  <a:effectLst/>
                  <a:uLnTx/>
                  <a:uFillTx/>
                  <a:latin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6" name="Freeform 113"/>
              <p:cNvSpPr>
                <a:spLocks noEditPoints="1"/>
              </p:cNvSpPr>
              <p:nvPr/>
            </p:nvSpPr>
            <p:spPr bwMode="auto">
              <a:xfrm>
                <a:off x="6734614" y="3478422"/>
                <a:ext cx="407245" cy="447420"/>
              </a:xfrm>
              <a:custGeom>
                <a:avLst/>
                <a:gdLst>
                  <a:gd name="T0" fmla="*/ 43 w 73"/>
                  <a:gd name="T1" fmla="*/ 0 h 80"/>
                  <a:gd name="T2" fmla="*/ 42 w 73"/>
                  <a:gd name="T3" fmla="*/ 0 h 80"/>
                  <a:gd name="T4" fmla="*/ 42 w 73"/>
                  <a:gd name="T5" fmla="*/ 0 h 80"/>
                  <a:gd name="T6" fmla="*/ 41 w 73"/>
                  <a:gd name="T7" fmla="*/ 0 h 80"/>
                  <a:gd name="T8" fmla="*/ 41 w 73"/>
                  <a:gd name="T9" fmla="*/ 0 h 80"/>
                  <a:gd name="T10" fmla="*/ 40 w 73"/>
                  <a:gd name="T11" fmla="*/ 0 h 80"/>
                  <a:gd name="T12" fmla="*/ 40 w 73"/>
                  <a:gd name="T13" fmla="*/ 0 h 80"/>
                  <a:gd name="T14" fmla="*/ 39 w 73"/>
                  <a:gd name="T15" fmla="*/ 0 h 80"/>
                  <a:gd name="T16" fmla="*/ 39 w 73"/>
                  <a:gd name="T17" fmla="*/ 0 h 80"/>
                  <a:gd name="T18" fmla="*/ 38 w 73"/>
                  <a:gd name="T19" fmla="*/ 0 h 80"/>
                  <a:gd name="T20" fmla="*/ 38 w 73"/>
                  <a:gd name="T21" fmla="*/ 0 h 80"/>
                  <a:gd name="T22" fmla="*/ 37 w 73"/>
                  <a:gd name="T23" fmla="*/ 0 h 80"/>
                  <a:gd name="T24" fmla="*/ 36 w 73"/>
                  <a:gd name="T25" fmla="*/ 0 h 80"/>
                  <a:gd name="T26" fmla="*/ 35 w 73"/>
                  <a:gd name="T27" fmla="*/ 0 h 80"/>
                  <a:gd name="T28" fmla="*/ 34 w 73"/>
                  <a:gd name="T29" fmla="*/ 0 h 80"/>
                  <a:gd name="T30" fmla="*/ 33 w 73"/>
                  <a:gd name="T31" fmla="*/ 0 h 80"/>
                  <a:gd name="T32" fmla="*/ 32 w 73"/>
                  <a:gd name="T33" fmla="*/ 0 h 80"/>
                  <a:gd name="T34" fmla="*/ 32 w 73"/>
                  <a:gd name="T35" fmla="*/ 0 h 80"/>
                  <a:gd name="T36" fmla="*/ 32 w 73"/>
                  <a:gd name="T37" fmla="*/ 0 h 80"/>
                  <a:gd name="T38" fmla="*/ 32 w 73"/>
                  <a:gd name="T39" fmla="*/ 0 h 80"/>
                  <a:gd name="T40" fmla="*/ 31 w 73"/>
                  <a:gd name="T41" fmla="*/ 0 h 80"/>
                  <a:gd name="T42" fmla="*/ 31 w 73"/>
                  <a:gd name="T43" fmla="*/ 0 h 80"/>
                  <a:gd name="T44" fmla="*/ 30 w 73"/>
                  <a:gd name="T45" fmla="*/ 0 h 80"/>
                  <a:gd name="T46" fmla="*/ 0 w 73"/>
                  <a:gd name="T47" fmla="*/ 37 h 80"/>
                  <a:gd name="T48" fmla="*/ 12 w 73"/>
                  <a:gd name="T49" fmla="*/ 64 h 80"/>
                  <a:gd name="T50" fmla="*/ 7 w 73"/>
                  <a:gd name="T51" fmla="*/ 69 h 80"/>
                  <a:gd name="T52" fmla="*/ 7 w 73"/>
                  <a:gd name="T53" fmla="*/ 77 h 80"/>
                  <a:gd name="T54" fmla="*/ 14 w 73"/>
                  <a:gd name="T55" fmla="*/ 77 h 80"/>
                  <a:gd name="T56" fmla="*/ 21 w 73"/>
                  <a:gd name="T57" fmla="*/ 70 h 80"/>
                  <a:gd name="T58" fmla="*/ 36 w 73"/>
                  <a:gd name="T59" fmla="*/ 73 h 80"/>
                  <a:gd name="T60" fmla="*/ 52 w 73"/>
                  <a:gd name="T61" fmla="*/ 70 h 80"/>
                  <a:gd name="T62" fmla="*/ 58 w 73"/>
                  <a:gd name="T63" fmla="*/ 77 h 80"/>
                  <a:gd name="T64" fmla="*/ 66 w 73"/>
                  <a:gd name="T65" fmla="*/ 77 h 80"/>
                  <a:gd name="T66" fmla="*/ 66 w 73"/>
                  <a:gd name="T67" fmla="*/ 69 h 80"/>
                  <a:gd name="T68" fmla="*/ 61 w 73"/>
                  <a:gd name="T69" fmla="*/ 64 h 80"/>
                  <a:gd name="T70" fmla="*/ 73 w 73"/>
                  <a:gd name="T71" fmla="*/ 37 h 80"/>
                  <a:gd name="T72" fmla="*/ 43 w 73"/>
                  <a:gd name="T73" fmla="*/ 0 h 80"/>
                  <a:gd name="T74" fmla="*/ 36 w 73"/>
                  <a:gd name="T75" fmla="*/ 65 h 80"/>
                  <a:gd name="T76" fmla="*/ 8 w 73"/>
                  <a:gd name="T77" fmla="*/ 37 h 80"/>
                  <a:gd name="T78" fmla="*/ 36 w 73"/>
                  <a:gd name="T79" fmla="*/ 8 h 80"/>
                  <a:gd name="T80" fmla="*/ 64 w 73"/>
                  <a:gd name="T81" fmla="*/ 37 h 80"/>
                  <a:gd name="T82" fmla="*/ 36 w 73"/>
                  <a:gd name="T83" fmla="*/ 65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3" h="80">
                    <a:moveTo>
                      <a:pt x="43" y="0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0"/>
                      <a:pt x="41" y="0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1" y="0"/>
                      <a:pt x="40" y="0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0" y="0"/>
                      <a:pt x="39" y="0"/>
                      <a:pt x="39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0"/>
                      <a:pt x="38" y="0"/>
                      <a:pt x="38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0"/>
                      <a:pt x="38" y="0"/>
                      <a:pt x="37" y="0"/>
                    </a:cubicBezTo>
                    <a:cubicBezTo>
                      <a:pt x="37" y="0"/>
                      <a:pt x="37" y="0"/>
                      <a:pt x="36" y="0"/>
                    </a:cubicBezTo>
                    <a:cubicBezTo>
                      <a:pt x="36" y="0"/>
                      <a:pt x="36" y="0"/>
                      <a:pt x="35" y="0"/>
                    </a:cubicBezTo>
                    <a:cubicBezTo>
                      <a:pt x="35" y="0"/>
                      <a:pt x="35" y="0"/>
                      <a:pt x="34" y="0"/>
                    </a:cubicBezTo>
                    <a:cubicBezTo>
                      <a:pt x="34" y="0"/>
                      <a:pt x="34" y="0"/>
                      <a:pt x="33" y="0"/>
                    </a:cubicBezTo>
                    <a:cubicBezTo>
                      <a:pt x="33" y="0"/>
                      <a:pt x="33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13" y="4"/>
                      <a:pt x="0" y="19"/>
                      <a:pt x="0" y="37"/>
                    </a:cubicBezTo>
                    <a:cubicBezTo>
                      <a:pt x="0" y="47"/>
                      <a:pt x="4" y="57"/>
                      <a:pt x="12" y="64"/>
                    </a:cubicBezTo>
                    <a:cubicBezTo>
                      <a:pt x="7" y="69"/>
                      <a:pt x="7" y="69"/>
                      <a:pt x="7" y="69"/>
                    </a:cubicBezTo>
                    <a:cubicBezTo>
                      <a:pt x="4" y="71"/>
                      <a:pt x="5" y="77"/>
                      <a:pt x="7" y="77"/>
                    </a:cubicBezTo>
                    <a:cubicBezTo>
                      <a:pt x="9" y="79"/>
                      <a:pt x="12" y="79"/>
                      <a:pt x="14" y="77"/>
                    </a:cubicBezTo>
                    <a:cubicBezTo>
                      <a:pt x="16" y="75"/>
                      <a:pt x="20" y="72"/>
                      <a:pt x="21" y="70"/>
                    </a:cubicBezTo>
                    <a:cubicBezTo>
                      <a:pt x="25" y="72"/>
                      <a:pt x="31" y="73"/>
                      <a:pt x="36" y="73"/>
                    </a:cubicBezTo>
                    <a:cubicBezTo>
                      <a:pt x="42" y="73"/>
                      <a:pt x="47" y="72"/>
                      <a:pt x="52" y="70"/>
                    </a:cubicBezTo>
                    <a:cubicBezTo>
                      <a:pt x="53" y="72"/>
                      <a:pt x="57" y="75"/>
                      <a:pt x="58" y="77"/>
                    </a:cubicBezTo>
                    <a:cubicBezTo>
                      <a:pt x="62" y="80"/>
                      <a:pt x="65" y="77"/>
                      <a:pt x="66" y="77"/>
                    </a:cubicBezTo>
                    <a:cubicBezTo>
                      <a:pt x="68" y="74"/>
                      <a:pt x="68" y="71"/>
                      <a:pt x="66" y="69"/>
                    </a:cubicBezTo>
                    <a:cubicBezTo>
                      <a:pt x="61" y="64"/>
                      <a:pt x="61" y="64"/>
                      <a:pt x="61" y="64"/>
                    </a:cubicBezTo>
                    <a:cubicBezTo>
                      <a:pt x="68" y="57"/>
                      <a:pt x="73" y="47"/>
                      <a:pt x="73" y="37"/>
                    </a:cubicBezTo>
                    <a:cubicBezTo>
                      <a:pt x="73" y="19"/>
                      <a:pt x="60" y="4"/>
                      <a:pt x="43" y="0"/>
                    </a:cubicBezTo>
                    <a:close/>
                    <a:moveTo>
                      <a:pt x="36" y="65"/>
                    </a:moveTo>
                    <a:cubicBezTo>
                      <a:pt x="21" y="65"/>
                      <a:pt x="8" y="52"/>
                      <a:pt x="8" y="37"/>
                    </a:cubicBezTo>
                    <a:cubicBezTo>
                      <a:pt x="8" y="21"/>
                      <a:pt x="21" y="8"/>
                      <a:pt x="36" y="8"/>
                    </a:cubicBezTo>
                    <a:cubicBezTo>
                      <a:pt x="52" y="8"/>
                      <a:pt x="64" y="21"/>
                      <a:pt x="64" y="37"/>
                    </a:cubicBezTo>
                    <a:cubicBezTo>
                      <a:pt x="64" y="52"/>
                      <a:pt x="52" y="65"/>
                      <a:pt x="36" y="65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37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FEE7BA"/>
                  </a:solidFill>
                  <a:effectLst/>
                  <a:uLnTx/>
                  <a:uFillTx/>
                  <a:latin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7" name="Freeform 114"/>
              <p:cNvSpPr/>
              <p:nvPr/>
            </p:nvSpPr>
            <p:spPr bwMode="auto">
              <a:xfrm>
                <a:off x="6711069" y="3428968"/>
                <a:ext cx="145949" cy="134227"/>
              </a:xfrm>
              <a:custGeom>
                <a:avLst/>
                <a:gdLst>
                  <a:gd name="T0" fmla="*/ 6 w 26"/>
                  <a:gd name="T1" fmla="*/ 24 h 24"/>
                  <a:gd name="T2" fmla="*/ 26 w 26"/>
                  <a:gd name="T3" fmla="*/ 8 h 24"/>
                  <a:gd name="T4" fmla="*/ 25 w 26"/>
                  <a:gd name="T5" fmla="*/ 7 h 24"/>
                  <a:gd name="T6" fmla="*/ 7 w 26"/>
                  <a:gd name="T7" fmla="*/ 4 h 24"/>
                  <a:gd name="T8" fmla="*/ 5 w 26"/>
                  <a:gd name="T9" fmla="*/ 22 h 24"/>
                  <a:gd name="T10" fmla="*/ 6 w 26"/>
                  <a:gd name="T1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24">
                    <a:moveTo>
                      <a:pt x="6" y="24"/>
                    </a:moveTo>
                    <a:cubicBezTo>
                      <a:pt x="11" y="17"/>
                      <a:pt x="18" y="11"/>
                      <a:pt x="26" y="8"/>
                    </a:cubicBezTo>
                    <a:cubicBezTo>
                      <a:pt x="26" y="7"/>
                      <a:pt x="25" y="7"/>
                      <a:pt x="25" y="7"/>
                    </a:cubicBezTo>
                    <a:cubicBezTo>
                      <a:pt x="21" y="1"/>
                      <a:pt x="13" y="0"/>
                      <a:pt x="7" y="4"/>
                    </a:cubicBezTo>
                    <a:cubicBezTo>
                      <a:pt x="1" y="8"/>
                      <a:pt x="0" y="17"/>
                      <a:pt x="5" y="22"/>
                    </a:cubicBezTo>
                    <a:cubicBezTo>
                      <a:pt x="5" y="23"/>
                      <a:pt x="6" y="23"/>
                      <a:pt x="6" y="24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37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FEE7BA"/>
                  </a:solidFill>
                  <a:effectLst/>
                  <a:uLnTx/>
                  <a:uFillTx/>
                  <a:latin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8" name="Freeform 115"/>
              <p:cNvSpPr/>
              <p:nvPr/>
            </p:nvSpPr>
            <p:spPr bwMode="auto">
              <a:xfrm>
                <a:off x="6929991" y="3534937"/>
                <a:ext cx="16479" cy="65936"/>
              </a:xfrm>
              <a:custGeom>
                <a:avLst/>
                <a:gdLst>
                  <a:gd name="T0" fmla="*/ 1 w 3"/>
                  <a:gd name="T1" fmla="*/ 12 h 12"/>
                  <a:gd name="T2" fmla="*/ 3 w 3"/>
                  <a:gd name="T3" fmla="*/ 10 h 12"/>
                  <a:gd name="T4" fmla="*/ 3 w 3"/>
                  <a:gd name="T5" fmla="*/ 2 h 12"/>
                  <a:gd name="T6" fmla="*/ 1 w 3"/>
                  <a:gd name="T7" fmla="*/ 0 h 12"/>
                  <a:gd name="T8" fmla="*/ 0 w 3"/>
                  <a:gd name="T9" fmla="*/ 2 h 12"/>
                  <a:gd name="T10" fmla="*/ 0 w 3"/>
                  <a:gd name="T11" fmla="*/ 10 h 12"/>
                  <a:gd name="T12" fmla="*/ 1 w 3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2">
                    <a:moveTo>
                      <a:pt x="1" y="12"/>
                    </a:moveTo>
                    <a:cubicBezTo>
                      <a:pt x="2" y="12"/>
                      <a:pt x="3" y="11"/>
                      <a:pt x="3" y="10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0" y="12"/>
                      <a:pt x="1" y="12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37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FEE7BA"/>
                  </a:solidFill>
                  <a:effectLst/>
                  <a:uLnTx/>
                  <a:uFillTx/>
                  <a:latin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9" name="Freeform 116"/>
              <p:cNvSpPr/>
              <p:nvPr/>
            </p:nvSpPr>
            <p:spPr bwMode="auto">
              <a:xfrm>
                <a:off x="6784043" y="3673872"/>
                <a:ext cx="65912" cy="16485"/>
              </a:xfrm>
              <a:custGeom>
                <a:avLst/>
                <a:gdLst>
                  <a:gd name="T0" fmla="*/ 10 w 12"/>
                  <a:gd name="T1" fmla="*/ 0 h 3"/>
                  <a:gd name="T2" fmla="*/ 2 w 12"/>
                  <a:gd name="T3" fmla="*/ 0 h 3"/>
                  <a:gd name="T4" fmla="*/ 0 w 12"/>
                  <a:gd name="T5" fmla="*/ 2 h 3"/>
                  <a:gd name="T6" fmla="*/ 2 w 12"/>
                  <a:gd name="T7" fmla="*/ 3 h 3"/>
                  <a:gd name="T8" fmla="*/ 10 w 12"/>
                  <a:gd name="T9" fmla="*/ 3 h 3"/>
                  <a:gd name="T10" fmla="*/ 12 w 12"/>
                  <a:gd name="T11" fmla="*/ 2 h 3"/>
                  <a:gd name="T12" fmla="*/ 10 w 12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">
                    <a:moveTo>
                      <a:pt x="1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3"/>
                      <a:pt x="12" y="3"/>
                      <a:pt x="12" y="2"/>
                    </a:cubicBezTo>
                    <a:cubicBezTo>
                      <a:pt x="12" y="1"/>
                      <a:pt x="11" y="0"/>
                      <a:pt x="10" y="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37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FEE7BA"/>
                  </a:solidFill>
                  <a:effectLst/>
                  <a:uLnTx/>
                  <a:uFillTx/>
                  <a:latin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0" name="Freeform 117"/>
              <p:cNvSpPr/>
              <p:nvPr/>
            </p:nvSpPr>
            <p:spPr bwMode="auto">
              <a:xfrm>
                <a:off x="7017090" y="3673872"/>
                <a:ext cx="68267" cy="16485"/>
              </a:xfrm>
              <a:custGeom>
                <a:avLst/>
                <a:gdLst>
                  <a:gd name="T0" fmla="*/ 10 w 12"/>
                  <a:gd name="T1" fmla="*/ 0 h 3"/>
                  <a:gd name="T2" fmla="*/ 2 w 12"/>
                  <a:gd name="T3" fmla="*/ 0 h 3"/>
                  <a:gd name="T4" fmla="*/ 0 w 12"/>
                  <a:gd name="T5" fmla="*/ 2 h 3"/>
                  <a:gd name="T6" fmla="*/ 2 w 12"/>
                  <a:gd name="T7" fmla="*/ 3 h 3"/>
                  <a:gd name="T8" fmla="*/ 10 w 12"/>
                  <a:gd name="T9" fmla="*/ 3 h 3"/>
                  <a:gd name="T10" fmla="*/ 12 w 12"/>
                  <a:gd name="T11" fmla="*/ 2 h 3"/>
                  <a:gd name="T12" fmla="*/ 10 w 12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">
                    <a:moveTo>
                      <a:pt x="1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3"/>
                      <a:pt x="12" y="3"/>
                      <a:pt x="12" y="2"/>
                    </a:cubicBezTo>
                    <a:cubicBezTo>
                      <a:pt x="12" y="1"/>
                      <a:pt x="11" y="0"/>
                      <a:pt x="10" y="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37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FEE7BA"/>
                  </a:solidFill>
                  <a:effectLst/>
                  <a:uLnTx/>
                  <a:uFillTx/>
                  <a:latin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1" name="Freeform 118"/>
              <p:cNvSpPr/>
              <p:nvPr/>
            </p:nvSpPr>
            <p:spPr bwMode="auto">
              <a:xfrm>
                <a:off x="6929991" y="3768065"/>
                <a:ext cx="16479" cy="68291"/>
              </a:xfrm>
              <a:custGeom>
                <a:avLst/>
                <a:gdLst>
                  <a:gd name="T0" fmla="*/ 1 w 3"/>
                  <a:gd name="T1" fmla="*/ 0 h 12"/>
                  <a:gd name="T2" fmla="*/ 0 w 3"/>
                  <a:gd name="T3" fmla="*/ 1 h 12"/>
                  <a:gd name="T4" fmla="*/ 0 w 3"/>
                  <a:gd name="T5" fmla="*/ 10 h 12"/>
                  <a:gd name="T6" fmla="*/ 1 w 3"/>
                  <a:gd name="T7" fmla="*/ 12 h 12"/>
                  <a:gd name="T8" fmla="*/ 3 w 3"/>
                  <a:gd name="T9" fmla="*/ 10 h 12"/>
                  <a:gd name="T10" fmla="*/ 3 w 3"/>
                  <a:gd name="T11" fmla="*/ 1 h 12"/>
                  <a:gd name="T12" fmla="*/ 1 w 3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2">
                    <a:moveTo>
                      <a:pt x="1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0" y="12"/>
                      <a:pt x="1" y="12"/>
                    </a:cubicBezTo>
                    <a:cubicBezTo>
                      <a:pt x="2" y="12"/>
                      <a:pt x="3" y="11"/>
                      <a:pt x="3" y="1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37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FEE7BA"/>
                  </a:solidFill>
                  <a:effectLst/>
                  <a:uLnTx/>
                  <a:uFillTx/>
                  <a:latin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2" name="Freeform 119"/>
              <p:cNvSpPr/>
              <p:nvPr/>
            </p:nvSpPr>
            <p:spPr bwMode="auto">
              <a:xfrm>
                <a:off x="6845247" y="3579678"/>
                <a:ext cx="190676" cy="127161"/>
              </a:xfrm>
              <a:custGeom>
                <a:avLst/>
                <a:gdLst>
                  <a:gd name="T0" fmla="*/ 18 w 34"/>
                  <a:gd name="T1" fmla="*/ 18 h 23"/>
                  <a:gd name="T2" fmla="*/ 33 w 34"/>
                  <a:gd name="T3" fmla="*/ 3 h 23"/>
                  <a:gd name="T4" fmla="*/ 34 w 34"/>
                  <a:gd name="T5" fmla="*/ 2 h 23"/>
                  <a:gd name="T6" fmla="*/ 33 w 34"/>
                  <a:gd name="T7" fmla="*/ 1 h 23"/>
                  <a:gd name="T8" fmla="*/ 32 w 34"/>
                  <a:gd name="T9" fmla="*/ 0 h 23"/>
                  <a:gd name="T10" fmla="*/ 31 w 34"/>
                  <a:gd name="T11" fmla="*/ 1 h 23"/>
                  <a:gd name="T12" fmla="*/ 20 w 34"/>
                  <a:gd name="T13" fmla="*/ 12 h 23"/>
                  <a:gd name="T14" fmla="*/ 16 w 34"/>
                  <a:gd name="T15" fmla="*/ 16 h 23"/>
                  <a:gd name="T16" fmla="*/ 16 w 34"/>
                  <a:gd name="T17" fmla="*/ 16 h 23"/>
                  <a:gd name="T18" fmla="*/ 16 w 34"/>
                  <a:gd name="T19" fmla="*/ 16 h 23"/>
                  <a:gd name="T20" fmla="*/ 15 w 34"/>
                  <a:gd name="T21" fmla="*/ 15 h 23"/>
                  <a:gd name="T22" fmla="*/ 15 w 34"/>
                  <a:gd name="T23" fmla="*/ 15 h 23"/>
                  <a:gd name="T24" fmla="*/ 15 w 34"/>
                  <a:gd name="T25" fmla="*/ 15 h 23"/>
                  <a:gd name="T26" fmla="*/ 4 w 34"/>
                  <a:gd name="T27" fmla="*/ 7 h 23"/>
                  <a:gd name="T28" fmla="*/ 2 w 34"/>
                  <a:gd name="T29" fmla="*/ 6 h 23"/>
                  <a:gd name="T30" fmla="*/ 1 w 34"/>
                  <a:gd name="T31" fmla="*/ 7 h 23"/>
                  <a:gd name="T32" fmla="*/ 0 w 34"/>
                  <a:gd name="T33" fmla="*/ 9 h 23"/>
                  <a:gd name="T34" fmla="*/ 1 w 34"/>
                  <a:gd name="T35" fmla="*/ 10 h 23"/>
                  <a:gd name="T36" fmla="*/ 13 w 34"/>
                  <a:gd name="T37" fmla="*/ 19 h 23"/>
                  <a:gd name="T38" fmla="*/ 12 w 34"/>
                  <a:gd name="T39" fmla="*/ 20 h 23"/>
                  <a:gd name="T40" fmla="*/ 11 w 34"/>
                  <a:gd name="T41" fmla="*/ 21 h 23"/>
                  <a:gd name="T42" fmla="*/ 12 w 34"/>
                  <a:gd name="T43" fmla="*/ 23 h 23"/>
                  <a:gd name="T44" fmla="*/ 13 w 34"/>
                  <a:gd name="T45" fmla="*/ 23 h 23"/>
                  <a:gd name="T46" fmla="*/ 16 w 34"/>
                  <a:gd name="T47" fmla="*/ 21 h 23"/>
                  <a:gd name="T48" fmla="*/ 17 w 34"/>
                  <a:gd name="T49" fmla="*/ 22 h 23"/>
                  <a:gd name="T50" fmla="*/ 18 w 34"/>
                  <a:gd name="T51" fmla="*/ 23 h 23"/>
                  <a:gd name="T52" fmla="*/ 20 w 34"/>
                  <a:gd name="T53" fmla="*/ 23 h 23"/>
                  <a:gd name="T54" fmla="*/ 21 w 34"/>
                  <a:gd name="T55" fmla="*/ 21 h 23"/>
                  <a:gd name="T56" fmla="*/ 21 w 34"/>
                  <a:gd name="T57" fmla="*/ 19 h 23"/>
                  <a:gd name="T58" fmla="*/ 18 w 34"/>
                  <a:gd name="T59" fmla="*/ 1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" h="23">
                    <a:moveTo>
                      <a:pt x="18" y="18"/>
                    </a:moveTo>
                    <a:cubicBezTo>
                      <a:pt x="33" y="3"/>
                      <a:pt x="33" y="3"/>
                      <a:pt x="33" y="3"/>
                    </a:cubicBezTo>
                    <a:cubicBezTo>
                      <a:pt x="33" y="3"/>
                      <a:pt x="34" y="2"/>
                      <a:pt x="34" y="2"/>
                    </a:cubicBezTo>
                    <a:cubicBezTo>
                      <a:pt x="34" y="2"/>
                      <a:pt x="33" y="1"/>
                      <a:pt x="33" y="1"/>
                    </a:cubicBezTo>
                    <a:cubicBezTo>
                      <a:pt x="33" y="1"/>
                      <a:pt x="32" y="0"/>
                      <a:pt x="32" y="0"/>
                    </a:cubicBezTo>
                    <a:cubicBezTo>
                      <a:pt x="32" y="0"/>
                      <a:pt x="31" y="1"/>
                      <a:pt x="31" y="1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6"/>
                      <a:pt x="3" y="6"/>
                      <a:pt x="2" y="6"/>
                    </a:cubicBezTo>
                    <a:cubicBezTo>
                      <a:pt x="2" y="6"/>
                      <a:pt x="1" y="7"/>
                      <a:pt x="1" y="7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0" y="9"/>
                      <a:pt x="1" y="10"/>
                      <a:pt x="1" y="10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1" y="22"/>
                      <a:pt x="11" y="22"/>
                      <a:pt x="12" y="23"/>
                    </a:cubicBezTo>
                    <a:cubicBezTo>
                      <a:pt x="12" y="23"/>
                      <a:pt x="12" y="23"/>
                      <a:pt x="13" y="23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3"/>
                      <a:pt x="19" y="23"/>
                      <a:pt x="20" y="23"/>
                    </a:cubicBezTo>
                    <a:cubicBezTo>
                      <a:pt x="21" y="23"/>
                      <a:pt x="22" y="22"/>
                      <a:pt x="21" y="21"/>
                    </a:cubicBezTo>
                    <a:cubicBezTo>
                      <a:pt x="21" y="20"/>
                      <a:pt x="21" y="20"/>
                      <a:pt x="21" y="19"/>
                    </a:cubicBezTo>
                    <a:lnTo>
                      <a:pt x="18" y="18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37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FEE7BA"/>
                  </a:solidFill>
                  <a:effectLst/>
                  <a:uLnTx/>
                  <a:uFillTx/>
                  <a:latin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60" name="文本框 67"/>
          <p:cNvSpPr txBox="1">
            <a:spLocks noChangeArrowheads="1"/>
          </p:cNvSpPr>
          <p:nvPr/>
        </p:nvSpPr>
        <p:spPr bwMode="auto">
          <a:xfrm>
            <a:off x="2030155" y="1481680"/>
            <a:ext cx="2279169" cy="460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sz="2535" b="1" dirty="0">
                <a:solidFill>
                  <a:srgbClr val="FEE7BA"/>
                </a:solidFill>
                <a:latin typeface="+mn-ea"/>
                <a:ea typeface="+mn-ea"/>
                <a:sym typeface="Arial" panose="020B0604020202020204" pitchFamily="34" charset="0"/>
              </a:rPr>
              <a:t>添加标题</a:t>
            </a:r>
          </a:p>
        </p:txBody>
      </p:sp>
      <p:sp>
        <p:nvSpPr>
          <p:cNvPr id="61" name="文本框 68"/>
          <p:cNvSpPr txBox="1"/>
          <p:nvPr/>
        </p:nvSpPr>
        <p:spPr>
          <a:xfrm>
            <a:off x="1911665" y="2085808"/>
            <a:ext cx="2593173" cy="1231826"/>
          </a:xfrm>
          <a:prstGeom prst="rect">
            <a:avLst/>
          </a:prstGeom>
          <a:noFill/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EE7BA"/>
                </a:solidFill>
                <a:latin typeface="+mn-ea"/>
              </a:rPr>
              <a:t>点击输入您的内容或者通过复制您的文本后在此框中选择粘贴</a:t>
            </a:r>
            <a:endParaRPr lang="zh-CN" altLang="en-US" dirty="0">
              <a:solidFill>
                <a:srgbClr val="FEE7BA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62" name="文本框 69"/>
          <p:cNvSpPr txBox="1">
            <a:spLocks noChangeArrowheads="1"/>
          </p:cNvSpPr>
          <p:nvPr/>
        </p:nvSpPr>
        <p:spPr bwMode="auto">
          <a:xfrm>
            <a:off x="1953751" y="3717759"/>
            <a:ext cx="2279169" cy="460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sz="2535" b="1" dirty="0">
                <a:solidFill>
                  <a:srgbClr val="FEE7BA"/>
                </a:solidFill>
                <a:latin typeface="+mn-ea"/>
                <a:ea typeface="+mn-ea"/>
                <a:sym typeface="Arial" panose="020B0604020202020204" pitchFamily="34" charset="0"/>
              </a:rPr>
              <a:t>添加标题</a:t>
            </a:r>
          </a:p>
        </p:txBody>
      </p:sp>
      <p:sp>
        <p:nvSpPr>
          <p:cNvPr id="63" name="文本框 70"/>
          <p:cNvSpPr txBox="1"/>
          <p:nvPr/>
        </p:nvSpPr>
        <p:spPr>
          <a:xfrm>
            <a:off x="1950261" y="4230053"/>
            <a:ext cx="2593173" cy="1231826"/>
          </a:xfrm>
          <a:prstGeom prst="rect">
            <a:avLst/>
          </a:prstGeom>
          <a:noFill/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EE7BA"/>
                </a:solidFill>
                <a:latin typeface="+mn-ea"/>
              </a:rPr>
              <a:t>点击输入您的内容或者通过复制您的文本后在此框中选择粘贴</a:t>
            </a:r>
            <a:endParaRPr lang="zh-CN" altLang="en-US" dirty="0">
              <a:solidFill>
                <a:srgbClr val="FEE7BA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64" name="文本框 71"/>
          <p:cNvSpPr txBox="1">
            <a:spLocks noChangeArrowheads="1"/>
          </p:cNvSpPr>
          <p:nvPr/>
        </p:nvSpPr>
        <p:spPr bwMode="auto">
          <a:xfrm>
            <a:off x="7959080" y="3717759"/>
            <a:ext cx="2279169" cy="460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sz="2535" b="1" dirty="0">
                <a:solidFill>
                  <a:srgbClr val="FEE7BA"/>
                </a:solidFill>
                <a:latin typeface="+mn-ea"/>
                <a:ea typeface="+mn-ea"/>
                <a:sym typeface="Arial" panose="020B0604020202020204" pitchFamily="34" charset="0"/>
              </a:rPr>
              <a:t>添加标题</a:t>
            </a:r>
          </a:p>
        </p:txBody>
      </p:sp>
      <p:sp>
        <p:nvSpPr>
          <p:cNvPr id="65" name="文本框 72"/>
          <p:cNvSpPr txBox="1"/>
          <p:nvPr/>
        </p:nvSpPr>
        <p:spPr>
          <a:xfrm>
            <a:off x="7955590" y="4230053"/>
            <a:ext cx="2593173" cy="1231826"/>
          </a:xfrm>
          <a:prstGeom prst="rect">
            <a:avLst/>
          </a:prstGeom>
          <a:noFill/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EE7BA"/>
                </a:solidFill>
                <a:latin typeface="+mn-ea"/>
              </a:rPr>
              <a:t>点击输入您的内容或者通过复制您的文本后在此框中选择粘贴</a:t>
            </a:r>
            <a:endParaRPr lang="zh-CN" altLang="en-US" dirty="0">
              <a:solidFill>
                <a:srgbClr val="FEE7BA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66" name="文本框 73"/>
          <p:cNvSpPr txBox="1">
            <a:spLocks noChangeArrowheads="1"/>
          </p:cNvSpPr>
          <p:nvPr/>
        </p:nvSpPr>
        <p:spPr bwMode="auto">
          <a:xfrm>
            <a:off x="7998387" y="1481680"/>
            <a:ext cx="2279169" cy="460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sz="2535" b="1" dirty="0">
                <a:solidFill>
                  <a:srgbClr val="FEE7BA"/>
                </a:solidFill>
                <a:latin typeface="+mn-ea"/>
                <a:ea typeface="+mn-ea"/>
                <a:sym typeface="Arial" panose="020B0604020202020204" pitchFamily="34" charset="0"/>
              </a:rPr>
              <a:t>添加标题</a:t>
            </a:r>
          </a:p>
        </p:txBody>
      </p:sp>
      <p:sp>
        <p:nvSpPr>
          <p:cNvPr id="67" name="文本框 74"/>
          <p:cNvSpPr txBox="1"/>
          <p:nvPr/>
        </p:nvSpPr>
        <p:spPr>
          <a:xfrm>
            <a:off x="7994897" y="1993974"/>
            <a:ext cx="2593173" cy="1231826"/>
          </a:xfrm>
          <a:prstGeom prst="rect">
            <a:avLst/>
          </a:prstGeom>
          <a:noFill/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EE7BA"/>
                </a:solidFill>
                <a:latin typeface="+mn-ea"/>
              </a:rPr>
              <a:t>点击输入您的内容或者通过复制您的文本后在此框中选择粘贴</a:t>
            </a:r>
            <a:endParaRPr lang="zh-CN" altLang="en-US" dirty="0">
              <a:solidFill>
                <a:srgbClr val="FEE7BA"/>
              </a:solidFill>
              <a:latin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5384861" y="2512338"/>
            <a:ext cx="2954655" cy="64633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活动预算经费</a:t>
            </a:r>
          </a:p>
        </p:txBody>
      </p:sp>
      <p:sp>
        <p:nvSpPr>
          <p:cNvPr id="7" name="TextBox 506"/>
          <p:cNvSpPr txBox="1"/>
          <p:nvPr/>
        </p:nvSpPr>
        <p:spPr>
          <a:xfrm>
            <a:off x="5414520" y="3124215"/>
            <a:ext cx="4393157" cy="133882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rgbClr val="FFD966"/>
                </a:solidFill>
                <a:latin typeface="+mn-lt"/>
                <a:ea typeface="+mn-ea"/>
                <a:cs typeface="+mn-ea"/>
                <a:sym typeface="+mn-lt"/>
              </a:rPr>
              <a:t>点击输入您的内容，或者通过复制您的文本后，在此框中选择粘贴。请言简意赅，简单说明即可，不必繁琐。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111753" y="2336766"/>
            <a:ext cx="172354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0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叁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5027587" y="2614390"/>
            <a:ext cx="0" cy="1548806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393" y="-221761"/>
            <a:ext cx="4223139" cy="42231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弧形 6"/>
          <p:cNvSpPr/>
          <p:nvPr/>
        </p:nvSpPr>
        <p:spPr>
          <a:xfrm>
            <a:off x="1675300" y="1211026"/>
            <a:ext cx="2101328" cy="2101328"/>
          </a:xfrm>
          <a:prstGeom prst="arc">
            <a:avLst>
              <a:gd name="adj1" fmla="val 21496969"/>
              <a:gd name="adj2" fmla="val 17262036"/>
            </a:avLst>
          </a:prstGeom>
          <a:ln w="1143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accent4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弧形 7"/>
          <p:cNvSpPr/>
          <p:nvPr/>
        </p:nvSpPr>
        <p:spPr>
          <a:xfrm>
            <a:off x="1675300" y="1211026"/>
            <a:ext cx="2101328" cy="2101328"/>
          </a:xfrm>
          <a:prstGeom prst="arc">
            <a:avLst>
              <a:gd name="adj1" fmla="val 16200000"/>
              <a:gd name="adj2" fmla="val 3376822"/>
            </a:avLst>
          </a:prstGeom>
          <a:ln w="1143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accent4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 bwMode="auto">
          <a:xfrm>
            <a:off x="1677310" y="2193334"/>
            <a:ext cx="2090429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42%</a:t>
            </a:r>
          </a:p>
        </p:txBody>
      </p:sp>
      <p:sp>
        <p:nvSpPr>
          <p:cNvPr id="6" name="Oval 10"/>
          <p:cNvSpPr/>
          <p:nvPr/>
        </p:nvSpPr>
        <p:spPr>
          <a:xfrm>
            <a:off x="2479221" y="1591456"/>
            <a:ext cx="493486" cy="445007"/>
          </a:xfrm>
          <a:custGeom>
            <a:avLst/>
            <a:gdLst>
              <a:gd name="connsiteX0" fmla="*/ 521432 w 608344"/>
              <a:gd name="connsiteY0" fmla="*/ 370453 h 548582"/>
              <a:gd name="connsiteX1" fmla="*/ 465737 w 608344"/>
              <a:gd name="connsiteY1" fmla="*/ 425787 h 548582"/>
              <a:gd name="connsiteX2" fmla="*/ 442491 w 608344"/>
              <a:gd name="connsiteY2" fmla="*/ 402479 h 548582"/>
              <a:gd name="connsiteX3" fmla="*/ 418201 w 608344"/>
              <a:gd name="connsiteY3" fmla="*/ 426545 h 548582"/>
              <a:gd name="connsiteX4" fmla="*/ 441447 w 608344"/>
              <a:gd name="connsiteY4" fmla="*/ 449948 h 548582"/>
              <a:gd name="connsiteX5" fmla="*/ 465642 w 608344"/>
              <a:gd name="connsiteY5" fmla="*/ 474204 h 548582"/>
              <a:gd name="connsiteX6" fmla="*/ 489932 w 608344"/>
              <a:gd name="connsiteY6" fmla="*/ 450043 h 548582"/>
              <a:gd name="connsiteX7" fmla="*/ 545532 w 608344"/>
              <a:gd name="connsiteY7" fmla="*/ 394709 h 548582"/>
              <a:gd name="connsiteX8" fmla="*/ 481962 w 608344"/>
              <a:gd name="connsiteY8" fmla="*/ 296170 h 548582"/>
              <a:gd name="connsiteX9" fmla="*/ 608344 w 608344"/>
              <a:gd name="connsiteY9" fmla="*/ 422376 h 548582"/>
              <a:gd name="connsiteX10" fmla="*/ 481962 w 608344"/>
              <a:gd name="connsiteY10" fmla="*/ 548582 h 548582"/>
              <a:gd name="connsiteX11" fmla="*/ 355579 w 608344"/>
              <a:gd name="connsiteY11" fmla="*/ 422376 h 548582"/>
              <a:gd name="connsiteX12" fmla="*/ 481962 w 608344"/>
              <a:gd name="connsiteY12" fmla="*/ 296170 h 548582"/>
              <a:gd name="connsiteX13" fmla="*/ 255835 w 608344"/>
              <a:gd name="connsiteY13" fmla="*/ 446 h 548582"/>
              <a:gd name="connsiteX14" fmla="*/ 317801 w 608344"/>
              <a:gd name="connsiteY14" fmla="*/ 13616 h 548582"/>
              <a:gd name="connsiteX15" fmla="*/ 348072 w 608344"/>
              <a:gd name="connsiteY15" fmla="*/ 41661 h 548582"/>
              <a:gd name="connsiteX16" fmla="*/ 381190 w 608344"/>
              <a:gd name="connsiteY16" fmla="*/ 146831 h 548582"/>
              <a:gd name="connsiteX17" fmla="*/ 378913 w 608344"/>
              <a:gd name="connsiteY17" fmla="*/ 156211 h 548582"/>
              <a:gd name="connsiteX18" fmla="*/ 387833 w 608344"/>
              <a:gd name="connsiteY18" fmla="*/ 200458 h 548582"/>
              <a:gd name="connsiteX19" fmla="*/ 366387 w 608344"/>
              <a:gd name="connsiteY19" fmla="*/ 237694 h 548582"/>
              <a:gd name="connsiteX20" fmla="*/ 351393 w 608344"/>
              <a:gd name="connsiteY20" fmla="*/ 278720 h 548582"/>
              <a:gd name="connsiteX21" fmla="*/ 351393 w 608344"/>
              <a:gd name="connsiteY21" fmla="*/ 322873 h 548582"/>
              <a:gd name="connsiteX22" fmla="*/ 317611 w 608344"/>
              <a:gd name="connsiteY22" fmla="*/ 422358 h 548582"/>
              <a:gd name="connsiteX23" fmla="*/ 376635 w 608344"/>
              <a:gd name="connsiteY23" fmla="*/ 548088 h 548582"/>
              <a:gd name="connsiteX24" fmla="*/ 26855 w 608344"/>
              <a:gd name="connsiteY24" fmla="*/ 548088 h 548582"/>
              <a:gd name="connsiteX25" fmla="*/ 0 w 608344"/>
              <a:gd name="connsiteY25" fmla="*/ 521274 h 548582"/>
              <a:gd name="connsiteX26" fmla="*/ 0 w 608344"/>
              <a:gd name="connsiteY26" fmla="*/ 473806 h 548582"/>
              <a:gd name="connsiteX27" fmla="*/ 19453 w 608344"/>
              <a:gd name="connsiteY27" fmla="*/ 432969 h 548582"/>
              <a:gd name="connsiteX28" fmla="*/ 173751 w 608344"/>
              <a:gd name="connsiteY28" fmla="*/ 334242 h 548582"/>
              <a:gd name="connsiteX29" fmla="*/ 176408 w 608344"/>
              <a:gd name="connsiteY29" fmla="*/ 329884 h 548582"/>
              <a:gd name="connsiteX30" fmla="*/ 176408 w 608344"/>
              <a:gd name="connsiteY30" fmla="*/ 278720 h 548582"/>
              <a:gd name="connsiteX31" fmla="*/ 161320 w 608344"/>
              <a:gd name="connsiteY31" fmla="*/ 237694 h 548582"/>
              <a:gd name="connsiteX32" fmla="*/ 139969 w 608344"/>
              <a:gd name="connsiteY32" fmla="*/ 200458 h 548582"/>
              <a:gd name="connsiteX33" fmla="*/ 148320 w 608344"/>
              <a:gd name="connsiteY33" fmla="*/ 156211 h 548582"/>
              <a:gd name="connsiteX34" fmla="*/ 146042 w 608344"/>
              <a:gd name="connsiteY34" fmla="*/ 146736 h 548582"/>
              <a:gd name="connsiteX35" fmla="*/ 145758 w 608344"/>
              <a:gd name="connsiteY35" fmla="*/ 95099 h 548582"/>
              <a:gd name="connsiteX36" fmla="*/ 176029 w 608344"/>
              <a:gd name="connsiteY36" fmla="*/ 42135 h 548582"/>
              <a:gd name="connsiteX37" fmla="*/ 203928 w 608344"/>
              <a:gd name="connsiteY37" fmla="*/ 19017 h 548582"/>
              <a:gd name="connsiteX38" fmla="*/ 231162 w 608344"/>
              <a:gd name="connsiteY38" fmla="*/ 5089 h 548582"/>
              <a:gd name="connsiteX39" fmla="*/ 255835 w 608344"/>
              <a:gd name="connsiteY39" fmla="*/ 446 h 548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08344" h="548582">
                <a:moveTo>
                  <a:pt x="521432" y="370453"/>
                </a:moveTo>
                <a:lnTo>
                  <a:pt x="465737" y="425787"/>
                </a:lnTo>
                <a:lnTo>
                  <a:pt x="442491" y="402479"/>
                </a:lnTo>
                <a:lnTo>
                  <a:pt x="418201" y="426545"/>
                </a:lnTo>
                <a:lnTo>
                  <a:pt x="441447" y="449948"/>
                </a:lnTo>
                <a:lnTo>
                  <a:pt x="465642" y="474204"/>
                </a:lnTo>
                <a:lnTo>
                  <a:pt x="489932" y="450043"/>
                </a:lnTo>
                <a:lnTo>
                  <a:pt x="545532" y="394709"/>
                </a:lnTo>
                <a:close/>
                <a:moveTo>
                  <a:pt x="481962" y="296170"/>
                </a:moveTo>
                <a:cubicBezTo>
                  <a:pt x="551795" y="296170"/>
                  <a:pt x="608344" y="352641"/>
                  <a:pt x="608344" y="422376"/>
                </a:cubicBezTo>
                <a:cubicBezTo>
                  <a:pt x="608344" y="492111"/>
                  <a:pt x="551795" y="548582"/>
                  <a:pt x="481962" y="548582"/>
                </a:cubicBezTo>
                <a:cubicBezTo>
                  <a:pt x="412129" y="548582"/>
                  <a:pt x="355579" y="492111"/>
                  <a:pt x="355579" y="422376"/>
                </a:cubicBezTo>
                <a:cubicBezTo>
                  <a:pt x="355579" y="352641"/>
                  <a:pt x="412129" y="296170"/>
                  <a:pt x="481962" y="296170"/>
                </a:cubicBezTo>
                <a:close/>
                <a:moveTo>
                  <a:pt x="255835" y="446"/>
                </a:moveTo>
                <a:cubicBezTo>
                  <a:pt x="282785" y="-1828"/>
                  <a:pt x="303187" y="4899"/>
                  <a:pt x="317801" y="13616"/>
                </a:cubicBezTo>
                <a:cubicBezTo>
                  <a:pt x="339721" y="25744"/>
                  <a:pt x="348072" y="41661"/>
                  <a:pt x="348072" y="41661"/>
                </a:cubicBezTo>
                <a:cubicBezTo>
                  <a:pt x="348072" y="41661"/>
                  <a:pt x="398176" y="45167"/>
                  <a:pt x="381190" y="146831"/>
                </a:cubicBezTo>
                <a:cubicBezTo>
                  <a:pt x="380621" y="149863"/>
                  <a:pt x="379862" y="153085"/>
                  <a:pt x="378913" y="156211"/>
                </a:cubicBezTo>
                <a:cubicBezTo>
                  <a:pt x="388592" y="156211"/>
                  <a:pt x="398271" y="163507"/>
                  <a:pt x="387833" y="200458"/>
                </a:cubicBezTo>
                <a:cubicBezTo>
                  <a:pt x="379672" y="229262"/>
                  <a:pt x="372080" y="237221"/>
                  <a:pt x="366387" y="237694"/>
                </a:cubicBezTo>
                <a:cubicBezTo>
                  <a:pt x="364394" y="250675"/>
                  <a:pt x="359175" y="265076"/>
                  <a:pt x="351393" y="278720"/>
                </a:cubicBezTo>
                <a:lnTo>
                  <a:pt x="351393" y="322873"/>
                </a:lnTo>
                <a:cubicBezTo>
                  <a:pt x="330232" y="350539"/>
                  <a:pt x="317611" y="385027"/>
                  <a:pt x="317611" y="422358"/>
                </a:cubicBezTo>
                <a:cubicBezTo>
                  <a:pt x="317611" y="472764"/>
                  <a:pt x="340480" y="518053"/>
                  <a:pt x="376635" y="548088"/>
                </a:cubicBezTo>
                <a:lnTo>
                  <a:pt x="26855" y="548088"/>
                </a:lnTo>
                <a:cubicBezTo>
                  <a:pt x="12052" y="548088"/>
                  <a:pt x="0" y="536055"/>
                  <a:pt x="0" y="521274"/>
                </a:cubicBezTo>
                <a:lnTo>
                  <a:pt x="0" y="473806"/>
                </a:lnTo>
                <a:cubicBezTo>
                  <a:pt x="0" y="457983"/>
                  <a:pt x="7212" y="443013"/>
                  <a:pt x="19453" y="432969"/>
                </a:cubicBezTo>
                <a:cubicBezTo>
                  <a:pt x="86638" y="377921"/>
                  <a:pt x="159043" y="341443"/>
                  <a:pt x="173751" y="334242"/>
                </a:cubicBezTo>
                <a:cubicBezTo>
                  <a:pt x="175365" y="333484"/>
                  <a:pt x="176408" y="331779"/>
                  <a:pt x="176408" y="329884"/>
                </a:cubicBezTo>
                <a:lnTo>
                  <a:pt x="176408" y="278720"/>
                </a:lnTo>
                <a:cubicBezTo>
                  <a:pt x="168437" y="265076"/>
                  <a:pt x="163313" y="250675"/>
                  <a:pt x="161320" y="237694"/>
                </a:cubicBezTo>
                <a:cubicBezTo>
                  <a:pt x="155627" y="237221"/>
                  <a:pt x="148035" y="229072"/>
                  <a:pt x="139969" y="200458"/>
                </a:cubicBezTo>
                <a:cubicBezTo>
                  <a:pt x="129531" y="164170"/>
                  <a:pt x="138925" y="156496"/>
                  <a:pt x="148320" y="156211"/>
                </a:cubicBezTo>
                <a:cubicBezTo>
                  <a:pt x="147371" y="153085"/>
                  <a:pt x="146612" y="149863"/>
                  <a:pt x="146042" y="146736"/>
                </a:cubicBezTo>
                <a:cubicBezTo>
                  <a:pt x="142436" y="128450"/>
                  <a:pt x="141487" y="111396"/>
                  <a:pt x="145758" y="95099"/>
                </a:cubicBezTo>
                <a:cubicBezTo>
                  <a:pt x="150787" y="73212"/>
                  <a:pt x="162744" y="55684"/>
                  <a:pt x="176029" y="42135"/>
                </a:cubicBezTo>
                <a:cubicBezTo>
                  <a:pt x="184379" y="33134"/>
                  <a:pt x="193869" y="25459"/>
                  <a:pt x="203928" y="19017"/>
                </a:cubicBezTo>
                <a:cubicBezTo>
                  <a:pt x="212183" y="13332"/>
                  <a:pt x="221293" y="8405"/>
                  <a:pt x="231162" y="5089"/>
                </a:cubicBezTo>
                <a:cubicBezTo>
                  <a:pt x="238849" y="2625"/>
                  <a:pt x="247105" y="825"/>
                  <a:pt x="255835" y="44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chemeClr val="accent4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弧形 17"/>
          <p:cNvSpPr/>
          <p:nvPr/>
        </p:nvSpPr>
        <p:spPr>
          <a:xfrm>
            <a:off x="5051588" y="1211026"/>
            <a:ext cx="2101328" cy="2101328"/>
          </a:xfrm>
          <a:prstGeom prst="arc">
            <a:avLst>
              <a:gd name="adj1" fmla="val 21496969"/>
              <a:gd name="adj2" fmla="val 17262036"/>
            </a:avLst>
          </a:prstGeom>
          <a:ln w="1143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accent4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弧形 18"/>
          <p:cNvSpPr/>
          <p:nvPr/>
        </p:nvSpPr>
        <p:spPr>
          <a:xfrm>
            <a:off x="5051588" y="1211026"/>
            <a:ext cx="2101328" cy="2101328"/>
          </a:xfrm>
          <a:prstGeom prst="arc">
            <a:avLst>
              <a:gd name="adj1" fmla="val 16200000"/>
              <a:gd name="adj2" fmla="val 10971703"/>
            </a:avLst>
          </a:prstGeom>
          <a:ln w="1143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accent4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 bwMode="auto">
          <a:xfrm>
            <a:off x="5053598" y="2193334"/>
            <a:ext cx="2090429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75%</a:t>
            </a:r>
          </a:p>
        </p:txBody>
      </p:sp>
      <p:sp>
        <p:nvSpPr>
          <p:cNvPr id="11" name="Oval 14"/>
          <p:cNvSpPr/>
          <p:nvPr/>
        </p:nvSpPr>
        <p:spPr>
          <a:xfrm>
            <a:off x="5855509" y="1590071"/>
            <a:ext cx="493486" cy="447776"/>
          </a:xfrm>
          <a:custGeom>
            <a:avLst/>
            <a:gdLst>
              <a:gd name="connsiteX0" fmla="*/ 116112 w 607919"/>
              <a:gd name="connsiteY0" fmla="*/ 473652 h 551610"/>
              <a:gd name="connsiteX1" fmla="*/ 118901 w 607919"/>
              <a:gd name="connsiteY1" fmla="*/ 480423 h 551610"/>
              <a:gd name="connsiteX2" fmla="*/ 118901 w 607919"/>
              <a:gd name="connsiteY2" fmla="*/ 551610 h 551610"/>
              <a:gd name="connsiteX3" fmla="*/ 55604 w 607919"/>
              <a:gd name="connsiteY3" fmla="*/ 551610 h 551610"/>
              <a:gd name="connsiteX4" fmla="*/ 55604 w 607919"/>
              <a:gd name="connsiteY4" fmla="*/ 540851 h 551610"/>
              <a:gd name="connsiteX5" fmla="*/ 65255 w 607919"/>
              <a:gd name="connsiteY5" fmla="*/ 520583 h 551610"/>
              <a:gd name="connsiteX6" fmla="*/ 83555 w 607919"/>
              <a:gd name="connsiteY6" fmla="*/ 502317 h 551610"/>
              <a:gd name="connsiteX7" fmla="*/ 109375 w 607919"/>
              <a:gd name="connsiteY7" fmla="*/ 476545 h 551610"/>
              <a:gd name="connsiteX8" fmla="*/ 116112 w 607919"/>
              <a:gd name="connsiteY8" fmla="*/ 473652 h 551610"/>
              <a:gd name="connsiteX9" fmla="*/ 199155 w 607919"/>
              <a:gd name="connsiteY9" fmla="*/ 390799 h 551610"/>
              <a:gd name="connsiteX10" fmla="*/ 201956 w 607919"/>
              <a:gd name="connsiteY10" fmla="*/ 397632 h 551610"/>
              <a:gd name="connsiteX11" fmla="*/ 201956 w 607919"/>
              <a:gd name="connsiteY11" fmla="*/ 551610 h 551610"/>
              <a:gd name="connsiteX12" fmla="*/ 145363 w 607919"/>
              <a:gd name="connsiteY12" fmla="*/ 551610 h 551610"/>
              <a:gd name="connsiteX13" fmla="*/ 145363 w 607919"/>
              <a:gd name="connsiteY13" fmla="*/ 454170 h 551610"/>
              <a:gd name="connsiteX14" fmla="*/ 154879 w 607919"/>
              <a:gd name="connsiteY14" fmla="*/ 431030 h 551610"/>
              <a:gd name="connsiteX15" fmla="*/ 192315 w 607919"/>
              <a:gd name="connsiteY15" fmla="*/ 393630 h 551610"/>
              <a:gd name="connsiteX16" fmla="*/ 199155 w 607919"/>
              <a:gd name="connsiteY16" fmla="*/ 390799 h 551610"/>
              <a:gd name="connsiteX17" fmla="*/ 231082 w 607919"/>
              <a:gd name="connsiteY17" fmla="*/ 388245 h 551610"/>
              <a:gd name="connsiteX18" fmla="*/ 237930 w 607919"/>
              <a:gd name="connsiteY18" fmla="*/ 391091 h 551610"/>
              <a:gd name="connsiteX19" fmla="*/ 266763 w 607919"/>
              <a:gd name="connsiteY19" fmla="*/ 419867 h 551610"/>
              <a:gd name="connsiteX20" fmla="*/ 275915 w 607919"/>
              <a:gd name="connsiteY20" fmla="*/ 428875 h 551610"/>
              <a:gd name="connsiteX21" fmla="*/ 284941 w 607919"/>
              <a:gd name="connsiteY21" fmla="*/ 451520 h 551610"/>
              <a:gd name="connsiteX22" fmla="*/ 284941 w 607919"/>
              <a:gd name="connsiteY22" fmla="*/ 551610 h 551610"/>
              <a:gd name="connsiteX23" fmla="*/ 228277 w 607919"/>
              <a:gd name="connsiteY23" fmla="*/ 551610 h 551610"/>
              <a:gd name="connsiteX24" fmla="*/ 228277 w 607919"/>
              <a:gd name="connsiteY24" fmla="*/ 394969 h 551610"/>
              <a:gd name="connsiteX25" fmla="*/ 231082 w 607919"/>
              <a:gd name="connsiteY25" fmla="*/ 388245 h 551610"/>
              <a:gd name="connsiteX26" fmla="*/ 365148 w 607919"/>
              <a:gd name="connsiteY26" fmla="*/ 381336 h 551610"/>
              <a:gd name="connsiteX27" fmla="*/ 367997 w 607919"/>
              <a:gd name="connsiteY27" fmla="*/ 388122 h 551610"/>
              <a:gd name="connsiteX28" fmla="*/ 367997 w 607919"/>
              <a:gd name="connsiteY28" fmla="*/ 551610 h 551610"/>
              <a:gd name="connsiteX29" fmla="*/ 311262 w 607919"/>
              <a:gd name="connsiteY29" fmla="*/ 551610 h 551610"/>
              <a:gd name="connsiteX30" fmla="*/ 311262 w 607919"/>
              <a:gd name="connsiteY30" fmla="*/ 444661 h 551610"/>
              <a:gd name="connsiteX31" fmla="*/ 316898 w 607919"/>
              <a:gd name="connsiteY31" fmla="*/ 425523 h 551610"/>
              <a:gd name="connsiteX32" fmla="*/ 322534 w 607919"/>
              <a:gd name="connsiteY32" fmla="*/ 419894 h 551610"/>
              <a:gd name="connsiteX33" fmla="*/ 358353 w 607919"/>
              <a:gd name="connsiteY33" fmla="*/ 384120 h 551610"/>
              <a:gd name="connsiteX34" fmla="*/ 365148 w 607919"/>
              <a:gd name="connsiteY34" fmla="*/ 381336 h 551610"/>
              <a:gd name="connsiteX35" fmla="*/ 448177 w 607919"/>
              <a:gd name="connsiteY35" fmla="*/ 298352 h 551610"/>
              <a:gd name="connsiteX36" fmla="*/ 450982 w 607919"/>
              <a:gd name="connsiteY36" fmla="*/ 305139 h 551610"/>
              <a:gd name="connsiteX37" fmla="*/ 450982 w 607919"/>
              <a:gd name="connsiteY37" fmla="*/ 551610 h 551610"/>
              <a:gd name="connsiteX38" fmla="*/ 394318 w 607919"/>
              <a:gd name="connsiteY38" fmla="*/ 551610 h 551610"/>
              <a:gd name="connsiteX39" fmla="*/ 394318 w 607919"/>
              <a:gd name="connsiteY39" fmla="*/ 361815 h 551610"/>
              <a:gd name="connsiteX40" fmla="*/ 403846 w 607919"/>
              <a:gd name="connsiteY40" fmla="*/ 338669 h 551610"/>
              <a:gd name="connsiteX41" fmla="*/ 441329 w 607919"/>
              <a:gd name="connsiteY41" fmla="*/ 301136 h 551610"/>
              <a:gd name="connsiteX42" fmla="*/ 448177 w 607919"/>
              <a:gd name="connsiteY42" fmla="*/ 298352 h 551610"/>
              <a:gd name="connsiteX43" fmla="*/ 527085 w 607919"/>
              <a:gd name="connsiteY43" fmla="*/ 219452 h 551610"/>
              <a:gd name="connsiteX44" fmla="*/ 529874 w 607919"/>
              <a:gd name="connsiteY44" fmla="*/ 226177 h 551610"/>
              <a:gd name="connsiteX45" fmla="*/ 529874 w 607919"/>
              <a:gd name="connsiteY45" fmla="*/ 551610 h 551610"/>
              <a:gd name="connsiteX46" fmla="*/ 477232 w 607919"/>
              <a:gd name="connsiteY46" fmla="*/ 551610 h 551610"/>
              <a:gd name="connsiteX47" fmla="*/ 477232 w 607919"/>
              <a:gd name="connsiteY47" fmla="*/ 278727 h 551610"/>
              <a:gd name="connsiteX48" fmla="*/ 486883 w 607919"/>
              <a:gd name="connsiteY48" fmla="*/ 255580 h 551610"/>
              <a:gd name="connsiteX49" fmla="*/ 520348 w 607919"/>
              <a:gd name="connsiteY49" fmla="*/ 222298 h 551610"/>
              <a:gd name="connsiteX50" fmla="*/ 527085 w 607919"/>
              <a:gd name="connsiteY50" fmla="*/ 219452 h 551610"/>
              <a:gd name="connsiteX51" fmla="*/ 387769 w 607919"/>
              <a:gd name="connsiteY51" fmla="*/ 0 h 551610"/>
              <a:gd name="connsiteX52" fmla="*/ 580729 w 607919"/>
              <a:gd name="connsiteY52" fmla="*/ 0 h 551610"/>
              <a:gd name="connsiteX53" fmla="*/ 607919 w 607919"/>
              <a:gd name="connsiteY53" fmla="*/ 26022 h 551610"/>
              <a:gd name="connsiteX54" fmla="*/ 607919 w 607919"/>
              <a:gd name="connsiteY54" fmla="*/ 219812 h 551610"/>
              <a:gd name="connsiteX55" fmla="*/ 598271 w 607919"/>
              <a:gd name="connsiteY55" fmla="*/ 223815 h 551610"/>
              <a:gd name="connsiteX56" fmla="*/ 530610 w 607919"/>
              <a:gd name="connsiteY56" fmla="*/ 156258 h 551610"/>
              <a:gd name="connsiteX57" fmla="*/ 304320 w 607919"/>
              <a:gd name="connsiteY57" fmla="*/ 382325 h 551610"/>
              <a:gd name="connsiteX58" fmla="*/ 285024 w 607919"/>
              <a:gd name="connsiteY58" fmla="*/ 382325 h 551610"/>
              <a:gd name="connsiteX59" fmla="*/ 216360 w 607919"/>
              <a:gd name="connsiteY59" fmla="*/ 313767 h 551610"/>
              <a:gd name="connsiteX60" fmla="*/ 94068 w 607919"/>
              <a:gd name="connsiteY60" fmla="*/ 435996 h 551610"/>
              <a:gd name="connsiteX61" fmla="*/ 17260 w 607919"/>
              <a:gd name="connsiteY61" fmla="*/ 435996 h 551610"/>
              <a:gd name="connsiteX62" fmla="*/ 15882 w 607919"/>
              <a:gd name="connsiteY62" fmla="*/ 434745 h 551610"/>
              <a:gd name="connsiteX63" fmla="*/ 15882 w 607919"/>
              <a:gd name="connsiteY63" fmla="*/ 358055 h 551610"/>
              <a:gd name="connsiteX64" fmla="*/ 206837 w 607919"/>
              <a:gd name="connsiteY64" fmla="*/ 167267 h 551610"/>
              <a:gd name="connsiteX65" fmla="*/ 226008 w 607919"/>
              <a:gd name="connsiteY65" fmla="*/ 167267 h 551610"/>
              <a:gd name="connsiteX66" fmla="*/ 294672 w 607919"/>
              <a:gd name="connsiteY66" fmla="*/ 235701 h 551610"/>
              <a:gd name="connsiteX67" fmla="*/ 424481 w 607919"/>
              <a:gd name="connsiteY67" fmla="*/ 105965 h 551610"/>
              <a:gd name="connsiteX68" fmla="*/ 452423 w 607919"/>
              <a:gd name="connsiteY68" fmla="*/ 78192 h 551610"/>
              <a:gd name="connsiteX69" fmla="*/ 383885 w 607919"/>
              <a:gd name="connsiteY69" fmla="*/ 9633 h 551610"/>
              <a:gd name="connsiteX70" fmla="*/ 387769 w 607919"/>
              <a:gd name="connsiteY70" fmla="*/ 0 h 55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607919" h="551610">
                <a:moveTo>
                  <a:pt x="116112" y="473652"/>
                </a:moveTo>
                <a:cubicBezTo>
                  <a:pt x="117836" y="474356"/>
                  <a:pt x="118901" y="476670"/>
                  <a:pt x="118901" y="480423"/>
                </a:cubicBezTo>
                <a:lnTo>
                  <a:pt x="118901" y="551610"/>
                </a:lnTo>
                <a:lnTo>
                  <a:pt x="55604" y="551610"/>
                </a:lnTo>
                <a:lnTo>
                  <a:pt x="55604" y="540851"/>
                </a:lnTo>
                <a:cubicBezTo>
                  <a:pt x="55604" y="534971"/>
                  <a:pt x="59991" y="525838"/>
                  <a:pt x="65255" y="520583"/>
                </a:cubicBezTo>
                <a:lnTo>
                  <a:pt x="83555" y="502317"/>
                </a:lnTo>
                <a:lnTo>
                  <a:pt x="109375" y="476545"/>
                </a:lnTo>
                <a:cubicBezTo>
                  <a:pt x="112007" y="473855"/>
                  <a:pt x="114389" y="472948"/>
                  <a:pt x="116112" y="473652"/>
                </a:cubicBezTo>
                <a:close/>
                <a:moveTo>
                  <a:pt x="199155" y="390799"/>
                </a:moveTo>
                <a:cubicBezTo>
                  <a:pt x="200892" y="391534"/>
                  <a:pt x="201956" y="393880"/>
                  <a:pt x="201956" y="397632"/>
                </a:cubicBezTo>
                <a:lnTo>
                  <a:pt x="201956" y="551610"/>
                </a:lnTo>
                <a:lnTo>
                  <a:pt x="145363" y="551610"/>
                </a:lnTo>
                <a:lnTo>
                  <a:pt x="145363" y="454170"/>
                </a:lnTo>
                <a:cubicBezTo>
                  <a:pt x="145363" y="446665"/>
                  <a:pt x="149620" y="436283"/>
                  <a:pt x="154879" y="431030"/>
                </a:cubicBezTo>
                <a:lnTo>
                  <a:pt x="192315" y="393630"/>
                </a:lnTo>
                <a:cubicBezTo>
                  <a:pt x="195007" y="390941"/>
                  <a:pt x="197417" y="390065"/>
                  <a:pt x="199155" y="390799"/>
                </a:cubicBezTo>
                <a:close/>
                <a:moveTo>
                  <a:pt x="231082" y="388245"/>
                </a:moveTo>
                <a:cubicBezTo>
                  <a:pt x="232822" y="387525"/>
                  <a:pt x="235235" y="388401"/>
                  <a:pt x="237930" y="391091"/>
                </a:cubicBezTo>
                <a:lnTo>
                  <a:pt x="266763" y="419867"/>
                </a:lnTo>
                <a:lnTo>
                  <a:pt x="275915" y="428875"/>
                </a:lnTo>
                <a:cubicBezTo>
                  <a:pt x="280929" y="433879"/>
                  <a:pt x="284941" y="444013"/>
                  <a:pt x="284941" y="451520"/>
                </a:cubicBezTo>
                <a:lnTo>
                  <a:pt x="284941" y="551610"/>
                </a:lnTo>
                <a:lnTo>
                  <a:pt x="228277" y="551610"/>
                </a:lnTo>
                <a:lnTo>
                  <a:pt x="228277" y="394969"/>
                </a:lnTo>
                <a:cubicBezTo>
                  <a:pt x="228277" y="391278"/>
                  <a:pt x="229343" y="388964"/>
                  <a:pt x="231082" y="388245"/>
                </a:cubicBezTo>
                <a:close/>
                <a:moveTo>
                  <a:pt x="365148" y="381336"/>
                </a:moveTo>
                <a:cubicBezTo>
                  <a:pt x="366901" y="382055"/>
                  <a:pt x="367997" y="384370"/>
                  <a:pt x="367997" y="388122"/>
                </a:cubicBezTo>
                <a:lnTo>
                  <a:pt x="367997" y="551610"/>
                </a:lnTo>
                <a:lnTo>
                  <a:pt x="311262" y="551610"/>
                </a:lnTo>
                <a:lnTo>
                  <a:pt x="311262" y="444661"/>
                </a:lnTo>
                <a:cubicBezTo>
                  <a:pt x="311262" y="437156"/>
                  <a:pt x="313767" y="428650"/>
                  <a:pt x="316898" y="425523"/>
                </a:cubicBezTo>
                <a:cubicBezTo>
                  <a:pt x="320029" y="422396"/>
                  <a:pt x="322534" y="419894"/>
                  <a:pt x="322534" y="419894"/>
                </a:cubicBezTo>
                <a:lnTo>
                  <a:pt x="358353" y="384120"/>
                </a:lnTo>
                <a:cubicBezTo>
                  <a:pt x="360983" y="381493"/>
                  <a:pt x="363394" y="380617"/>
                  <a:pt x="365148" y="381336"/>
                </a:cubicBezTo>
                <a:close/>
                <a:moveTo>
                  <a:pt x="448177" y="298352"/>
                </a:moveTo>
                <a:cubicBezTo>
                  <a:pt x="449916" y="299071"/>
                  <a:pt x="450982" y="301386"/>
                  <a:pt x="450982" y="305139"/>
                </a:cubicBezTo>
                <a:lnTo>
                  <a:pt x="450982" y="551610"/>
                </a:lnTo>
                <a:lnTo>
                  <a:pt x="394318" y="551610"/>
                </a:lnTo>
                <a:lnTo>
                  <a:pt x="394318" y="361815"/>
                </a:lnTo>
                <a:cubicBezTo>
                  <a:pt x="394318" y="354308"/>
                  <a:pt x="398580" y="343924"/>
                  <a:pt x="403846" y="338669"/>
                </a:cubicBezTo>
                <a:lnTo>
                  <a:pt x="441329" y="301136"/>
                </a:lnTo>
                <a:cubicBezTo>
                  <a:pt x="444024" y="298508"/>
                  <a:pt x="446438" y="297633"/>
                  <a:pt x="448177" y="298352"/>
                </a:cubicBezTo>
                <a:close/>
                <a:moveTo>
                  <a:pt x="527085" y="219452"/>
                </a:moveTo>
                <a:cubicBezTo>
                  <a:pt x="528809" y="220171"/>
                  <a:pt x="529874" y="222486"/>
                  <a:pt x="529874" y="226177"/>
                </a:cubicBezTo>
                <a:lnTo>
                  <a:pt x="529874" y="551610"/>
                </a:lnTo>
                <a:lnTo>
                  <a:pt x="477232" y="551610"/>
                </a:lnTo>
                <a:lnTo>
                  <a:pt x="477232" y="278727"/>
                </a:lnTo>
                <a:cubicBezTo>
                  <a:pt x="477232" y="271345"/>
                  <a:pt x="481494" y="260960"/>
                  <a:pt x="486883" y="255580"/>
                </a:cubicBezTo>
                <a:lnTo>
                  <a:pt x="520348" y="222298"/>
                </a:lnTo>
                <a:cubicBezTo>
                  <a:pt x="522980" y="219608"/>
                  <a:pt x="525362" y="218732"/>
                  <a:pt x="527085" y="219452"/>
                </a:cubicBezTo>
                <a:close/>
                <a:moveTo>
                  <a:pt x="387769" y="0"/>
                </a:moveTo>
                <a:lnTo>
                  <a:pt x="580729" y="0"/>
                </a:lnTo>
                <a:cubicBezTo>
                  <a:pt x="594512" y="0"/>
                  <a:pt x="607919" y="12135"/>
                  <a:pt x="607919" y="26022"/>
                </a:cubicBezTo>
                <a:lnTo>
                  <a:pt x="607919" y="219812"/>
                </a:lnTo>
                <a:cubicBezTo>
                  <a:pt x="607919" y="227318"/>
                  <a:pt x="603534" y="229070"/>
                  <a:pt x="598271" y="223815"/>
                </a:cubicBezTo>
                <a:lnTo>
                  <a:pt x="530610" y="156258"/>
                </a:lnTo>
                <a:lnTo>
                  <a:pt x="304320" y="382325"/>
                </a:lnTo>
                <a:cubicBezTo>
                  <a:pt x="298932" y="387580"/>
                  <a:pt x="290412" y="387580"/>
                  <a:pt x="285024" y="382325"/>
                </a:cubicBezTo>
                <a:lnTo>
                  <a:pt x="216360" y="313767"/>
                </a:lnTo>
                <a:lnTo>
                  <a:pt x="94068" y="435996"/>
                </a:lnTo>
                <a:cubicBezTo>
                  <a:pt x="72767" y="457264"/>
                  <a:pt x="38435" y="457264"/>
                  <a:pt x="17260" y="435996"/>
                </a:cubicBezTo>
                <a:lnTo>
                  <a:pt x="15882" y="434745"/>
                </a:lnTo>
                <a:cubicBezTo>
                  <a:pt x="-5294" y="413477"/>
                  <a:pt x="-5294" y="379198"/>
                  <a:pt x="15882" y="358055"/>
                </a:cubicBezTo>
                <a:lnTo>
                  <a:pt x="206837" y="167267"/>
                </a:lnTo>
                <a:cubicBezTo>
                  <a:pt x="212100" y="161888"/>
                  <a:pt x="220745" y="161888"/>
                  <a:pt x="226008" y="167267"/>
                </a:cubicBezTo>
                <a:lnTo>
                  <a:pt x="294672" y="235701"/>
                </a:lnTo>
                <a:lnTo>
                  <a:pt x="424481" y="105965"/>
                </a:lnTo>
                <a:lnTo>
                  <a:pt x="452423" y="78192"/>
                </a:lnTo>
                <a:lnTo>
                  <a:pt x="383885" y="9633"/>
                </a:lnTo>
                <a:cubicBezTo>
                  <a:pt x="378497" y="4379"/>
                  <a:pt x="380376" y="0"/>
                  <a:pt x="387769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chemeClr val="accent4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弧形 24"/>
          <p:cNvSpPr/>
          <p:nvPr/>
        </p:nvSpPr>
        <p:spPr>
          <a:xfrm>
            <a:off x="8427876" y="1211026"/>
            <a:ext cx="2101328" cy="2101328"/>
          </a:xfrm>
          <a:prstGeom prst="arc">
            <a:avLst>
              <a:gd name="adj1" fmla="val 21496969"/>
              <a:gd name="adj2" fmla="val 17262036"/>
            </a:avLst>
          </a:prstGeom>
          <a:ln w="1143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accent4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弧形 25"/>
          <p:cNvSpPr/>
          <p:nvPr/>
        </p:nvSpPr>
        <p:spPr>
          <a:xfrm>
            <a:off x="8427876" y="1211026"/>
            <a:ext cx="2101328" cy="2101328"/>
          </a:xfrm>
          <a:prstGeom prst="arc">
            <a:avLst>
              <a:gd name="adj1" fmla="val 16200000"/>
              <a:gd name="adj2" fmla="val 1557037"/>
            </a:avLst>
          </a:prstGeom>
          <a:ln w="1143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accent4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 bwMode="auto">
          <a:xfrm>
            <a:off x="8429886" y="2193334"/>
            <a:ext cx="2090429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30%</a:t>
            </a:r>
          </a:p>
        </p:txBody>
      </p:sp>
      <p:sp>
        <p:nvSpPr>
          <p:cNvPr id="16" name="Oval 21"/>
          <p:cNvSpPr/>
          <p:nvPr/>
        </p:nvSpPr>
        <p:spPr>
          <a:xfrm>
            <a:off x="9231797" y="1567678"/>
            <a:ext cx="493486" cy="492562"/>
          </a:xfrm>
          <a:custGeom>
            <a:avLst/>
            <a:gdLst>
              <a:gd name="connsiteX0" fmla="*/ 290910 w 605702"/>
              <a:gd name="connsiteY0" fmla="*/ 156336 h 604568"/>
              <a:gd name="connsiteX1" fmla="*/ 335849 w 605702"/>
              <a:gd name="connsiteY1" fmla="*/ 164992 h 604568"/>
              <a:gd name="connsiteX2" fmla="*/ 288310 w 605702"/>
              <a:gd name="connsiteY2" fmla="*/ 212456 h 604568"/>
              <a:gd name="connsiteX3" fmla="*/ 203632 w 605702"/>
              <a:gd name="connsiteY3" fmla="*/ 244717 h 604568"/>
              <a:gd name="connsiteX4" fmla="*/ 203632 w 605702"/>
              <a:gd name="connsiteY4" fmla="*/ 401388 h 604568"/>
              <a:gd name="connsiteX5" fmla="*/ 360547 w 605702"/>
              <a:gd name="connsiteY5" fmla="*/ 401388 h 604568"/>
              <a:gd name="connsiteX6" fmla="*/ 392859 w 605702"/>
              <a:gd name="connsiteY6" fmla="*/ 316749 h 604568"/>
              <a:gd name="connsiteX7" fmla="*/ 440397 w 605702"/>
              <a:gd name="connsiteY7" fmla="*/ 269284 h 604568"/>
              <a:gd name="connsiteX8" fmla="*/ 400287 w 605702"/>
              <a:gd name="connsiteY8" fmla="*/ 441065 h 604568"/>
              <a:gd name="connsiteX9" fmla="*/ 163892 w 605702"/>
              <a:gd name="connsiteY9" fmla="*/ 441065 h 604568"/>
              <a:gd name="connsiteX10" fmla="*/ 163892 w 605702"/>
              <a:gd name="connsiteY10" fmla="*/ 205040 h 604568"/>
              <a:gd name="connsiteX11" fmla="*/ 290910 w 605702"/>
              <a:gd name="connsiteY11" fmla="*/ 156336 h 604568"/>
              <a:gd name="connsiteX12" fmla="*/ 246542 w 605702"/>
              <a:gd name="connsiteY12" fmla="*/ 43775 h 604568"/>
              <a:gd name="connsiteX13" fmla="*/ 422196 w 605702"/>
              <a:gd name="connsiteY13" fmla="*/ 78723 h 604568"/>
              <a:gd name="connsiteX14" fmla="*/ 376794 w 605702"/>
              <a:gd name="connsiteY14" fmla="*/ 124054 h 604568"/>
              <a:gd name="connsiteX15" fmla="*/ 126109 w 605702"/>
              <a:gd name="connsiteY15" fmla="*/ 167345 h 604568"/>
              <a:gd name="connsiteX16" fmla="*/ 126109 w 605702"/>
              <a:gd name="connsiteY16" fmla="*/ 478820 h 604568"/>
              <a:gd name="connsiteX17" fmla="*/ 438073 w 605702"/>
              <a:gd name="connsiteY17" fmla="*/ 478820 h 604568"/>
              <a:gd name="connsiteX18" fmla="*/ 481432 w 605702"/>
              <a:gd name="connsiteY18" fmla="*/ 228527 h 604568"/>
              <a:gd name="connsiteX19" fmla="*/ 526741 w 605702"/>
              <a:gd name="connsiteY19" fmla="*/ 183011 h 604568"/>
              <a:gd name="connsiteX20" fmla="*/ 481432 w 605702"/>
              <a:gd name="connsiteY20" fmla="*/ 522111 h 604568"/>
              <a:gd name="connsiteX21" fmla="*/ 82657 w 605702"/>
              <a:gd name="connsiteY21" fmla="*/ 522111 h 604568"/>
              <a:gd name="connsiteX22" fmla="*/ 82657 w 605702"/>
              <a:gd name="connsiteY22" fmla="*/ 123961 h 604568"/>
              <a:gd name="connsiteX23" fmla="*/ 246542 w 605702"/>
              <a:gd name="connsiteY23" fmla="*/ 43775 h 604568"/>
              <a:gd name="connsiteX24" fmla="*/ 536061 w 605702"/>
              <a:gd name="connsiteY24" fmla="*/ 0 h 604568"/>
              <a:gd name="connsiteX25" fmla="*/ 544232 w 605702"/>
              <a:gd name="connsiteY25" fmla="*/ 61368 h 604568"/>
              <a:gd name="connsiteX26" fmla="*/ 605702 w 605702"/>
              <a:gd name="connsiteY26" fmla="*/ 69526 h 604568"/>
              <a:gd name="connsiteX27" fmla="*/ 524361 w 605702"/>
              <a:gd name="connsiteY27" fmla="*/ 150732 h 604568"/>
              <a:gd name="connsiteX28" fmla="*/ 498361 w 605702"/>
              <a:gd name="connsiteY28" fmla="*/ 147302 h 604568"/>
              <a:gd name="connsiteX29" fmla="*/ 337721 w 605702"/>
              <a:gd name="connsiteY29" fmla="*/ 307767 h 604568"/>
              <a:gd name="connsiteX30" fmla="*/ 339764 w 605702"/>
              <a:gd name="connsiteY30" fmla="*/ 323063 h 604568"/>
              <a:gd name="connsiteX31" fmla="*/ 282101 w 605702"/>
              <a:gd name="connsiteY31" fmla="*/ 380630 h 604568"/>
              <a:gd name="connsiteX32" fmla="*/ 224437 w 605702"/>
              <a:gd name="connsiteY32" fmla="*/ 323063 h 604568"/>
              <a:gd name="connsiteX33" fmla="*/ 282101 w 605702"/>
              <a:gd name="connsiteY33" fmla="*/ 265495 h 604568"/>
              <a:gd name="connsiteX34" fmla="*/ 297422 w 605702"/>
              <a:gd name="connsiteY34" fmla="*/ 267535 h 604568"/>
              <a:gd name="connsiteX35" fmla="*/ 458155 w 605702"/>
              <a:gd name="connsiteY35" fmla="*/ 107162 h 604568"/>
              <a:gd name="connsiteX36" fmla="*/ 454719 w 605702"/>
              <a:gd name="connsiteY36" fmla="*/ 81206 h 604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05702" h="604568">
                <a:moveTo>
                  <a:pt x="290910" y="156336"/>
                </a:moveTo>
                <a:cubicBezTo>
                  <a:pt x="306137" y="157147"/>
                  <a:pt x="321272" y="160032"/>
                  <a:pt x="335849" y="164992"/>
                </a:cubicBezTo>
                <a:lnTo>
                  <a:pt x="288310" y="212456"/>
                </a:lnTo>
                <a:cubicBezTo>
                  <a:pt x="257856" y="210695"/>
                  <a:pt x="226844" y="221449"/>
                  <a:pt x="203632" y="244717"/>
                </a:cubicBezTo>
                <a:cubicBezTo>
                  <a:pt x="160271" y="287918"/>
                  <a:pt x="160271" y="358187"/>
                  <a:pt x="203632" y="401388"/>
                </a:cubicBezTo>
                <a:cubicBezTo>
                  <a:pt x="246900" y="444680"/>
                  <a:pt x="317279" y="444680"/>
                  <a:pt x="360547" y="401388"/>
                </a:cubicBezTo>
                <a:cubicBezTo>
                  <a:pt x="383852" y="378211"/>
                  <a:pt x="394623" y="347156"/>
                  <a:pt x="392859" y="316749"/>
                </a:cubicBezTo>
                <a:lnTo>
                  <a:pt x="440397" y="269284"/>
                </a:lnTo>
                <a:cubicBezTo>
                  <a:pt x="460267" y="327595"/>
                  <a:pt x="446897" y="394620"/>
                  <a:pt x="400287" y="441065"/>
                </a:cubicBezTo>
                <a:cubicBezTo>
                  <a:pt x="335106" y="506236"/>
                  <a:pt x="229073" y="506236"/>
                  <a:pt x="163892" y="441065"/>
                </a:cubicBezTo>
                <a:cubicBezTo>
                  <a:pt x="98619" y="375987"/>
                  <a:pt x="98619" y="270118"/>
                  <a:pt x="163892" y="205040"/>
                </a:cubicBezTo>
                <a:cubicBezTo>
                  <a:pt x="198711" y="170137"/>
                  <a:pt x="245228" y="153902"/>
                  <a:pt x="290910" y="156336"/>
                </a:cubicBezTo>
                <a:close/>
                <a:moveTo>
                  <a:pt x="246542" y="43775"/>
                </a:moveTo>
                <a:cubicBezTo>
                  <a:pt x="306463" y="36243"/>
                  <a:pt x="368345" y="47900"/>
                  <a:pt x="422196" y="78723"/>
                </a:cubicBezTo>
                <a:lnTo>
                  <a:pt x="376794" y="124054"/>
                </a:lnTo>
                <a:cubicBezTo>
                  <a:pt x="294811" y="85305"/>
                  <a:pt x="193980" y="99581"/>
                  <a:pt x="126109" y="167345"/>
                </a:cubicBezTo>
                <a:cubicBezTo>
                  <a:pt x="39948" y="253371"/>
                  <a:pt x="39948" y="392793"/>
                  <a:pt x="126109" y="478820"/>
                </a:cubicBezTo>
                <a:cubicBezTo>
                  <a:pt x="212271" y="564846"/>
                  <a:pt x="351912" y="564846"/>
                  <a:pt x="438073" y="478820"/>
                </a:cubicBezTo>
                <a:cubicBezTo>
                  <a:pt x="505944" y="411055"/>
                  <a:pt x="520428" y="310382"/>
                  <a:pt x="481432" y="228527"/>
                </a:cubicBezTo>
                <a:lnTo>
                  <a:pt x="526741" y="183011"/>
                </a:lnTo>
                <a:cubicBezTo>
                  <a:pt x="588484" y="290544"/>
                  <a:pt x="573350" y="430244"/>
                  <a:pt x="481432" y="522111"/>
                </a:cubicBezTo>
                <a:cubicBezTo>
                  <a:pt x="371316" y="632054"/>
                  <a:pt x="192866" y="632054"/>
                  <a:pt x="82657" y="522111"/>
                </a:cubicBezTo>
                <a:cubicBezTo>
                  <a:pt x="-27552" y="412168"/>
                  <a:pt x="-27552" y="233997"/>
                  <a:pt x="82657" y="123961"/>
                </a:cubicBezTo>
                <a:cubicBezTo>
                  <a:pt x="128662" y="78028"/>
                  <a:pt x="186622" y="51307"/>
                  <a:pt x="246542" y="43775"/>
                </a:cubicBezTo>
                <a:close/>
                <a:moveTo>
                  <a:pt x="536061" y="0"/>
                </a:moveTo>
                <a:lnTo>
                  <a:pt x="544232" y="61368"/>
                </a:lnTo>
                <a:lnTo>
                  <a:pt x="605702" y="69526"/>
                </a:lnTo>
                <a:lnTo>
                  <a:pt x="524361" y="150732"/>
                </a:lnTo>
                <a:lnTo>
                  <a:pt x="498361" y="147302"/>
                </a:lnTo>
                <a:lnTo>
                  <a:pt x="337721" y="307767"/>
                </a:lnTo>
                <a:cubicBezTo>
                  <a:pt x="339021" y="312588"/>
                  <a:pt x="339764" y="317779"/>
                  <a:pt x="339764" y="323063"/>
                </a:cubicBezTo>
                <a:cubicBezTo>
                  <a:pt x="339764" y="354859"/>
                  <a:pt x="313950" y="380630"/>
                  <a:pt x="282101" y="380630"/>
                </a:cubicBezTo>
                <a:cubicBezTo>
                  <a:pt x="250251" y="380630"/>
                  <a:pt x="224437" y="354859"/>
                  <a:pt x="224437" y="323063"/>
                </a:cubicBezTo>
                <a:cubicBezTo>
                  <a:pt x="224437" y="291266"/>
                  <a:pt x="250251" y="265495"/>
                  <a:pt x="282101" y="265495"/>
                </a:cubicBezTo>
                <a:cubicBezTo>
                  <a:pt x="287393" y="265495"/>
                  <a:pt x="292500" y="266237"/>
                  <a:pt x="297422" y="267535"/>
                </a:cubicBezTo>
                <a:lnTo>
                  <a:pt x="458155" y="107162"/>
                </a:lnTo>
                <a:lnTo>
                  <a:pt x="454719" y="81206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chemeClr val="accent4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629157" y="3883528"/>
            <a:ext cx="2024895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请在此输入标题</a:t>
            </a:r>
            <a:endParaRPr lang="en-US" altLang="zh-CN" sz="2000" b="1" dirty="0">
              <a:solidFill>
                <a:schemeClr val="accent4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矩形 47"/>
          <p:cNvSpPr>
            <a:spLocks noChangeArrowheads="1"/>
          </p:cNvSpPr>
          <p:nvPr/>
        </p:nvSpPr>
        <p:spPr bwMode="auto">
          <a:xfrm>
            <a:off x="944752" y="4250965"/>
            <a:ext cx="3393697" cy="1015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/>
            <a:r>
              <a:rPr lang="zh-CN" altLang="en-US" sz="2000" dirty="0">
                <a:solidFill>
                  <a:srgbClr val="FFD966"/>
                </a:solidFill>
                <a:latin typeface="+mn-lt"/>
                <a:ea typeface="+mn-ea"/>
                <a:cs typeface="+mn-ea"/>
                <a:sym typeface="+mn-lt"/>
              </a:rPr>
              <a:t>点击输入您的内容，或者通过复制您的文本后，在此框中选择粘贴</a:t>
            </a:r>
          </a:p>
        </p:txBody>
      </p:sp>
      <p:sp>
        <p:nvSpPr>
          <p:cNvPr id="19" name="矩形 18"/>
          <p:cNvSpPr/>
          <p:nvPr/>
        </p:nvSpPr>
        <p:spPr>
          <a:xfrm>
            <a:off x="5134357" y="3883528"/>
            <a:ext cx="2024895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请在此输入标题</a:t>
            </a:r>
            <a:endParaRPr lang="en-US" altLang="zh-CN" sz="2000" b="1" dirty="0">
              <a:solidFill>
                <a:schemeClr val="accent4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矩形 47"/>
          <p:cNvSpPr>
            <a:spLocks noChangeArrowheads="1"/>
          </p:cNvSpPr>
          <p:nvPr/>
        </p:nvSpPr>
        <p:spPr bwMode="auto">
          <a:xfrm>
            <a:off x="4449952" y="4250965"/>
            <a:ext cx="3393697" cy="1015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2000" dirty="0">
                <a:solidFill>
                  <a:srgbClr val="FFD966"/>
                </a:solidFill>
                <a:latin typeface="+mn-lt"/>
                <a:ea typeface="+mn-ea"/>
                <a:cs typeface="+mn-ea"/>
                <a:sym typeface="+mn-lt"/>
              </a:rPr>
              <a:t>点击输入您的内容，或者通过复制您的文本后，在此框中选择粘贴</a:t>
            </a:r>
          </a:p>
        </p:txBody>
      </p:sp>
      <p:sp>
        <p:nvSpPr>
          <p:cNvPr id="21" name="矩形 20"/>
          <p:cNvSpPr/>
          <p:nvPr/>
        </p:nvSpPr>
        <p:spPr>
          <a:xfrm>
            <a:off x="8639557" y="3883528"/>
            <a:ext cx="2024895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请在此输入标题</a:t>
            </a:r>
            <a:endParaRPr lang="en-US" altLang="zh-CN" sz="2000" b="1" dirty="0">
              <a:solidFill>
                <a:schemeClr val="accent4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矩形 47"/>
          <p:cNvSpPr>
            <a:spLocks noChangeArrowheads="1"/>
          </p:cNvSpPr>
          <p:nvPr/>
        </p:nvSpPr>
        <p:spPr bwMode="auto">
          <a:xfrm>
            <a:off x="7955152" y="4250965"/>
            <a:ext cx="3393697" cy="1015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2000" dirty="0">
                <a:solidFill>
                  <a:srgbClr val="FFD966"/>
                </a:solidFill>
                <a:latin typeface="+mn-lt"/>
                <a:ea typeface="+mn-ea"/>
                <a:cs typeface="+mn-ea"/>
                <a:sym typeface="+mn-lt"/>
              </a:rPr>
              <a:t>点击输入您的内容，或者通过复制您的文本后，在此框中选择粘贴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val 33"/>
          <p:cNvSpPr/>
          <p:nvPr/>
        </p:nvSpPr>
        <p:spPr>
          <a:xfrm>
            <a:off x="1251711" y="2336219"/>
            <a:ext cx="534686" cy="531852"/>
          </a:xfrm>
          <a:custGeom>
            <a:avLst/>
            <a:gdLst>
              <a:gd name="T0" fmla="*/ 2711 w 2800"/>
              <a:gd name="T1" fmla="*/ 736 h 2789"/>
              <a:gd name="T2" fmla="*/ 2592 w 2800"/>
              <a:gd name="T3" fmla="*/ 813 h 2789"/>
              <a:gd name="T4" fmla="*/ 2492 w 2800"/>
              <a:gd name="T5" fmla="*/ 1029 h 2789"/>
              <a:gd name="T6" fmla="*/ 1771 w 2800"/>
              <a:gd name="T7" fmla="*/ 307 h 2789"/>
              <a:gd name="T8" fmla="*/ 1986 w 2800"/>
              <a:gd name="T9" fmla="*/ 207 h 2789"/>
              <a:gd name="T10" fmla="*/ 2064 w 2800"/>
              <a:gd name="T11" fmla="*/ 89 h 2789"/>
              <a:gd name="T12" fmla="*/ 1945 w 2800"/>
              <a:gd name="T13" fmla="*/ 11 h 2789"/>
              <a:gd name="T14" fmla="*/ 1470 w 2800"/>
              <a:gd name="T15" fmla="*/ 295 h 2789"/>
              <a:gd name="T16" fmla="*/ 1284 w 2800"/>
              <a:gd name="T17" fmla="*/ 1289 h 2789"/>
              <a:gd name="T18" fmla="*/ 310 w 2800"/>
              <a:gd name="T19" fmla="*/ 1455 h 2789"/>
              <a:gd name="T20" fmla="*/ 13 w 2800"/>
              <a:gd name="T21" fmla="*/ 1942 h 2789"/>
              <a:gd name="T22" fmla="*/ 87 w 2800"/>
              <a:gd name="T23" fmla="*/ 2062 h 2789"/>
              <a:gd name="T24" fmla="*/ 110 w 2800"/>
              <a:gd name="T25" fmla="*/ 2065 h 2789"/>
              <a:gd name="T26" fmla="*/ 207 w 2800"/>
              <a:gd name="T27" fmla="*/ 1987 h 2789"/>
              <a:gd name="T28" fmla="*/ 316 w 2800"/>
              <a:gd name="T29" fmla="*/ 1763 h 2789"/>
              <a:gd name="T30" fmla="*/ 1037 w 2800"/>
              <a:gd name="T31" fmla="*/ 2484 h 2789"/>
              <a:gd name="T32" fmla="*/ 812 w 2800"/>
              <a:gd name="T33" fmla="*/ 2592 h 2789"/>
              <a:gd name="T34" fmla="*/ 737 w 2800"/>
              <a:gd name="T35" fmla="*/ 2712 h 2789"/>
              <a:gd name="T36" fmla="*/ 835 w 2800"/>
              <a:gd name="T37" fmla="*/ 2789 h 2789"/>
              <a:gd name="T38" fmla="*/ 857 w 2800"/>
              <a:gd name="T39" fmla="*/ 2787 h 2789"/>
              <a:gd name="T40" fmla="*/ 1345 w 2800"/>
              <a:gd name="T41" fmla="*/ 2489 h 2789"/>
              <a:gd name="T42" fmla="*/ 1510 w 2800"/>
              <a:gd name="T43" fmla="*/ 1516 h 2789"/>
              <a:gd name="T44" fmla="*/ 2505 w 2800"/>
              <a:gd name="T45" fmla="*/ 1329 h 2789"/>
              <a:gd name="T46" fmla="*/ 2788 w 2800"/>
              <a:gd name="T47" fmla="*/ 854 h 2789"/>
              <a:gd name="T48" fmla="*/ 2711 w 2800"/>
              <a:gd name="T49" fmla="*/ 736 h 2789"/>
              <a:gd name="T50" fmla="*/ 2429 w 2800"/>
              <a:gd name="T51" fmla="*/ 1116 h 2789"/>
              <a:gd name="T52" fmla="*/ 2363 w 2800"/>
              <a:gd name="T53" fmla="*/ 1188 h 2789"/>
              <a:gd name="T54" fmla="*/ 2313 w 2800"/>
              <a:gd name="T55" fmla="*/ 1230 h 2789"/>
              <a:gd name="T56" fmla="*/ 1569 w 2800"/>
              <a:gd name="T57" fmla="*/ 486 h 2789"/>
              <a:gd name="T58" fmla="*/ 1612 w 2800"/>
              <a:gd name="T59" fmla="*/ 436 h 2789"/>
              <a:gd name="T60" fmla="*/ 1684 w 2800"/>
              <a:gd name="T61" fmla="*/ 371 h 2789"/>
              <a:gd name="T62" fmla="*/ 2429 w 2800"/>
              <a:gd name="T63" fmla="*/ 1116 h 2789"/>
              <a:gd name="T64" fmla="*/ 2031 w 2800"/>
              <a:gd name="T65" fmla="*/ 1328 h 2789"/>
              <a:gd name="T66" fmla="*/ 1471 w 2800"/>
              <a:gd name="T67" fmla="*/ 769 h 2789"/>
              <a:gd name="T68" fmla="*/ 1516 w 2800"/>
              <a:gd name="T69" fmla="*/ 583 h 2789"/>
              <a:gd name="T70" fmla="*/ 2216 w 2800"/>
              <a:gd name="T71" fmla="*/ 1284 h 2789"/>
              <a:gd name="T72" fmla="*/ 2031 w 2800"/>
              <a:gd name="T73" fmla="*/ 1328 h 2789"/>
              <a:gd name="T74" fmla="*/ 780 w 2800"/>
              <a:gd name="T75" fmla="*/ 1466 h 2789"/>
              <a:gd name="T76" fmla="*/ 1334 w 2800"/>
              <a:gd name="T77" fmla="*/ 2019 h 2789"/>
              <a:gd name="T78" fmla="*/ 1293 w 2800"/>
              <a:gd name="T79" fmla="*/ 2208 h 2789"/>
              <a:gd name="T80" fmla="*/ 591 w 2800"/>
              <a:gd name="T81" fmla="*/ 1507 h 2789"/>
              <a:gd name="T82" fmla="*/ 780 w 2800"/>
              <a:gd name="T83" fmla="*/ 1466 h 2789"/>
              <a:gd name="T84" fmla="*/ 927 w 2800"/>
              <a:gd name="T85" fmla="*/ 1462 h 2789"/>
              <a:gd name="T86" fmla="*/ 1307 w 2800"/>
              <a:gd name="T87" fmla="*/ 1493 h 2789"/>
              <a:gd name="T88" fmla="*/ 1338 w 2800"/>
              <a:gd name="T89" fmla="*/ 1872 h 2789"/>
              <a:gd name="T90" fmla="*/ 927 w 2800"/>
              <a:gd name="T91" fmla="*/ 1462 h 2789"/>
              <a:gd name="T92" fmla="*/ 380 w 2800"/>
              <a:gd name="T93" fmla="*/ 1676 h 2789"/>
              <a:gd name="T94" fmla="*/ 452 w 2800"/>
              <a:gd name="T95" fmla="*/ 1596 h 2789"/>
              <a:gd name="T96" fmla="*/ 494 w 2800"/>
              <a:gd name="T97" fmla="*/ 1560 h 2789"/>
              <a:gd name="T98" fmla="*/ 1239 w 2800"/>
              <a:gd name="T99" fmla="*/ 2306 h 2789"/>
              <a:gd name="T100" fmla="*/ 1203 w 2800"/>
              <a:gd name="T101" fmla="*/ 2348 h 2789"/>
              <a:gd name="T102" fmla="*/ 1124 w 2800"/>
              <a:gd name="T103" fmla="*/ 2420 h 2789"/>
              <a:gd name="T104" fmla="*/ 380 w 2800"/>
              <a:gd name="T105" fmla="*/ 1676 h 2789"/>
              <a:gd name="T106" fmla="*/ 1487 w 2800"/>
              <a:gd name="T107" fmla="*/ 1312 h 2789"/>
              <a:gd name="T108" fmla="*/ 1463 w 2800"/>
              <a:gd name="T109" fmla="*/ 911 h 2789"/>
              <a:gd name="T110" fmla="*/ 1888 w 2800"/>
              <a:gd name="T111" fmla="*/ 1337 h 2789"/>
              <a:gd name="T112" fmla="*/ 1487 w 2800"/>
              <a:gd name="T113" fmla="*/ 1312 h 27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800" h="2789">
                <a:moveTo>
                  <a:pt x="2711" y="736"/>
                </a:moveTo>
                <a:cubicBezTo>
                  <a:pt x="2657" y="725"/>
                  <a:pt x="2604" y="759"/>
                  <a:pt x="2592" y="813"/>
                </a:cubicBezTo>
                <a:cubicBezTo>
                  <a:pt x="2592" y="815"/>
                  <a:pt x="2571" y="908"/>
                  <a:pt x="2492" y="1029"/>
                </a:cubicBezTo>
                <a:lnTo>
                  <a:pt x="1771" y="307"/>
                </a:lnTo>
                <a:cubicBezTo>
                  <a:pt x="1891" y="229"/>
                  <a:pt x="1984" y="207"/>
                  <a:pt x="1986" y="207"/>
                </a:cubicBezTo>
                <a:cubicBezTo>
                  <a:pt x="2040" y="195"/>
                  <a:pt x="2075" y="143"/>
                  <a:pt x="2064" y="89"/>
                </a:cubicBezTo>
                <a:cubicBezTo>
                  <a:pt x="2052" y="35"/>
                  <a:pt x="1999" y="0"/>
                  <a:pt x="1945" y="11"/>
                </a:cubicBezTo>
                <a:cubicBezTo>
                  <a:pt x="1936" y="13"/>
                  <a:pt x="1701" y="64"/>
                  <a:pt x="1470" y="295"/>
                </a:cubicBezTo>
                <a:cubicBezTo>
                  <a:pt x="1240" y="525"/>
                  <a:pt x="1241" y="879"/>
                  <a:pt x="1284" y="1289"/>
                </a:cubicBezTo>
                <a:cubicBezTo>
                  <a:pt x="882" y="1245"/>
                  <a:pt x="538" y="1227"/>
                  <a:pt x="310" y="1455"/>
                </a:cubicBezTo>
                <a:cubicBezTo>
                  <a:pt x="73" y="1692"/>
                  <a:pt x="15" y="1932"/>
                  <a:pt x="13" y="1942"/>
                </a:cubicBezTo>
                <a:cubicBezTo>
                  <a:pt x="0" y="1996"/>
                  <a:pt x="34" y="2050"/>
                  <a:pt x="87" y="2062"/>
                </a:cubicBezTo>
                <a:cubicBezTo>
                  <a:pt x="95" y="2064"/>
                  <a:pt x="103" y="2065"/>
                  <a:pt x="110" y="2065"/>
                </a:cubicBezTo>
                <a:cubicBezTo>
                  <a:pt x="156" y="2065"/>
                  <a:pt x="197" y="2034"/>
                  <a:pt x="207" y="1987"/>
                </a:cubicBezTo>
                <a:cubicBezTo>
                  <a:pt x="208" y="1986"/>
                  <a:pt x="233" y="1888"/>
                  <a:pt x="316" y="1763"/>
                </a:cubicBezTo>
                <a:lnTo>
                  <a:pt x="1037" y="2484"/>
                </a:lnTo>
                <a:cubicBezTo>
                  <a:pt x="911" y="2567"/>
                  <a:pt x="813" y="2592"/>
                  <a:pt x="812" y="2592"/>
                </a:cubicBezTo>
                <a:cubicBezTo>
                  <a:pt x="758" y="2605"/>
                  <a:pt x="725" y="2658"/>
                  <a:pt x="737" y="2712"/>
                </a:cubicBezTo>
                <a:cubicBezTo>
                  <a:pt x="748" y="2758"/>
                  <a:pt x="789" y="2789"/>
                  <a:pt x="835" y="2789"/>
                </a:cubicBezTo>
                <a:cubicBezTo>
                  <a:pt x="842" y="2789"/>
                  <a:pt x="850" y="2789"/>
                  <a:pt x="857" y="2787"/>
                </a:cubicBezTo>
                <a:cubicBezTo>
                  <a:pt x="868" y="2784"/>
                  <a:pt x="1108" y="2726"/>
                  <a:pt x="1345" y="2489"/>
                </a:cubicBezTo>
                <a:cubicBezTo>
                  <a:pt x="1572" y="2262"/>
                  <a:pt x="1555" y="1917"/>
                  <a:pt x="1510" y="1516"/>
                </a:cubicBezTo>
                <a:cubicBezTo>
                  <a:pt x="1920" y="1558"/>
                  <a:pt x="2275" y="1559"/>
                  <a:pt x="2505" y="1329"/>
                </a:cubicBezTo>
                <a:cubicBezTo>
                  <a:pt x="2736" y="1098"/>
                  <a:pt x="2786" y="864"/>
                  <a:pt x="2788" y="854"/>
                </a:cubicBezTo>
                <a:cubicBezTo>
                  <a:pt x="2800" y="800"/>
                  <a:pt x="2765" y="747"/>
                  <a:pt x="2711" y="736"/>
                </a:cubicBezTo>
                <a:close/>
                <a:moveTo>
                  <a:pt x="2429" y="1116"/>
                </a:moveTo>
                <a:cubicBezTo>
                  <a:pt x="2409" y="1139"/>
                  <a:pt x="2388" y="1164"/>
                  <a:pt x="2363" y="1188"/>
                </a:cubicBezTo>
                <a:cubicBezTo>
                  <a:pt x="2348" y="1203"/>
                  <a:pt x="2331" y="1217"/>
                  <a:pt x="2313" y="1230"/>
                </a:cubicBezTo>
                <a:lnTo>
                  <a:pt x="1569" y="486"/>
                </a:lnTo>
                <a:cubicBezTo>
                  <a:pt x="1582" y="468"/>
                  <a:pt x="1596" y="452"/>
                  <a:pt x="1612" y="436"/>
                </a:cubicBezTo>
                <a:cubicBezTo>
                  <a:pt x="1636" y="412"/>
                  <a:pt x="1660" y="390"/>
                  <a:pt x="1684" y="371"/>
                </a:cubicBezTo>
                <a:lnTo>
                  <a:pt x="2429" y="1116"/>
                </a:lnTo>
                <a:close/>
                <a:moveTo>
                  <a:pt x="2031" y="1328"/>
                </a:moveTo>
                <a:lnTo>
                  <a:pt x="1471" y="769"/>
                </a:lnTo>
                <a:cubicBezTo>
                  <a:pt x="1479" y="699"/>
                  <a:pt x="1494" y="638"/>
                  <a:pt x="1516" y="583"/>
                </a:cubicBezTo>
                <a:lnTo>
                  <a:pt x="2216" y="1284"/>
                </a:lnTo>
                <a:cubicBezTo>
                  <a:pt x="2162" y="1306"/>
                  <a:pt x="2100" y="1320"/>
                  <a:pt x="2031" y="1328"/>
                </a:cubicBezTo>
                <a:close/>
                <a:moveTo>
                  <a:pt x="780" y="1466"/>
                </a:moveTo>
                <a:lnTo>
                  <a:pt x="1334" y="2019"/>
                </a:lnTo>
                <a:cubicBezTo>
                  <a:pt x="1327" y="2089"/>
                  <a:pt x="1315" y="2152"/>
                  <a:pt x="1293" y="2208"/>
                </a:cubicBezTo>
                <a:lnTo>
                  <a:pt x="591" y="1507"/>
                </a:lnTo>
                <a:cubicBezTo>
                  <a:pt x="647" y="1485"/>
                  <a:pt x="711" y="1472"/>
                  <a:pt x="780" y="1466"/>
                </a:cubicBezTo>
                <a:close/>
                <a:moveTo>
                  <a:pt x="927" y="1462"/>
                </a:moveTo>
                <a:cubicBezTo>
                  <a:pt x="1041" y="1464"/>
                  <a:pt x="1169" y="1477"/>
                  <a:pt x="1307" y="1493"/>
                </a:cubicBezTo>
                <a:cubicBezTo>
                  <a:pt x="1322" y="1631"/>
                  <a:pt x="1335" y="1758"/>
                  <a:pt x="1338" y="1872"/>
                </a:cubicBezTo>
                <a:lnTo>
                  <a:pt x="927" y="1462"/>
                </a:lnTo>
                <a:close/>
                <a:moveTo>
                  <a:pt x="380" y="1676"/>
                </a:moveTo>
                <a:cubicBezTo>
                  <a:pt x="401" y="1650"/>
                  <a:pt x="425" y="1623"/>
                  <a:pt x="452" y="1596"/>
                </a:cubicBezTo>
                <a:cubicBezTo>
                  <a:pt x="465" y="1583"/>
                  <a:pt x="479" y="1571"/>
                  <a:pt x="494" y="1560"/>
                </a:cubicBezTo>
                <a:lnTo>
                  <a:pt x="1239" y="2306"/>
                </a:lnTo>
                <a:cubicBezTo>
                  <a:pt x="1228" y="2320"/>
                  <a:pt x="1216" y="2335"/>
                  <a:pt x="1203" y="2348"/>
                </a:cubicBezTo>
                <a:cubicBezTo>
                  <a:pt x="1177" y="2374"/>
                  <a:pt x="1150" y="2398"/>
                  <a:pt x="1124" y="2420"/>
                </a:cubicBezTo>
                <a:lnTo>
                  <a:pt x="380" y="1676"/>
                </a:lnTo>
                <a:close/>
                <a:moveTo>
                  <a:pt x="1487" y="1312"/>
                </a:moveTo>
                <a:cubicBezTo>
                  <a:pt x="1471" y="1159"/>
                  <a:pt x="1461" y="1026"/>
                  <a:pt x="1463" y="911"/>
                </a:cubicBezTo>
                <a:lnTo>
                  <a:pt x="1888" y="1337"/>
                </a:lnTo>
                <a:cubicBezTo>
                  <a:pt x="1773" y="1338"/>
                  <a:pt x="1640" y="1328"/>
                  <a:pt x="1487" y="1312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1" name="Oval 34"/>
          <p:cNvSpPr/>
          <p:nvPr/>
        </p:nvSpPr>
        <p:spPr>
          <a:xfrm>
            <a:off x="1251711" y="4473277"/>
            <a:ext cx="534686" cy="533995"/>
          </a:xfrm>
          <a:custGeom>
            <a:avLst/>
            <a:gdLst>
              <a:gd name="connsiteX0" fmla="*/ 301006 w 602819"/>
              <a:gd name="connsiteY0" fmla="*/ 215190 h 602041"/>
              <a:gd name="connsiteX1" fmla="*/ 387369 w 602819"/>
              <a:gd name="connsiteY1" fmla="*/ 300617 h 602041"/>
              <a:gd name="connsiteX2" fmla="*/ 301006 w 602819"/>
              <a:gd name="connsiteY2" fmla="*/ 386850 h 602041"/>
              <a:gd name="connsiteX3" fmla="*/ 215450 w 602819"/>
              <a:gd name="connsiteY3" fmla="*/ 300617 h 602041"/>
              <a:gd name="connsiteX4" fmla="*/ 221907 w 602819"/>
              <a:gd name="connsiteY4" fmla="*/ 267575 h 602041"/>
              <a:gd name="connsiteX5" fmla="*/ 238857 w 602819"/>
              <a:gd name="connsiteY5" fmla="*/ 284499 h 602041"/>
              <a:gd name="connsiteX6" fmla="*/ 236435 w 602819"/>
              <a:gd name="connsiteY6" fmla="*/ 300617 h 602041"/>
              <a:gd name="connsiteX7" fmla="*/ 301006 w 602819"/>
              <a:gd name="connsiteY7" fmla="*/ 365091 h 602041"/>
              <a:gd name="connsiteX8" fmla="*/ 365576 w 602819"/>
              <a:gd name="connsiteY8" fmla="*/ 300617 h 602041"/>
              <a:gd name="connsiteX9" fmla="*/ 301006 w 602819"/>
              <a:gd name="connsiteY9" fmla="*/ 236144 h 602041"/>
              <a:gd name="connsiteX10" fmla="*/ 284863 w 602819"/>
              <a:gd name="connsiteY10" fmla="*/ 238562 h 602041"/>
              <a:gd name="connsiteX11" fmla="*/ 267914 w 602819"/>
              <a:gd name="connsiteY11" fmla="*/ 221638 h 602041"/>
              <a:gd name="connsiteX12" fmla="*/ 301006 w 602819"/>
              <a:gd name="connsiteY12" fmla="*/ 215190 h 602041"/>
              <a:gd name="connsiteX13" fmla="*/ 301071 w 602819"/>
              <a:gd name="connsiteY13" fmla="*/ 96648 h 602041"/>
              <a:gd name="connsiteX14" fmla="*/ 506041 w 602819"/>
              <a:gd name="connsiteY14" fmla="*/ 300553 h 602041"/>
              <a:gd name="connsiteX15" fmla="*/ 301071 w 602819"/>
              <a:gd name="connsiteY15" fmla="*/ 505264 h 602041"/>
              <a:gd name="connsiteX16" fmla="*/ 96907 w 602819"/>
              <a:gd name="connsiteY16" fmla="*/ 300553 h 602041"/>
              <a:gd name="connsiteX17" fmla="*/ 135642 w 602819"/>
              <a:gd name="connsiteY17" fmla="*/ 181272 h 602041"/>
              <a:gd name="connsiteX18" fmla="*/ 205848 w 602819"/>
              <a:gd name="connsiteY18" fmla="*/ 251390 h 602041"/>
              <a:gd name="connsiteX19" fmla="*/ 193743 w 602819"/>
              <a:gd name="connsiteY19" fmla="*/ 300553 h 602041"/>
              <a:gd name="connsiteX20" fmla="*/ 301071 w 602819"/>
              <a:gd name="connsiteY20" fmla="*/ 408550 h 602041"/>
              <a:gd name="connsiteX21" fmla="*/ 409205 w 602819"/>
              <a:gd name="connsiteY21" fmla="*/ 300553 h 602041"/>
              <a:gd name="connsiteX22" fmla="*/ 301071 w 602819"/>
              <a:gd name="connsiteY22" fmla="*/ 193362 h 602041"/>
              <a:gd name="connsiteX23" fmla="*/ 251845 w 602819"/>
              <a:gd name="connsiteY23" fmla="*/ 205451 h 602041"/>
              <a:gd name="connsiteX24" fmla="*/ 181639 w 602819"/>
              <a:gd name="connsiteY24" fmla="*/ 135333 h 602041"/>
              <a:gd name="connsiteX25" fmla="*/ 301071 w 602819"/>
              <a:gd name="connsiteY25" fmla="*/ 96648 h 602041"/>
              <a:gd name="connsiteX26" fmla="*/ 301021 w 602819"/>
              <a:gd name="connsiteY26" fmla="*/ 0 h 602041"/>
              <a:gd name="connsiteX27" fmla="*/ 602819 w 602819"/>
              <a:gd name="connsiteY27" fmla="*/ 300618 h 602041"/>
              <a:gd name="connsiteX28" fmla="*/ 521317 w 602819"/>
              <a:gd name="connsiteY28" fmla="*/ 506134 h 602041"/>
              <a:gd name="connsiteX29" fmla="*/ 598784 w 602819"/>
              <a:gd name="connsiteY29" fmla="*/ 583504 h 602041"/>
              <a:gd name="connsiteX30" fmla="*/ 597977 w 602819"/>
              <a:gd name="connsiteY30" fmla="*/ 598817 h 602041"/>
              <a:gd name="connsiteX31" fmla="*/ 590715 w 602819"/>
              <a:gd name="connsiteY31" fmla="*/ 602041 h 602041"/>
              <a:gd name="connsiteX32" fmla="*/ 583452 w 602819"/>
              <a:gd name="connsiteY32" fmla="*/ 598817 h 602041"/>
              <a:gd name="connsiteX33" fmla="*/ 505985 w 602819"/>
              <a:gd name="connsiteY33" fmla="*/ 520641 h 602041"/>
              <a:gd name="connsiteX34" fmla="*/ 301021 w 602819"/>
              <a:gd name="connsiteY34" fmla="*/ 602041 h 602041"/>
              <a:gd name="connsiteX35" fmla="*/ 96057 w 602819"/>
              <a:gd name="connsiteY35" fmla="*/ 520641 h 602041"/>
              <a:gd name="connsiteX36" fmla="*/ 18590 w 602819"/>
              <a:gd name="connsiteY36" fmla="*/ 598817 h 602041"/>
              <a:gd name="connsiteX37" fmla="*/ 10520 w 602819"/>
              <a:gd name="connsiteY37" fmla="*/ 602041 h 602041"/>
              <a:gd name="connsiteX38" fmla="*/ 3258 w 602819"/>
              <a:gd name="connsiteY38" fmla="*/ 598817 h 602041"/>
              <a:gd name="connsiteX39" fmla="*/ 3258 w 602819"/>
              <a:gd name="connsiteY39" fmla="*/ 583504 h 602041"/>
              <a:gd name="connsiteX40" fmla="*/ 80725 w 602819"/>
              <a:gd name="connsiteY40" fmla="*/ 506134 h 602041"/>
              <a:gd name="connsiteX41" fmla="*/ 30 w 602819"/>
              <a:gd name="connsiteY41" fmla="*/ 300618 h 602041"/>
              <a:gd name="connsiteX42" fmla="*/ 43605 w 602819"/>
              <a:gd name="connsiteY42" fmla="*/ 145070 h 602041"/>
              <a:gd name="connsiteX43" fmla="*/ 58130 w 602819"/>
              <a:gd name="connsiteY43" fmla="*/ 141040 h 602041"/>
              <a:gd name="connsiteX44" fmla="*/ 62165 w 602819"/>
              <a:gd name="connsiteY44" fmla="*/ 156353 h 602041"/>
              <a:gd name="connsiteX45" fmla="*/ 21818 w 602819"/>
              <a:gd name="connsiteY45" fmla="*/ 300618 h 602041"/>
              <a:gd name="connsiteX46" fmla="*/ 301021 w 602819"/>
              <a:gd name="connsiteY46" fmla="*/ 580281 h 602041"/>
              <a:gd name="connsiteX47" fmla="*/ 581031 w 602819"/>
              <a:gd name="connsiteY47" fmla="*/ 300618 h 602041"/>
              <a:gd name="connsiteX48" fmla="*/ 301021 w 602819"/>
              <a:gd name="connsiteY48" fmla="*/ 21760 h 602041"/>
              <a:gd name="connsiteX49" fmla="*/ 156578 w 602819"/>
              <a:gd name="connsiteY49" fmla="*/ 62058 h 602041"/>
              <a:gd name="connsiteX50" fmla="*/ 141246 w 602819"/>
              <a:gd name="connsiteY50" fmla="*/ 58028 h 602041"/>
              <a:gd name="connsiteX51" fmla="*/ 145280 w 602819"/>
              <a:gd name="connsiteY51" fmla="*/ 43521 h 602041"/>
              <a:gd name="connsiteX52" fmla="*/ 301021 w 602819"/>
              <a:gd name="connsiteY52" fmla="*/ 0 h 602041"/>
              <a:gd name="connsiteX53" fmla="*/ 54078 w 602819"/>
              <a:gd name="connsiteY53" fmla="*/ 0 h 602041"/>
              <a:gd name="connsiteX54" fmla="*/ 64570 w 602819"/>
              <a:gd name="connsiteY54" fmla="*/ 10476 h 602041"/>
              <a:gd name="connsiteX55" fmla="*/ 64570 w 602819"/>
              <a:gd name="connsiteY55" fmla="*/ 49155 h 602041"/>
              <a:gd name="connsiteX56" fmla="*/ 75063 w 602819"/>
              <a:gd name="connsiteY56" fmla="*/ 59631 h 602041"/>
              <a:gd name="connsiteX57" fmla="*/ 75063 w 602819"/>
              <a:gd name="connsiteY57" fmla="*/ 32233 h 602041"/>
              <a:gd name="connsiteX58" fmla="*/ 86363 w 602819"/>
              <a:gd name="connsiteY58" fmla="*/ 21757 h 602041"/>
              <a:gd name="connsiteX59" fmla="*/ 96855 w 602819"/>
              <a:gd name="connsiteY59" fmla="*/ 32233 h 602041"/>
              <a:gd name="connsiteX60" fmla="*/ 96855 w 602819"/>
              <a:gd name="connsiteY60" fmla="*/ 81389 h 602041"/>
              <a:gd name="connsiteX61" fmla="*/ 107348 w 602819"/>
              <a:gd name="connsiteY61" fmla="*/ 91864 h 602041"/>
              <a:gd name="connsiteX62" fmla="*/ 107348 w 602819"/>
              <a:gd name="connsiteY62" fmla="*/ 64466 h 602041"/>
              <a:gd name="connsiteX63" fmla="*/ 118648 w 602819"/>
              <a:gd name="connsiteY63" fmla="*/ 53990 h 602041"/>
              <a:gd name="connsiteX64" fmla="*/ 129140 w 602819"/>
              <a:gd name="connsiteY64" fmla="*/ 64466 h 602041"/>
              <a:gd name="connsiteX65" fmla="*/ 129140 w 602819"/>
              <a:gd name="connsiteY65" fmla="*/ 113622 h 602041"/>
              <a:gd name="connsiteX66" fmla="*/ 296216 w 602819"/>
              <a:gd name="connsiteY66" fmla="*/ 280429 h 602041"/>
              <a:gd name="connsiteX67" fmla="*/ 301059 w 602819"/>
              <a:gd name="connsiteY67" fmla="*/ 279623 h 602041"/>
              <a:gd name="connsiteX68" fmla="*/ 322851 w 602819"/>
              <a:gd name="connsiteY68" fmla="*/ 300575 h 602041"/>
              <a:gd name="connsiteX69" fmla="*/ 301059 w 602819"/>
              <a:gd name="connsiteY69" fmla="*/ 322332 h 602041"/>
              <a:gd name="connsiteX70" fmla="*/ 280073 w 602819"/>
              <a:gd name="connsiteY70" fmla="*/ 300575 h 602041"/>
              <a:gd name="connsiteX71" fmla="*/ 280880 w 602819"/>
              <a:gd name="connsiteY71" fmla="*/ 295740 h 602041"/>
              <a:gd name="connsiteX72" fmla="*/ 113805 w 602819"/>
              <a:gd name="connsiteY72" fmla="*/ 128933 h 602041"/>
              <a:gd name="connsiteX73" fmla="*/ 64570 w 602819"/>
              <a:gd name="connsiteY73" fmla="*/ 128933 h 602041"/>
              <a:gd name="connsiteX74" fmla="*/ 54078 w 602819"/>
              <a:gd name="connsiteY74" fmla="*/ 118457 h 602041"/>
              <a:gd name="connsiteX75" fmla="*/ 64570 w 602819"/>
              <a:gd name="connsiteY75" fmla="*/ 107175 h 602041"/>
              <a:gd name="connsiteX76" fmla="*/ 92013 w 602819"/>
              <a:gd name="connsiteY76" fmla="*/ 107175 h 602041"/>
              <a:gd name="connsiteX77" fmla="*/ 81520 w 602819"/>
              <a:gd name="connsiteY77" fmla="*/ 96699 h 602041"/>
              <a:gd name="connsiteX78" fmla="*/ 32285 w 602819"/>
              <a:gd name="connsiteY78" fmla="*/ 96699 h 602041"/>
              <a:gd name="connsiteX79" fmla="*/ 21792 w 602819"/>
              <a:gd name="connsiteY79" fmla="*/ 86224 h 602041"/>
              <a:gd name="connsiteX80" fmla="*/ 32285 w 602819"/>
              <a:gd name="connsiteY80" fmla="*/ 74942 h 602041"/>
              <a:gd name="connsiteX81" fmla="*/ 59727 w 602819"/>
              <a:gd name="connsiteY81" fmla="*/ 74942 h 602041"/>
              <a:gd name="connsiteX82" fmla="*/ 49235 w 602819"/>
              <a:gd name="connsiteY82" fmla="*/ 64466 h 602041"/>
              <a:gd name="connsiteX83" fmla="*/ 10493 w 602819"/>
              <a:gd name="connsiteY83" fmla="*/ 64466 h 602041"/>
              <a:gd name="connsiteX84" fmla="*/ 0 w 602819"/>
              <a:gd name="connsiteY84" fmla="*/ 53990 h 602041"/>
              <a:gd name="connsiteX85" fmla="*/ 10493 w 602819"/>
              <a:gd name="connsiteY85" fmla="*/ 42709 h 602041"/>
              <a:gd name="connsiteX86" fmla="*/ 27442 w 602819"/>
              <a:gd name="connsiteY86" fmla="*/ 42709 h 602041"/>
              <a:gd name="connsiteX87" fmla="*/ 13721 w 602819"/>
              <a:gd name="connsiteY87" fmla="*/ 29010 h 602041"/>
              <a:gd name="connsiteX88" fmla="*/ 13721 w 602819"/>
              <a:gd name="connsiteY88" fmla="*/ 13699 h 602041"/>
              <a:gd name="connsiteX89" fmla="*/ 29057 w 602819"/>
              <a:gd name="connsiteY89" fmla="*/ 13699 h 602041"/>
              <a:gd name="connsiteX90" fmla="*/ 42778 w 602819"/>
              <a:gd name="connsiteY90" fmla="*/ 27398 h 602041"/>
              <a:gd name="connsiteX91" fmla="*/ 42778 w 602819"/>
              <a:gd name="connsiteY91" fmla="*/ 10476 h 602041"/>
              <a:gd name="connsiteX92" fmla="*/ 54078 w 602819"/>
              <a:gd name="connsiteY92" fmla="*/ 0 h 602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02819" h="602041">
                <a:moveTo>
                  <a:pt x="301006" y="215190"/>
                </a:moveTo>
                <a:cubicBezTo>
                  <a:pt x="348627" y="215190"/>
                  <a:pt x="387369" y="253874"/>
                  <a:pt x="387369" y="300617"/>
                </a:cubicBezTo>
                <a:cubicBezTo>
                  <a:pt x="387369" y="348166"/>
                  <a:pt x="348627" y="386850"/>
                  <a:pt x="301006" y="386850"/>
                </a:cubicBezTo>
                <a:cubicBezTo>
                  <a:pt x="254192" y="386850"/>
                  <a:pt x="215450" y="348166"/>
                  <a:pt x="215450" y="300617"/>
                </a:cubicBezTo>
                <a:cubicBezTo>
                  <a:pt x="215450" y="289334"/>
                  <a:pt x="217871" y="277246"/>
                  <a:pt x="221907" y="267575"/>
                </a:cubicBezTo>
                <a:lnTo>
                  <a:pt x="238857" y="284499"/>
                </a:lnTo>
                <a:cubicBezTo>
                  <a:pt x="237243" y="289334"/>
                  <a:pt x="236435" y="294976"/>
                  <a:pt x="236435" y="300617"/>
                </a:cubicBezTo>
                <a:cubicBezTo>
                  <a:pt x="236435" y="336078"/>
                  <a:pt x="265492" y="365091"/>
                  <a:pt x="301006" y="365091"/>
                </a:cubicBezTo>
                <a:cubicBezTo>
                  <a:pt x="336520" y="365091"/>
                  <a:pt x="365576" y="336078"/>
                  <a:pt x="365576" y="300617"/>
                </a:cubicBezTo>
                <a:cubicBezTo>
                  <a:pt x="365576" y="265157"/>
                  <a:pt x="336520" y="236144"/>
                  <a:pt x="301006" y="236144"/>
                </a:cubicBezTo>
                <a:cubicBezTo>
                  <a:pt x="295356" y="236144"/>
                  <a:pt x="289706" y="236950"/>
                  <a:pt x="284863" y="238562"/>
                </a:cubicBezTo>
                <a:lnTo>
                  <a:pt x="267914" y="221638"/>
                </a:lnTo>
                <a:cubicBezTo>
                  <a:pt x="277599" y="217608"/>
                  <a:pt x="289706" y="215190"/>
                  <a:pt x="301006" y="215190"/>
                </a:cubicBezTo>
                <a:close/>
                <a:moveTo>
                  <a:pt x="301071" y="96648"/>
                </a:moveTo>
                <a:cubicBezTo>
                  <a:pt x="414046" y="96648"/>
                  <a:pt x="506041" y="188526"/>
                  <a:pt x="506041" y="300553"/>
                </a:cubicBezTo>
                <a:cubicBezTo>
                  <a:pt x="506041" y="413386"/>
                  <a:pt x="414046" y="505264"/>
                  <a:pt x="301071" y="505264"/>
                </a:cubicBezTo>
                <a:cubicBezTo>
                  <a:pt x="188902" y="505264"/>
                  <a:pt x="96907" y="413386"/>
                  <a:pt x="96907" y="300553"/>
                </a:cubicBezTo>
                <a:cubicBezTo>
                  <a:pt x="96907" y="256226"/>
                  <a:pt x="111432" y="215122"/>
                  <a:pt x="135642" y="181272"/>
                </a:cubicBezTo>
                <a:lnTo>
                  <a:pt x="205848" y="251390"/>
                </a:lnTo>
                <a:cubicBezTo>
                  <a:pt x="198585" y="265897"/>
                  <a:pt x="193743" y="282822"/>
                  <a:pt x="193743" y="300553"/>
                </a:cubicBezTo>
                <a:cubicBezTo>
                  <a:pt x="193743" y="360193"/>
                  <a:pt x="242162" y="408550"/>
                  <a:pt x="301071" y="408550"/>
                </a:cubicBezTo>
                <a:cubicBezTo>
                  <a:pt x="360786" y="408550"/>
                  <a:pt x="409205" y="360193"/>
                  <a:pt x="409205" y="300553"/>
                </a:cubicBezTo>
                <a:cubicBezTo>
                  <a:pt x="409205" y="241719"/>
                  <a:pt x="360786" y="193362"/>
                  <a:pt x="301071" y="193362"/>
                </a:cubicBezTo>
                <a:cubicBezTo>
                  <a:pt x="283317" y="193362"/>
                  <a:pt x="266371" y="198197"/>
                  <a:pt x="251845" y="205451"/>
                </a:cubicBezTo>
                <a:lnTo>
                  <a:pt x="181639" y="135333"/>
                </a:lnTo>
                <a:cubicBezTo>
                  <a:pt x="215532" y="111155"/>
                  <a:pt x="256687" y="96648"/>
                  <a:pt x="301071" y="96648"/>
                </a:cubicBezTo>
                <a:close/>
                <a:moveTo>
                  <a:pt x="301021" y="0"/>
                </a:moveTo>
                <a:cubicBezTo>
                  <a:pt x="467252" y="0"/>
                  <a:pt x="602819" y="134593"/>
                  <a:pt x="602819" y="300618"/>
                </a:cubicBezTo>
                <a:cubicBezTo>
                  <a:pt x="602819" y="380406"/>
                  <a:pt x="572155" y="452135"/>
                  <a:pt x="521317" y="506134"/>
                </a:cubicBezTo>
                <a:lnTo>
                  <a:pt x="598784" y="583504"/>
                </a:lnTo>
                <a:cubicBezTo>
                  <a:pt x="602819" y="587534"/>
                  <a:pt x="602819" y="594788"/>
                  <a:pt x="597977" y="598817"/>
                </a:cubicBezTo>
                <a:cubicBezTo>
                  <a:pt x="596363" y="600429"/>
                  <a:pt x="593136" y="602041"/>
                  <a:pt x="590715" y="602041"/>
                </a:cubicBezTo>
                <a:cubicBezTo>
                  <a:pt x="588294" y="602041"/>
                  <a:pt x="585066" y="600429"/>
                  <a:pt x="583452" y="598817"/>
                </a:cubicBezTo>
                <a:lnTo>
                  <a:pt x="505985" y="520641"/>
                </a:lnTo>
                <a:cubicBezTo>
                  <a:pt x="452727" y="571415"/>
                  <a:pt x="380102" y="602041"/>
                  <a:pt x="301021" y="602041"/>
                </a:cubicBezTo>
                <a:cubicBezTo>
                  <a:pt x="221940" y="602041"/>
                  <a:pt x="150122" y="571415"/>
                  <a:pt x="96057" y="520641"/>
                </a:cubicBezTo>
                <a:lnTo>
                  <a:pt x="18590" y="598817"/>
                </a:lnTo>
                <a:cubicBezTo>
                  <a:pt x="16169" y="600429"/>
                  <a:pt x="13748" y="602041"/>
                  <a:pt x="10520" y="602041"/>
                </a:cubicBezTo>
                <a:cubicBezTo>
                  <a:pt x="8099" y="602041"/>
                  <a:pt x="5679" y="600429"/>
                  <a:pt x="3258" y="598817"/>
                </a:cubicBezTo>
                <a:cubicBezTo>
                  <a:pt x="-777" y="594788"/>
                  <a:pt x="-777" y="587534"/>
                  <a:pt x="3258" y="583504"/>
                </a:cubicBezTo>
                <a:lnTo>
                  <a:pt x="80725" y="506134"/>
                </a:lnTo>
                <a:cubicBezTo>
                  <a:pt x="30694" y="452135"/>
                  <a:pt x="30" y="379600"/>
                  <a:pt x="30" y="300618"/>
                </a:cubicBezTo>
                <a:cubicBezTo>
                  <a:pt x="30" y="245814"/>
                  <a:pt x="15362" y="191815"/>
                  <a:pt x="43605" y="145070"/>
                </a:cubicBezTo>
                <a:cubicBezTo>
                  <a:pt x="46833" y="139428"/>
                  <a:pt x="53288" y="137816"/>
                  <a:pt x="58130" y="141040"/>
                </a:cubicBezTo>
                <a:cubicBezTo>
                  <a:pt x="63779" y="144264"/>
                  <a:pt x="65393" y="150711"/>
                  <a:pt x="62165" y="156353"/>
                </a:cubicBezTo>
                <a:cubicBezTo>
                  <a:pt x="35536" y="199874"/>
                  <a:pt x="21818" y="249843"/>
                  <a:pt x="21818" y="300618"/>
                </a:cubicBezTo>
                <a:cubicBezTo>
                  <a:pt x="21818" y="454553"/>
                  <a:pt x="146894" y="580281"/>
                  <a:pt x="301021" y="580281"/>
                </a:cubicBezTo>
                <a:cubicBezTo>
                  <a:pt x="455148" y="580281"/>
                  <a:pt x="581031" y="454553"/>
                  <a:pt x="581031" y="300618"/>
                </a:cubicBezTo>
                <a:cubicBezTo>
                  <a:pt x="581031" y="146682"/>
                  <a:pt x="455148" y="21760"/>
                  <a:pt x="301021" y="21760"/>
                </a:cubicBezTo>
                <a:cubicBezTo>
                  <a:pt x="250183" y="21760"/>
                  <a:pt x="200153" y="35461"/>
                  <a:pt x="156578" y="62058"/>
                </a:cubicBezTo>
                <a:cubicBezTo>
                  <a:pt x="150929" y="65281"/>
                  <a:pt x="144473" y="63669"/>
                  <a:pt x="141246" y="58028"/>
                </a:cubicBezTo>
                <a:cubicBezTo>
                  <a:pt x="138018" y="53192"/>
                  <a:pt x="139632" y="46745"/>
                  <a:pt x="145280" y="43521"/>
                </a:cubicBezTo>
                <a:cubicBezTo>
                  <a:pt x="192083" y="15313"/>
                  <a:pt x="246149" y="0"/>
                  <a:pt x="301021" y="0"/>
                </a:cubicBezTo>
                <a:close/>
                <a:moveTo>
                  <a:pt x="54078" y="0"/>
                </a:moveTo>
                <a:cubicBezTo>
                  <a:pt x="59727" y="0"/>
                  <a:pt x="64570" y="4835"/>
                  <a:pt x="64570" y="10476"/>
                </a:cubicBezTo>
                <a:lnTo>
                  <a:pt x="64570" y="49155"/>
                </a:lnTo>
                <a:lnTo>
                  <a:pt x="75063" y="59631"/>
                </a:lnTo>
                <a:lnTo>
                  <a:pt x="75063" y="32233"/>
                </a:lnTo>
                <a:cubicBezTo>
                  <a:pt x="75063" y="26592"/>
                  <a:pt x="79906" y="21757"/>
                  <a:pt x="86363" y="21757"/>
                </a:cubicBezTo>
                <a:cubicBezTo>
                  <a:pt x="92013" y="21757"/>
                  <a:pt x="96855" y="26592"/>
                  <a:pt x="96855" y="32233"/>
                </a:cubicBezTo>
                <a:lnTo>
                  <a:pt x="96855" y="81389"/>
                </a:lnTo>
                <a:lnTo>
                  <a:pt x="107348" y="91864"/>
                </a:lnTo>
                <a:lnTo>
                  <a:pt x="107348" y="64466"/>
                </a:lnTo>
                <a:cubicBezTo>
                  <a:pt x="107348" y="58825"/>
                  <a:pt x="112191" y="53990"/>
                  <a:pt x="118648" y="53990"/>
                </a:cubicBezTo>
                <a:cubicBezTo>
                  <a:pt x="124298" y="53990"/>
                  <a:pt x="129140" y="58825"/>
                  <a:pt x="129140" y="64466"/>
                </a:cubicBezTo>
                <a:lnTo>
                  <a:pt x="129140" y="113622"/>
                </a:lnTo>
                <a:lnTo>
                  <a:pt x="296216" y="280429"/>
                </a:lnTo>
                <a:cubicBezTo>
                  <a:pt x="297830" y="279623"/>
                  <a:pt x="299444" y="279623"/>
                  <a:pt x="301059" y="279623"/>
                </a:cubicBezTo>
                <a:cubicBezTo>
                  <a:pt x="313165" y="279623"/>
                  <a:pt x="322851" y="289293"/>
                  <a:pt x="322851" y="300575"/>
                </a:cubicBezTo>
                <a:cubicBezTo>
                  <a:pt x="322851" y="312662"/>
                  <a:pt x="313165" y="322332"/>
                  <a:pt x="301059" y="322332"/>
                </a:cubicBezTo>
                <a:cubicBezTo>
                  <a:pt x="289759" y="322332"/>
                  <a:pt x="280073" y="312662"/>
                  <a:pt x="280073" y="300575"/>
                </a:cubicBezTo>
                <a:cubicBezTo>
                  <a:pt x="280073" y="298963"/>
                  <a:pt x="280073" y="297352"/>
                  <a:pt x="280880" y="295740"/>
                </a:cubicBezTo>
                <a:lnTo>
                  <a:pt x="113805" y="128933"/>
                </a:lnTo>
                <a:lnTo>
                  <a:pt x="64570" y="128933"/>
                </a:lnTo>
                <a:cubicBezTo>
                  <a:pt x="58920" y="128933"/>
                  <a:pt x="54078" y="124098"/>
                  <a:pt x="54078" y="118457"/>
                </a:cubicBezTo>
                <a:cubicBezTo>
                  <a:pt x="54078" y="112010"/>
                  <a:pt x="58920" y="107175"/>
                  <a:pt x="64570" y="107175"/>
                </a:cubicBezTo>
                <a:lnTo>
                  <a:pt x="92013" y="107175"/>
                </a:lnTo>
                <a:lnTo>
                  <a:pt x="81520" y="96699"/>
                </a:lnTo>
                <a:lnTo>
                  <a:pt x="32285" y="96699"/>
                </a:lnTo>
                <a:cubicBezTo>
                  <a:pt x="26635" y="96699"/>
                  <a:pt x="21792" y="91864"/>
                  <a:pt x="21792" y="86224"/>
                </a:cubicBezTo>
                <a:cubicBezTo>
                  <a:pt x="21792" y="79777"/>
                  <a:pt x="26635" y="74942"/>
                  <a:pt x="32285" y="74942"/>
                </a:cubicBezTo>
                <a:lnTo>
                  <a:pt x="59727" y="74942"/>
                </a:lnTo>
                <a:lnTo>
                  <a:pt x="49235" y="64466"/>
                </a:lnTo>
                <a:lnTo>
                  <a:pt x="10493" y="64466"/>
                </a:lnTo>
                <a:cubicBezTo>
                  <a:pt x="4843" y="64466"/>
                  <a:pt x="0" y="59631"/>
                  <a:pt x="0" y="53990"/>
                </a:cubicBezTo>
                <a:cubicBezTo>
                  <a:pt x="0" y="47544"/>
                  <a:pt x="4843" y="42709"/>
                  <a:pt x="10493" y="42709"/>
                </a:cubicBezTo>
                <a:lnTo>
                  <a:pt x="27442" y="42709"/>
                </a:lnTo>
                <a:lnTo>
                  <a:pt x="13721" y="29010"/>
                </a:lnTo>
                <a:cubicBezTo>
                  <a:pt x="9686" y="24980"/>
                  <a:pt x="9686" y="17728"/>
                  <a:pt x="13721" y="13699"/>
                </a:cubicBezTo>
                <a:cubicBezTo>
                  <a:pt x="17757" y="9670"/>
                  <a:pt x="25021" y="9670"/>
                  <a:pt x="29057" y="13699"/>
                </a:cubicBezTo>
                <a:lnTo>
                  <a:pt x="42778" y="27398"/>
                </a:lnTo>
                <a:lnTo>
                  <a:pt x="42778" y="10476"/>
                </a:lnTo>
                <a:cubicBezTo>
                  <a:pt x="42778" y="4835"/>
                  <a:pt x="47621" y="0"/>
                  <a:pt x="54078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7" name="Oval 35"/>
          <p:cNvSpPr/>
          <p:nvPr/>
        </p:nvSpPr>
        <p:spPr>
          <a:xfrm>
            <a:off x="10560017" y="1343077"/>
            <a:ext cx="499194" cy="534686"/>
          </a:xfrm>
          <a:custGeom>
            <a:avLst/>
            <a:gdLst>
              <a:gd name="connsiteX0" fmla="*/ 116157 w 553976"/>
              <a:gd name="connsiteY0" fmla="*/ 328858 h 593362"/>
              <a:gd name="connsiteX1" fmla="*/ 116157 w 553976"/>
              <a:gd name="connsiteY1" fmla="*/ 569170 h 593362"/>
              <a:gd name="connsiteX2" fmla="*/ 531358 w 553976"/>
              <a:gd name="connsiteY2" fmla="*/ 569170 h 593362"/>
              <a:gd name="connsiteX3" fmla="*/ 531358 w 553976"/>
              <a:gd name="connsiteY3" fmla="*/ 328858 h 593362"/>
              <a:gd name="connsiteX4" fmla="*/ 93539 w 553976"/>
              <a:gd name="connsiteY4" fmla="*/ 198219 h 593362"/>
              <a:gd name="connsiteX5" fmla="*/ 553976 w 553976"/>
              <a:gd name="connsiteY5" fmla="*/ 198219 h 593362"/>
              <a:gd name="connsiteX6" fmla="*/ 553976 w 553976"/>
              <a:gd name="connsiteY6" fmla="*/ 211122 h 593362"/>
              <a:gd name="connsiteX7" fmla="*/ 553976 w 553976"/>
              <a:gd name="connsiteY7" fmla="*/ 328858 h 593362"/>
              <a:gd name="connsiteX8" fmla="*/ 553976 w 553976"/>
              <a:gd name="connsiteY8" fmla="*/ 593362 h 593362"/>
              <a:gd name="connsiteX9" fmla="*/ 93539 w 553976"/>
              <a:gd name="connsiteY9" fmla="*/ 593362 h 593362"/>
              <a:gd name="connsiteX10" fmla="*/ 93539 w 553976"/>
              <a:gd name="connsiteY10" fmla="*/ 328858 h 593362"/>
              <a:gd name="connsiteX11" fmla="*/ 93539 w 553976"/>
              <a:gd name="connsiteY11" fmla="*/ 211122 h 593362"/>
              <a:gd name="connsiteX12" fmla="*/ 0 w 553976"/>
              <a:gd name="connsiteY12" fmla="*/ 0 h 593362"/>
              <a:gd name="connsiteX13" fmla="*/ 460178 w 553976"/>
              <a:gd name="connsiteY13" fmla="*/ 0 h 593362"/>
              <a:gd name="connsiteX14" fmla="*/ 460178 w 553976"/>
              <a:gd name="connsiteY14" fmla="*/ 14515 h 593362"/>
              <a:gd name="connsiteX15" fmla="*/ 460178 w 553976"/>
              <a:gd name="connsiteY15" fmla="*/ 130639 h 593362"/>
              <a:gd name="connsiteX16" fmla="*/ 460178 w 553976"/>
              <a:gd name="connsiteY16" fmla="*/ 175798 h 593362"/>
              <a:gd name="connsiteX17" fmla="*/ 437573 w 553976"/>
              <a:gd name="connsiteY17" fmla="*/ 175798 h 593362"/>
              <a:gd name="connsiteX18" fmla="*/ 437573 w 553976"/>
              <a:gd name="connsiteY18" fmla="*/ 130639 h 593362"/>
              <a:gd name="connsiteX19" fmla="*/ 22605 w 553976"/>
              <a:gd name="connsiteY19" fmla="*/ 130639 h 593362"/>
              <a:gd name="connsiteX20" fmla="*/ 22605 w 553976"/>
              <a:gd name="connsiteY20" fmla="*/ 372563 h 593362"/>
              <a:gd name="connsiteX21" fmla="*/ 69431 w 553976"/>
              <a:gd name="connsiteY21" fmla="*/ 372563 h 593362"/>
              <a:gd name="connsiteX22" fmla="*/ 69431 w 553976"/>
              <a:gd name="connsiteY22" fmla="*/ 395143 h 593362"/>
              <a:gd name="connsiteX23" fmla="*/ 0 w 553976"/>
              <a:gd name="connsiteY23" fmla="*/ 395143 h 593362"/>
              <a:gd name="connsiteX24" fmla="*/ 0 w 553976"/>
              <a:gd name="connsiteY24" fmla="*/ 130639 h 593362"/>
              <a:gd name="connsiteX25" fmla="*/ 0 w 553976"/>
              <a:gd name="connsiteY25" fmla="*/ 14515 h 59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53976" h="593362">
                <a:moveTo>
                  <a:pt x="116157" y="328858"/>
                </a:moveTo>
                <a:lnTo>
                  <a:pt x="116157" y="569170"/>
                </a:lnTo>
                <a:lnTo>
                  <a:pt x="531358" y="569170"/>
                </a:lnTo>
                <a:lnTo>
                  <a:pt x="531358" y="328858"/>
                </a:lnTo>
                <a:close/>
                <a:moveTo>
                  <a:pt x="93539" y="198219"/>
                </a:moveTo>
                <a:lnTo>
                  <a:pt x="553976" y="198219"/>
                </a:lnTo>
                <a:lnTo>
                  <a:pt x="553976" y="211122"/>
                </a:lnTo>
                <a:lnTo>
                  <a:pt x="553976" y="328858"/>
                </a:lnTo>
                <a:lnTo>
                  <a:pt x="553976" y="593362"/>
                </a:lnTo>
                <a:lnTo>
                  <a:pt x="93539" y="593362"/>
                </a:lnTo>
                <a:lnTo>
                  <a:pt x="93539" y="328858"/>
                </a:lnTo>
                <a:lnTo>
                  <a:pt x="93539" y="211122"/>
                </a:lnTo>
                <a:close/>
                <a:moveTo>
                  <a:pt x="0" y="0"/>
                </a:moveTo>
                <a:lnTo>
                  <a:pt x="460178" y="0"/>
                </a:lnTo>
                <a:lnTo>
                  <a:pt x="460178" y="14515"/>
                </a:lnTo>
                <a:lnTo>
                  <a:pt x="460178" y="130639"/>
                </a:lnTo>
                <a:lnTo>
                  <a:pt x="460178" y="175798"/>
                </a:lnTo>
                <a:lnTo>
                  <a:pt x="437573" y="175798"/>
                </a:lnTo>
                <a:lnTo>
                  <a:pt x="437573" y="130639"/>
                </a:lnTo>
                <a:lnTo>
                  <a:pt x="22605" y="130639"/>
                </a:lnTo>
                <a:lnTo>
                  <a:pt x="22605" y="372563"/>
                </a:lnTo>
                <a:lnTo>
                  <a:pt x="69431" y="372563"/>
                </a:lnTo>
                <a:lnTo>
                  <a:pt x="69431" y="395143"/>
                </a:lnTo>
                <a:lnTo>
                  <a:pt x="0" y="395143"/>
                </a:lnTo>
                <a:lnTo>
                  <a:pt x="0" y="130639"/>
                </a:lnTo>
                <a:lnTo>
                  <a:pt x="0" y="14515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3" name="Oval 36"/>
          <p:cNvSpPr/>
          <p:nvPr/>
        </p:nvSpPr>
        <p:spPr>
          <a:xfrm>
            <a:off x="10542271" y="3534766"/>
            <a:ext cx="534686" cy="423006"/>
          </a:xfrm>
          <a:custGeom>
            <a:avLst/>
            <a:gdLst>
              <a:gd name="connsiteX0" fmla="*/ 441591 w 609207"/>
              <a:gd name="connsiteY0" fmla="*/ 246218 h 481962"/>
              <a:gd name="connsiteX1" fmla="*/ 393195 w 609207"/>
              <a:gd name="connsiteY1" fmla="*/ 266175 h 481962"/>
              <a:gd name="connsiteX2" fmla="*/ 393195 w 609207"/>
              <a:gd name="connsiteY2" fmla="*/ 362842 h 481962"/>
              <a:gd name="connsiteX3" fmla="*/ 441591 w 609207"/>
              <a:gd name="connsiteY3" fmla="*/ 382904 h 481962"/>
              <a:gd name="connsiteX4" fmla="*/ 489987 w 609207"/>
              <a:gd name="connsiteY4" fmla="*/ 362842 h 481962"/>
              <a:gd name="connsiteX5" fmla="*/ 509970 w 609207"/>
              <a:gd name="connsiteY5" fmla="*/ 314509 h 481962"/>
              <a:gd name="connsiteX6" fmla="*/ 489987 w 609207"/>
              <a:gd name="connsiteY6" fmla="*/ 266175 h 481962"/>
              <a:gd name="connsiteX7" fmla="*/ 441591 w 609207"/>
              <a:gd name="connsiteY7" fmla="*/ 246218 h 481962"/>
              <a:gd name="connsiteX8" fmla="*/ 441591 w 609207"/>
              <a:gd name="connsiteY8" fmla="*/ 204640 h 481962"/>
              <a:gd name="connsiteX9" fmla="*/ 519441 w 609207"/>
              <a:gd name="connsiteY9" fmla="*/ 236863 h 481962"/>
              <a:gd name="connsiteX10" fmla="*/ 551601 w 609207"/>
              <a:gd name="connsiteY10" fmla="*/ 314509 h 481962"/>
              <a:gd name="connsiteX11" fmla="*/ 532763 w 609207"/>
              <a:gd name="connsiteY11" fmla="*/ 376147 h 481962"/>
              <a:gd name="connsiteX12" fmla="*/ 603119 w 609207"/>
              <a:gd name="connsiteY12" fmla="*/ 446517 h 481962"/>
              <a:gd name="connsiteX13" fmla="*/ 603119 w 609207"/>
              <a:gd name="connsiteY13" fmla="*/ 475829 h 481962"/>
              <a:gd name="connsiteX14" fmla="*/ 588340 w 609207"/>
              <a:gd name="connsiteY14" fmla="*/ 481962 h 481962"/>
              <a:gd name="connsiteX15" fmla="*/ 573665 w 609207"/>
              <a:gd name="connsiteY15" fmla="*/ 475829 h 481962"/>
              <a:gd name="connsiteX16" fmla="*/ 503309 w 609207"/>
              <a:gd name="connsiteY16" fmla="*/ 405563 h 481962"/>
              <a:gd name="connsiteX17" fmla="*/ 441591 w 609207"/>
              <a:gd name="connsiteY17" fmla="*/ 424481 h 481962"/>
              <a:gd name="connsiteX18" fmla="*/ 363741 w 609207"/>
              <a:gd name="connsiteY18" fmla="*/ 392259 h 481962"/>
              <a:gd name="connsiteX19" fmla="*/ 363741 w 609207"/>
              <a:gd name="connsiteY19" fmla="*/ 236863 h 481962"/>
              <a:gd name="connsiteX20" fmla="*/ 441591 w 609207"/>
              <a:gd name="connsiteY20" fmla="*/ 204640 h 481962"/>
              <a:gd name="connsiteX21" fmla="*/ 455782 w 609207"/>
              <a:gd name="connsiteY21" fmla="*/ 70989 h 481962"/>
              <a:gd name="connsiteX22" fmla="*/ 476599 w 609207"/>
              <a:gd name="connsiteY22" fmla="*/ 91778 h 481962"/>
              <a:gd name="connsiteX23" fmla="*/ 476599 w 609207"/>
              <a:gd name="connsiteY23" fmla="*/ 180859 h 481962"/>
              <a:gd name="connsiteX24" fmla="*/ 444124 w 609207"/>
              <a:gd name="connsiteY24" fmla="*/ 177013 h 481962"/>
              <a:gd name="connsiteX25" fmla="*/ 434965 w 609207"/>
              <a:gd name="connsiteY25" fmla="*/ 177325 h 481962"/>
              <a:gd name="connsiteX26" fmla="*/ 434965 w 609207"/>
              <a:gd name="connsiteY26" fmla="*/ 91778 h 481962"/>
              <a:gd name="connsiteX27" fmla="*/ 455782 w 609207"/>
              <a:gd name="connsiteY27" fmla="*/ 70989 h 481962"/>
              <a:gd name="connsiteX28" fmla="*/ 372515 w 609207"/>
              <a:gd name="connsiteY28" fmla="*/ 70989 h 481962"/>
              <a:gd name="connsiteX29" fmla="*/ 393332 w 609207"/>
              <a:gd name="connsiteY29" fmla="*/ 91780 h 481962"/>
              <a:gd name="connsiteX30" fmla="*/ 393332 w 609207"/>
              <a:gd name="connsiteY30" fmla="*/ 186692 h 481962"/>
              <a:gd name="connsiteX31" fmla="*/ 351698 w 609207"/>
              <a:gd name="connsiteY31" fmla="*/ 212473 h 481962"/>
              <a:gd name="connsiteX32" fmla="*/ 351698 w 609207"/>
              <a:gd name="connsiteY32" fmla="*/ 91780 h 481962"/>
              <a:gd name="connsiteX33" fmla="*/ 372515 w 609207"/>
              <a:gd name="connsiteY33" fmla="*/ 70989 h 481962"/>
              <a:gd name="connsiteX34" fmla="*/ 289248 w 609207"/>
              <a:gd name="connsiteY34" fmla="*/ 70989 h 481962"/>
              <a:gd name="connsiteX35" fmla="*/ 310065 w 609207"/>
              <a:gd name="connsiteY35" fmla="*/ 91773 h 481962"/>
              <a:gd name="connsiteX36" fmla="*/ 310065 w 609207"/>
              <a:gd name="connsiteY36" fmla="*/ 282366 h 481962"/>
              <a:gd name="connsiteX37" fmla="*/ 306318 w 609207"/>
              <a:gd name="connsiteY37" fmla="*/ 314686 h 481962"/>
              <a:gd name="connsiteX38" fmla="*/ 310065 w 609207"/>
              <a:gd name="connsiteY38" fmla="*/ 346901 h 481962"/>
              <a:gd name="connsiteX39" fmla="*/ 310065 w 609207"/>
              <a:gd name="connsiteY39" fmla="*/ 388990 h 481962"/>
              <a:gd name="connsiteX40" fmla="*/ 289248 w 609207"/>
              <a:gd name="connsiteY40" fmla="*/ 409774 h 481962"/>
              <a:gd name="connsiteX41" fmla="*/ 268431 w 609207"/>
              <a:gd name="connsiteY41" fmla="*/ 388990 h 481962"/>
              <a:gd name="connsiteX42" fmla="*/ 268431 w 609207"/>
              <a:gd name="connsiteY42" fmla="*/ 91773 h 481962"/>
              <a:gd name="connsiteX43" fmla="*/ 289248 w 609207"/>
              <a:gd name="connsiteY43" fmla="*/ 70989 h 481962"/>
              <a:gd name="connsiteX44" fmla="*/ 205980 w 609207"/>
              <a:gd name="connsiteY44" fmla="*/ 70989 h 481962"/>
              <a:gd name="connsiteX45" fmla="*/ 226797 w 609207"/>
              <a:gd name="connsiteY45" fmla="*/ 91773 h 481962"/>
              <a:gd name="connsiteX46" fmla="*/ 226797 w 609207"/>
              <a:gd name="connsiteY46" fmla="*/ 388990 h 481962"/>
              <a:gd name="connsiteX47" fmla="*/ 205980 w 609207"/>
              <a:gd name="connsiteY47" fmla="*/ 409774 h 481962"/>
              <a:gd name="connsiteX48" fmla="*/ 185163 w 609207"/>
              <a:gd name="connsiteY48" fmla="*/ 388990 h 481962"/>
              <a:gd name="connsiteX49" fmla="*/ 185163 w 609207"/>
              <a:gd name="connsiteY49" fmla="*/ 91773 h 481962"/>
              <a:gd name="connsiteX50" fmla="*/ 205980 w 609207"/>
              <a:gd name="connsiteY50" fmla="*/ 70989 h 481962"/>
              <a:gd name="connsiteX51" fmla="*/ 122713 w 609207"/>
              <a:gd name="connsiteY51" fmla="*/ 70989 h 481962"/>
              <a:gd name="connsiteX52" fmla="*/ 143530 w 609207"/>
              <a:gd name="connsiteY52" fmla="*/ 91773 h 481962"/>
              <a:gd name="connsiteX53" fmla="*/ 143530 w 609207"/>
              <a:gd name="connsiteY53" fmla="*/ 388990 h 481962"/>
              <a:gd name="connsiteX54" fmla="*/ 122713 w 609207"/>
              <a:gd name="connsiteY54" fmla="*/ 409774 h 481962"/>
              <a:gd name="connsiteX55" fmla="*/ 101896 w 609207"/>
              <a:gd name="connsiteY55" fmla="*/ 388990 h 481962"/>
              <a:gd name="connsiteX56" fmla="*/ 101896 w 609207"/>
              <a:gd name="connsiteY56" fmla="*/ 91773 h 481962"/>
              <a:gd name="connsiteX57" fmla="*/ 122713 w 609207"/>
              <a:gd name="connsiteY57" fmla="*/ 70989 h 481962"/>
              <a:gd name="connsiteX58" fmla="*/ 20816 w 609207"/>
              <a:gd name="connsiteY58" fmla="*/ 0 h 481962"/>
              <a:gd name="connsiteX59" fmla="*/ 576590 w 609207"/>
              <a:gd name="connsiteY59" fmla="*/ 0 h 481962"/>
              <a:gd name="connsiteX60" fmla="*/ 597406 w 609207"/>
              <a:gd name="connsiteY60" fmla="*/ 20786 h 481962"/>
              <a:gd name="connsiteX61" fmla="*/ 597406 w 609207"/>
              <a:gd name="connsiteY61" fmla="*/ 399187 h 481962"/>
              <a:gd name="connsiteX62" fmla="*/ 569617 w 609207"/>
              <a:gd name="connsiteY62" fmla="*/ 371438 h 481962"/>
              <a:gd name="connsiteX63" fmla="*/ 581898 w 609207"/>
              <a:gd name="connsiteY63" fmla="*/ 314694 h 481962"/>
              <a:gd name="connsiteX64" fmla="*/ 555775 w 609207"/>
              <a:gd name="connsiteY64" fmla="*/ 233942 h 481962"/>
              <a:gd name="connsiteX65" fmla="*/ 555775 w 609207"/>
              <a:gd name="connsiteY65" fmla="*/ 41571 h 481962"/>
              <a:gd name="connsiteX66" fmla="*/ 41631 w 609207"/>
              <a:gd name="connsiteY66" fmla="*/ 41571 h 481962"/>
              <a:gd name="connsiteX67" fmla="*/ 41631 w 609207"/>
              <a:gd name="connsiteY67" fmla="*/ 428183 h 481962"/>
              <a:gd name="connsiteX68" fmla="*/ 366145 w 609207"/>
              <a:gd name="connsiteY68" fmla="*/ 428183 h 481962"/>
              <a:gd name="connsiteX69" fmla="*/ 444100 w 609207"/>
              <a:gd name="connsiteY69" fmla="*/ 452294 h 481962"/>
              <a:gd name="connsiteX70" fmla="*/ 500926 w 609207"/>
              <a:gd name="connsiteY70" fmla="*/ 440031 h 481962"/>
              <a:gd name="connsiteX71" fmla="*/ 530692 w 609207"/>
              <a:gd name="connsiteY71" fmla="*/ 469754 h 481962"/>
              <a:gd name="connsiteX72" fmla="*/ 20816 w 609207"/>
              <a:gd name="connsiteY72" fmla="*/ 469754 h 481962"/>
              <a:gd name="connsiteX73" fmla="*/ 0 w 609207"/>
              <a:gd name="connsiteY73" fmla="*/ 448968 h 481962"/>
              <a:gd name="connsiteX74" fmla="*/ 0 w 609207"/>
              <a:gd name="connsiteY74" fmla="*/ 20786 h 481962"/>
              <a:gd name="connsiteX75" fmla="*/ 20816 w 609207"/>
              <a:gd name="connsiteY75" fmla="*/ 0 h 481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609207" h="481962">
                <a:moveTo>
                  <a:pt x="441591" y="246218"/>
                </a:moveTo>
                <a:cubicBezTo>
                  <a:pt x="423273" y="246218"/>
                  <a:pt x="406100" y="253286"/>
                  <a:pt x="393195" y="266175"/>
                </a:cubicBezTo>
                <a:cubicBezTo>
                  <a:pt x="366447" y="292888"/>
                  <a:pt x="366447" y="336233"/>
                  <a:pt x="393195" y="362842"/>
                </a:cubicBezTo>
                <a:cubicBezTo>
                  <a:pt x="406100" y="375835"/>
                  <a:pt x="423273" y="382904"/>
                  <a:pt x="441591" y="382904"/>
                </a:cubicBezTo>
                <a:cubicBezTo>
                  <a:pt x="459804" y="382904"/>
                  <a:pt x="476977" y="375835"/>
                  <a:pt x="489987" y="362842"/>
                </a:cubicBezTo>
                <a:cubicBezTo>
                  <a:pt x="502892" y="349953"/>
                  <a:pt x="509970" y="332803"/>
                  <a:pt x="509970" y="314509"/>
                </a:cubicBezTo>
                <a:cubicBezTo>
                  <a:pt x="509970" y="296318"/>
                  <a:pt x="502892" y="279168"/>
                  <a:pt x="489987" y="266175"/>
                </a:cubicBezTo>
                <a:cubicBezTo>
                  <a:pt x="476977" y="253286"/>
                  <a:pt x="459804" y="246218"/>
                  <a:pt x="441591" y="246218"/>
                </a:cubicBezTo>
                <a:close/>
                <a:moveTo>
                  <a:pt x="441591" y="204640"/>
                </a:moveTo>
                <a:cubicBezTo>
                  <a:pt x="470941" y="204640"/>
                  <a:pt x="498625" y="216074"/>
                  <a:pt x="519441" y="236863"/>
                </a:cubicBezTo>
                <a:cubicBezTo>
                  <a:pt x="540152" y="257547"/>
                  <a:pt x="551601" y="285196"/>
                  <a:pt x="551601" y="314509"/>
                </a:cubicBezTo>
                <a:cubicBezTo>
                  <a:pt x="551601" y="336856"/>
                  <a:pt x="545044" y="358165"/>
                  <a:pt x="532763" y="376147"/>
                </a:cubicBezTo>
                <a:lnTo>
                  <a:pt x="603119" y="446517"/>
                </a:lnTo>
                <a:cubicBezTo>
                  <a:pt x="611237" y="454625"/>
                  <a:pt x="611237" y="467722"/>
                  <a:pt x="603119" y="475829"/>
                </a:cubicBezTo>
                <a:cubicBezTo>
                  <a:pt x="599060" y="479883"/>
                  <a:pt x="593648" y="481962"/>
                  <a:pt x="588340" y="481962"/>
                </a:cubicBezTo>
                <a:cubicBezTo>
                  <a:pt x="583032" y="481962"/>
                  <a:pt x="577724" y="479883"/>
                  <a:pt x="573665" y="475829"/>
                </a:cubicBezTo>
                <a:lnTo>
                  <a:pt x="503309" y="405563"/>
                </a:lnTo>
                <a:cubicBezTo>
                  <a:pt x="485199" y="417829"/>
                  <a:pt x="463863" y="424481"/>
                  <a:pt x="441591" y="424481"/>
                </a:cubicBezTo>
                <a:cubicBezTo>
                  <a:pt x="412137" y="424481"/>
                  <a:pt x="384556" y="413047"/>
                  <a:pt x="363741" y="392259"/>
                </a:cubicBezTo>
                <a:cubicBezTo>
                  <a:pt x="320861" y="349434"/>
                  <a:pt x="320861" y="279687"/>
                  <a:pt x="363741" y="236863"/>
                </a:cubicBezTo>
                <a:cubicBezTo>
                  <a:pt x="384556" y="216074"/>
                  <a:pt x="412137" y="204640"/>
                  <a:pt x="441591" y="204640"/>
                </a:cubicBezTo>
                <a:close/>
                <a:moveTo>
                  <a:pt x="455782" y="70989"/>
                </a:moveTo>
                <a:cubicBezTo>
                  <a:pt x="467335" y="70989"/>
                  <a:pt x="476599" y="80344"/>
                  <a:pt x="476599" y="91778"/>
                </a:cubicBezTo>
                <a:lnTo>
                  <a:pt x="476599" y="180859"/>
                </a:lnTo>
                <a:cubicBezTo>
                  <a:pt x="466086" y="178364"/>
                  <a:pt x="455157" y="177013"/>
                  <a:pt x="444124" y="177013"/>
                </a:cubicBezTo>
                <a:cubicBezTo>
                  <a:pt x="441002" y="177013"/>
                  <a:pt x="437983" y="177117"/>
                  <a:pt x="434965" y="177325"/>
                </a:cubicBezTo>
                <a:lnTo>
                  <a:pt x="434965" y="91778"/>
                </a:lnTo>
                <a:cubicBezTo>
                  <a:pt x="434965" y="80344"/>
                  <a:pt x="444333" y="70989"/>
                  <a:pt x="455782" y="70989"/>
                </a:cubicBezTo>
                <a:close/>
                <a:moveTo>
                  <a:pt x="372515" y="70989"/>
                </a:moveTo>
                <a:cubicBezTo>
                  <a:pt x="384068" y="70989"/>
                  <a:pt x="393332" y="80345"/>
                  <a:pt x="393332" y="91780"/>
                </a:cubicBezTo>
                <a:lnTo>
                  <a:pt x="393332" y="186692"/>
                </a:lnTo>
                <a:cubicBezTo>
                  <a:pt x="378240" y="192617"/>
                  <a:pt x="364084" y="201350"/>
                  <a:pt x="351698" y="212473"/>
                </a:cubicBezTo>
                <a:lnTo>
                  <a:pt x="351698" y="91780"/>
                </a:lnTo>
                <a:cubicBezTo>
                  <a:pt x="351698" y="80345"/>
                  <a:pt x="361066" y="70989"/>
                  <a:pt x="372515" y="70989"/>
                </a:cubicBezTo>
                <a:close/>
                <a:moveTo>
                  <a:pt x="289248" y="70989"/>
                </a:moveTo>
                <a:cubicBezTo>
                  <a:pt x="300801" y="70989"/>
                  <a:pt x="310065" y="80342"/>
                  <a:pt x="310065" y="91773"/>
                </a:cubicBezTo>
                <a:lnTo>
                  <a:pt x="310065" y="282366"/>
                </a:lnTo>
                <a:cubicBezTo>
                  <a:pt x="307567" y="292758"/>
                  <a:pt x="306318" y="303566"/>
                  <a:pt x="306318" y="314686"/>
                </a:cubicBezTo>
                <a:cubicBezTo>
                  <a:pt x="306318" y="325701"/>
                  <a:pt x="307567" y="336509"/>
                  <a:pt x="310065" y="346901"/>
                </a:cubicBezTo>
                <a:lnTo>
                  <a:pt x="310065" y="388990"/>
                </a:lnTo>
                <a:cubicBezTo>
                  <a:pt x="310065" y="400421"/>
                  <a:pt x="300801" y="409774"/>
                  <a:pt x="289248" y="409774"/>
                </a:cubicBezTo>
                <a:cubicBezTo>
                  <a:pt x="277799" y="409774"/>
                  <a:pt x="268431" y="400421"/>
                  <a:pt x="268431" y="388990"/>
                </a:cubicBezTo>
                <a:lnTo>
                  <a:pt x="268431" y="91773"/>
                </a:lnTo>
                <a:cubicBezTo>
                  <a:pt x="268431" y="80342"/>
                  <a:pt x="277799" y="70989"/>
                  <a:pt x="289248" y="70989"/>
                </a:cubicBezTo>
                <a:close/>
                <a:moveTo>
                  <a:pt x="205980" y="70989"/>
                </a:moveTo>
                <a:cubicBezTo>
                  <a:pt x="217533" y="70989"/>
                  <a:pt x="226797" y="80342"/>
                  <a:pt x="226797" y="91773"/>
                </a:cubicBezTo>
                <a:lnTo>
                  <a:pt x="226797" y="388990"/>
                </a:lnTo>
                <a:cubicBezTo>
                  <a:pt x="226797" y="400421"/>
                  <a:pt x="217533" y="409774"/>
                  <a:pt x="205980" y="409774"/>
                </a:cubicBezTo>
                <a:cubicBezTo>
                  <a:pt x="194531" y="409774"/>
                  <a:pt x="185163" y="400421"/>
                  <a:pt x="185163" y="388990"/>
                </a:cubicBezTo>
                <a:lnTo>
                  <a:pt x="185163" y="91773"/>
                </a:lnTo>
                <a:cubicBezTo>
                  <a:pt x="185163" y="80342"/>
                  <a:pt x="194531" y="70989"/>
                  <a:pt x="205980" y="70989"/>
                </a:cubicBezTo>
                <a:close/>
                <a:moveTo>
                  <a:pt x="122713" y="70989"/>
                </a:moveTo>
                <a:cubicBezTo>
                  <a:pt x="134266" y="70989"/>
                  <a:pt x="143530" y="80342"/>
                  <a:pt x="143530" y="91773"/>
                </a:cubicBezTo>
                <a:lnTo>
                  <a:pt x="143530" y="388990"/>
                </a:lnTo>
                <a:cubicBezTo>
                  <a:pt x="143530" y="400421"/>
                  <a:pt x="134266" y="409774"/>
                  <a:pt x="122713" y="409774"/>
                </a:cubicBezTo>
                <a:cubicBezTo>
                  <a:pt x="111264" y="409774"/>
                  <a:pt x="101896" y="400421"/>
                  <a:pt x="101896" y="388990"/>
                </a:cubicBezTo>
                <a:lnTo>
                  <a:pt x="101896" y="91773"/>
                </a:lnTo>
                <a:cubicBezTo>
                  <a:pt x="101896" y="80342"/>
                  <a:pt x="111264" y="70989"/>
                  <a:pt x="122713" y="70989"/>
                </a:cubicBezTo>
                <a:close/>
                <a:moveTo>
                  <a:pt x="20816" y="0"/>
                </a:moveTo>
                <a:lnTo>
                  <a:pt x="576590" y="0"/>
                </a:lnTo>
                <a:cubicBezTo>
                  <a:pt x="588039" y="0"/>
                  <a:pt x="597406" y="9354"/>
                  <a:pt x="597406" y="20786"/>
                </a:cubicBezTo>
                <a:lnTo>
                  <a:pt x="597406" y="399187"/>
                </a:lnTo>
                <a:lnTo>
                  <a:pt x="569617" y="371438"/>
                </a:lnTo>
                <a:cubicBezTo>
                  <a:pt x="577735" y="353771"/>
                  <a:pt x="581898" y="334440"/>
                  <a:pt x="581898" y="314694"/>
                </a:cubicBezTo>
                <a:cubicBezTo>
                  <a:pt x="581898" y="285282"/>
                  <a:pt x="572740" y="257325"/>
                  <a:pt x="555775" y="233942"/>
                </a:cubicBezTo>
                <a:lnTo>
                  <a:pt x="555775" y="41571"/>
                </a:lnTo>
                <a:lnTo>
                  <a:pt x="41631" y="41571"/>
                </a:lnTo>
                <a:lnTo>
                  <a:pt x="41631" y="428183"/>
                </a:lnTo>
                <a:lnTo>
                  <a:pt x="366145" y="428183"/>
                </a:lnTo>
                <a:cubicBezTo>
                  <a:pt x="388938" y="443876"/>
                  <a:pt x="415790" y="452294"/>
                  <a:pt x="444100" y="452294"/>
                </a:cubicBezTo>
                <a:cubicBezTo>
                  <a:pt x="463874" y="452294"/>
                  <a:pt x="483233" y="448033"/>
                  <a:pt x="500926" y="440031"/>
                </a:cubicBezTo>
                <a:lnTo>
                  <a:pt x="530692" y="469754"/>
                </a:lnTo>
                <a:lnTo>
                  <a:pt x="20816" y="469754"/>
                </a:lnTo>
                <a:cubicBezTo>
                  <a:pt x="9367" y="469754"/>
                  <a:pt x="0" y="460401"/>
                  <a:pt x="0" y="448968"/>
                </a:cubicBezTo>
                <a:lnTo>
                  <a:pt x="0" y="20786"/>
                </a:lnTo>
                <a:cubicBezTo>
                  <a:pt x="0" y="9354"/>
                  <a:pt x="9367" y="0"/>
                  <a:pt x="20816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66" name="直接连接符 11"/>
          <p:cNvCxnSpPr/>
          <p:nvPr/>
        </p:nvCxnSpPr>
        <p:spPr>
          <a:xfrm>
            <a:off x="6084570" y="1610420"/>
            <a:ext cx="0" cy="3206055"/>
          </a:xfrm>
          <a:prstGeom prst="line">
            <a:avLst/>
          </a:prstGeom>
          <a:ln w="9525">
            <a:solidFill>
              <a:srgbClr val="FFD9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菱形 66"/>
          <p:cNvSpPr/>
          <p:nvPr/>
        </p:nvSpPr>
        <p:spPr>
          <a:xfrm>
            <a:off x="5713989" y="1239839"/>
            <a:ext cx="741162" cy="741162"/>
          </a:xfrm>
          <a:prstGeom prst="diamon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8" name="菱形 67"/>
          <p:cNvSpPr/>
          <p:nvPr/>
        </p:nvSpPr>
        <p:spPr>
          <a:xfrm>
            <a:off x="5713989" y="2307764"/>
            <a:ext cx="741162" cy="741162"/>
          </a:xfrm>
          <a:prstGeom prst="diamon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9" name="菱形 68"/>
          <p:cNvSpPr/>
          <p:nvPr/>
        </p:nvSpPr>
        <p:spPr>
          <a:xfrm>
            <a:off x="5713989" y="3375688"/>
            <a:ext cx="741162" cy="741162"/>
          </a:xfrm>
          <a:prstGeom prst="diamon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0" name="菱形 69"/>
          <p:cNvSpPr/>
          <p:nvPr/>
        </p:nvSpPr>
        <p:spPr>
          <a:xfrm>
            <a:off x="5713989" y="4443613"/>
            <a:ext cx="741162" cy="741162"/>
          </a:xfrm>
          <a:prstGeom prst="diamon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1" name="文本框 70"/>
          <p:cNvSpPr txBox="1"/>
          <p:nvPr/>
        </p:nvSpPr>
        <p:spPr bwMode="auto">
          <a:xfrm>
            <a:off x="5713990" y="1338068"/>
            <a:ext cx="741162" cy="523220"/>
          </a:xfrm>
          <a:prstGeom prst="rect">
            <a:avLst/>
          </a:prstGeom>
          <a:noFill/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rgbClr val="D00001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72" name="文本框 71"/>
          <p:cNvSpPr txBox="1"/>
          <p:nvPr/>
        </p:nvSpPr>
        <p:spPr bwMode="auto">
          <a:xfrm>
            <a:off x="5713990" y="2398806"/>
            <a:ext cx="741162" cy="523220"/>
          </a:xfrm>
          <a:prstGeom prst="rect">
            <a:avLst/>
          </a:prstGeom>
          <a:noFill/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rgbClr val="D00001"/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73" name="文本框 72"/>
          <p:cNvSpPr txBox="1"/>
          <p:nvPr/>
        </p:nvSpPr>
        <p:spPr bwMode="auto">
          <a:xfrm>
            <a:off x="5713990" y="3481824"/>
            <a:ext cx="741162" cy="523220"/>
          </a:xfrm>
          <a:prstGeom prst="rect">
            <a:avLst/>
          </a:prstGeom>
          <a:noFill/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rgbClr val="D00001"/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74" name="文本框 73"/>
          <p:cNvSpPr txBox="1"/>
          <p:nvPr/>
        </p:nvSpPr>
        <p:spPr bwMode="auto">
          <a:xfrm>
            <a:off x="5713990" y="4525365"/>
            <a:ext cx="741162" cy="523220"/>
          </a:xfrm>
          <a:prstGeom prst="rect">
            <a:avLst/>
          </a:prstGeom>
          <a:noFill/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rgbClr val="D00001"/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id="86" name="TextBox 33"/>
          <p:cNvSpPr txBox="1"/>
          <p:nvPr/>
        </p:nvSpPr>
        <p:spPr>
          <a:xfrm>
            <a:off x="6825731" y="1319025"/>
            <a:ext cx="3183139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 defTabSz="1219200">
              <a:lnSpc>
                <a:spcPts val="1600"/>
              </a:lnSpc>
              <a:defRPr sz="1255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609600" defTabSz="1219200">
              <a:defRPr sz="2400"/>
            </a:lvl2pPr>
            <a:lvl3pPr marL="1219200" defTabSz="1219200">
              <a:defRPr sz="2400"/>
            </a:lvl3pPr>
            <a:lvl4pPr marL="1828800" defTabSz="1219200">
              <a:defRPr sz="2400"/>
            </a:lvl4pPr>
            <a:lvl5pPr marL="2438400" defTabSz="1219200">
              <a:defRPr sz="2400"/>
            </a:lvl5pPr>
            <a:lvl6pPr marL="3048000" defTabSz="1219200">
              <a:defRPr sz="2400"/>
            </a:lvl6pPr>
            <a:lvl7pPr marL="3657600" defTabSz="1219200">
              <a:defRPr sz="2400"/>
            </a:lvl7pPr>
            <a:lvl8pPr marL="4267200" defTabSz="1219200">
              <a:defRPr sz="2400"/>
            </a:lvl8pPr>
            <a:lvl9pPr marL="4876800" defTabSz="1219200">
              <a:defRPr sz="2400"/>
            </a:lvl9pPr>
          </a:lstStyle>
          <a:p>
            <a:pPr>
              <a:lnSpc>
                <a:spcPct val="100000"/>
              </a:lnSpc>
            </a:pPr>
            <a:r>
              <a:rPr lang="zh-CN" altLang="en-US" sz="1800" dirty="0">
                <a:solidFill>
                  <a:srgbClr val="FFD966"/>
                </a:solidFill>
                <a:latin typeface="+mn-lt"/>
                <a:ea typeface="+mn-ea"/>
                <a:cs typeface="+mn-ea"/>
                <a:sym typeface="+mn-lt"/>
              </a:rPr>
              <a:t>点击输入您的内容，或者通过复制您的文本后，在此框中选择粘贴。请言简意赅，简单说明即可，不必繁琐。</a:t>
            </a:r>
          </a:p>
        </p:txBody>
      </p:sp>
      <p:sp>
        <p:nvSpPr>
          <p:cNvPr id="87" name="TextBox 33"/>
          <p:cNvSpPr txBox="1"/>
          <p:nvPr/>
        </p:nvSpPr>
        <p:spPr>
          <a:xfrm>
            <a:off x="6825731" y="3504298"/>
            <a:ext cx="3183139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 defTabSz="1219200">
              <a:lnSpc>
                <a:spcPts val="1600"/>
              </a:lnSpc>
              <a:defRPr sz="1255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609600" defTabSz="1219200">
              <a:defRPr sz="2400"/>
            </a:lvl2pPr>
            <a:lvl3pPr marL="1219200" defTabSz="1219200">
              <a:defRPr sz="2400"/>
            </a:lvl3pPr>
            <a:lvl4pPr marL="1828800" defTabSz="1219200">
              <a:defRPr sz="2400"/>
            </a:lvl4pPr>
            <a:lvl5pPr marL="2438400" defTabSz="1219200">
              <a:defRPr sz="2400"/>
            </a:lvl5pPr>
            <a:lvl6pPr marL="3048000" defTabSz="1219200">
              <a:defRPr sz="2400"/>
            </a:lvl6pPr>
            <a:lvl7pPr marL="3657600" defTabSz="1219200">
              <a:defRPr sz="2400"/>
            </a:lvl7pPr>
            <a:lvl8pPr marL="4267200" defTabSz="1219200">
              <a:defRPr sz="2400"/>
            </a:lvl8pPr>
            <a:lvl9pPr marL="4876800" defTabSz="1219200">
              <a:defRPr sz="2400"/>
            </a:lvl9pPr>
          </a:lstStyle>
          <a:p>
            <a:pPr>
              <a:lnSpc>
                <a:spcPct val="100000"/>
              </a:lnSpc>
            </a:pPr>
            <a:r>
              <a:rPr lang="zh-CN" altLang="en-US" sz="1800" dirty="0">
                <a:solidFill>
                  <a:srgbClr val="FFD966"/>
                </a:solidFill>
                <a:latin typeface="+mn-lt"/>
                <a:ea typeface="+mn-ea"/>
                <a:cs typeface="+mn-ea"/>
                <a:sym typeface="+mn-lt"/>
              </a:rPr>
              <a:t>点击输入您的内容，或者通过复制您的文本后，在此框中选择粘贴。请言简意赅，简单说明即可，不必繁琐。</a:t>
            </a:r>
          </a:p>
        </p:txBody>
      </p:sp>
      <p:sp>
        <p:nvSpPr>
          <p:cNvPr id="88" name="TextBox 33"/>
          <p:cNvSpPr txBox="1"/>
          <p:nvPr/>
        </p:nvSpPr>
        <p:spPr>
          <a:xfrm>
            <a:off x="2279131" y="2398525"/>
            <a:ext cx="3183139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 defTabSz="1219200">
              <a:lnSpc>
                <a:spcPts val="1600"/>
              </a:lnSpc>
              <a:defRPr sz="1255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609600" defTabSz="1219200">
              <a:defRPr sz="2400"/>
            </a:lvl2pPr>
            <a:lvl3pPr marL="1219200" defTabSz="1219200">
              <a:defRPr sz="2400"/>
            </a:lvl3pPr>
            <a:lvl4pPr marL="1828800" defTabSz="1219200">
              <a:defRPr sz="2400"/>
            </a:lvl4pPr>
            <a:lvl5pPr marL="2438400" defTabSz="1219200">
              <a:defRPr sz="2400"/>
            </a:lvl5pPr>
            <a:lvl6pPr marL="3048000" defTabSz="1219200">
              <a:defRPr sz="2400"/>
            </a:lvl6pPr>
            <a:lvl7pPr marL="3657600" defTabSz="1219200">
              <a:defRPr sz="2400"/>
            </a:lvl7pPr>
            <a:lvl8pPr marL="4267200" defTabSz="1219200">
              <a:defRPr sz="2400"/>
            </a:lvl8pPr>
            <a:lvl9pPr marL="4876800" defTabSz="1219200">
              <a:defRPr sz="2400"/>
            </a:lvl9pPr>
          </a:lstStyle>
          <a:p>
            <a:pPr>
              <a:lnSpc>
                <a:spcPct val="100000"/>
              </a:lnSpc>
            </a:pPr>
            <a:r>
              <a:rPr lang="zh-CN" altLang="en-US" sz="1800" dirty="0">
                <a:solidFill>
                  <a:srgbClr val="FFD966"/>
                </a:solidFill>
                <a:latin typeface="+mn-lt"/>
                <a:ea typeface="+mn-ea"/>
                <a:cs typeface="+mn-ea"/>
                <a:sym typeface="+mn-lt"/>
              </a:rPr>
              <a:t>点击输入您的内容，或者通过复制您的文本后，在此框中选择粘贴。请言简意赅，简单说明即可，不必繁琐。</a:t>
            </a:r>
          </a:p>
        </p:txBody>
      </p:sp>
      <p:sp>
        <p:nvSpPr>
          <p:cNvPr id="89" name="TextBox 33"/>
          <p:cNvSpPr txBox="1"/>
          <p:nvPr/>
        </p:nvSpPr>
        <p:spPr>
          <a:xfrm>
            <a:off x="2279130" y="4390908"/>
            <a:ext cx="3183139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 defTabSz="1219200">
              <a:lnSpc>
                <a:spcPts val="1600"/>
              </a:lnSpc>
              <a:defRPr sz="1255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609600" defTabSz="1219200">
              <a:defRPr sz="2400"/>
            </a:lvl2pPr>
            <a:lvl3pPr marL="1219200" defTabSz="1219200">
              <a:defRPr sz="2400"/>
            </a:lvl3pPr>
            <a:lvl4pPr marL="1828800" defTabSz="1219200">
              <a:defRPr sz="2400"/>
            </a:lvl4pPr>
            <a:lvl5pPr marL="2438400" defTabSz="1219200">
              <a:defRPr sz="2400"/>
            </a:lvl5pPr>
            <a:lvl6pPr marL="3048000" defTabSz="1219200">
              <a:defRPr sz="2400"/>
            </a:lvl6pPr>
            <a:lvl7pPr marL="3657600" defTabSz="1219200">
              <a:defRPr sz="2400"/>
            </a:lvl7pPr>
            <a:lvl8pPr marL="4267200" defTabSz="1219200">
              <a:defRPr sz="2400"/>
            </a:lvl8pPr>
            <a:lvl9pPr marL="4876800" defTabSz="1219200">
              <a:defRPr sz="2400"/>
            </a:lvl9pPr>
          </a:lstStyle>
          <a:p>
            <a:pPr>
              <a:lnSpc>
                <a:spcPct val="100000"/>
              </a:lnSpc>
            </a:pPr>
            <a:r>
              <a:rPr lang="zh-CN" altLang="en-US" sz="1800" dirty="0">
                <a:solidFill>
                  <a:srgbClr val="FFD966"/>
                </a:solidFill>
                <a:latin typeface="+mn-lt"/>
                <a:ea typeface="+mn-ea"/>
                <a:cs typeface="+mn-ea"/>
                <a:sym typeface="+mn-lt"/>
              </a:rPr>
              <a:t>点击输入您的内容，或者通过复制您的文本后，在此框中选择粘贴。请言简意赅，简单说明即可，不必繁琐。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 flipH="1">
            <a:off x="4402039" y="1550189"/>
            <a:ext cx="1542023" cy="154202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600" b="1" dirty="0">
                <a:solidFill>
                  <a:srgbClr val="D00001"/>
                </a:solidFill>
                <a:cs typeface="+mn-ea"/>
                <a:sym typeface="+mn-lt"/>
              </a:rPr>
              <a:t>S</a:t>
            </a:r>
            <a:endParaRPr lang="zh-CN" altLang="en-US" sz="6600" b="1" dirty="0">
              <a:solidFill>
                <a:srgbClr val="D00001"/>
              </a:solidFill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 flipH="1">
            <a:off x="6141000" y="1550189"/>
            <a:ext cx="1542023" cy="154202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600" b="1" dirty="0">
                <a:solidFill>
                  <a:srgbClr val="D00001"/>
                </a:solidFill>
                <a:cs typeface="+mn-ea"/>
                <a:sym typeface="+mn-lt"/>
              </a:rPr>
              <a:t>w</a:t>
            </a:r>
            <a:endParaRPr lang="zh-CN" altLang="en-US" sz="6600" b="1" dirty="0">
              <a:solidFill>
                <a:srgbClr val="D00001"/>
              </a:solidFill>
              <a:cs typeface="+mn-ea"/>
              <a:sym typeface="+mn-lt"/>
            </a:endParaRPr>
          </a:p>
          <a:p>
            <a:pPr algn="ctr"/>
            <a:endParaRPr lang="zh-CN" altLang="en-US" dirty="0">
              <a:solidFill>
                <a:srgbClr val="D00001"/>
              </a:solidFill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 flipH="1">
            <a:off x="4402039" y="3260970"/>
            <a:ext cx="1542023" cy="154202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600" b="1" dirty="0">
                <a:solidFill>
                  <a:srgbClr val="D00001"/>
                </a:solidFill>
                <a:cs typeface="+mn-ea"/>
                <a:sym typeface="+mn-lt"/>
              </a:rPr>
              <a:t>O</a:t>
            </a:r>
            <a:endParaRPr lang="zh-CN" altLang="en-US" sz="6600" b="1" dirty="0">
              <a:solidFill>
                <a:srgbClr val="D00001"/>
              </a:solidFill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 flipH="1">
            <a:off x="6141000" y="3237544"/>
            <a:ext cx="1542023" cy="154202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600" b="1" dirty="0">
                <a:solidFill>
                  <a:srgbClr val="D00001"/>
                </a:solidFill>
                <a:cs typeface="+mn-ea"/>
                <a:sym typeface="+mn-lt"/>
              </a:rPr>
              <a:t>T</a:t>
            </a:r>
            <a:endParaRPr lang="zh-CN" altLang="en-US" sz="6600" b="1" dirty="0">
              <a:solidFill>
                <a:srgbClr val="D00001"/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365314" y="1992498"/>
            <a:ext cx="641131" cy="6411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6600" b="1" dirty="0">
              <a:solidFill>
                <a:schemeClr val="accent4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8" name="图形 7" descr="靶心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37428" y="2064612"/>
            <a:ext cx="496902" cy="49690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</p:pic>
      <p:sp>
        <p:nvSpPr>
          <p:cNvPr id="10" name="矩形 9"/>
          <p:cNvSpPr/>
          <p:nvPr/>
        </p:nvSpPr>
        <p:spPr>
          <a:xfrm>
            <a:off x="8365314" y="3718823"/>
            <a:ext cx="641131" cy="6411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6600" b="1" dirty="0">
              <a:solidFill>
                <a:schemeClr val="accent4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1" name="图形 10" descr="靶心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37428" y="3790937"/>
            <a:ext cx="496902" cy="49690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</p:pic>
      <p:sp>
        <p:nvSpPr>
          <p:cNvPr id="13" name="矩形 12"/>
          <p:cNvSpPr/>
          <p:nvPr/>
        </p:nvSpPr>
        <p:spPr>
          <a:xfrm>
            <a:off x="948953" y="1992498"/>
            <a:ext cx="641131" cy="6411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6600" b="1" dirty="0">
              <a:solidFill>
                <a:schemeClr val="accent4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4" name="图形 13" descr="靶心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1067" y="2064612"/>
            <a:ext cx="496902" cy="49690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</p:pic>
      <p:sp>
        <p:nvSpPr>
          <p:cNvPr id="16" name="矩形 15"/>
          <p:cNvSpPr/>
          <p:nvPr/>
        </p:nvSpPr>
        <p:spPr>
          <a:xfrm>
            <a:off x="948953" y="3718823"/>
            <a:ext cx="641131" cy="6411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6600" b="1" dirty="0">
              <a:solidFill>
                <a:schemeClr val="accent4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7" name="图形 16" descr="靶心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1067" y="3790937"/>
            <a:ext cx="496902" cy="49690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</p:pic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9197871" y="1992498"/>
            <a:ext cx="1245633" cy="33855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zh-CN"/>
            </a:defPPr>
            <a:lvl1pPr algn="just">
              <a:lnSpc>
                <a:spcPts val="20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22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标题文本</a:t>
            </a:r>
            <a:endParaRPr lang="en-US" sz="2200" dirty="0">
              <a:solidFill>
                <a:schemeClr val="accent4">
                  <a:lumMod val="60000"/>
                  <a:lumOff val="4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078559" y="2405648"/>
            <a:ext cx="25055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000" dirty="0">
                <a:solidFill>
                  <a:srgbClr val="FFD966"/>
                </a:solidFill>
                <a:cs typeface="+mn-ea"/>
                <a:sym typeface="+mn-lt"/>
              </a:rPr>
              <a:t>点击输入您的内容或者通过复制您的文本</a:t>
            </a: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9197871" y="3615889"/>
            <a:ext cx="1245633" cy="33855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zh-CN"/>
            </a:defPPr>
            <a:lvl1pPr algn="just">
              <a:lnSpc>
                <a:spcPts val="20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22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标题文本</a:t>
            </a:r>
            <a:endParaRPr lang="en-US" sz="2200" dirty="0">
              <a:solidFill>
                <a:schemeClr val="accent4">
                  <a:lumMod val="60000"/>
                  <a:lumOff val="4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078559" y="4029039"/>
            <a:ext cx="25055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000" dirty="0">
                <a:solidFill>
                  <a:srgbClr val="FFD966"/>
                </a:solidFill>
                <a:cs typeface="+mn-ea"/>
                <a:sym typeface="+mn-lt"/>
              </a:rPr>
              <a:t>点击输入您的内容或者通过复制您的文本</a:t>
            </a: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1804222" y="1992498"/>
            <a:ext cx="1245633" cy="33855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zh-CN"/>
            </a:defPPr>
            <a:lvl1pPr algn="just">
              <a:lnSpc>
                <a:spcPts val="20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2200" dirty="0">
                <a:solidFill>
                  <a:srgbClr val="FFD966"/>
                </a:solidFill>
                <a:latin typeface="+mn-lt"/>
                <a:ea typeface="+mn-ea"/>
                <a:cs typeface="+mn-ea"/>
                <a:sym typeface="+mn-lt"/>
              </a:rPr>
              <a:t>标题文本</a:t>
            </a:r>
            <a:endParaRPr lang="en-US" sz="2200" dirty="0">
              <a:solidFill>
                <a:srgbClr val="FFD96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684910" y="2405648"/>
            <a:ext cx="25055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000" dirty="0">
                <a:solidFill>
                  <a:srgbClr val="FFD966"/>
                </a:solidFill>
                <a:cs typeface="+mn-ea"/>
                <a:sym typeface="+mn-lt"/>
              </a:rPr>
              <a:t>点击输入您的内容或者通过复制您的文本</a:t>
            </a: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1805560" y="3615889"/>
            <a:ext cx="1245633" cy="33855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zh-CN"/>
            </a:defPPr>
            <a:lvl1pPr algn="just">
              <a:lnSpc>
                <a:spcPts val="20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2200" dirty="0">
                <a:solidFill>
                  <a:srgbClr val="FFD966"/>
                </a:solidFill>
                <a:latin typeface="+mn-lt"/>
                <a:ea typeface="+mn-ea"/>
                <a:cs typeface="+mn-ea"/>
                <a:sym typeface="+mn-lt"/>
              </a:rPr>
              <a:t>标题文本</a:t>
            </a:r>
            <a:endParaRPr lang="en-US" sz="2200" dirty="0">
              <a:solidFill>
                <a:srgbClr val="FFD96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686248" y="4029039"/>
            <a:ext cx="25055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000" dirty="0">
                <a:solidFill>
                  <a:srgbClr val="FFD966"/>
                </a:solidFill>
                <a:cs typeface="+mn-ea"/>
                <a:sym typeface="+mn-lt"/>
              </a:rPr>
              <a:t>点击输入您的内容或者通过复制您的文本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图示 2"/>
          <p:cNvGraphicFramePr/>
          <p:nvPr/>
        </p:nvGraphicFramePr>
        <p:xfrm>
          <a:off x="1409700" y="1228079"/>
          <a:ext cx="9626600" cy="4741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16CAEDD-AD11-4376-B15D-2F61FB5C06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16CAEDD-AD11-4376-B15D-2F61FB5C06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4243930-AC3D-4DED-8126-B4ED603C24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94243930-AC3D-4DED-8126-B4ED603C24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139C9E9-2EA8-4904-B629-52D8105AD9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9139C9E9-2EA8-4904-B629-52D8105AD9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2D81B9-BA97-448D-8B5B-EDBF00D60D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DE2D81B9-BA97-448D-8B5B-EDBF00D60D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1717A67-9583-4863-9EB7-85135E235B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51717A67-9583-4863-9EB7-85135E235B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87181C-3FBF-4551-B460-FB8B5F67C3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3A87181C-3FBF-4551-B460-FB8B5F67C3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0214CDD-C2F8-4563-9942-ED40E20478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D0214CDD-C2F8-4563-9942-ED40E20478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A88EBDF-5960-4B32-9CC1-1CC505DBB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9A88EBDF-5960-4B32-9CC1-1CC505DBBA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CD6C59-3E17-40ED-BE41-0AC85E4EAB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3ACD6C59-3E17-40ED-BE41-0AC85E4EAB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52A1DFA-DCCC-4450-B460-911B291430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852A1DFA-DCCC-4450-B460-911B291430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74BCDD3-9788-4A18-BBF3-CBBE333B34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774BCDD3-9788-4A18-BBF3-CBBE333B34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68DA165-78AD-4E0B-B831-4274F2B098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">
                                            <p:graphicEl>
                                              <a:dgm id="{F68DA165-78AD-4E0B-B831-4274F2B098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E3CE6D3-1B7B-4529-98DF-78D81E753F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">
                                            <p:graphicEl>
                                              <a:dgm id="{5E3CE6D3-1B7B-4529-98DF-78D81E753F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A0BDCC3-980D-4960-B0BD-6D3548361B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">
                                            <p:graphicEl>
                                              <a:dgm id="{4A0BDCC3-980D-4960-B0BD-6D3548361B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92AF02E-A911-4F6F-AC33-EDDA7199BC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">
                                            <p:graphicEl>
                                              <a:dgm id="{E92AF02E-A911-4F6F-AC33-EDDA7199BC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8AAF481-77F9-4DF4-8949-B6632B5BA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3">
                                            <p:graphicEl>
                                              <a:dgm id="{18AAF481-77F9-4DF4-8949-B6632B5BA0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1BDD553-FBBA-4DF4-AD0E-4EF2B16796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">
                                            <p:graphicEl>
                                              <a:dgm id="{F1BDD553-FBBA-4DF4-AD0E-4EF2B16796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F35498-0AB7-4070-BEA7-FEBCD37C63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">
                                            <p:graphicEl>
                                              <a:dgm id="{C0F35498-0AB7-4070-BEA7-FEBCD37C63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7CA451D-1972-41F5-B061-978A9A6A0E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3">
                                            <p:graphicEl>
                                              <a:dgm id="{17CA451D-1972-41F5-B061-978A9A6A0E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09ACA1-B724-4721-A0F3-6310DC335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3">
                                            <p:graphicEl>
                                              <a:dgm id="{6D09ACA1-B724-4721-A0F3-6310DC3357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6F930BE-B9EA-48E5-A59E-9CC578BBBA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3">
                                            <p:graphicEl>
                                              <a:dgm id="{A6F930BE-B9EA-48E5-A59E-9CC578BBBA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264FBB-DA56-43E7-8DBF-32EE1A176B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3">
                                            <p:graphicEl>
                                              <a:dgm id="{D7264FBB-DA56-43E7-8DBF-32EE1A176B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3F274BB-21AD-46C0-86D1-2C17AE3B73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">
                                            <p:graphicEl>
                                              <a:dgm id="{E3F274BB-21AD-46C0-86D1-2C17AE3B73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68ECC44-1158-4C39-8833-C5B4372D9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3">
                                            <p:graphicEl>
                                              <a:dgm id="{568ECC44-1158-4C39-8833-C5B4372D97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6B0B524-54D3-4D2A-871C-FCE200A36A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3">
                                            <p:graphicEl>
                                              <a:dgm id="{F6B0B524-54D3-4D2A-871C-FCE200A36A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1502197-37C6-4186-9E01-4734891CEE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3">
                                            <p:graphicEl>
                                              <a:dgm id="{21502197-37C6-4186-9E01-4734891CEE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A1B4AC6-42CB-461D-9709-975A63FEF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3">
                                            <p:graphicEl>
                                              <a:dgm id="{6A1B4AC6-42CB-461D-9709-975A63FEF5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C6FE95-5D8A-4228-AC4C-A8D5914B66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3">
                                            <p:graphicEl>
                                              <a:dgm id="{26C6FE95-5D8A-4228-AC4C-A8D5914B66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5EBEBA8-8515-454A-89D8-4C2CA1537F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3">
                                            <p:graphicEl>
                                              <a:dgm id="{F5EBEBA8-8515-454A-89D8-4C2CA1537F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FB3D7E6-DBF0-49F0-BDFB-7814D4EFC2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3">
                                            <p:graphicEl>
                                              <a:dgm id="{2FB3D7E6-DBF0-49F0-BDFB-7814D4EFC2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85FB25C-2087-4981-9E98-23AF5776D0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3">
                                            <p:graphicEl>
                                              <a:dgm id="{985FB25C-2087-4981-9E98-23AF5776D0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8D6206-963A-41A0-86B5-5BD0A615BA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3">
                                            <p:graphicEl>
                                              <a:dgm id="{CE8D6206-963A-41A0-86B5-5BD0A615BA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03D9358-4942-457C-9A77-00492862C9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3">
                                            <p:graphicEl>
                                              <a:dgm id="{603D9358-4942-457C-9A77-00492862C9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C430251-2A57-451A-B353-0B2FBF228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3">
                                            <p:graphicEl>
                                              <a:dgm id="{8C430251-2A57-451A-B353-0B2FBF228C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483862-383E-4525-892A-7FB992E50C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500"/>
                                        <p:tgtEl>
                                          <p:spTgt spid="3">
                                            <p:graphicEl>
                                              <a:dgm id="{D6483862-383E-4525-892A-7FB992E50C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CA6F6B4-20AF-41DF-8A1B-88951C3CC3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500"/>
                                        <p:tgtEl>
                                          <p:spTgt spid="3">
                                            <p:graphicEl>
                                              <a:dgm id="{ACA6F6B4-20AF-41DF-8A1B-88951C3CC3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91E7ED-C4F4-4AA9-856A-2DFE5DE97D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500"/>
                                        <p:tgtEl>
                                          <p:spTgt spid="3">
                                            <p:graphicEl>
                                              <a:dgm id="{CB91E7ED-C4F4-4AA9-856A-2DFE5DE97D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CACE23F-ADBC-426A-8F37-C7E954569B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500"/>
                                        <p:tgtEl>
                                          <p:spTgt spid="3">
                                            <p:graphicEl>
                                              <a:dgm id="{BCACE23F-ADBC-426A-8F37-C7E954569B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C122B21-FB57-4309-8C68-4EEF9ADDF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9" dur="500"/>
                                        <p:tgtEl>
                                          <p:spTgt spid="3">
                                            <p:graphicEl>
                                              <a:dgm id="{6C122B21-FB57-4309-8C68-4EEF9ADDF4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74BD016-CE37-4C52-8930-35D6AB6F19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500"/>
                                        <p:tgtEl>
                                          <p:spTgt spid="3">
                                            <p:graphicEl>
                                              <a:dgm id="{374BD016-CE37-4C52-8930-35D6AB6F19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8335609-939E-4074-B1F5-C49466B199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7" dur="500"/>
                                        <p:tgtEl>
                                          <p:spTgt spid="3">
                                            <p:graphicEl>
                                              <a:dgm id="{98335609-939E-4074-B1F5-C49466B199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4BA43A9-9E40-4A63-B00B-D50E5FF588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500"/>
                                        <p:tgtEl>
                                          <p:spTgt spid="3">
                                            <p:graphicEl>
                                              <a:dgm id="{94BA43A9-9E40-4A63-B00B-D50E5FF588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474B003-19CC-480E-8331-4B751ED72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5" dur="500"/>
                                        <p:tgtEl>
                                          <p:spTgt spid="3">
                                            <p:graphicEl>
                                              <a:dgm id="{5474B003-19CC-480E-8331-4B751ED72D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0E98296-5977-4E49-8B36-85ECE9CAB8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0" dur="500"/>
                                        <p:tgtEl>
                                          <p:spTgt spid="3">
                                            <p:graphicEl>
                                              <a:dgm id="{A0E98296-5977-4E49-8B36-85ECE9CAB8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58AA4DB-1E40-451A-A583-3FF3AC360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3" dur="500"/>
                                        <p:tgtEl>
                                          <p:spTgt spid="3">
                                            <p:graphicEl>
                                              <a:dgm id="{E58AA4DB-1E40-451A-A583-3FF3AC3608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900502" y="2254424"/>
            <a:ext cx="10026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壹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055328" y="3270087"/>
            <a:ext cx="553998" cy="232821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活动背景介绍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045157" y="2290835"/>
            <a:ext cx="10026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贰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202151" y="3270087"/>
            <a:ext cx="553998" cy="232821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活动细节安排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255225" y="2290835"/>
            <a:ext cx="10026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叁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429781" y="3270087"/>
            <a:ext cx="553998" cy="232821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活动预算经费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9377177" y="2299931"/>
            <a:ext cx="10026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肆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9516349" y="3270087"/>
            <a:ext cx="553998" cy="232821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活动预期效果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842939" y="2311361"/>
            <a:ext cx="1002614" cy="2122833"/>
            <a:chOff x="1898671" y="3054859"/>
            <a:chExt cx="1002614" cy="2122833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2901285" y="3054859"/>
              <a:ext cx="0" cy="2122833"/>
            </a:xfrm>
            <a:prstGeom prst="line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1898671" y="3054859"/>
              <a:ext cx="0" cy="1874506"/>
            </a:xfrm>
            <a:prstGeom prst="line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1898671" y="3061711"/>
              <a:ext cx="1002614" cy="0"/>
            </a:xfrm>
            <a:prstGeom prst="line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/>
          <p:cNvGrpSpPr/>
          <p:nvPr/>
        </p:nvGrpSpPr>
        <p:grpSpPr>
          <a:xfrm>
            <a:off x="3987594" y="2318213"/>
            <a:ext cx="1002614" cy="2122833"/>
            <a:chOff x="1898671" y="3054859"/>
            <a:chExt cx="1002614" cy="2122833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2901285" y="3054859"/>
              <a:ext cx="0" cy="2122833"/>
            </a:xfrm>
            <a:prstGeom prst="line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1898671" y="3054859"/>
              <a:ext cx="0" cy="1874506"/>
            </a:xfrm>
            <a:prstGeom prst="line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1898671" y="3061711"/>
              <a:ext cx="1002614" cy="0"/>
            </a:xfrm>
            <a:prstGeom prst="line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/>
          <p:cNvGrpSpPr/>
          <p:nvPr/>
        </p:nvGrpSpPr>
        <p:grpSpPr>
          <a:xfrm>
            <a:off x="7205473" y="2325065"/>
            <a:ext cx="1002614" cy="2122833"/>
            <a:chOff x="1898671" y="3054859"/>
            <a:chExt cx="1002614" cy="2122833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2901285" y="3054859"/>
              <a:ext cx="0" cy="2122833"/>
            </a:xfrm>
            <a:prstGeom prst="line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1898671" y="3054859"/>
              <a:ext cx="0" cy="1874506"/>
            </a:xfrm>
            <a:prstGeom prst="line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1898671" y="3061711"/>
              <a:ext cx="1002614" cy="0"/>
            </a:xfrm>
            <a:prstGeom prst="line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组合 22"/>
          <p:cNvGrpSpPr/>
          <p:nvPr/>
        </p:nvGrpSpPr>
        <p:grpSpPr>
          <a:xfrm>
            <a:off x="9293306" y="2331917"/>
            <a:ext cx="1002614" cy="2122833"/>
            <a:chOff x="1898671" y="3054859"/>
            <a:chExt cx="1002614" cy="2122833"/>
          </a:xfrm>
        </p:grpSpPr>
        <p:cxnSp>
          <p:nvCxnSpPr>
            <p:cNvPr id="24" name="直接连接符 23"/>
            <p:cNvCxnSpPr/>
            <p:nvPr/>
          </p:nvCxnSpPr>
          <p:spPr>
            <a:xfrm>
              <a:off x="2901285" y="3054859"/>
              <a:ext cx="0" cy="2122833"/>
            </a:xfrm>
            <a:prstGeom prst="line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1898671" y="3054859"/>
              <a:ext cx="0" cy="1874506"/>
            </a:xfrm>
            <a:prstGeom prst="line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1898671" y="3061711"/>
              <a:ext cx="1002614" cy="0"/>
            </a:xfrm>
            <a:prstGeom prst="line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文本框 26"/>
          <p:cNvSpPr txBox="1"/>
          <p:nvPr/>
        </p:nvSpPr>
        <p:spPr>
          <a:xfrm>
            <a:off x="4852716" y="670337"/>
            <a:ext cx="24865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spc="-300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目录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267" y="1870666"/>
            <a:ext cx="3414317" cy="34143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椭圆 34"/>
          <p:cNvSpPr/>
          <p:nvPr/>
        </p:nvSpPr>
        <p:spPr>
          <a:xfrm>
            <a:off x="6185868" y="1046991"/>
            <a:ext cx="765175" cy="765175"/>
          </a:xfrm>
          <a:prstGeom prst="ellipse">
            <a:avLst/>
          </a:prstGeom>
          <a:solidFill>
            <a:srgbClr val="FFC000"/>
          </a:solidFill>
          <a:ln w="12700" cap="flat" cmpd="sng" algn="ctr">
            <a:solidFill>
              <a:srgbClr val="C00000"/>
            </a:solidFill>
            <a:prstDash val="sysDash"/>
            <a:miter lim="800000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ea"/>
                <a:cs typeface="+mn-cs"/>
                <a:sym typeface="Arial" panose="020B0604020202020204" pitchFamily="34" charset="0"/>
              </a:rPr>
              <a:t>start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ea"/>
              <a:cs typeface="+mn-cs"/>
              <a:sym typeface="Arial" panose="020B0604020202020204" pitchFamily="34" charset="0"/>
            </a:endParaRPr>
          </a:p>
        </p:txBody>
      </p:sp>
      <p:cxnSp>
        <p:nvCxnSpPr>
          <p:cNvPr id="36" name="直接连接符 35"/>
          <p:cNvCxnSpPr>
            <a:endCxn id="35" idx="2"/>
          </p:cNvCxnSpPr>
          <p:nvPr/>
        </p:nvCxnSpPr>
        <p:spPr>
          <a:xfrm flipV="1">
            <a:off x="4944627" y="1429579"/>
            <a:ext cx="1241241" cy="683258"/>
          </a:xfrm>
          <a:prstGeom prst="line">
            <a:avLst/>
          </a:prstGeom>
          <a:noFill/>
          <a:ln w="6350" cap="flat" cmpd="sng" algn="ctr">
            <a:solidFill>
              <a:srgbClr val="FEE7BA"/>
            </a:solidFill>
            <a:prstDash val="sysDot"/>
            <a:miter lim="800000"/>
          </a:ln>
          <a:effectLst/>
        </p:spPr>
      </p:cxnSp>
      <p:cxnSp>
        <p:nvCxnSpPr>
          <p:cNvPr id="37" name="直接连接符 36"/>
          <p:cNvCxnSpPr/>
          <p:nvPr/>
        </p:nvCxnSpPr>
        <p:spPr>
          <a:xfrm>
            <a:off x="4944443" y="2701983"/>
            <a:ext cx="2024063" cy="484188"/>
          </a:xfrm>
          <a:prstGeom prst="line">
            <a:avLst/>
          </a:prstGeom>
          <a:noFill/>
          <a:ln w="6350" cap="flat" cmpd="sng" algn="ctr">
            <a:solidFill>
              <a:srgbClr val="FEE7BA"/>
            </a:solidFill>
            <a:prstDash val="sysDot"/>
            <a:miter lim="800000"/>
          </a:ln>
          <a:effectLst/>
        </p:spPr>
      </p:cxnSp>
      <p:cxnSp>
        <p:nvCxnSpPr>
          <p:cNvPr id="38" name="直接连接符 37"/>
          <p:cNvCxnSpPr/>
          <p:nvPr/>
        </p:nvCxnSpPr>
        <p:spPr>
          <a:xfrm flipV="1">
            <a:off x="5066681" y="3510021"/>
            <a:ext cx="2006600" cy="750887"/>
          </a:xfrm>
          <a:prstGeom prst="line">
            <a:avLst/>
          </a:prstGeom>
          <a:noFill/>
          <a:ln w="6350" cap="flat" cmpd="sng" algn="ctr">
            <a:solidFill>
              <a:srgbClr val="FEE7BA"/>
            </a:solidFill>
            <a:prstDash val="sysDot"/>
            <a:miter lim="800000"/>
          </a:ln>
          <a:effectLst/>
        </p:spPr>
      </p:cxnSp>
      <p:cxnSp>
        <p:nvCxnSpPr>
          <p:cNvPr id="39" name="直接连接符 38"/>
          <p:cNvCxnSpPr/>
          <p:nvPr/>
        </p:nvCxnSpPr>
        <p:spPr>
          <a:xfrm>
            <a:off x="4944443" y="4665721"/>
            <a:ext cx="2122488" cy="342900"/>
          </a:xfrm>
          <a:prstGeom prst="line">
            <a:avLst/>
          </a:prstGeom>
          <a:noFill/>
          <a:ln w="6350" cap="flat" cmpd="sng" algn="ctr">
            <a:solidFill>
              <a:srgbClr val="FEE7BA"/>
            </a:solidFill>
            <a:prstDash val="sysDot"/>
            <a:miter lim="800000"/>
          </a:ln>
          <a:effectLst/>
        </p:spPr>
      </p:cxnSp>
      <p:cxnSp>
        <p:nvCxnSpPr>
          <p:cNvPr id="40" name="直接连接符 39"/>
          <p:cNvCxnSpPr/>
          <p:nvPr/>
        </p:nvCxnSpPr>
        <p:spPr>
          <a:xfrm flipV="1">
            <a:off x="5881068" y="5249921"/>
            <a:ext cx="1241425" cy="612775"/>
          </a:xfrm>
          <a:prstGeom prst="line">
            <a:avLst/>
          </a:prstGeom>
          <a:noFill/>
          <a:ln w="6350" cap="flat" cmpd="sng" algn="ctr">
            <a:solidFill>
              <a:srgbClr val="FEE7BA"/>
            </a:solidFill>
            <a:prstDash val="sysDot"/>
            <a:miter lim="800000"/>
          </a:ln>
          <a:effectLst/>
        </p:spPr>
      </p:cxnSp>
      <p:sp>
        <p:nvSpPr>
          <p:cNvPr id="41" name="椭圆 40"/>
          <p:cNvSpPr/>
          <p:nvPr/>
        </p:nvSpPr>
        <p:spPr>
          <a:xfrm>
            <a:off x="5076206" y="5583495"/>
            <a:ext cx="763587" cy="765175"/>
          </a:xfrm>
          <a:prstGeom prst="ellipse">
            <a:avLst/>
          </a:prstGeom>
          <a:solidFill>
            <a:srgbClr val="FFC000"/>
          </a:solidFill>
          <a:ln w="12700" cap="flat" cmpd="sng" algn="ctr">
            <a:solidFill>
              <a:srgbClr val="C00000"/>
            </a:solidFill>
            <a:prstDash val="sysDash"/>
            <a:miter lim="800000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ea"/>
                <a:cs typeface="+mn-cs"/>
                <a:sym typeface="Arial" panose="020B0604020202020204" pitchFamily="34" charset="0"/>
              </a:rPr>
              <a:t>end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ea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22331" y="1571486"/>
            <a:ext cx="4030937" cy="1623982"/>
            <a:chOff x="1481200" y="4339439"/>
            <a:chExt cx="2858319" cy="1623982"/>
          </a:xfrm>
        </p:grpSpPr>
        <p:sp>
          <p:nvSpPr>
            <p:cNvPr id="43" name="矩形 42"/>
            <p:cNvSpPr/>
            <p:nvPr/>
          </p:nvSpPr>
          <p:spPr>
            <a:xfrm>
              <a:off x="1481200" y="4806566"/>
              <a:ext cx="2841876" cy="115685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D966"/>
                  </a:solidFill>
                  <a:effectLst/>
                  <a:uLnTx/>
                  <a:uFillTx/>
                  <a:latin typeface="+mn-ea"/>
                  <a:cs typeface="+mn-cs"/>
                </a:rPr>
                <a:t>点击输入您的内容，或者通过复制您的文本后在此框中选择粘贴。请言简意赅，简单说明即可，不必繁琐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D966"/>
                </a:solidFill>
                <a:effectLst/>
                <a:uLnTx/>
                <a:uFillTx/>
                <a:latin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4" name="Rectangle 84"/>
            <p:cNvSpPr>
              <a:spLocks noChangeArrowheads="1"/>
            </p:cNvSpPr>
            <p:nvPr/>
          </p:nvSpPr>
          <p:spPr bwMode="auto">
            <a:xfrm>
              <a:off x="1705951" y="4339439"/>
              <a:ext cx="2633568" cy="481359"/>
            </a:xfrm>
            <a:prstGeom prst="round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D966"/>
                  </a:solidFill>
                  <a:effectLst/>
                  <a:uLnTx/>
                  <a:uFillTx/>
                  <a:latin typeface="+mn-ea"/>
                  <a:cs typeface="+mn-cs"/>
                  <a:sym typeface="Arial" panose="020B0604020202020204" pitchFamily="34" charset="0"/>
                </a:rPr>
                <a:t>第一阶段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8062167" y="2244214"/>
            <a:ext cx="4216884" cy="1627145"/>
            <a:chOff x="1443100" y="4336276"/>
            <a:chExt cx="2999990" cy="1627145"/>
          </a:xfrm>
        </p:grpSpPr>
        <p:sp>
          <p:nvSpPr>
            <p:cNvPr id="46" name="矩形 45"/>
            <p:cNvSpPr/>
            <p:nvPr/>
          </p:nvSpPr>
          <p:spPr>
            <a:xfrm>
              <a:off x="1481200" y="4806566"/>
              <a:ext cx="2841876" cy="115685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D966"/>
                  </a:solidFill>
                  <a:effectLst/>
                  <a:uLnTx/>
                  <a:uFillTx/>
                  <a:latin typeface="+mn-ea"/>
                  <a:cs typeface="+mn-cs"/>
                </a:rPr>
                <a:t>点击输入您的内容，或者通过复制您的文本后在此框中选择粘贴。请言简意赅，简单说明即可，不必繁琐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D966"/>
                </a:solidFill>
                <a:effectLst/>
                <a:uLnTx/>
                <a:uFillTx/>
                <a:latin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7" name="Rectangle 84"/>
            <p:cNvSpPr>
              <a:spLocks noChangeArrowheads="1"/>
            </p:cNvSpPr>
            <p:nvPr/>
          </p:nvSpPr>
          <p:spPr bwMode="auto">
            <a:xfrm>
              <a:off x="1443100" y="4336276"/>
              <a:ext cx="2999990" cy="481359"/>
            </a:xfrm>
            <a:prstGeom prst="round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D966"/>
                  </a:solidFill>
                  <a:effectLst/>
                  <a:uLnTx/>
                  <a:uFillTx/>
                  <a:latin typeface="+mn-ea"/>
                  <a:cs typeface="+mn-cs"/>
                  <a:sym typeface="Arial" panose="020B0604020202020204" pitchFamily="34" charset="0"/>
                </a:rPr>
                <a:t>第二阶段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124104" y="3626907"/>
            <a:ext cx="3905609" cy="1610406"/>
            <a:chOff x="1481200" y="4353015"/>
            <a:chExt cx="2845866" cy="1610406"/>
          </a:xfrm>
        </p:grpSpPr>
        <p:sp>
          <p:nvSpPr>
            <p:cNvPr id="49" name="矩形 48"/>
            <p:cNvSpPr/>
            <p:nvPr/>
          </p:nvSpPr>
          <p:spPr>
            <a:xfrm>
              <a:off x="1481200" y="4806566"/>
              <a:ext cx="2841876" cy="115685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D966"/>
                  </a:solidFill>
                  <a:effectLst/>
                  <a:uLnTx/>
                  <a:uFillTx/>
                  <a:latin typeface="+mn-ea"/>
                  <a:cs typeface="+mn-cs"/>
                </a:rPr>
                <a:t>点击输入您的内容，或者通过复制您的文本后在此框中选择粘贴。请言简意赅，简单说明即可，不必繁琐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D966"/>
                </a:solidFill>
                <a:effectLst/>
                <a:uLnTx/>
                <a:uFillTx/>
                <a:latin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50" name="Rectangle 84"/>
            <p:cNvSpPr>
              <a:spLocks noChangeArrowheads="1"/>
            </p:cNvSpPr>
            <p:nvPr/>
          </p:nvSpPr>
          <p:spPr bwMode="auto">
            <a:xfrm>
              <a:off x="1485190" y="4353015"/>
              <a:ext cx="2841876" cy="481359"/>
            </a:xfrm>
            <a:prstGeom prst="round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D966"/>
                  </a:solidFill>
                  <a:effectLst/>
                  <a:uLnTx/>
                  <a:uFillTx/>
                  <a:latin typeface="+mn-ea"/>
                  <a:cs typeface="+mn-cs"/>
                  <a:sym typeface="Arial" panose="020B0604020202020204" pitchFamily="34" charset="0"/>
                </a:rPr>
                <a:t>第三阶段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8062167" y="4283135"/>
            <a:ext cx="3994634" cy="1651974"/>
            <a:chOff x="1443100" y="4311447"/>
            <a:chExt cx="2879976" cy="1651974"/>
          </a:xfrm>
        </p:grpSpPr>
        <p:sp>
          <p:nvSpPr>
            <p:cNvPr id="52" name="矩形 51"/>
            <p:cNvSpPr/>
            <p:nvPr/>
          </p:nvSpPr>
          <p:spPr>
            <a:xfrm>
              <a:off x="1481200" y="4806566"/>
              <a:ext cx="2841876" cy="115685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D966"/>
                  </a:solidFill>
                  <a:effectLst/>
                  <a:uLnTx/>
                  <a:uFillTx/>
                  <a:latin typeface="+mn-ea"/>
                  <a:cs typeface="+mn-cs"/>
                </a:rPr>
                <a:t>点击输入您的内容，或者通过复制您的文本后在此框中选择粘贴。请言简意赅，简单说明即可，不必繁琐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D966"/>
                </a:solidFill>
                <a:effectLst/>
                <a:uLnTx/>
                <a:uFillTx/>
                <a:latin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53" name="Rectangle 84"/>
            <p:cNvSpPr>
              <a:spLocks noChangeArrowheads="1"/>
            </p:cNvSpPr>
            <p:nvPr/>
          </p:nvSpPr>
          <p:spPr bwMode="auto">
            <a:xfrm>
              <a:off x="1443100" y="4311447"/>
              <a:ext cx="2841876" cy="481359"/>
            </a:xfrm>
            <a:prstGeom prst="round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D966"/>
                  </a:solidFill>
                  <a:effectLst/>
                  <a:uLnTx/>
                  <a:uFillTx/>
                  <a:latin typeface="+mn-ea"/>
                  <a:cs typeface="+mn-cs"/>
                  <a:sym typeface="Arial" panose="020B0604020202020204" pitchFamily="34" charset="0"/>
                </a:rPr>
                <a:t>第四阶段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6979618" y="2779771"/>
            <a:ext cx="776288" cy="774700"/>
            <a:chOff x="6932612" y="2560638"/>
            <a:chExt cx="776288" cy="774700"/>
          </a:xfrm>
          <a:solidFill>
            <a:srgbClr val="FEE7BA"/>
          </a:solidFill>
        </p:grpSpPr>
        <p:sp>
          <p:nvSpPr>
            <p:cNvPr id="55" name="椭圆 54"/>
            <p:cNvSpPr/>
            <p:nvPr/>
          </p:nvSpPr>
          <p:spPr bwMode="auto">
            <a:xfrm>
              <a:off x="6932612" y="2560638"/>
              <a:ext cx="776288" cy="774700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56" name="Freeform 10"/>
            <p:cNvSpPr>
              <a:spLocks noEditPoints="1"/>
            </p:cNvSpPr>
            <p:nvPr/>
          </p:nvSpPr>
          <p:spPr bwMode="auto">
            <a:xfrm>
              <a:off x="7052696" y="2680494"/>
              <a:ext cx="536120" cy="534987"/>
            </a:xfrm>
            <a:custGeom>
              <a:avLst/>
              <a:gdLst>
                <a:gd name="T0" fmla="*/ 133112 w 689"/>
                <a:gd name="T1" fmla="*/ 513932 h 688"/>
                <a:gd name="T2" fmla="*/ 618646 w 689"/>
                <a:gd name="T3" fmla="*/ 234100 h 688"/>
                <a:gd name="T4" fmla="*/ 540087 w 689"/>
                <a:gd name="T5" fmla="*/ 658747 h 688"/>
                <a:gd name="T6" fmla="*/ 211671 w 689"/>
                <a:gd name="T7" fmla="*/ 90374 h 688"/>
                <a:gd name="T8" fmla="*/ 540087 w 689"/>
                <a:gd name="T9" fmla="*/ 658747 h 688"/>
                <a:gd name="T10" fmla="*/ 175665 w 689"/>
                <a:gd name="T11" fmla="*/ 489977 h 688"/>
                <a:gd name="T12" fmla="*/ 576093 w 689"/>
                <a:gd name="T13" fmla="*/ 259144 h 688"/>
                <a:gd name="T14" fmla="*/ 501899 w 689"/>
                <a:gd name="T15" fmla="*/ 591239 h 688"/>
                <a:gd name="T16" fmla="*/ 250950 w 689"/>
                <a:gd name="T17" fmla="*/ 157882 h 688"/>
                <a:gd name="T18" fmla="*/ 501899 w 689"/>
                <a:gd name="T19" fmla="*/ 591239 h 688"/>
                <a:gd name="T20" fmla="*/ 376425 w 689"/>
                <a:gd name="T21" fmla="*/ 409403 h 688"/>
                <a:gd name="T22" fmla="*/ 376425 w 689"/>
                <a:gd name="T23" fmla="*/ 338629 h 688"/>
                <a:gd name="T24" fmla="*/ 391700 w 689"/>
                <a:gd name="T25" fmla="*/ 172037 h 688"/>
                <a:gd name="T26" fmla="*/ 375333 w 689"/>
                <a:gd name="T27" fmla="*/ 187280 h 688"/>
                <a:gd name="T28" fmla="*/ 360058 w 689"/>
                <a:gd name="T29" fmla="*/ 146993 h 688"/>
                <a:gd name="T30" fmla="*/ 376425 w 689"/>
                <a:gd name="T31" fmla="*/ 131749 h 688"/>
                <a:gd name="T32" fmla="*/ 391700 w 689"/>
                <a:gd name="T33" fmla="*/ 172037 h 688"/>
                <a:gd name="T34" fmla="*/ 376425 w 689"/>
                <a:gd name="T35" fmla="*/ 617372 h 688"/>
                <a:gd name="T36" fmla="*/ 360058 w 689"/>
                <a:gd name="T37" fmla="*/ 602128 h 688"/>
                <a:gd name="T38" fmla="*/ 375333 w 689"/>
                <a:gd name="T39" fmla="*/ 561841 h 688"/>
                <a:gd name="T40" fmla="*/ 391700 w 689"/>
                <a:gd name="T41" fmla="*/ 577085 h 688"/>
                <a:gd name="T42" fmla="*/ 173483 w 689"/>
                <a:gd name="T43" fmla="*/ 354961 h 688"/>
                <a:gd name="T44" fmla="*/ 188758 w 689"/>
                <a:gd name="T45" fmla="*/ 372383 h 688"/>
                <a:gd name="T46" fmla="*/ 148388 w 689"/>
                <a:gd name="T47" fmla="*/ 387627 h 688"/>
                <a:gd name="T48" fmla="*/ 133112 w 689"/>
                <a:gd name="T49" fmla="*/ 370205 h 688"/>
                <a:gd name="T50" fmla="*/ 173483 w 689"/>
                <a:gd name="T51" fmla="*/ 354961 h 688"/>
                <a:gd name="T52" fmla="*/ 618646 w 689"/>
                <a:gd name="T53" fmla="*/ 370205 h 688"/>
                <a:gd name="T54" fmla="*/ 603370 w 689"/>
                <a:gd name="T55" fmla="*/ 387627 h 688"/>
                <a:gd name="T56" fmla="*/ 563000 w 689"/>
                <a:gd name="T57" fmla="*/ 372383 h 688"/>
                <a:gd name="T58" fmla="*/ 578275 w 689"/>
                <a:gd name="T59" fmla="*/ 354961 h 688"/>
                <a:gd name="T60" fmla="*/ 396064 w 689"/>
                <a:gd name="T61" fmla="*/ 374561 h 688"/>
                <a:gd name="T62" fmla="*/ 356785 w 689"/>
                <a:gd name="T63" fmla="*/ 374561 h 688"/>
                <a:gd name="T64" fmla="*/ 376425 w 689"/>
                <a:gd name="T65" fmla="*/ 218857 h 688"/>
                <a:gd name="T66" fmla="*/ 396064 w 689"/>
                <a:gd name="T67" fmla="*/ 374561 h 688"/>
                <a:gd name="T68" fmla="*/ 285864 w 689"/>
                <a:gd name="T69" fmla="*/ 467112 h 688"/>
                <a:gd name="T70" fmla="*/ 358967 w 689"/>
                <a:gd name="T71" fmla="*/ 365850 h 688"/>
                <a:gd name="T72" fmla="*/ 387335 w 689"/>
                <a:gd name="T73" fmla="*/ 393071 h 68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89"/>
                <a:gd name="T112" fmla="*/ 0 h 688"/>
                <a:gd name="T113" fmla="*/ 689 w 689"/>
                <a:gd name="T114" fmla="*/ 688 h 68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89" h="688">
                  <a:moveTo>
                    <a:pt x="216" y="121"/>
                  </a:moveTo>
                  <a:cubicBezTo>
                    <a:pt x="94" y="192"/>
                    <a:pt x="51" y="350"/>
                    <a:pt x="122" y="472"/>
                  </a:cubicBezTo>
                  <a:cubicBezTo>
                    <a:pt x="193" y="595"/>
                    <a:pt x="350" y="637"/>
                    <a:pt x="473" y="566"/>
                  </a:cubicBezTo>
                  <a:cubicBezTo>
                    <a:pt x="596" y="495"/>
                    <a:pt x="638" y="338"/>
                    <a:pt x="567" y="215"/>
                  </a:cubicBezTo>
                  <a:cubicBezTo>
                    <a:pt x="496" y="93"/>
                    <a:pt x="339" y="51"/>
                    <a:pt x="216" y="121"/>
                  </a:cubicBezTo>
                  <a:close/>
                  <a:moveTo>
                    <a:pt x="495" y="605"/>
                  </a:moveTo>
                  <a:cubicBezTo>
                    <a:pt x="351" y="688"/>
                    <a:pt x="167" y="638"/>
                    <a:pt x="83" y="495"/>
                  </a:cubicBezTo>
                  <a:cubicBezTo>
                    <a:pt x="0" y="351"/>
                    <a:pt x="50" y="166"/>
                    <a:pt x="194" y="83"/>
                  </a:cubicBezTo>
                  <a:cubicBezTo>
                    <a:pt x="338" y="0"/>
                    <a:pt x="523" y="49"/>
                    <a:pt x="606" y="193"/>
                  </a:cubicBezTo>
                  <a:cubicBezTo>
                    <a:pt x="689" y="337"/>
                    <a:pt x="639" y="522"/>
                    <a:pt x="495" y="605"/>
                  </a:cubicBezTo>
                  <a:close/>
                  <a:moveTo>
                    <a:pt x="238" y="160"/>
                  </a:moveTo>
                  <a:cubicBezTo>
                    <a:pt x="137" y="219"/>
                    <a:pt x="102" y="349"/>
                    <a:pt x="161" y="450"/>
                  </a:cubicBezTo>
                  <a:cubicBezTo>
                    <a:pt x="219" y="551"/>
                    <a:pt x="349" y="586"/>
                    <a:pt x="451" y="528"/>
                  </a:cubicBezTo>
                  <a:cubicBezTo>
                    <a:pt x="552" y="469"/>
                    <a:pt x="587" y="339"/>
                    <a:pt x="528" y="238"/>
                  </a:cubicBezTo>
                  <a:cubicBezTo>
                    <a:pt x="470" y="136"/>
                    <a:pt x="340" y="102"/>
                    <a:pt x="238" y="160"/>
                  </a:cubicBezTo>
                  <a:close/>
                  <a:moveTo>
                    <a:pt x="460" y="543"/>
                  </a:moveTo>
                  <a:cubicBezTo>
                    <a:pt x="350" y="607"/>
                    <a:pt x="209" y="569"/>
                    <a:pt x="145" y="459"/>
                  </a:cubicBezTo>
                  <a:cubicBezTo>
                    <a:pt x="82" y="349"/>
                    <a:pt x="120" y="208"/>
                    <a:pt x="230" y="145"/>
                  </a:cubicBezTo>
                  <a:cubicBezTo>
                    <a:pt x="339" y="81"/>
                    <a:pt x="480" y="119"/>
                    <a:pt x="544" y="229"/>
                  </a:cubicBezTo>
                  <a:cubicBezTo>
                    <a:pt x="607" y="339"/>
                    <a:pt x="570" y="480"/>
                    <a:pt x="460" y="543"/>
                  </a:cubicBezTo>
                  <a:close/>
                  <a:moveTo>
                    <a:pt x="377" y="344"/>
                  </a:moveTo>
                  <a:cubicBezTo>
                    <a:pt x="377" y="362"/>
                    <a:pt x="362" y="376"/>
                    <a:pt x="345" y="376"/>
                  </a:cubicBezTo>
                  <a:cubicBezTo>
                    <a:pt x="327" y="376"/>
                    <a:pt x="312" y="362"/>
                    <a:pt x="312" y="344"/>
                  </a:cubicBezTo>
                  <a:cubicBezTo>
                    <a:pt x="312" y="326"/>
                    <a:pt x="327" y="311"/>
                    <a:pt x="345" y="311"/>
                  </a:cubicBezTo>
                  <a:cubicBezTo>
                    <a:pt x="362" y="311"/>
                    <a:pt x="377" y="326"/>
                    <a:pt x="377" y="344"/>
                  </a:cubicBezTo>
                  <a:close/>
                  <a:moveTo>
                    <a:pt x="359" y="158"/>
                  </a:moveTo>
                  <a:cubicBezTo>
                    <a:pt x="359" y="166"/>
                    <a:pt x="353" y="172"/>
                    <a:pt x="345" y="172"/>
                  </a:cubicBezTo>
                  <a:lnTo>
                    <a:pt x="344" y="172"/>
                  </a:lnTo>
                  <a:cubicBezTo>
                    <a:pt x="336" y="172"/>
                    <a:pt x="330" y="166"/>
                    <a:pt x="330" y="158"/>
                  </a:cubicBezTo>
                  <a:lnTo>
                    <a:pt x="330" y="135"/>
                  </a:lnTo>
                  <a:cubicBezTo>
                    <a:pt x="330" y="127"/>
                    <a:pt x="336" y="121"/>
                    <a:pt x="344" y="121"/>
                  </a:cubicBezTo>
                  <a:lnTo>
                    <a:pt x="345" y="121"/>
                  </a:lnTo>
                  <a:cubicBezTo>
                    <a:pt x="353" y="121"/>
                    <a:pt x="359" y="127"/>
                    <a:pt x="359" y="135"/>
                  </a:cubicBezTo>
                  <a:lnTo>
                    <a:pt x="359" y="158"/>
                  </a:lnTo>
                  <a:close/>
                  <a:moveTo>
                    <a:pt x="359" y="553"/>
                  </a:moveTo>
                  <a:cubicBezTo>
                    <a:pt x="359" y="560"/>
                    <a:pt x="353" y="567"/>
                    <a:pt x="345" y="567"/>
                  </a:cubicBezTo>
                  <a:lnTo>
                    <a:pt x="344" y="567"/>
                  </a:lnTo>
                  <a:cubicBezTo>
                    <a:pt x="336" y="567"/>
                    <a:pt x="330" y="560"/>
                    <a:pt x="330" y="553"/>
                  </a:cubicBezTo>
                  <a:lnTo>
                    <a:pt x="330" y="530"/>
                  </a:lnTo>
                  <a:cubicBezTo>
                    <a:pt x="330" y="522"/>
                    <a:pt x="336" y="516"/>
                    <a:pt x="344" y="516"/>
                  </a:cubicBezTo>
                  <a:lnTo>
                    <a:pt x="345" y="516"/>
                  </a:lnTo>
                  <a:cubicBezTo>
                    <a:pt x="353" y="516"/>
                    <a:pt x="359" y="522"/>
                    <a:pt x="359" y="530"/>
                  </a:cubicBezTo>
                  <a:lnTo>
                    <a:pt x="359" y="553"/>
                  </a:lnTo>
                  <a:close/>
                  <a:moveTo>
                    <a:pt x="159" y="326"/>
                  </a:moveTo>
                  <a:cubicBezTo>
                    <a:pt x="166" y="326"/>
                    <a:pt x="173" y="333"/>
                    <a:pt x="173" y="340"/>
                  </a:cubicBezTo>
                  <a:lnTo>
                    <a:pt x="173" y="342"/>
                  </a:lnTo>
                  <a:cubicBezTo>
                    <a:pt x="173" y="350"/>
                    <a:pt x="166" y="356"/>
                    <a:pt x="159" y="356"/>
                  </a:cubicBezTo>
                  <a:lnTo>
                    <a:pt x="136" y="356"/>
                  </a:lnTo>
                  <a:cubicBezTo>
                    <a:pt x="128" y="356"/>
                    <a:pt x="122" y="350"/>
                    <a:pt x="122" y="342"/>
                  </a:cubicBezTo>
                  <a:lnTo>
                    <a:pt x="122" y="340"/>
                  </a:lnTo>
                  <a:cubicBezTo>
                    <a:pt x="122" y="333"/>
                    <a:pt x="128" y="326"/>
                    <a:pt x="136" y="326"/>
                  </a:cubicBezTo>
                  <a:lnTo>
                    <a:pt x="159" y="326"/>
                  </a:lnTo>
                  <a:close/>
                  <a:moveTo>
                    <a:pt x="553" y="326"/>
                  </a:moveTo>
                  <a:cubicBezTo>
                    <a:pt x="561" y="326"/>
                    <a:pt x="567" y="333"/>
                    <a:pt x="567" y="340"/>
                  </a:cubicBezTo>
                  <a:lnTo>
                    <a:pt x="567" y="342"/>
                  </a:lnTo>
                  <a:cubicBezTo>
                    <a:pt x="567" y="350"/>
                    <a:pt x="561" y="356"/>
                    <a:pt x="553" y="356"/>
                  </a:cubicBezTo>
                  <a:lnTo>
                    <a:pt x="530" y="356"/>
                  </a:lnTo>
                  <a:cubicBezTo>
                    <a:pt x="523" y="356"/>
                    <a:pt x="516" y="350"/>
                    <a:pt x="516" y="342"/>
                  </a:cubicBezTo>
                  <a:lnTo>
                    <a:pt x="516" y="340"/>
                  </a:lnTo>
                  <a:cubicBezTo>
                    <a:pt x="516" y="333"/>
                    <a:pt x="523" y="326"/>
                    <a:pt x="530" y="326"/>
                  </a:cubicBezTo>
                  <a:lnTo>
                    <a:pt x="553" y="326"/>
                  </a:lnTo>
                  <a:close/>
                  <a:moveTo>
                    <a:pt x="363" y="344"/>
                  </a:moveTo>
                  <a:cubicBezTo>
                    <a:pt x="363" y="354"/>
                    <a:pt x="355" y="362"/>
                    <a:pt x="345" y="362"/>
                  </a:cubicBezTo>
                  <a:cubicBezTo>
                    <a:pt x="335" y="362"/>
                    <a:pt x="327" y="354"/>
                    <a:pt x="327" y="344"/>
                  </a:cubicBezTo>
                  <a:lnTo>
                    <a:pt x="327" y="219"/>
                  </a:lnTo>
                  <a:cubicBezTo>
                    <a:pt x="327" y="209"/>
                    <a:pt x="335" y="201"/>
                    <a:pt x="345" y="201"/>
                  </a:cubicBezTo>
                  <a:cubicBezTo>
                    <a:pt x="355" y="201"/>
                    <a:pt x="363" y="209"/>
                    <a:pt x="363" y="219"/>
                  </a:cubicBezTo>
                  <a:lnTo>
                    <a:pt x="363" y="344"/>
                  </a:lnTo>
                  <a:close/>
                  <a:moveTo>
                    <a:pt x="289" y="427"/>
                  </a:moveTo>
                  <a:cubicBezTo>
                    <a:pt x="281" y="435"/>
                    <a:pt x="269" y="436"/>
                    <a:pt x="262" y="429"/>
                  </a:cubicBezTo>
                  <a:cubicBezTo>
                    <a:pt x="255" y="422"/>
                    <a:pt x="255" y="409"/>
                    <a:pt x="263" y="402"/>
                  </a:cubicBezTo>
                  <a:lnTo>
                    <a:pt x="329" y="336"/>
                  </a:lnTo>
                  <a:cubicBezTo>
                    <a:pt x="337" y="328"/>
                    <a:pt x="349" y="327"/>
                    <a:pt x="356" y="334"/>
                  </a:cubicBezTo>
                  <a:cubicBezTo>
                    <a:pt x="363" y="341"/>
                    <a:pt x="362" y="354"/>
                    <a:pt x="355" y="361"/>
                  </a:cubicBezTo>
                  <a:lnTo>
                    <a:pt x="289" y="427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lIns="91434" tIns="45717" rIns="91434" bIns="45717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4261818" y="2019358"/>
            <a:ext cx="776288" cy="776288"/>
            <a:chOff x="4214812" y="1800225"/>
            <a:chExt cx="776288" cy="776288"/>
          </a:xfrm>
          <a:solidFill>
            <a:srgbClr val="FEE7BA"/>
          </a:solidFill>
        </p:grpSpPr>
        <p:sp>
          <p:nvSpPr>
            <p:cNvPr id="58" name="椭圆 57"/>
            <p:cNvSpPr/>
            <p:nvPr/>
          </p:nvSpPr>
          <p:spPr bwMode="auto">
            <a:xfrm>
              <a:off x="4214812" y="1800225"/>
              <a:ext cx="776288" cy="776288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59" name="Freeform 18"/>
            <p:cNvSpPr>
              <a:spLocks noEditPoints="1"/>
            </p:cNvSpPr>
            <p:nvPr/>
          </p:nvSpPr>
          <p:spPr bwMode="auto">
            <a:xfrm>
              <a:off x="4369197" y="1953745"/>
              <a:ext cx="443177" cy="469247"/>
            </a:xfrm>
            <a:custGeom>
              <a:avLst/>
              <a:gdLst>
                <a:gd name="T0" fmla="*/ 308844 w 568"/>
                <a:gd name="T1" fmla="*/ 627293 h 601"/>
                <a:gd name="T2" fmla="*/ 309935 w 568"/>
                <a:gd name="T3" fmla="*/ 363917 h 601"/>
                <a:gd name="T4" fmla="*/ 494368 w 568"/>
                <a:gd name="T5" fmla="*/ 328946 h 601"/>
                <a:gd name="T6" fmla="*/ 378688 w 568"/>
                <a:gd name="T7" fmla="*/ 374846 h 601"/>
                <a:gd name="T8" fmla="*/ 103675 w 568"/>
                <a:gd name="T9" fmla="*/ 233869 h 601"/>
                <a:gd name="T10" fmla="*/ 138598 w 568"/>
                <a:gd name="T11" fmla="*/ 238240 h 601"/>
                <a:gd name="T12" fmla="*/ 183342 w 568"/>
                <a:gd name="T13" fmla="*/ 242612 h 601"/>
                <a:gd name="T14" fmla="*/ 182250 w 568"/>
                <a:gd name="T15" fmla="*/ 213105 h 601"/>
                <a:gd name="T16" fmla="*/ 309935 w 568"/>
                <a:gd name="T17" fmla="*/ 331132 h 601"/>
                <a:gd name="T18" fmla="*/ 450715 w 568"/>
                <a:gd name="T19" fmla="*/ 228405 h 601"/>
                <a:gd name="T20" fmla="*/ 482364 w 568"/>
                <a:gd name="T21" fmla="*/ 222940 h 601"/>
                <a:gd name="T22" fmla="*/ 499825 w 568"/>
                <a:gd name="T23" fmla="*/ 229497 h 601"/>
                <a:gd name="T24" fmla="*/ 453989 w 568"/>
                <a:gd name="T25" fmla="*/ 279768 h 601"/>
                <a:gd name="T26" fmla="*/ 533656 w 568"/>
                <a:gd name="T27" fmla="*/ 372660 h 601"/>
                <a:gd name="T28" fmla="*/ 509647 w 568"/>
                <a:gd name="T29" fmla="*/ 287418 h 601"/>
                <a:gd name="T30" fmla="*/ 509647 w 568"/>
                <a:gd name="T31" fmla="*/ 546423 h 601"/>
                <a:gd name="T32" fmla="*/ 539112 w 568"/>
                <a:gd name="T33" fmla="*/ 539865 h 601"/>
                <a:gd name="T34" fmla="*/ 338309 w 568"/>
                <a:gd name="T35" fmla="*/ 650243 h 601"/>
                <a:gd name="T36" fmla="*/ 311026 w 568"/>
                <a:gd name="T37" fmla="*/ 656800 h 601"/>
                <a:gd name="T38" fmla="*/ 81849 w 568"/>
                <a:gd name="T39" fmla="*/ 539865 h 601"/>
                <a:gd name="T40" fmla="*/ 111315 w 568"/>
                <a:gd name="T41" fmla="*/ 546423 h 601"/>
                <a:gd name="T42" fmla="*/ 111315 w 568"/>
                <a:gd name="T43" fmla="*/ 287418 h 601"/>
                <a:gd name="T44" fmla="*/ 87306 w 568"/>
                <a:gd name="T45" fmla="*/ 372660 h 601"/>
                <a:gd name="T46" fmla="*/ 154968 w 568"/>
                <a:gd name="T47" fmla="*/ 275397 h 601"/>
                <a:gd name="T48" fmla="*/ 67662 w 568"/>
                <a:gd name="T49" fmla="*/ 437138 h 601"/>
                <a:gd name="T50" fmla="*/ 80758 w 568"/>
                <a:gd name="T51" fmla="*/ 463366 h 601"/>
                <a:gd name="T52" fmla="*/ 92762 w 568"/>
                <a:gd name="T53" fmla="*/ 487409 h 601"/>
                <a:gd name="T54" fmla="*/ 49109 w 568"/>
                <a:gd name="T55" fmla="*/ 519101 h 601"/>
                <a:gd name="T56" fmla="*/ 30557 w 568"/>
                <a:gd name="T57" fmla="*/ 412003 h 601"/>
                <a:gd name="T58" fmla="*/ 58931 w 568"/>
                <a:gd name="T59" fmla="*/ 363917 h 601"/>
                <a:gd name="T60" fmla="*/ 516194 w 568"/>
                <a:gd name="T61" fmla="*/ 416374 h 601"/>
                <a:gd name="T62" fmla="*/ 505281 w 568"/>
                <a:gd name="T63" fmla="*/ 443695 h 601"/>
                <a:gd name="T64" fmla="*/ 496551 w 568"/>
                <a:gd name="T65" fmla="*/ 471016 h 601"/>
                <a:gd name="T66" fmla="*/ 491094 w 568"/>
                <a:gd name="T67" fmla="*/ 491780 h 601"/>
                <a:gd name="T68" fmla="*/ 526016 w 568"/>
                <a:gd name="T69" fmla="*/ 396703 h 601"/>
                <a:gd name="T70" fmla="*/ 559847 w 568"/>
                <a:gd name="T71" fmla="*/ 393424 h 601"/>
                <a:gd name="T72" fmla="*/ 307752 w 568"/>
                <a:gd name="T73" fmla="*/ 0 h 601"/>
                <a:gd name="T74" fmla="*/ 456172 w 568"/>
                <a:gd name="T75" fmla="*/ 116934 h 601"/>
                <a:gd name="T76" fmla="*/ 429980 w 568"/>
                <a:gd name="T77" fmla="*/ 195619 h 601"/>
                <a:gd name="T78" fmla="*/ 398332 w 568"/>
                <a:gd name="T79" fmla="*/ 88520 h 601"/>
                <a:gd name="T80" fmla="*/ 211716 w 568"/>
                <a:gd name="T81" fmla="*/ 199991 h 601"/>
                <a:gd name="T82" fmla="*/ 165881 w 568"/>
                <a:gd name="T83" fmla="*/ 168298 h 601"/>
                <a:gd name="T84" fmla="*/ 216081 w 568"/>
                <a:gd name="T85" fmla="*/ 44807 h 60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68"/>
                <a:gd name="T130" fmla="*/ 0 h 601"/>
                <a:gd name="T131" fmla="*/ 568 w 568"/>
                <a:gd name="T132" fmla="*/ 601 h 60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68" h="601">
                  <a:moveTo>
                    <a:pt x="266" y="331"/>
                  </a:moveTo>
                  <a:lnTo>
                    <a:pt x="266" y="571"/>
                  </a:lnTo>
                  <a:cubicBezTo>
                    <a:pt x="272" y="573"/>
                    <a:pt x="277" y="575"/>
                    <a:pt x="283" y="574"/>
                  </a:cubicBezTo>
                  <a:cubicBezTo>
                    <a:pt x="290" y="574"/>
                    <a:pt x="297" y="572"/>
                    <a:pt x="303" y="570"/>
                  </a:cubicBezTo>
                  <a:lnTo>
                    <a:pt x="303" y="331"/>
                  </a:lnTo>
                  <a:cubicBezTo>
                    <a:pt x="297" y="332"/>
                    <a:pt x="290" y="333"/>
                    <a:pt x="284" y="333"/>
                  </a:cubicBezTo>
                  <a:cubicBezTo>
                    <a:pt x="278" y="333"/>
                    <a:pt x="272" y="332"/>
                    <a:pt x="266" y="331"/>
                  </a:cubicBezTo>
                  <a:close/>
                  <a:moveTo>
                    <a:pt x="347" y="343"/>
                  </a:moveTo>
                  <a:lnTo>
                    <a:pt x="453" y="301"/>
                  </a:lnTo>
                  <a:lnTo>
                    <a:pt x="453" y="345"/>
                  </a:lnTo>
                  <a:lnTo>
                    <a:pt x="347" y="386"/>
                  </a:lnTo>
                  <a:lnTo>
                    <a:pt x="347" y="343"/>
                  </a:lnTo>
                  <a:close/>
                  <a:moveTo>
                    <a:pt x="142" y="252"/>
                  </a:moveTo>
                  <a:lnTo>
                    <a:pt x="99" y="228"/>
                  </a:lnTo>
                  <a:cubicBezTo>
                    <a:pt x="94" y="225"/>
                    <a:pt x="93" y="219"/>
                    <a:pt x="95" y="214"/>
                  </a:cubicBezTo>
                  <a:cubicBezTo>
                    <a:pt x="98" y="209"/>
                    <a:pt x="104" y="208"/>
                    <a:pt x="109" y="210"/>
                  </a:cubicBezTo>
                  <a:lnTo>
                    <a:pt x="149" y="233"/>
                  </a:lnTo>
                  <a:lnTo>
                    <a:pt x="127" y="218"/>
                  </a:lnTo>
                  <a:cubicBezTo>
                    <a:pt x="123" y="215"/>
                    <a:pt x="122" y="209"/>
                    <a:pt x="125" y="204"/>
                  </a:cubicBezTo>
                  <a:cubicBezTo>
                    <a:pt x="128" y="200"/>
                    <a:pt x="134" y="199"/>
                    <a:pt x="138" y="202"/>
                  </a:cubicBezTo>
                  <a:lnTo>
                    <a:pt x="168" y="222"/>
                  </a:lnTo>
                  <a:lnTo>
                    <a:pt x="154" y="209"/>
                  </a:lnTo>
                  <a:cubicBezTo>
                    <a:pt x="150" y="205"/>
                    <a:pt x="149" y="199"/>
                    <a:pt x="153" y="195"/>
                  </a:cubicBezTo>
                  <a:cubicBezTo>
                    <a:pt x="157" y="191"/>
                    <a:pt x="163" y="191"/>
                    <a:pt x="167" y="195"/>
                  </a:cubicBezTo>
                  <a:lnTo>
                    <a:pt x="282" y="303"/>
                  </a:lnTo>
                  <a:cubicBezTo>
                    <a:pt x="283" y="303"/>
                    <a:pt x="283" y="303"/>
                    <a:pt x="283" y="304"/>
                  </a:cubicBezTo>
                  <a:cubicBezTo>
                    <a:pt x="283" y="303"/>
                    <a:pt x="284" y="303"/>
                    <a:pt x="284" y="303"/>
                  </a:cubicBezTo>
                  <a:lnTo>
                    <a:pt x="399" y="195"/>
                  </a:lnTo>
                  <a:cubicBezTo>
                    <a:pt x="403" y="191"/>
                    <a:pt x="409" y="191"/>
                    <a:pt x="413" y="195"/>
                  </a:cubicBezTo>
                  <a:cubicBezTo>
                    <a:pt x="417" y="199"/>
                    <a:pt x="417" y="205"/>
                    <a:pt x="413" y="209"/>
                  </a:cubicBezTo>
                  <a:lnTo>
                    <a:pt x="399" y="222"/>
                  </a:lnTo>
                  <a:lnTo>
                    <a:pt x="428" y="202"/>
                  </a:lnTo>
                  <a:cubicBezTo>
                    <a:pt x="432" y="199"/>
                    <a:pt x="438" y="200"/>
                    <a:pt x="442" y="204"/>
                  </a:cubicBezTo>
                  <a:cubicBezTo>
                    <a:pt x="445" y="209"/>
                    <a:pt x="444" y="215"/>
                    <a:pt x="439" y="218"/>
                  </a:cubicBezTo>
                  <a:lnTo>
                    <a:pt x="417" y="233"/>
                  </a:lnTo>
                  <a:lnTo>
                    <a:pt x="458" y="210"/>
                  </a:lnTo>
                  <a:cubicBezTo>
                    <a:pt x="462" y="208"/>
                    <a:pt x="468" y="209"/>
                    <a:pt x="471" y="214"/>
                  </a:cubicBezTo>
                  <a:cubicBezTo>
                    <a:pt x="474" y="219"/>
                    <a:pt x="472" y="225"/>
                    <a:pt x="467" y="228"/>
                  </a:cubicBezTo>
                  <a:lnTo>
                    <a:pt x="416" y="256"/>
                  </a:lnTo>
                  <a:lnTo>
                    <a:pt x="494" y="224"/>
                  </a:lnTo>
                  <a:lnTo>
                    <a:pt x="494" y="342"/>
                  </a:lnTo>
                  <a:cubicBezTo>
                    <a:pt x="492" y="342"/>
                    <a:pt x="491" y="342"/>
                    <a:pt x="489" y="341"/>
                  </a:cubicBezTo>
                  <a:lnTo>
                    <a:pt x="473" y="339"/>
                  </a:lnTo>
                  <a:lnTo>
                    <a:pt x="467" y="351"/>
                  </a:lnTo>
                  <a:lnTo>
                    <a:pt x="467" y="263"/>
                  </a:lnTo>
                  <a:lnTo>
                    <a:pt x="329" y="322"/>
                  </a:lnTo>
                  <a:lnTo>
                    <a:pt x="329" y="559"/>
                  </a:lnTo>
                  <a:lnTo>
                    <a:pt x="467" y="500"/>
                  </a:lnTo>
                  <a:lnTo>
                    <a:pt x="467" y="483"/>
                  </a:lnTo>
                  <a:cubicBezTo>
                    <a:pt x="472" y="486"/>
                    <a:pt x="477" y="488"/>
                    <a:pt x="482" y="490"/>
                  </a:cubicBezTo>
                  <a:cubicBezTo>
                    <a:pt x="486" y="492"/>
                    <a:pt x="490" y="493"/>
                    <a:pt x="494" y="494"/>
                  </a:cubicBezTo>
                  <a:lnTo>
                    <a:pt x="494" y="518"/>
                  </a:lnTo>
                  <a:lnTo>
                    <a:pt x="321" y="591"/>
                  </a:lnTo>
                  <a:cubicBezTo>
                    <a:pt x="318" y="592"/>
                    <a:pt x="314" y="594"/>
                    <a:pt x="310" y="595"/>
                  </a:cubicBezTo>
                  <a:lnTo>
                    <a:pt x="303" y="598"/>
                  </a:lnTo>
                  <a:cubicBezTo>
                    <a:pt x="297" y="599"/>
                    <a:pt x="291" y="601"/>
                    <a:pt x="285" y="601"/>
                  </a:cubicBezTo>
                  <a:cubicBezTo>
                    <a:pt x="271" y="601"/>
                    <a:pt x="258" y="598"/>
                    <a:pt x="247" y="590"/>
                  </a:cubicBezTo>
                  <a:lnTo>
                    <a:pt x="75" y="518"/>
                  </a:lnTo>
                  <a:lnTo>
                    <a:pt x="75" y="494"/>
                  </a:lnTo>
                  <a:cubicBezTo>
                    <a:pt x="79" y="493"/>
                    <a:pt x="83" y="492"/>
                    <a:pt x="87" y="490"/>
                  </a:cubicBezTo>
                  <a:cubicBezTo>
                    <a:pt x="91" y="488"/>
                    <a:pt x="96" y="486"/>
                    <a:pt x="102" y="483"/>
                  </a:cubicBezTo>
                  <a:lnTo>
                    <a:pt x="102" y="500"/>
                  </a:lnTo>
                  <a:lnTo>
                    <a:pt x="240" y="559"/>
                  </a:lnTo>
                  <a:lnTo>
                    <a:pt x="240" y="322"/>
                  </a:lnTo>
                  <a:lnTo>
                    <a:pt x="102" y="263"/>
                  </a:lnTo>
                  <a:lnTo>
                    <a:pt x="102" y="351"/>
                  </a:lnTo>
                  <a:lnTo>
                    <a:pt x="95" y="339"/>
                  </a:lnTo>
                  <a:lnTo>
                    <a:pt x="80" y="341"/>
                  </a:lnTo>
                  <a:cubicBezTo>
                    <a:pt x="78" y="342"/>
                    <a:pt x="77" y="342"/>
                    <a:pt x="75" y="342"/>
                  </a:cubicBezTo>
                  <a:lnTo>
                    <a:pt x="75" y="224"/>
                  </a:lnTo>
                  <a:lnTo>
                    <a:pt x="142" y="252"/>
                  </a:lnTo>
                  <a:close/>
                  <a:moveTo>
                    <a:pt x="86" y="363"/>
                  </a:moveTo>
                  <a:cubicBezTo>
                    <a:pt x="89" y="369"/>
                    <a:pt x="91" y="375"/>
                    <a:pt x="94" y="381"/>
                  </a:cubicBezTo>
                  <a:lnTo>
                    <a:pt x="62" y="400"/>
                  </a:lnTo>
                  <a:lnTo>
                    <a:pt x="97" y="387"/>
                  </a:lnTo>
                  <a:cubicBezTo>
                    <a:pt x="99" y="393"/>
                    <a:pt x="102" y="399"/>
                    <a:pt x="104" y="406"/>
                  </a:cubicBezTo>
                  <a:lnTo>
                    <a:pt x="74" y="424"/>
                  </a:lnTo>
                  <a:lnTo>
                    <a:pt x="106" y="411"/>
                  </a:lnTo>
                  <a:cubicBezTo>
                    <a:pt x="108" y="418"/>
                    <a:pt x="110" y="424"/>
                    <a:pt x="112" y="431"/>
                  </a:cubicBezTo>
                  <a:lnTo>
                    <a:pt x="85" y="446"/>
                  </a:lnTo>
                  <a:lnTo>
                    <a:pt x="113" y="435"/>
                  </a:lnTo>
                  <a:cubicBezTo>
                    <a:pt x="115" y="440"/>
                    <a:pt x="116" y="445"/>
                    <a:pt x="117" y="450"/>
                  </a:cubicBezTo>
                  <a:cubicBezTo>
                    <a:pt x="111" y="454"/>
                    <a:pt x="66" y="483"/>
                    <a:pt x="45" y="475"/>
                  </a:cubicBezTo>
                  <a:cubicBezTo>
                    <a:pt x="23" y="467"/>
                    <a:pt x="2" y="437"/>
                    <a:pt x="1" y="410"/>
                  </a:cubicBezTo>
                  <a:cubicBezTo>
                    <a:pt x="0" y="383"/>
                    <a:pt x="70" y="366"/>
                    <a:pt x="86" y="363"/>
                  </a:cubicBezTo>
                  <a:close/>
                  <a:moveTo>
                    <a:pt x="28" y="377"/>
                  </a:moveTo>
                  <a:lnTo>
                    <a:pt x="45" y="369"/>
                  </a:lnTo>
                  <a:lnTo>
                    <a:pt x="54" y="360"/>
                  </a:lnTo>
                  <a:lnTo>
                    <a:pt x="54" y="333"/>
                  </a:lnTo>
                  <a:cubicBezTo>
                    <a:pt x="38" y="340"/>
                    <a:pt x="31" y="356"/>
                    <a:pt x="28" y="377"/>
                  </a:cubicBezTo>
                  <a:close/>
                  <a:moveTo>
                    <a:pt x="482" y="363"/>
                  </a:moveTo>
                  <a:cubicBezTo>
                    <a:pt x="479" y="369"/>
                    <a:pt x="476" y="375"/>
                    <a:pt x="473" y="381"/>
                  </a:cubicBezTo>
                  <a:lnTo>
                    <a:pt x="505" y="400"/>
                  </a:lnTo>
                  <a:lnTo>
                    <a:pt x="471" y="387"/>
                  </a:lnTo>
                  <a:cubicBezTo>
                    <a:pt x="468" y="393"/>
                    <a:pt x="465" y="399"/>
                    <a:pt x="463" y="406"/>
                  </a:cubicBezTo>
                  <a:lnTo>
                    <a:pt x="493" y="424"/>
                  </a:lnTo>
                  <a:lnTo>
                    <a:pt x="461" y="411"/>
                  </a:lnTo>
                  <a:cubicBezTo>
                    <a:pt x="459" y="418"/>
                    <a:pt x="457" y="424"/>
                    <a:pt x="455" y="431"/>
                  </a:cubicBezTo>
                  <a:lnTo>
                    <a:pt x="482" y="446"/>
                  </a:lnTo>
                  <a:lnTo>
                    <a:pt x="454" y="435"/>
                  </a:lnTo>
                  <a:cubicBezTo>
                    <a:pt x="453" y="440"/>
                    <a:pt x="451" y="445"/>
                    <a:pt x="450" y="450"/>
                  </a:cubicBezTo>
                  <a:cubicBezTo>
                    <a:pt x="456" y="454"/>
                    <a:pt x="501" y="483"/>
                    <a:pt x="523" y="475"/>
                  </a:cubicBezTo>
                  <a:cubicBezTo>
                    <a:pt x="544" y="467"/>
                    <a:pt x="566" y="437"/>
                    <a:pt x="567" y="410"/>
                  </a:cubicBezTo>
                  <a:cubicBezTo>
                    <a:pt x="568" y="383"/>
                    <a:pt x="497" y="366"/>
                    <a:pt x="482" y="363"/>
                  </a:cubicBezTo>
                  <a:close/>
                  <a:moveTo>
                    <a:pt x="540" y="377"/>
                  </a:moveTo>
                  <a:lnTo>
                    <a:pt x="522" y="369"/>
                  </a:lnTo>
                  <a:lnTo>
                    <a:pt x="513" y="360"/>
                  </a:lnTo>
                  <a:lnTo>
                    <a:pt x="513" y="333"/>
                  </a:lnTo>
                  <a:cubicBezTo>
                    <a:pt x="529" y="340"/>
                    <a:pt x="536" y="356"/>
                    <a:pt x="540" y="377"/>
                  </a:cubicBezTo>
                  <a:close/>
                  <a:moveTo>
                    <a:pt x="282" y="0"/>
                  </a:moveTo>
                  <a:cubicBezTo>
                    <a:pt x="315" y="0"/>
                    <a:pt x="344" y="16"/>
                    <a:pt x="366" y="41"/>
                  </a:cubicBezTo>
                  <a:cubicBezTo>
                    <a:pt x="379" y="58"/>
                    <a:pt x="390" y="78"/>
                    <a:pt x="395" y="101"/>
                  </a:cubicBezTo>
                  <a:cubicBezTo>
                    <a:pt x="403" y="99"/>
                    <a:pt x="415" y="98"/>
                    <a:pt x="418" y="107"/>
                  </a:cubicBezTo>
                  <a:cubicBezTo>
                    <a:pt x="423" y="120"/>
                    <a:pt x="421" y="151"/>
                    <a:pt x="412" y="154"/>
                  </a:cubicBezTo>
                  <a:cubicBezTo>
                    <a:pt x="408" y="156"/>
                    <a:pt x="403" y="156"/>
                    <a:pt x="398" y="155"/>
                  </a:cubicBezTo>
                  <a:cubicBezTo>
                    <a:pt x="398" y="163"/>
                    <a:pt x="396" y="171"/>
                    <a:pt x="394" y="179"/>
                  </a:cubicBezTo>
                  <a:cubicBezTo>
                    <a:pt x="386" y="180"/>
                    <a:pt x="378" y="182"/>
                    <a:pt x="370" y="183"/>
                  </a:cubicBezTo>
                  <a:cubicBezTo>
                    <a:pt x="375" y="169"/>
                    <a:pt x="377" y="154"/>
                    <a:pt x="377" y="138"/>
                  </a:cubicBezTo>
                  <a:cubicBezTo>
                    <a:pt x="377" y="117"/>
                    <a:pt x="373" y="98"/>
                    <a:pt x="365" y="81"/>
                  </a:cubicBezTo>
                  <a:cubicBezTo>
                    <a:pt x="301" y="132"/>
                    <a:pt x="218" y="95"/>
                    <a:pt x="197" y="86"/>
                  </a:cubicBezTo>
                  <a:cubicBezTo>
                    <a:pt x="190" y="101"/>
                    <a:pt x="187" y="119"/>
                    <a:pt x="187" y="138"/>
                  </a:cubicBezTo>
                  <a:cubicBezTo>
                    <a:pt x="187" y="154"/>
                    <a:pt x="189" y="169"/>
                    <a:pt x="194" y="183"/>
                  </a:cubicBezTo>
                  <a:cubicBezTo>
                    <a:pt x="186" y="181"/>
                    <a:pt x="178" y="180"/>
                    <a:pt x="170" y="179"/>
                  </a:cubicBezTo>
                  <a:cubicBezTo>
                    <a:pt x="168" y="171"/>
                    <a:pt x="167" y="163"/>
                    <a:pt x="166" y="155"/>
                  </a:cubicBezTo>
                  <a:cubicBezTo>
                    <a:pt x="161" y="156"/>
                    <a:pt x="156" y="156"/>
                    <a:pt x="152" y="154"/>
                  </a:cubicBezTo>
                  <a:cubicBezTo>
                    <a:pt x="143" y="151"/>
                    <a:pt x="141" y="120"/>
                    <a:pt x="146" y="107"/>
                  </a:cubicBezTo>
                  <a:cubicBezTo>
                    <a:pt x="149" y="98"/>
                    <a:pt x="161" y="99"/>
                    <a:pt x="169" y="101"/>
                  </a:cubicBezTo>
                  <a:cubicBezTo>
                    <a:pt x="174" y="78"/>
                    <a:pt x="185" y="58"/>
                    <a:pt x="198" y="41"/>
                  </a:cubicBezTo>
                  <a:cubicBezTo>
                    <a:pt x="220" y="16"/>
                    <a:pt x="249" y="0"/>
                    <a:pt x="282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lIns="91434" tIns="45717" rIns="91434" bIns="45717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4261818" y="3943408"/>
            <a:ext cx="776288" cy="776288"/>
            <a:chOff x="4214812" y="3724275"/>
            <a:chExt cx="776288" cy="776288"/>
          </a:xfrm>
          <a:solidFill>
            <a:srgbClr val="FEE7BA"/>
          </a:solidFill>
        </p:grpSpPr>
        <p:sp>
          <p:nvSpPr>
            <p:cNvPr id="61" name="椭圆 60"/>
            <p:cNvSpPr/>
            <p:nvPr/>
          </p:nvSpPr>
          <p:spPr bwMode="auto">
            <a:xfrm>
              <a:off x="4214812" y="3724275"/>
              <a:ext cx="776288" cy="776288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62" name="Freeform 22"/>
            <p:cNvSpPr>
              <a:spLocks noEditPoints="1"/>
            </p:cNvSpPr>
            <p:nvPr/>
          </p:nvSpPr>
          <p:spPr bwMode="auto">
            <a:xfrm>
              <a:off x="4388950" y="3900451"/>
              <a:ext cx="418487" cy="415498"/>
            </a:xfrm>
            <a:custGeom>
              <a:avLst/>
              <a:gdLst>
                <a:gd name="T0" fmla="*/ 603014 w 612"/>
                <a:gd name="T1" fmla="*/ 570152 h 605"/>
                <a:gd name="T2" fmla="*/ 534316 w 612"/>
                <a:gd name="T3" fmla="*/ 570152 h 605"/>
                <a:gd name="T4" fmla="*/ 643360 w 612"/>
                <a:gd name="T5" fmla="*/ 64566 h 605"/>
                <a:gd name="T6" fmla="*/ 553944 w 612"/>
                <a:gd name="T7" fmla="*/ 0 h 605"/>
                <a:gd name="T8" fmla="*/ 314047 w 612"/>
                <a:gd name="T9" fmla="*/ 214491 h 605"/>
                <a:gd name="T10" fmla="*/ 279153 w 612"/>
                <a:gd name="T11" fmla="*/ 263736 h 605"/>
                <a:gd name="T12" fmla="*/ 249711 w 612"/>
                <a:gd name="T13" fmla="*/ 277963 h 605"/>
                <a:gd name="T14" fmla="*/ 252982 w 612"/>
                <a:gd name="T15" fmla="*/ 369888 h 605"/>
                <a:gd name="T16" fmla="*/ 59974 w 612"/>
                <a:gd name="T17" fmla="*/ 538416 h 605"/>
                <a:gd name="T18" fmla="*/ 38165 w 612"/>
                <a:gd name="T19" fmla="*/ 662077 h 605"/>
                <a:gd name="T20" fmla="*/ 138486 w 612"/>
                <a:gd name="T21" fmla="*/ 561398 h 605"/>
                <a:gd name="T22" fmla="*/ 295510 w 612"/>
                <a:gd name="T23" fmla="*/ 412567 h 605"/>
                <a:gd name="T24" fmla="*/ 383835 w 612"/>
                <a:gd name="T25" fmla="*/ 412567 h 605"/>
                <a:gd name="T26" fmla="*/ 408915 w 612"/>
                <a:gd name="T27" fmla="*/ 356756 h 605"/>
                <a:gd name="T28" fmla="*/ 447081 w 612"/>
                <a:gd name="T29" fmla="*/ 349095 h 605"/>
                <a:gd name="T30" fmla="*/ 643360 w 612"/>
                <a:gd name="T31" fmla="*/ 64566 h 605"/>
                <a:gd name="T32" fmla="*/ 260615 w 612"/>
                <a:gd name="T33" fmla="*/ 215585 h 605"/>
                <a:gd name="T34" fmla="*/ 268248 w 612"/>
                <a:gd name="T35" fmla="*/ 207925 h 605"/>
                <a:gd name="T36" fmla="*/ 290057 w 612"/>
                <a:gd name="T37" fmla="*/ 187132 h 605"/>
                <a:gd name="T38" fmla="*/ 142848 w 612"/>
                <a:gd name="T39" fmla="*/ 1094 h 605"/>
                <a:gd name="T40" fmla="*/ 186465 w 612"/>
                <a:gd name="T41" fmla="*/ 106151 h 605"/>
                <a:gd name="T42" fmla="*/ 14176 w 612"/>
                <a:gd name="T43" fmla="*/ 129132 h 605"/>
                <a:gd name="T44" fmla="*/ 153752 w 612"/>
                <a:gd name="T45" fmla="*/ 297661 h 605"/>
                <a:gd name="T46" fmla="*/ 201732 w 612"/>
                <a:gd name="T47" fmla="*/ 287812 h 605"/>
                <a:gd name="T48" fmla="*/ 240987 w 612"/>
                <a:gd name="T49" fmla="*/ 235284 h 605"/>
                <a:gd name="T50" fmla="*/ 445990 w 612"/>
                <a:gd name="T51" fmla="*/ 402718 h 605"/>
                <a:gd name="T52" fmla="*/ 410006 w 612"/>
                <a:gd name="T53" fmla="*/ 438831 h 605"/>
                <a:gd name="T54" fmla="*/ 491789 w 612"/>
                <a:gd name="T55" fmla="*/ 578907 h 605"/>
                <a:gd name="T56" fmla="*/ 576843 w 612"/>
                <a:gd name="T57" fmla="*/ 662077 h 605"/>
                <a:gd name="T58" fmla="*/ 650993 w 612"/>
                <a:gd name="T59" fmla="*/ 549360 h 605"/>
                <a:gd name="T60" fmla="*/ 465618 w 612"/>
                <a:gd name="T61" fmla="*/ 383020 h 605"/>
                <a:gd name="T62" fmla="*/ 437267 w 612"/>
                <a:gd name="T63" fmla="*/ 385208 h 60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12"/>
                <a:gd name="T97" fmla="*/ 0 h 605"/>
                <a:gd name="T98" fmla="*/ 612 w 612"/>
                <a:gd name="T99" fmla="*/ 605 h 60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12" h="605">
                  <a:moveTo>
                    <a:pt x="522" y="490"/>
                  </a:moveTo>
                  <a:cubicBezTo>
                    <a:pt x="539" y="490"/>
                    <a:pt x="553" y="504"/>
                    <a:pt x="553" y="521"/>
                  </a:cubicBezTo>
                  <a:cubicBezTo>
                    <a:pt x="553" y="539"/>
                    <a:pt x="539" y="553"/>
                    <a:pt x="522" y="553"/>
                  </a:cubicBezTo>
                  <a:cubicBezTo>
                    <a:pt x="504" y="553"/>
                    <a:pt x="490" y="539"/>
                    <a:pt x="490" y="521"/>
                  </a:cubicBezTo>
                  <a:cubicBezTo>
                    <a:pt x="490" y="504"/>
                    <a:pt x="504" y="490"/>
                    <a:pt x="522" y="490"/>
                  </a:cubicBezTo>
                  <a:close/>
                  <a:moveTo>
                    <a:pt x="590" y="59"/>
                  </a:moveTo>
                  <a:lnTo>
                    <a:pt x="548" y="17"/>
                  </a:lnTo>
                  <a:cubicBezTo>
                    <a:pt x="537" y="5"/>
                    <a:pt x="522" y="0"/>
                    <a:pt x="508" y="0"/>
                  </a:cubicBezTo>
                  <a:cubicBezTo>
                    <a:pt x="493" y="0"/>
                    <a:pt x="478" y="5"/>
                    <a:pt x="467" y="17"/>
                  </a:cubicBezTo>
                  <a:lnTo>
                    <a:pt x="288" y="196"/>
                  </a:lnTo>
                  <a:cubicBezTo>
                    <a:pt x="293" y="207"/>
                    <a:pt x="289" y="223"/>
                    <a:pt x="281" y="231"/>
                  </a:cubicBezTo>
                  <a:cubicBezTo>
                    <a:pt x="275" y="237"/>
                    <a:pt x="265" y="241"/>
                    <a:pt x="256" y="241"/>
                  </a:cubicBezTo>
                  <a:cubicBezTo>
                    <a:pt x="252" y="241"/>
                    <a:pt x="249" y="240"/>
                    <a:pt x="245" y="239"/>
                  </a:cubicBezTo>
                  <a:lnTo>
                    <a:pt x="229" y="254"/>
                  </a:lnTo>
                  <a:cubicBezTo>
                    <a:pt x="207" y="277"/>
                    <a:pt x="207" y="313"/>
                    <a:pt x="229" y="335"/>
                  </a:cubicBezTo>
                  <a:lnTo>
                    <a:pt x="232" y="338"/>
                  </a:lnTo>
                  <a:lnTo>
                    <a:pt x="92" y="478"/>
                  </a:lnTo>
                  <a:lnTo>
                    <a:pt x="55" y="492"/>
                  </a:lnTo>
                  <a:lnTo>
                    <a:pt x="0" y="570"/>
                  </a:lnTo>
                  <a:lnTo>
                    <a:pt x="35" y="605"/>
                  </a:lnTo>
                  <a:lnTo>
                    <a:pt x="113" y="551"/>
                  </a:lnTo>
                  <a:lnTo>
                    <a:pt x="127" y="513"/>
                  </a:lnTo>
                  <a:lnTo>
                    <a:pt x="267" y="373"/>
                  </a:lnTo>
                  <a:lnTo>
                    <a:pt x="271" y="377"/>
                  </a:lnTo>
                  <a:cubicBezTo>
                    <a:pt x="283" y="388"/>
                    <a:pt x="297" y="394"/>
                    <a:pt x="312" y="394"/>
                  </a:cubicBezTo>
                  <a:cubicBezTo>
                    <a:pt x="326" y="394"/>
                    <a:pt x="341" y="388"/>
                    <a:pt x="352" y="377"/>
                  </a:cubicBezTo>
                  <a:lnTo>
                    <a:pt x="368" y="361"/>
                  </a:lnTo>
                  <a:cubicBezTo>
                    <a:pt x="363" y="351"/>
                    <a:pt x="367" y="335"/>
                    <a:pt x="375" y="326"/>
                  </a:cubicBezTo>
                  <a:cubicBezTo>
                    <a:pt x="381" y="320"/>
                    <a:pt x="391" y="317"/>
                    <a:pt x="399" y="317"/>
                  </a:cubicBezTo>
                  <a:cubicBezTo>
                    <a:pt x="403" y="317"/>
                    <a:pt x="407" y="317"/>
                    <a:pt x="410" y="319"/>
                  </a:cubicBezTo>
                  <a:lnTo>
                    <a:pt x="590" y="139"/>
                  </a:lnTo>
                  <a:cubicBezTo>
                    <a:pt x="612" y="117"/>
                    <a:pt x="612" y="81"/>
                    <a:pt x="590" y="59"/>
                  </a:cubicBezTo>
                  <a:close/>
                  <a:moveTo>
                    <a:pt x="221" y="215"/>
                  </a:moveTo>
                  <a:lnTo>
                    <a:pt x="239" y="197"/>
                  </a:lnTo>
                  <a:lnTo>
                    <a:pt x="255" y="206"/>
                  </a:lnTo>
                  <a:lnTo>
                    <a:pt x="246" y="190"/>
                  </a:lnTo>
                  <a:lnTo>
                    <a:pt x="264" y="172"/>
                  </a:lnTo>
                  <a:lnTo>
                    <a:pt x="266" y="171"/>
                  </a:lnTo>
                  <a:cubicBezTo>
                    <a:pt x="270" y="161"/>
                    <a:pt x="272" y="151"/>
                    <a:pt x="272" y="141"/>
                  </a:cubicBezTo>
                  <a:cubicBezTo>
                    <a:pt x="272" y="69"/>
                    <a:pt x="203" y="0"/>
                    <a:pt x="131" y="1"/>
                  </a:cubicBezTo>
                  <a:cubicBezTo>
                    <a:pt x="131" y="1"/>
                    <a:pt x="123" y="9"/>
                    <a:pt x="118" y="13"/>
                  </a:cubicBezTo>
                  <a:cubicBezTo>
                    <a:pt x="176" y="71"/>
                    <a:pt x="171" y="62"/>
                    <a:pt x="171" y="97"/>
                  </a:cubicBezTo>
                  <a:cubicBezTo>
                    <a:pt x="171" y="126"/>
                    <a:pt x="125" y="171"/>
                    <a:pt x="97" y="171"/>
                  </a:cubicBezTo>
                  <a:cubicBezTo>
                    <a:pt x="61" y="171"/>
                    <a:pt x="72" y="177"/>
                    <a:pt x="13" y="118"/>
                  </a:cubicBezTo>
                  <a:cubicBezTo>
                    <a:pt x="9" y="123"/>
                    <a:pt x="1" y="131"/>
                    <a:pt x="1" y="131"/>
                  </a:cubicBezTo>
                  <a:cubicBezTo>
                    <a:pt x="2" y="203"/>
                    <a:pt x="70" y="272"/>
                    <a:pt x="141" y="272"/>
                  </a:cubicBezTo>
                  <a:cubicBezTo>
                    <a:pt x="154" y="272"/>
                    <a:pt x="168" y="267"/>
                    <a:pt x="182" y="261"/>
                  </a:cubicBezTo>
                  <a:lnTo>
                    <a:pt x="185" y="263"/>
                  </a:lnTo>
                  <a:cubicBezTo>
                    <a:pt x="189" y="251"/>
                    <a:pt x="196" y="240"/>
                    <a:pt x="206" y="231"/>
                  </a:cubicBezTo>
                  <a:lnTo>
                    <a:pt x="221" y="215"/>
                  </a:lnTo>
                  <a:close/>
                  <a:moveTo>
                    <a:pt x="401" y="352"/>
                  </a:moveTo>
                  <a:lnTo>
                    <a:pt x="409" y="368"/>
                  </a:lnTo>
                  <a:lnTo>
                    <a:pt x="392" y="385"/>
                  </a:lnTo>
                  <a:lnTo>
                    <a:pt x="376" y="401"/>
                  </a:lnTo>
                  <a:cubicBezTo>
                    <a:pt x="367" y="410"/>
                    <a:pt x="356" y="417"/>
                    <a:pt x="343" y="422"/>
                  </a:cubicBezTo>
                  <a:lnTo>
                    <a:pt x="451" y="529"/>
                  </a:lnTo>
                  <a:lnTo>
                    <a:pt x="502" y="597"/>
                  </a:lnTo>
                  <a:lnTo>
                    <a:pt x="529" y="605"/>
                  </a:lnTo>
                  <a:lnTo>
                    <a:pt x="604" y="529"/>
                  </a:lnTo>
                  <a:lnTo>
                    <a:pt x="597" y="502"/>
                  </a:lnTo>
                  <a:lnTo>
                    <a:pt x="529" y="451"/>
                  </a:lnTo>
                  <a:lnTo>
                    <a:pt x="427" y="350"/>
                  </a:lnTo>
                  <a:lnTo>
                    <a:pt x="417" y="360"/>
                  </a:lnTo>
                  <a:lnTo>
                    <a:pt x="401" y="352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lIns="91434" tIns="45717" rIns="91434" bIns="45717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7008193" y="4715645"/>
            <a:ext cx="776288" cy="776288"/>
            <a:chOff x="7089838" y="4748303"/>
            <a:chExt cx="776288" cy="776288"/>
          </a:xfrm>
          <a:solidFill>
            <a:srgbClr val="FEE7BA"/>
          </a:solidFill>
        </p:grpSpPr>
        <p:sp>
          <p:nvSpPr>
            <p:cNvPr id="64" name="椭圆 63"/>
            <p:cNvSpPr/>
            <p:nvPr/>
          </p:nvSpPr>
          <p:spPr bwMode="auto">
            <a:xfrm>
              <a:off x="7089838" y="4748303"/>
              <a:ext cx="776288" cy="776288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65" name="Freeform 43"/>
            <p:cNvSpPr>
              <a:spLocks noEditPoints="1"/>
            </p:cNvSpPr>
            <p:nvPr/>
          </p:nvSpPr>
          <p:spPr bwMode="auto">
            <a:xfrm>
              <a:off x="7237040" y="5095055"/>
              <a:ext cx="230467" cy="231833"/>
            </a:xfrm>
            <a:custGeom>
              <a:avLst/>
              <a:gdLst>
                <a:gd name="T0" fmla="*/ 66236 w 351"/>
                <a:gd name="T1" fmla="*/ 156924 h 353"/>
                <a:gd name="T2" fmla="*/ 112798 w 351"/>
                <a:gd name="T3" fmla="*/ 78134 h 353"/>
                <a:gd name="T4" fmla="*/ 153458 w 351"/>
                <a:gd name="T5" fmla="*/ 99145 h 353"/>
                <a:gd name="T6" fmla="*/ 123291 w 351"/>
                <a:gd name="T7" fmla="*/ 0 h 353"/>
                <a:gd name="T8" fmla="*/ 656 w 351"/>
                <a:gd name="T9" fmla="*/ 20354 h 353"/>
                <a:gd name="T10" fmla="*/ 36725 w 351"/>
                <a:gd name="T11" fmla="*/ 39395 h 353"/>
                <a:gd name="T12" fmla="*/ 9181 w 351"/>
                <a:gd name="T13" fmla="*/ 80760 h 353"/>
                <a:gd name="T14" fmla="*/ 19018 w 351"/>
                <a:gd name="T15" fmla="*/ 131974 h 353"/>
                <a:gd name="T16" fmla="*/ 78696 w 351"/>
                <a:gd name="T17" fmla="*/ 217987 h 353"/>
                <a:gd name="T18" fmla="*/ 66236 w 351"/>
                <a:gd name="T19" fmla="*/ 156924 h 353"/>
                <a:gd name="T20" fmla="*/ 219038 w 351"/>
                <a:gd name="T21" fmla="*/ 140509 h 353"/>
                <a:gd name="T22" fmla="*/ 219038 w 351"/>
                <a:gd name="T23" fmla="*/ 140509 h 353"/>
                <a:gd name="T24" fmla="*/ 86566 w 351"/>
                <a:gd name="T25" fmla="*/ 145106 h 353"/>
                <a:gd name="T26" fmla="*/ 81975 w 351"/>
                <a:gd name="T27" fmla="*/ 185157 h 353"/>
                <a:gd name="T28" fmla="*/ 94436 w 351"/>
                <a:gd name="T29" fmla="*/ 223239 h 353"/>
                <a:gd name="T30" fmla="*/ 121324 w 351"/>
                <a:gd name="T31" fmla="*/ 231775 h 353"/>
                <a:gd name="T32" fmla="*/ 230187 w 351"/>
                <a:gd name="T33" fmla="*/ 226522 h 353"/>
                <a:gd name="T34" fmla="*/ 219038 w 351"/>
                <a:gd name="T35" fmla="*/ 140509 h 3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51"/>
                <a:gd name="T55" fmla="*/ 0 h 353"/>
                <a:gd name="T56" fmla="*/ 351 w 351"/>
                <a:gd name="T57" fmla="*/ 353 h 3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51" h="353">
                  <a:moveTo>
                    <a:pt x="101" y="239"/>
                  </a:moveTo>
                  <a:cubicBezTo>
                    <a:pt x="102" y="212"/>
                    <a:pt x="149" y="149"/>
                    <a:pt x="172" y="119"/>
                  </a:cubicBezTo>
                  <a:lnTo>
                    <a:pt x="234" y="151"/>
                  </a:lnTo>
                  <a:lnTo>
                    <a:pt x="188" y="0"/>
                  </a:lnTo>
                  <a:lnTo>
                    <a:pt x="1" y="31"/>
                  </a:lnTo>
                  <a:lnTo>
                    <a:pt x="56" y="60"/>
                  </a:lnTo>
                  <a:cubicBezTo>
                    <a:pt x="43" y="77"/>
                    <a:pt x="24" y="104"/>
                    <a:pt x="14" y="123"/>
                  </a:cubicBezTo>
                  <a:cubicBezTo>
                    <a:pt x="0" y="154"/>
                    <a:pt x="14" y="172"/>
                    <a:pt x="29" y="201"/>
                  </a:cubicBezTo>
                  <a:cubicBezTo>
                    <a:pt x="44" y="230"/>
                    <a:pt x="120" y="332"/>
                    <a:pt x="120" y="332"/>
                  </a:cubicBezTo>
                  <a:cubicBezTo>
                    <a:pt x="120" y="332"/>
                    <a:pt x="100" y="276"/>
                    <a:pt x="101" y="239"/>
                  </a:cubicBezTo>
                  <a:close/>
                  <a:moveTo>
                    <a:pt x="334" y="214"/>
                  </a:moveTo>
                  <a:lnTo>
                    <a:pt x="334" y="214"/>
                  </a:lnTo>
                  <a:lnTo>
                    <a:pt x="132" y="221"/>
                  </a:lnTo>
                  <a:cubicBezTo>
                    <a:pt x="132" y="221"/>
                    <a:pt x="115" y="229"/>
                    <a:pt x="125" y="282"/>
                  </a:cubicBezTo>
                  <a:cubicBezTo>
                    <a:pt x="133" y="322"/>
                    <a:pt x="144" y="340"/>
                    <a:pt x="144" y="340"/>
                  </a:cubicBezTo>
                  <a:cubicBezTo>
                    <a:pt x="144" y="340"/>
                    <a:pt x="151" y="352"/>
                    <a:pt x="185" y="353"/>
                  </a:cubicBezTo>
                  <a:cubicBezTo>
                    <a:pt x="214" y="353"/>
                    <a:pt x="351" y="345"/>
                    <a:pt x="351" y="345"/>
                  </a:cubicBezTo>
                  <a:lnTo>
                    <a:pt x="334" y="214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66" name="Freeform 44"/>
            <p:cNvSpPr>
              <a:spLocks noEditPoints="1"/>
            </p:cNvSpPr>
            <p:nvPr/>
          </p:nvSpPr>
          <p:spPr bwMode="auto">
            <a:xfrm>
              <a:off x="7321280" y="4921974"/>
              <a:ext cx="295634" cy="161965"/>
            </a:xfrm>
            <a:custGeom>
              <a:avLst/>
              <a:gdLst>
                <a:gd name="T0" fmla="*/ 145669 w 450"/>
                <a:gd name="T1" fmla="*/ 27534 h 247"/>
                <a:gd name="T2" fmla="*/ 187008 w 450"/>
                <a:gd name="T3" fmla="*/ 111446 h 247"/>
                <a:gd name="T4" fmla="*/ 148294 w 450"/>
                <a:gd name="T5" fmla="*/ 132425 h 247"/>
                <a:gd name="T6" fmla="*/ 263123 w 450"/>
                <a:gd name="T7" fmla="*/ 148158 h 247"/>
                <a:gd name="T8" fmla="*/ 295275 w 450"/>
                <a:gd name="T9" fmla="*/ 53101 h 247"/>
                <a:gd name="T10" fmla="*/ 260498 w 450"/>
                <a:gd name="T11" fmla="*/ 72112 h 247"/>
                <a:gd name="T12" fmla="*/ 240157 w 450"/>
                <a:gd name="T13" fmla="*/ 24912 h 247"/>
                <a:gd name="T14" fmla="*/ 192257 w 450"/>
                <a:gd name="T15" fmla="*/ 3278 h 247"/>
                <a:gd name="T16" fmla="*/ 87926 w 450"/>
                <a:gd name="T17" fmla="*/ 1967 h 247"/>
                <a:gd name="T18" fmla="*/ 145669 w 450"/>
                <a:gd name="T19" fmla="*/ 27534 h 247"/>
                <a:gd name="T20" fmla="*/ 78084 w 450"/>
                <a:gd name="T21" fmla="*/ 161925 h 247"/>
                <a:gd name="T22" fmla="*/ 78084 w 450"/>
                <a:gd name="T23" fmla="*/ 161925 h 247"/>
                <a:gd name="T24" fmla="*/ 145013 w 450"/>
                <a:gd name="T25" fmla="*/ 51134 h 247"/>
                <a:gd name="T26" fmla="*/ 113517 w 450"/>
                <a:gd name="T27" fmla="*/ 24256 h 247"/>
                <a:gd name="T28" fmla="*/ 75459 w 450"/>
                <a:gd name="T29" fmla="*/ 11800 h 247"/>
                <a:gd name="T30" fmla="*/ 53806 w 450"/>
                <a:gd name="T31" fmla="*/ 28845 h 247"/>
                <a:gd name="T32" fmla="*/ 0 w 450"/>
                <a:gd name="T33" fmla="*/ 121280 h 247"/>
                <a:gd name="T34" fmla="*/ 78084 w 450"/>
                <a:gd name="T35" fmla="*/ 161925 h 24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50"/>
                <a:gd name="T55" fmla="*/ 0 h 247"/>
                <a:gd name="T56" fmla="*/ 450 w 450"/>
                <a:gd name="T57" fmla="*/ 247 h 24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50" h="247">
                  <a:moveTo>
                    <a:pt x="222" y="42"/>
                  </a:moveTo>
                  <a:cubicBezTo>
                    <a:pt x="245" y="58"/>
                    <a:pt x="273" y="134"/>
                    <a:pt x="285" y="170"/>
                  </a:cubicBezTo>
                  <a:lnTo>
                    <a:pt x="226" y="202"/>
                  </a:lnTo>
                  <a:lnTo>
                    <a:pt x="401" y="226"/>
                  </a:lnTo>
                  <a:lnTo>
                    <a:pt x="450" y="81"/>
                  </a:lnTo>
                  <a:lnTo>
                    <a:pt x="397" y="110"/>
                  </a:lnTo>
                  <a:cubicBezTo>
                    <a:pt x="389" y="89"/>
                    <a:pt x="377" y="57"/>
                    <a:pt x="366" y="38"/>
                  </a:cubicBezTo>
                  <a:cubicBezTo>
                    <a:pt x="347" y="8"/>
                    <a:pt x="325" y="10"/>
                    <a:pt x="293" y="5"/>
                  </a:cubicBezTo>
                  <a:cubicBezTo>
                    <a:pt x="260" y="0"/>
                    <a:pt x="134" y="3"/>
                    <a:pt x="134" y="3"/>
                  </a:cubicBezTo>
                  <a:cubicBezTo>
                    <a:pt x="134" y="3"/>
                    <a:pt x="192" y="19"/>
                    <a:pt x="222" y="42"/>
                  </a:cubicBezTo>
                  <a:close/>
                  <a:moveTo>
                    <a:pt x="119" y="247"/>
                  </a:moveTo>
                  <a:lnTo>
                    <a:pt x="119" y="247"/>
                  </a:lnTo>
                  <a:lnTo>
                    <a:pt x="221" y="78"/>
                  </a:lnTo>
                  <a:cubicBezTo>
                    <a:pt x="221" y="78"/>
                    <a:pt x="223" y="60"/>
                    <a:pt x="173" y="37"/>
                  </a:cubicBezTo>
                  <a:cubicBezTo>
                    <a:pt x="136" y="19"/>
                    <a:pt x="115" y="18"/>
                    <a:pt x="115" y="18"/>
                  </a:cubicBezTo>
                  <a:cubicBezTo>
                    <a:pt x="115" y="18"/>
                    <a:pt x="100" y="17"/>
                    <a:pt x="82" y="44"/>
                  </a:cubicBezTo>
                  <a:cubicBezTo>
                    <a:pt x="66" y="68"/>
                    <a:pt x="0" y="185"/>
                    <a:pt x="0" y="185"/>
                  </a:cubicBezTo>
                  <a:lnTo>
                    <a:pt x="119" y="247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67" name="Freeform 45"/>
            <p:cNvSpPr>
              <a:spLocks noEditPoints="1"/>
            </p:cNvSpPr>
            <p:nvPr/>
          </p:nvSpPr>
          <p:spPr bwMode="auto">
            <a:xfrm>
              <a:off x="7491349" y="5053770"/>
              <a:ext cx="211394" cy="298524"/>
            </a:xfrm>
            <a:custGeom>
              <a:avLst/>
              <a:gdLst>
                <a:gd name="T0" fmla="*/ 166824 w 324"/>
                <a:gd name="T1" fmla="*/ 172613 h 453"/>
                <a:gd name="T2" fmla="*/ 74289 w 324"/>
                <a:gd name="T3" fmla="*/ 174590 h 453"/>
                <a:gd name="T4" fmla="*/ 68424 w 324"/>
                <a:gd name="T5" fmla="*/ 130448 h 453"/>
                <a:gd name="T6" fmla="*/ 0 w 324"/>
                <a:gd name="T7" fmla="*/ 218073 h 453"/>
                <a:gd name="T8" fmla="*/ 89277 w 324"/>
                <a:gd name="T9" fmla="*/ 298450 h 453"/>
                <a:gd name="T10" fmla="*/ 84715 w 324"/>
                <a:gd name="T11" fmla="*/ 258261 h 453"/>
                <a:gd name="T12" fmla="*/ 134893 w 324"/>
                <a:gd name="T13" fmla="*/ 259579 h 453"/>
                <a:gd name="T14" fmla="*/ 172689 w 324"/>
                <a:gd name="T15" fmla="*/ 224661 h 453"/>
                <a:gd name="T16" fmla="*/ 211137 w 324"/>
                <a:gd name="T17" fmla="*/ 130448 h 453"/>
                <a:gd name="T18" fmla="*/ 166824 w 324"/>
                <a:gd name="T19" fmla="*/ 172613 h 453"/>
                <a:gd name="T20" fmla="*/ 66469 w 324"/>
                <a:gd name="T21" fmla="*/ 54024 h 453"/>
                <a:gd name="T22" fmla="*/ 66469 w 324"/>
                <a:gd name="T23" fmla="*/ 54024 h 453"/>
                <a:gd name="T24" fmla="*/ 145320 w 324"/>
                <a:gd name="T25" fmla="*/ 162072 h 453"/>
                <a:gd name="T26" fmla="*/ 181812 w 324"/>
                <a:gd name="T27" fmla="*/ 144284 h 453"/>
                <a:gd name="T28" fmla="*/ 206575 w 324"/>
                <a:gd name="T29" fmla="*/ 114636 h 453"/>
                <a:gd name="T30" fmla="*/ 198756 w 324"/>
                <a:gd name="T31" fmla="*/ 88283 h 453"/>
                <a:gd name="T32" fmla="*/ 132286 w 324"/>
                <a:gd name="T33" fmla="*/ 0 h 453"/>
                <a:gd name="T34" fmla="*/ 66469 w 324"/>
                <a:gd name="T35" fmla="*/ 54024 h 4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24"/>
                <a:gd name="T55" fmla="*/ 0 h 453"/>
                <a:gd name="T56" fmla="*/ 324 w 324"/>
                <a:gd name="T57" fmla="*/ 453 h 4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24" h="453">
                  <a:moveTo>
                    <a:pt x="256" y="262"/>
                  </a:moveTo>
                  <a:cubicBezTo>
                    <a:pt x="232" y="276"/>
                    <a:pt x="152" y="269"/>
                    <a:pt x="114" y="265"/>
                  </a:cubicBezTo>
                  <a:lnTo>
                    <a:pt x="105" y="198"/>
                  </a:lnTo>
                  <a:lnTo>
                    <a:pt x="0" y="331"/>
                  </a:lnTo>
                  <a:lnTo>
                    <a:pt x="137" y="453"/>
                  </a:lnTo>
                  <a:lnTo>
                    <a:pt x="130" y="392"/>
                  </a:lnTo>
                  <a:cubicBezTo>
                    <a:pt x="152" y="394"/>
                    <a:pt x="186" y="396"/>
                    <a:pt x="207" y="394"/>
                  </a:cubicBezTo>
                  <a:cubicBezTo>
                    <a:pt x="242" y="390"/>
                    <a:pt x="249" y="369"/>
                    <a:pt x="265" y="341"/>
                  </a:cubicBezTo>
                  <a:cubicBezTo>
                    <a:pt x="281" y="314"/>
                    <a:pt x="324" y="198"/>
                    <a:pt x="324" y="198"/>
                  </a:cubicBezTo>
                  <a:cubicBezTo>
                    <a:pt x="324" y="198"/>
                    <a:pt x="288" y="243"/>
                    <a:pt x="256" y="262"/>
                  </a:cubicBezTo>
                  <a:close/>
                  <a:moveTo>
                    <a:pt x="102" y="82"/>
                  </a:moveTo>
                  <a:lnTo>
                    <a:pt x="102" y="82"/>
                  </a:lnTo>
                  <a:lnTo>
                    <a:pt x="223" y="246"/>
                  </a:lnTo>
                  <a:cubicBezTo>
                    <a:pt x="223" y="246"/>
                    <a:pt x="239" y="255"/>
                    <a:pt x="279" y="219"/>
                  </a:cubicBezTo>
                  <a:cubicBezTo>
                    <a:pt x="308" y="192"/>
                    <a:pt x="317" y="174"/>
                    <a:pt x="317" y="174"/>
                  </a:cubicBezTo>
                  <a:cubicBezTo>
                    <a:pt x="317" y="174"/>
                    <a:pt x="323" y="161"/>
                    <a:pt x="305" y="134"/>
                  </a:cubicBezTo>
                  <a:cubicBezTo>
                    <a:pt x="288" y="108"/>
                    <a:pt x="203" y="0"/>
                    <a:pt x="203" y="0"/>
                  </a:cubicBezTo>
                  <a:lnTo>
                    <a:pt x="102" y="82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5384861" y="2512338"/>
            <a:ext cx="2954655" cy="64633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活动预期效果</a:t>
            </a:r>
          </a:p>
        </p:txBody>
      </p:sp>
      <p:sp>
        <p:nvSpPr>
          <p:cNvPr id="7" name="TextBox 506"/>
          <p:cNvSpPr txBox="1"/>
          <p:nvPr/>
        </p:nvSpPr>
        <p:spPr>
          <a:xfrm>
            <a:off x="5414520" y="3124215"/>
            <a:ext cx="4393157" cy="133882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rgbClr val="FFD966"/>
                </a:solidFill>
                <a:latin typeface="+mn-lt"/>
                <a:ea typeface="+mn-ea"/>
                <a:cs typeface="+mn-ea"/>
                <a:sym typeface="+mn-lt"/>
              </a:rPr>
              <a:t>点击输入您的内容，或者通过复制您的文本后，在此框中选择粘贴。请言简意赅，简单说明即可，不必繁琐。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111753" y="2336766"/>
            <a:ext cx="172354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0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肆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5027587" y="2614390"/>
            <a:ext cx="0" cy="1548806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393" y="-221761"/>
            <a:ext cx="4223139" cy="42231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îSḻïḍê"/>
          <p:cNvSpPr/>
          <p:nvPr/>
        </p:nvSpPr>
        <p:spPr>
          <a:xfrm>
            <a:off x="5692381" y="2685565"/>
            <a:ext cx="1018789" cy="101878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iSľiḑé"/>
          <p:cNvSpPr/>
          <p:nvPr/>
        </p:nvSpPr>
        <p:spPr>
          <a:xfrm>
            <a:off x="5934122" y="2917074"/>
            <a:ext cx="535308" cy="555772"/>
          </a:xfrm>
          <a:custGeom>
            <a:avLst/>
            <a:gdLst>
              <a:gd name="connsiteX0" fmla="*/ 332623 w 583294"/>
              <a:gd name="connsiteY0" fmla="*/ 296967 h 605593"/>
              <a:gd name="connsiteX1" fmla="*/ 316983 w 583294"/>
              <a:gd name="connsiteY1" fmla="*/ 302537 h 605593"/>
              <a:gd name="connsiteX2" fmla="*/ 311624 w 583294"/>
              <a:gd name="connsiteY2" fmla="*/ 308872 h 605593"/>
              <a:gd name="connsiteX3" fmla="*/ 311624 w 583294"/>
              <a:gd name="connsiteY3" fmla="*/ 325036 h 605593"/>
              <a:gd name="connsiteX4" fmla="*/ 309108 w 583294"/>
              <a:gd name="connsiteY4" fmla="*/ 326784 h 605593"/>
              <a:gd name="connsiteX5" fmla="*/ 307467 w 583294"/>
              <a:gd name="connsiteY5" fmla="*/ 331698 h 605593"/>
              <a:gd name="connsiteX6" fmla="*/ 311077 w 583294"/>
              <a:gd name="connsiteY6" fmla="*/ 366102 h 605593"/>
              <a:gd name="connsiteX7" fmla="*/ 315780 w 583294"/>
              <a:gd name="connsiteY7" fmla="*/ 371673 h 605593"/>
              <a:gd name="connsiteX8" fmla="*/ 317530 w 583294"/>
              <a:gd name="connsiteY8" fmla="*/ 371891 h 605593"/>
              <a:gd name="connsiteX9" fmla="*/ 322670 w 583294"/>
              <a:gd name="connsiteY9" fmla="*/ 369379 h 605593"/>
              <a:gd name="connsiteX10" fmla="*/ 340826 w 583294"/>
              <a:gd name="connsiteY10" fmla="*/ 345242 h 605593"/>
              <a:gd name="connsiteX11" fmla="*/ 342139 w 583294"/>
              <a:gd name="connsiteY11" fmla="*/ 341310 h 605593"/>
              <a:gd name="connsiteX12" fmla="*/ 342139 w 583294"/>
              <a:gd name="connsiteY12" fmla="*/ 302646 h 605593"/>
              <a:gd name="connsiteX13" fmla="*/ 339076 w 583294"/>
              <a:gd name="connsiteY13" fmla="*/ 297076 h 605593"/>
              <a:gd name="connsiteX14" fmla="*/ 332623 w 583294"/>
              <a:gd name="connsiteY14" fmla="*/ 296967 h 605593"/>
              <a:gd name="connsiteX15" fmla="*/ 250702 w 583294"/>
              <a:gd name="connsiteY15" fmla="*/ 296967 h 605593"/>
              <a:gd name="connsiteX16" fmla="*/ 244249 w 583294"/>
              <a:gd name="connsiteY16" fmla="*/ 297076 h 605593"/>
              <a:gd name="connsiteX17" fmla="*/ 241187 w 583294"/>
              <a:gd name="connsiteY17" fmla="*/ 302646 h 605593"/>
              <a:gd name="connsiteX18" fmla="*/ 241077 w 583294"/>
              <a:gd name="connsiteY18" fmla="*/ 341310 h 605593"/>
              <a:gd name="connsiteX19" fmla="*/ 242390 w 583294"/>
              <a:gd name="connsiteY19" fmla="*/ 345242 h 605593"/>
              <a:gd name="connsiteX20" fmla="*/ 260655 w 583294"/>
              <a:gd name="connsiteY20" fmla="*/ 369379 h 605593"/>
              <a:gd name="connsiteX21" fmla="*/ 265796 w 583294"/>
              <a:gd name="connsiteY21" fmla="*/ 371891 h 605593"/>
              <a:gd name="connsiteX22" fmla="*/ 267546 w 583294"/>
              <a:gd name="connsiteY22" fmla="*/ 371673 h 605593"/>
              <a:gd name="connsiteX23" fmla="*/ 272249 w 583294"/>
              <a:gd name="connsiteY23" fmla="*/ 366102 h 605593"/>
              <a:gd name="connsiteX24" fmla="*/ 275858 w 583294"/>
              <a:gd name="connsiteY24" fmla="*/ 331698 h 605593"/>
              <a:gd name="connsiteX25" fmla="*/ 274218 w 583294"/>
              <a:gd name="connsiteY25" fmla="*/ 326674 h 605593"/>
              <a:gd name="connsiteX26" fmla="*/ 271702 w 583294"/>
              <a:gd name="connsiteY26" fmla="*/ 325036 h 605593"/>
              <a:gd name="connsiteX27" fmla="*/ 271702 w 583294"/>
              <a:gd name="connsiteY27" fmla="*/ 308872 h 605593"/>
              <a:gd name="connsiteX28" fmla="*/ 266343 w 583294"/>
              <a:gd name="connsiteY28" fmla="*/ 302537 h 605593"/>
              <a:gd name="connsiteX29" fmla="*/ 250702 w 583294"/>
              <a:gd name="connsiteY29" fmla="*/ 296967 h 605593"/>
              <a:gd name="connsiteX30" fmla="*/ 30625 w 583294"/>
              <a:gd name="connsiteY30" fmla="*/ 270619 h 605593"/>
              <a:gd name="connsiteX31" fmla="*/ 94718 w 583294"/>
              <a:gd name="connsiteY31" fmla="*/ 270619 h 605593"/>
              <a:gd name="connsiteX32" fmla="*/ 125343 w 583294"/>
              <a:gd name="connsiteY32" fmla="*/ 301200 h 605593"/>
              <a:gd name="connsiteX33" fmla="*/ 293999 w 583294"/>
              <a:gd name="connsiteY33" fmla="*/ 469616 h 605593"/>
              <a:gd name="connsiteX34" fmla="*/ 462654 w 583294"/>
              <a:gd name="connsiteY34" fmla="*/ 301200 h 605593"/>
              <a:gd name="connsiteX35" fmla="*/ 493279 w 583294"/>
              <a:gd name="connsiteY35" fmla="*/ 270619 h 605593"/>
              <a:gd name="connsiteX36" fmla="*/ 552669 w 583294"/>
              <a:gd name="connsiteY36" fmla="*/ 270619 h 605593"/>
              <a:gd name="connsiteX37" fmla="*/ 583294 w 583294"/>
              <a:gd name="connsiteY37" fmla="*/ 301200 h 605593"/>
              <a:gd name="connsiteX38" fmla="*/ 552669 w 583294"/>
              <a:gd name="connsiteY38" fmla="*/ 331782 h 605593"/>
              <a:gd name="connsiteX39" fmla="*/ 521935 w 583294"/>
              <a:gd name="connsiteY39" fmla="*/ 331782 h 605593"/>
              <a:gd name="connsiteX40" fmla="*/ 478513 w 583294"/>
              <a:gd name="connsiteY40" fmla="*/ 438052 h 605593"/>
              <a:gd name="connsiteX41" fmla="*/ 504982 w 583294"/>
              <a:gd name="connsiteY41" fmla="*/ 464592 h 605593"/>
              <a:gd name="connsiteX42" fmla="*/ 504982 w 583294"/>
              <a:gd name="connsiteY42" fmla="*/ 507842 h 605593"/>
              <a:gd name="connsiteX43" fmla="*/ 483326 w 583294"/>
              <a:gd name="connsiteY43" fmla="*/ 516798 h 605593"/>
              <a:gd name="connsiteX44" fmla="*/ 461670 w 583294"/>
              <a:gd name="connsiteY44" fmla="*/ 507842 h 605593"/>
              <a:gd name="connsiteX45" fmla="*/ 435638 w 583294"/>
              <a:gd name="connsiteY45" fmla="*/ 481957 h 605593"/>
              <a:gd name="connsiteX46" fmla="*/ 322327 w 583294"/>
              <a:gd name="connsiteY46" fmla="*/ 529140 h 605593"/>
              <a:gd name="connsiteX47" fmla="*/ 322327 w 583294"/>
              <a:gd name="connsiteY47" fmla="*/ 575012 h 605593"/>
              <a:gd name="connsiteX48" fmla="*/ 291592 w 583294"/>
              <a:gd name="connsiteY48" fmla="*/ 605593 h 605593"/>
              <a:gd name="connsiteX49" fmla="*/ 260967 w 583294"/>
              <a:gd name="connsiteY49" fmla="*/ 575012 h 605593"/>
              <a:gd name="connsiteX50" fmla="*/ 260967 w 583294"/>
              <a:gd name="connsiteY50" fmla="*/ 528485 h 605593"/>
              <a:gd name="connsiteX51" fmla="*/ 149624 w 583294"/>
              <a:gd name="connsiteY51" fmla="*/ 479882 h 605593"/>
              <a:gd name="connsiteX52" fmla="*/ 121624 w 583294"/>
              <a:gd name="connsiteY52" fmla="*/ 507842 h 605593"/>
              <a:gd name="connsiteX53" fmla="*/ 99968 w 583294"/>
              <a:gd name="connsiteY53" fmla="*/ 516798 h 605593"/>
              <a:gd name="connsiteX54" fmla="*/ 78312 w 583294"/>
              <a:gd name="connsiteY54" fmla="*/ 507842 h 605593"/>
              <a:gd name="connsiteX55" fmla="*/ 78312 w 583294"/>
              <a:gd name="connsiteY55" fmla="*/ 464592 h 605593"/>
              <a:gd name="connsiteX56" fmla="*/ 107515 w 583294"/>
              <a:gd name="connsiteY56" fmla="*/ 435430 h 605593"/>
              <a:gd name="connsiteX57" fmla="*/ 66062 w 583294"/>
              <a:gd name="connsiteY57" fmla="*/ 331782 h 605593"/>
              <a:gd name="connsiteX58" fmla="*/ 30625 w 583294"/>
              <a:gd name="connsiteY58" fmla="*/ 331782 h 605593"/>
              <a:gd name="connsiteX59" fmla="*/ 0 w 583294"/>
              <a:gd name="connsiteY59" fmla="*/ 301200 h 605593"/>
              <a:gd name="connsiteX60" fmla="*/ 30625 w 583294"/>
              <a:gd name="connsiteY60" fmla="*/ 270619 h 605593"/>
              <a:gd name="connsiteX61" fmla="*/ 260655 w 583294"/>
              <a:gd name="connsiteY61" fmla="*/ 122871 h 605593"/>
              <a:gd name="connsiteX62" fmla="*/ 215703 w 583294"/>
              <a:gd name="connsiteY62" fmla="*/ 134776 h 605593"/>
              <a:gd name="connsiteX63" fmla="*/ 212093 w 583294"/>
              <a:gd name="connsiteY63" fmla="*/ 140565 h 605593"/>
              <a:gd name="connsiteX64" fmla="*/ 212093 w 583294"/>
              <a:gd name="connsiteY64" fmla="*/ 152142 h 605593"/>
              <a:gd name="connsiteX65" fmla="*/ 209468 w 583294"/>
              <a:gd name="connsiteY65" fmla="*/ 152142 h 605593"/>
              <a:gd name="connsiteX66" fmla="*/ 203015 w 583294"/>
              <a:gd name="connsiteY66" fmla="*/ 158586 h 605593"/>
              <a:gd name="connsiteX67" fmla="*/ 203015 w 583294"/>
              <a:gd name="connsiteY67" fmla="*/ 169289 h 605593"/>
              <a:gd name="connsiteX68" fmla="*/ 205969 w 583294"/>
              <a:gd name="connsiteY68" fmla="*/ 174641 h 605593"/>
              <a:gd name="connsiteX69" fmla="*/ 212203 w 583294"/>
              <a:gd name="connsiteY69" fmla="*/ 178791 h 605593"/>
              <a:gd name="connsiteX70" fmla="*/ 212640 w 583294"/>
              <a:gd name="connsiteY70" fmla="*/ 181413 h 605593"/>
              <a:gd name="connsiteX71" fmla="*/ 235828 w 583294"/>
              <a:gd name="connsiteY71" fmla="*/ 235039 h 605593"/>
              <a:gd name="connsiteX72" fmla="*/ 274218 w 583294"/>
              <a:gd name="connsiteY72" fmla="*/ 268242 h 605593"/>
              <a:gd name="connsiteX73" fmla="*/ 309108 w 583294"/>
              <a:gd name="connsiteY73" fmla="*/ 268242 h 605593"/>
              <a:gd name="connsiteX74" fmla="*/ 347498 w 583294"/>
              <a:gd name="connsiteY74" fmla="*/ 235039 h 605593"/>
              <a:gd name="connsiteX75" fmla="*/ 370685 w 583294"/>
              <a:gd name="connsiteY75" fmla="*/ 181413 h 605593"/>
              <a:gd name="connsiteX76" fmla="*/ 371123 w 583294"/>
              <a:gd name="connsiteY76" fmla="*/ 178791 h 605593"/>
              <a:gd name="connsiteX77" fmla="*/ 377357 w 583294"/>
              <a:gd name="connsiteY77" fmla="*/ 174641 h 605593"/>
              <a:gd name="connsiteX78" fmla="*/ 380310 w 583294"/>
              <a:gd name="connsiteY78" fmla="*/ 169289 h 605593"/>
              <a:gd name="connsiteX79" fmla="*/ 380310 w 583294"/>
              <a:gd name="connsiteY79" fmla="*/ 158586 h 605593"/>
              <a:gd name="connsiteX80" fmla="*/ 373857 w 583294"/>
              <a:gd name="connsiteY80" fmla="*/ 152142 h 605593"/>
              <a:gd name="connsiteX81" fmla="*/ 370248 w 583294"/>
              <a:gd name="connsiteY81" fmla="*/ 152142 h 605593"/>
              <a:gd name="connsiteX82" fmla="*/ 368279 w 583294"/>
              <a:gd name="connsiteY82" fmla="*/ 149958 h 605593"/>
              <a:gd name="connsiteX83" fmla="*/ 362045 w 583294"/>
              <a:gd name="connsiteY83" fmla="*/ 149521 h 605593"/>
              <a:gd name="connsiteX84" fmla="*/ 336451 w 583294"/>
              <a:gd name="connsiteY84" fmla="*/ 155309 h 605593"/>
              <a:gd name="connsiteX85" fmla="*/ 296749 w 583294"/>
              <a:gd name="connsiteY85" fmla="*/ 137288 h 605593"/>
              <a:gd name="connsiteX86" fmla="*/ 260655 w 583294"/>
              <a:gd name="connsiteY86" fmla="*/ 122871 h 605593"/>
              <a:gd name="connsiteX87" fmla="*/ 275311 w 583294"/>
              <a:gd name="connsiteY87" fmla="*/ 0 h 605593"/>
              <a:gd name="connsiteX88" fmla="*/ 308014 w 583294"/>
              <a:gd name="connsiteY88" fmla="*/ 0 h 605593"/>
              <a:gd name="connsiteX89" fmla="*/ 409185 w 583294"/>
              <a:gd name="connsiteY89" fmla="*/ 101027 h 605593"/>
              <a:gd name="connsiteX90" fmla="*/ 409185 w 583294"/>
              <a:gd name="connsiteY90" fmla="*/ 132701 h 605593"/>
              <a:gd name="connsiteX91" fmla="*/ 414982 w 583294"/>
              <a:gd name="connsiteY91" fmla="*/ 150722 h 605593"/>
              <a:gd name="connsiteX92" fmla="*/ 414982 w 583294"/>
              <a:gd name="connsiteY92" fmla="*/ 173331 h 605593"/>
              <a:gd name="connsiteX93" fmla="*/ 403826 w 583294"/>
              <a:gd name="connsiteY93" fmla="*/ 197140 h 605593"/>
              <a:gd name="connsiteX94" fmla="*/ 397263 w 583294"/>
              <a:gd name="connsiteY94" fmla="*/ 214288 h 605593"/>
              <a:gd name="connsiteX95" fmla="*/ 375498 w 583294"/>
              <a:gd name="connsiteY95" fmla="*/ 255136 h 605593"/>
              <a:gd name="connsiteX96" fmla="*/ 360732 w 583294"/>
              <a:gd name="connsiteY96" fmla="*/ 273922 h 605593"/>
              <a:gd name="connsiteX97" fmla="*/ 371670 w 583294"/>
              <a:gd name="connsiteY97" fmla="*/ 287574 h 605593"/>
              <a:gd name="connsiteX98" fmla="*/ 432919 w 583294"/>
              <a:gd name="connsiteY98" fmla="*/ 306141 h 605593"/>
              <a:gd name="connsiteX99" fmla="*/ 294014 w 583294"/>
              <a:gd name="connsiteY99" fmla="*/ 433272 h 605593"/>
              <a:gd name="connsiteX100" fmla="*/ 154891 w 583294"/>
              <a:gd name="connsiteY100" fmla="*/ 304721 h 605593"/>
              <a:gd name="connsiteX101" fmla="*/ 211656 w 583294"/>
              <a:gd name="connsiteY101" fmla="*/ 287574 h 605593"/>
              <a:gd name="connsiteX102" fmla="*/ 222593 w 583294"/>
              <a:gd name="connsiteY102" fmla="*/ 273922 h 605593"/>
              <a:gd name="connsiteX103" fmla="*/ 207828 w 583294"/>
              <a:gd name="connsiteY103" fmla="*/ 255136 h 605593"/>
              <a:gd name="connsiteX104" fmla="*/ 186063 w 583294"/>
              <a:gd name="connsiteY104" fmla="*/ 214288 h 605593"/>
              <a:gd name="connsiteX105" fmla="*/ 179500 w 583294"/>
              <a:gd name="connsiteY105" fmla="*/ 197140 h 605593"/>
              <a:gd name="connsiteX106" fmla="*/ 168344 w 583294"/>
              <a:gd name="connsiteY106" fmla="*/ 173331 h 605593"/>
              <a:gd name="connsiteX107" fmla="*/ 168344 w 583294"/>
              <a:gd name="connsiteY107" fmla="*/ 150722 h 605593"/>
              <a:gd name="connsiteX108" fmla="*/ 174141 w 583294"/>
              <a:gd name="connsiteY108" fmla="*/ 132701 h 605593"/>
              <a:gd name="connsiteX109" fmla="*/ 174141 w 583294"/>
              <a:gd name="connsiteY109" fmla="*/ 101027 h 605593"/>
              <a:gd name="connsiteX110" fmla="*/ 275311 w 583294"/>
              <a:gd name="connsiteY110" fmla="*/ 0 h 605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583294" h="605593">
                <a:moveTo>
                  <a:pt x="332623" y="296967"/>
                </a:moveTo>
                <a:cubicBezTo>
                  <a:pt x="327373" y="299697"/>
                  <a:pt x="322123" y="301663"/>
                  <a:pt x="316983" y="302537"/>
                </a:cubicBezTo>
                <a:cubicBezTo>
                  <a:pt x="313811" y="303083"/>
                  <a:pt x="311624" y="305814"/>
                  <a:pt x="311624" y="308872"/>
                </a:cubicBezTo>
                <a:lnTo>
                  <a:pt x="311624" y="325036"/>
                </a:lnTo>
                <a:cubicBezTo>
                  <a:pt x="310639" y="325364"/>
                  <a:pt x="309874" y="326019"/>
                  <a:pt x="309108" y="326784"/>
                </a:cubicBezTo>
                <a:cubicBezTo>
                  <a:pt x="307905" y="328094"/>
                  <a:pt x="307358" y="329951"/>
                  <a:pt x="307467" y="331698"/>
                </a:cubicBezTo>
                <a:lnTo>
                  <a:pt x="311077" y="366102"/>
                </a:lnTo>
                <a:cubicBezTo>
                  <a:pt x="311295" y="368724"/>
                  <a:pt x="313155" y="371017"/>
                  <a:pt x="315780" y="371673"/>
                </a:cubicBezTo>
                <a:cubicBezTo>
                  <a:pt x="316327" y="371891"/>
                  <a:pt x="316983" y="371891"/>
                  <a:pt x="317530" y="371891"/>
                </a:cubicBezTo>
                <a:cubicBezTo>
                  <a:pt x="319498" y="371891"/>
                  <a:pt x="321467" y="371017"/>
                  <a:pt x="322670" y="369379"/>
                </a:cubicBezTo>
                <a:lnTo>
                  <a:pt x="340826" y="345242"/>
                </a:lnTo>
                <a:cubicBezTo>
                  <a:pt x="341701" y="344149"/>
                  <a:pt x="342139" y="342730"/>
                  <a:pt x="342139" y="341310"/>
                </a:cubicBezTo>
                <a:lnTo>
                  <a:pt x="342139" y="302646"/>
                </a:lnTo>
                <a:cubicBezTo>
                  <a:pt x="342139" y="300353"/>
                  <a:pt x="340936" y="298277"/>
                  <a:pt x="339076" y="297076"/>
                </a:cubicBezTo>
                <a:cubicBezTo>
                  <a:pt x="337108" y="295984"/>
                  <a:pt x="334701" y="295875"/>
                  <a:pt x="332623" y="296967"/>
                </a:cubicBezTo>
                <a:close/>
                <a:moveTo>
                  <a:pt x="250702" y="296967"/>
                </a:moveTo>
                <a:cubicBezTo>
                  <a:pt x="248624" y="295875"/>
                  <a:pt x="246218" y="295984"/>
                  <a:pt x="244249" y="297076"/>
                </a:cubicBezTo>
                <a:cubicBezTo>
                  <a:pt x="242281" y="298277"/>
                  <a:pt x="241187" y="300353"/>
                  <a:pt x="241187" y="302646"/>
                </a:cubicBezTo>
                <a:lnTo>
                  <a:pt x="241077" y="341310"/>
                </a:lnTo>
                <a:cubicBezTo>
                  <a:pt x="241077" y="342730"/>
                  <a:pt x="241624" y="344149"/>
                  <a:pt x="242390" y="345242"/>
                </a:cubicBezTo>
                <a:lnTo>
                  <a:pt x="260655" y="369379"/>
                </a:lnTo>
                <a:cubicBezTo>
                  <a:pt x="261859" y="371017"/>
                  <a:pt x="263827" y="371891"/>
                  <a:pt x="265796" y="371891"/>
                </a:cubicBezTo>
                <a:cubicBezTo>
                  <a:pt x="266343" y="371891"/>
                  <a:pt x="266999" y="371891"/>
                  <a:pt x="267546" y="371673"/>
                </a:cubicBezTo>
                <a:cubicBezTo>
                  <a:pt x="270171" y="371017"/>
                  <a:pt x="272030" y="368833"/>
                  <a:pt x="272249" y="366102"/>
                </a:cubicBezTo>
                <a:lnTo>
                  <a:pt x="275858" y="331698"/>
                </a:lnTo>
                <a:cubicBezTo>
                  <a:pt x="275968" y="329951"/>
                  <a:pt x="275421" y="328094"/>
                  <a:pt x="274218" y="326674"/>
                </a:cubicBezTo>
                <a:cubicBezTo>
                  <a:pt x="273452" y="326019"/>
                  <a:pt x="272687" y="325364"/>
                  <a:pt x="271702" y="325036"/>
                </a:cubicBezTo>
                <a:lnTo>
                  <a:pt x="271702" y="308872"/>
                </a:lnTo>
                <a:cubicBezTo>
                  <a:pt x="271702" y="305814"/>
                  <a:pt x="269515" y="303083"/>
                  <a:pt x="266343" y="302537"/>
                </a:cubicBezTo>
                <a:cubicBezTo>
                  <a:pt x="261202" y="301663"/>
                  <a:pt x="255952" y="299697"/>
                  <a:pt x="250702" y="296967"/>
                </a:cubicBezTo>
                <a:close/>
                <a:moveTo>
                  <a:pt x="30625" y="270619"/>
                </a:moveTo>
                <a:lnTo>
                  <a:pt x="94718" y="270619"/>
                </a:lnTo>
                <a:cubicBezTo>
                  <a:pt x="111562" y="270619"/>
                  <a:pt x="125343" y="284271"/>
                  <a:pt x="125343" y="301200"/>
                </a:cubicBezTo>
                <a:cubicBezTo>
                  <a:pt x="125343" y="394036"/>
                  <a:pt x="201030" y="469616"/>
                  <a:pt x="293999" y="469616"/>
                </a:cubicBezTo>
                <a:cubicBezTo>
                  <a:pt x="386967" y="469616"/>
                  <a:pt x="462654" y="394036"/>
                  <a:pt x="462654" y="301200"/>
                </a:cubicBezTo>
                <a:cubicBezTo>
                  <a:pt x="462654" y="284271"/>
                  <a:pt x="476326" y="270619"/>
                  <a:pt x="493279" y="270619"/>
                </a:cubicBezTo>
                <a:lnTo>
                  <a:pt x="552669" y="270619"/>
                </a:lnTo>
                <a:cubicBezTo>
                  <a:pt x="569622" y="270619"/>
                  <a:pt x="583294" y="284271"/>
                  <a:pt x="583294" y="301200"/>
                </a:cubicBezTo>
                <a:cubicBezTo>
                  <a:pt x="583294" y="318129"/>
                  <a:pt x="569622" y="331782"/>
                  <a:pt x="552669" y="331782"/>
                </a:cubicBezTo>
                <a:lnTo>
                  <a:pt x="521935" y="331782"/>
                </a:lnTo>
                <a:cubicBezTo>
                  <a:pt x="516576" y="371319"/>
                  <a:pt x="501263" y="407579"/>
                  <a:pt x="478513" y="438052"/>
                </a:cubicBezTo>
                <a:lnTo>
                  <a:pt x="504982" y="464592"/>
                </a:lnTo>
                <a:cubicBezTo>
                  <a:pt x="516904" y="476497"/>
                  <a:pt x="516904" y="495937"/>
                  <a:pt x="504982" y="507842"/>
                </a:cubicBezTo>
                <a:cubicBezTo>
                  <a:pt x="498966" y="513849"/>
                  <a:pt x="491091" y="516798"/>
                  <a:pt x="483326" y="516798"/>
                </a:cubicBezTo>
                <a:cubicBezTo>
                  <a:pt x="475451" y="516798"/>
                  <a:pt x="467576" y="513849"/>
                  <a:pt x="461670" y="507842"/>
                </a:cubicBezTo>
                <a:lnTo>
                  <a:pt x="435638" y="481957"/>
                </a:lnTo>
                <a:cubicBezTo>
                  <a:pt x="403592" y="507078"/>
                  <a:pt x="364764" y="523897"/>
                  <a:pt x="322327" y="529140"/>
                </a:cubicBezTo>
                <a:lnTo>
                  <a:pt x="322327" y="575012"/>
                </a:lnTo>
                <a:cubicBezTo>
                  <a:pt x="322327" y="591832"/>
                  <a:pt x="308545" y="605593"/>
                  <a:pt x="291592" y="605593"/>
                </a:cubicBezTo>
                <a:cubicBezTo>
                  <a:pt x="274749" y="605593"/>
                  <a:pt x="260967" y="591832"/>
                  <a:pt x="260967" y="575012"/>
                </a:cubicBezTo>
                <a:lnTo>
                  <a:pt x="260967" y="528485"/>
                </a:lnTo>
                <a:cubicBezTo>
                  <a:pt x="219186" y="522478"/>
                  <a:pt x="181015" y="505221"/>
                  <a:pt x="149624" y="479882"/>
                </a:cubicBezTo>
                <a:lnTo>
                  <a:pt x="121624" y="507842"/>
                </a:lnTo>
                <a:cubicBezTo>
                  <a:pt x="115718" y="513849"/>
                  <a:pt x="107843" y="516798"/>
                  <a:pt x="99968" y="516798"/>
                </a:cubicBezTo>
                <a:cubicBezTo>
                  <a:pt x="92093" y="516798"/>
                  <a:pt x="84328" y="513849"/>
                  <a:pt x="78312" y="507842"/>
                </a:cubicBezTo>
                <a:cubicBezTo>
                  <a:pt x="66281" y="495937"/>
                  <a:pt x="66281" y="476497"/>
                  <a:pt x="78312" y="464592"/>
                </a:cubicBezTo>
                <a:lnTo>
                  <a:pt x="107515" y="435430"/>
                </a:lnTo>
                <a:cubicBezTo>
                  <a:pt x="85859" y="405504"/>
                  <a:pt x="71203" y="370117"/>
                  <a:pt x="66062" y="331782"/>
                </a:cubicBezTo>
                <a:lnTo>
                  <a:pt x="30625" y="331782"/>
                </a:lnTo>
                <a:cubicBezTo>
                  <a:pt x="13672" y="331782"/>
                  <a:pt x="0" y="318129"/>
                  <a:pt x="0" y="301200"/>
                </a:cubicBezTo>
                <a:cubicBezTo>
                  <a:pt x="0" y="284271"/>
                  <a:pt x="13672" y="270619"/>
                  <a:pt x="30625" y="270619"/>
                </a:cubicBezTo>
                <a:close/>
                <a:moveTo>
                  <a:pt x="260655" y="122871"/>
                </a:moveTo>
                <a:cubicBezTo>
                  <a:pt x="242390" y="122871"/>
                  <a:pt x="224671" y="130298"/>
                  <a:pt x="215703" y="134776"/>
                </a:cubicBezTo>
                <a:cubicBezTo>
                  <a:pt x="213515" y="135868"/>
                  <a:pt x="212093" y="138162"/>
                  <a:pt x="212093" y="140565"/>
                </a:cubicBezTo>
                <a:lnTo>
                  <a:pt x="212093" y="152142"/>
                </a:lnTo>
                <a:lnTo>
                  <a:pt x="209468" y="152142"/>
                </a:lnTo>
                <a:cubicBezTo>
                  <a:pt x="205859" y="152142"/>
                  <a:pt x="203015" y="154982"/>
                  <a:pt x="203015" y="158586"/>
                </a:cubicBezTo>
                <a:lnTo>
                  <a:pt x="203015" y="169289"/>
                </a:lnTo>
                <a:cubicBezTo>
                  <a:pt x="203015" y="171474"/>
                  <a:pt x="204109" y="173440"/>
                  <a:pt x="205969" y="174641"/>
                </a:cubicBezTo>
                <a:lnTo>
                  <a:pt x="212203" y="178791"/>
                </a:lnTo>
                <a:lnTo>
                  <a:pt x="212640" y="181413"/>
                </a:lnTo>
                <a:cubicBezTo>
                  <a:pt x="214609" y="196922"/>
                  <a:pt x="223359" y="216909"/>
                  <a:pt x="235828" y="235039"/>
                </a:cubicBezTo>
                <a:cubicBezTo>
                  <a:pt x="251687" y="257975"/>
                  <a:pt x="266562" y="268242"/>
                  <a:pt x="274218" y="268242"/>
                </a:cubicBezTo>
                <a:lnTo>
                  <a:pt x="309108" y="268242"/>
                </a:lnTo>
                <a:cubicBezTo>
                  <a:pt x="316764" y="268242"/>
                  <a:pt x="331639" y="257975"/>
                  <a:pt x="347498" y="235039"/>
                </a:cubicBezTo>
                <a:cubicBezTo>
                  <a:pt x="359967" y="216909"/>
                  <a:pt x="368717" y="196922"/>
                  <a:pt x="370685" y="181413"/>
                </a:cubicBezTo>
                <a:lnTo>
                  <a:pt x="371123" y="178791"/>
                </a:lnTo>
                <a:lnTo>
                  <a:pt x="377357" y="174641"/>
                </a:lnTo>
                <a:cubicBezTo>
                  <a:pt x="379217" y="173440"/>
                  <a:pt x="380310" y="171474"/>
                  <a:pt x="380310" y="169289"/>
                </a:cubicBezTo>
                <a:lnTo>
                  <a:pt x="380310" y="158586"/>
                </a:lnTo>
                <a:cubicBezTo>
                  <a:pt x="380310" y="154982"/>
                  <a:pt x="377357" y="152142"/>
                  <a:pt x="373857" y="152142"/>
                </a:cubicBezTo>
                <a:lnTo>
                  <a:pt x="370248" y="152142"/>
                </a:lnTo>
                <a:cubicBezTo>
                  <a:pt x="369810" y="151268"/>
                  <a:pt x="369045" y="150504"/>
                  <a:pt x="368279" y="149958"/>
                </a:cubicBezTo>
                <a:cubicBezTo>
                  <a:pt x="366420" y="148756"/>
                  <a:pt x="364014" y="148538"/>
                  <a:pt x="362045" y="149521"/>
                </a:cubicBezTo>
                <a:cubicBezTo>
                  <a:pt x="353404" y="153343"/>
                  <a:pt x="344764" y="155309"/>
                  <a:pt x="336451" y="155309"/>
                </a:cubicBezTo>
                <a:cubicBezTo>
                  <a:pt x="321686" y="155309"/>
                  <a:pt x="308342" y="149302"/>
                  <a:pt x="296749" y="137288"/>
                </a:cubicBezTo>
                <a:cubicBezTo>
                  <a:pt x="287452" y="127786"/>
                  <a:pt x="275311" y="122871"/>
                  <a:pt x="260655" y="122871"/>
                </a:cubicBezTo>
                <a:close/>
                <a:moveTo>
                  <a:pt x="275311" y="0"/>
                </a:moveTo>
                <a:lnTo>
                  <a:pt x="308014" y="0"/>
                </a:lnTo>
                <a:cubicBezTo>
                  <a:pt x="363795" y="0"/>
                  <a:pt x="409185" y="45326"/>
                  <a:pt x="409185" y="101027"/>
                </a:cubicBezTo>
                <a:lnTo>
                  <a:pt x="409185" y="132701"/>
                </a:lnTo>
                <a:cubicBezTo>
                  <a:pt x="412904" y="137944"/>
                  <a:pt x="414982" y="144278"/>
                  <a:pt x="414982" y="150722"/>
                </a:cubicBezTo>
                <a:lnTo>
                  <a:pt x="414982" y="173331"/>
                </a:lnTo>
                <a:cubicBezTo>
                  <a:pt x="414982" y="182505"/>
                  <a:pt x="410826" y="191352"/>
                  <a:pt x="403826" y="197140"/>
                </a:cubicBezTo>
                <a:cubicBezTo>
                  <a:pt x="402076" y="202820"/>
                  <a:pt x="399888" y="208608"/>
                  <a:pt x="397263" y="214288"/>
                </a:cubicBezTo>
                <a:cubicBezTo>
                  <a:pt x="392013" y="227940"/>
                  <a:pt x="384576" y="242029"/>
                  <a:pt x="375498" y="255136"/>
                </a:cubicBezTo>
                <a:cubicBezTo>
                  <a:pt x="371670" y="260706"/>
                  <a:pt x="366639" y="267368"/>
                  <a:pt x="360732" y="273922"/>
                </a:cubicBezTo>
                <a:cubicBezTo>
                  <a:pt x="366092" y="277853"/>
                  <a:pt x="370029" y="282331"/>
                  <a:pt x="371670" y="287574"/>
                </a:cubicBezTo>
                <a:lnTo>
                  <a:pt x="432919" y="306141"/>
                </a:lnTo>
                <a:cubicBezTo>
                  <a:pt x="426685" y="377243"/>
                  <a:pt x="366748" y="433272"/>
                  <a:pt x="294014" y="433272"/>
                </a:cubicBezTo>
                <a:cubicBezTo>
                  <a:pt x="220734" y="433272"/>
                  <a:pt x="160469" y="376478"/>
                  <a:pt x="154891" y="304721"/>
                </a:cubicBezTo>
                <a:lnTo>
                  <a:pt x="211656" y="287574"/>
                </a:lnTo>
                <a:cubicBezTo>
                  <a:pt x="213297" y="282331"/>
                  <a:pt x="217234" y="277853"/>
                  <a:pt x="222593" y="273922"/>
                </a:cubicBezTo>
                <a:cubicBezTo>
                  <a:pt x="216687" y="267368"/>
                  <a:pt x="211656" y="260706"/>
                  <a:pt x="207828" y="255136"/>
                </a:cubicBezTo>
                <a:cubicBezTo>
                  <a:pt x="198750" y="242029"/>
                  <a:pt x="191312" y="227940"/>
                  <a:pt x="186063" y="214288"/>
                </a:cubicBezTo>
                <a:cubicBezTo>
                  <a:pt x="183438" y="208608"/>
                  <a:pt x="181250" y="202820"/>
                  <a:pt x="179500" y="197140"/>
                </a:cubicBezTo>
                <a:cubicBezTo>
                  <a:pt x="172500" y="191242"/>
                  <a:pt x="168344" y="182505"/>
                  <a:pt x="168344" y="173331"/>
                </a:cubicBezTo>
                <a:lnTo>
                  <a:pt x="168344" y="150722"/>
                </a:lnTo>
                <a:cubicBezTo>
                  <a:pt x="168344" y="144278"/>
                  <a:pt x="170422" y="137944"/>
                  <a:pt x="174141" y="132701"/>
                </a:cubicBezTo>
                <a:lnTo>
                  <a:pt x="174141" y="101027"/>
                </a:lnTo>
                <a:cubicBezTo>
                  <a:pt x="174141" y="45326"/>
                  <a:pt x="219531" y="0"/>
                  <a:pt x="275311" y="0"/>
                </a:cubicBezTo>
                <a:close/>
              </a:path>
            </a:pathLst>
          </a:custGeom>
          <a:solidFill>
            <a:srgbClr val="D00001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400"/>
            <a:endParaRPr lang="zh-CN" altLang="en-US" sz="2000" b="1" i="1" dirty="0">
              <a:solidFill>
                <a:schemeClr val="accent4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5" name="直接连接符 23"/>
          <p:cNvCxnSpPr>
            <a:stCxn id="3" idx="1"/>
          </p:cNvCxnSpPr>
          <p:nvPr/>
        </p:nvCxnSpPr>
        <p:spPr>
          <a:xfrm flipH="1" flipV="1">
            <a:off x="5475109" y="2468293"/>
            <a:ext cx="366470" cy="36647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24"/>
          <p:cNvCxnSpPr>
            <a:stCxn id="3" idx="5"/>
          </p:cNvCxnSpPr>
          <p:nvPr/>
        </p:nvCxnSpPr>
        <p:spPr>
          <a:xfrm>
            <a:off x="6561972" y="3555156"/>
            <a:ext cx="319602" cy="320691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25"/>
          <p:cNvCxnSpPr>
            <a:stCxn id="3" idx="7"/>
          </p:cNvCxnSpPr>
          <p:nvPr/>
        </p:nvCxnSpPr>
        <p:spPr>
          <a:xfrm flipV="1">
            <a:off x="6561972" y="2463087"/>
            <a:ext cx="329414" cy="371676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26"/>
          <p:cNvCxnSpPr/>
          <p:nvPr/>
        </p:nvCxnSpPr>
        <p:spPr>
          <a:xfrm flipV="1">
            <a:off x="6711170" y="3194960"/>
            <a:ext cx="163730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27"/>
          <p:cNvCxnSpPr>
            <a:stCxn id="3" idx="3"/>
          </p:cNvCxnSpPr>
          <p:nvPr/>
        </p:nvCxnSpPr>
        <p:spPr>
          <a:xfrm flipH="1">
            <a:off x="5475109" y="3555156"/>
            <a:ext cx="366470" cy="360655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28"/>
          <p:cNvCxnSpPr/>
          <p:nvPr/>
        </p:nvCxnSpPr>
        <p:spPr>
          <a:xfrm flipH="1" flipV="1">
            <a:off x="5502425" y="3194960"/>
            <a:ext cx="189955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29"/>
          <p:cNvCxnSpPr>
            <a:stCxn id="3" idx="0"/>
          </p:cNvCxnSpPr>
          <p:nvPr/>
        </p:nvCxnSpPr>
        <p:spPr>
          <a:xfrm flipH="1" flipV="1">
            <a:off x="6198870" y="2525698"/>
            <a:ext cx="0" cy="159867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30"/>
          <p:cNvCxnSpPr>
            <a:stCxn id="3" idx="4"/>
          </p:cNvCxnSpPr>
          <p:nvPr/>
        </p:nvCxnSpPr>
        <p:spPr>
          <a:xfrm flipH="1">
            <a:off x="6197418" y="3704354"/>
            <a:ext cx="0" cy="171493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iṥ1îḓe"/>
          <p:cNvSpPr/>
          <p:nvPr/>
        </p:nvSpPr>
        <p:spPr bwMode="auto">
          <a:xfrm>
            <a:off x="5749789" y="3822799"/>
            <a:ext cx="898162" cy="683068"/>
          </a:xfrm>
          <a:custGeom>
            <a:avLst/>
            <a:gdLst>
              <a:gd name="T0" fmla="*/ 647 w 647"/>
              <a:gd name="T1" fmla="*/ 413 h 492"/>
              <a:gd name="T2" fmla="*/ 647 w 647"/>
              <a:gd name="T3" fmla="*/ 413 h 492"/>
              <a:gd name="T4" fmla="*/ 0 w 647"/>
              <a:gd name="T5" fmla="*/ 415 h 492"/>
              <a:gd name="T6" fmla="*/ 153 w 647"/>
              <a:gd name="T7" fmla="*/ 1 h 492"/>
              <a:gd name="T8" fmla="*/ 492 w 647"/>
              <a:gd name="T9" fmla="*/ 0 h 492"/>
              <a:gd name="T10" fmla="*/ 492 w 647"/>
              <a:gd name="T11" fmla="*/ 0 h 492"/>
              <a:gd name="T12" fmla="*/ 647 w 647"/>
              <a:gd name="T13" fmla="*/ 413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47" h="492">
                <a:moveTo>
                  <a:pt x="647" y="413"/>
                </a:moveTo>
                <a:cubicBezTo>
                  <a:pt x="647" y="413"/>
                  <a:pt x="647" y="413"/>
                  <a:pt x="647" y="413"/>
                </a:cubicBezTo>
                <a:cubicBezTo>
                  <a:pt x="439" y="491"/>
                  <a:pt x="209" y="492"/>
                  <a:pt x="0" y="415"/>
                </a:cubicBezTo>
                <a:cubicBezTo>
                  <a:pt x="153" y="1"/>
                  <a:pt x="153" y="1"/>
                  <a:pt x="153" y="1"/>
                </a:cubicBezTo>
                <a:cubicBezTo>
                  <a:pt x="263" y="41"/>
                  <a:pt x="383" y="41"/>
                  <a:pt x="492" y="0"/>
                </a:cubicBezTo>
                <a:cubicBezTo>
                  <a:pt x="492" y="0"/>
                  <a:pt x="492" y="0"/>
                  <a:pt x="492" y="0"/>
                </a:cubicBezTo>
                <a:cubicBezTo>
                  <a:pt x="647" y="413"/>
                  <a:pt x="647" y="413"/>
                  <a:pt x="647" y="41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ï$ļîḓé"/>
          <p:cNvSpPr/>
          <p:nvPr/>
        </p:nvSpPr>
        <p:spPr bwMode="auto">
          <a:xfrm>
            <a:off x="6617430" y="3616427"/>
            <a:ext cx="1338523" cy="1338523"/>
          </a:xfrm>
          <a:custGeom>
            <a:avLst/>
            <a:gdLst>
              <a:gd name="T0" fmla="*/ 277 w 966"/>
              <a:gd name="T1" fmla="*/ 966 h 966"/>
              <a:gd name="T2" fmla="*/ 0 w 966"/>
              <a:gd name="T3" fmla="*/ 362 h 966"/>
              <a:gd name="T4" fmla="*/ 360 w 966"/>
              <a:gd name="T5" fmla="*/ 0 h 966"/>
              <a:gd name="T6" fmla="*/ 966 w 966"/>
              <a:gd name="T7" fmla="*/ 275 h 966"/>
              <a:gd name="T8" fmla="*/ 277 w 966"/>
              <a:gd name="T9" fmla="*/ 966 h 9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6" h="966">
                <a:moveTo>
                  <a:pt x="277" y="966"/>
                </a:moveTo>
                <a:cubicBezTo>
                  <a:pt x="0" y="362"/>
                  <a:pt x="0" y="362"/>
                  <a:pt x="0" y="362"/>
                </a:cubicBezTo>
                <a:cubicBezTo>
                  <a:pt x="160" y="289"/>
                  <a:pt x="287" y="160"/>
                  <a:pt x="360" y="0"/>
                </a:cubicBezTo>
                <a:cubicBezTo>
                  <a:pt x="966" y="275"/>
                  <a:pt x="966" y="275"/>
                  <a:pt x="966" y="275"/>
                </a:cubicBezTo>
                <a:cubicBezTo>
                  <a:pt x="827" y="581"/>
                  <a:pt x="582" y="826"/>
                  <a:pt x="277" y="966"/>
                </a:cubicBezTo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algn="ctr"/>
            <a:r>
              <a:rPr lang="en-US" altLang="zh-CN" sz="3200" b="1" i="1" dirty="0">
                <a:solidFill>
                  <a:srgbClr val="D00001"/>
                </a:solidFill>
                <a:cs typeface="+mn-ea"/>
                <a:sym typeface="+mn-lt"/>
              </a:rPr>
              <a:t>3</a:t>
            </a:r>
            <a:endParaRPr lang="en-US" sz="3200" b="1" i="1" dirty="0">
              <a:solidFill>
                <a:srgbClr val="D00001"/>
              </a:solidFill>
              <a:cs typeface="+mn-ea"/>
              <a:sym typeface="+mn-lt"/>
            </a:endParaRPr>
          </a:p>
        </p:txBody>
      </p:sp>
      <p:sp>
        <p:nvSpPr>
          <p:cNvPr id="15" name="ísḷíďê"/>
          <p:cNvSpPr/>
          <p:nvPr/>
        </p:nvSpPr>
        <p:spPr bwMode="auto">
          <a:xfrm>
            <a:off x="4441787" y="3617880"/>
            <a:ext cx="1338523" cy="1338523"/>
          </a:xfrm>
          <a:custGeom>
            <a:avLst/>
            <a:gdLst>
              <a:gd name="T0" fmla="*/ 691 w 966"/>
              <a:gd name="T1" fmla="*/ 965 h 965"/>
              <a:gd name="T2" fmla="*/ 0 w 966"/>
              <a:gd name="T3" fmla="*/ 277 h 965"/>
              <a:gd name="T4" fmla="*/ 604 w 966"/>
              <a:gd name="T5" fmla="*/ 0 h 965"/>
              <a:gd name="T6" fmla="*/ 966 w 966"/>
              <a:gd name="T7" fmla="*/ 360 h 965"/>
              <a:gd name="T8" fmla="*/ 691 w 966"/>
              <a:gd name="T9" fmla="*/ 965 h 9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6" h="965">
                <a:moveTo>
                  <a:pt x="691" y="965"/>
                </a:moveTo>
                <a:cubicBezTo>
                  <a:pt x="385" y="826"/>
                  <a:pt x="140" y="582"/>
                  <a:pt x="0" y="277"/>
                </a:cubicBezTo>
                <a:cubicBezTo>
                  <a:pt x="604" y="0"/>
                  <a:pt x="604" y="0"/>
                  <a:pt x="604" y="0"/>
                </a:cubicBezTo>
                <a:cubicBezTo>
                  <a:pt x="677" y="159"/>
                  <a:pt x="805" y="287"/>
                  <a:pt x="966" y="360"/>
                </a:cubicBezTo>
                <a:cubicBezTo>
                  <a:pt x="691" y="965"/>
                  <a:pt x="691" y="965"/>
                  <a:pt x="691" y="965"/>
                </a:cubicBezTo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algn="ctr"/>
            <a:r>
              <a:rPr lang="en-US" altLang="zh-CN" sz="3200" b="1" i="1" dirty="0">
                <a:solidFill>
                  <a:srgbClr val="D00001"/>
                </a:solidFill>
                <a:cs typeface="+mn-ea"/>
                <a:sym typeface="+mn-lt"/>
              </a:rPr>
              <a:t>4</a:t>
            </a:r>
            <a:endParaRPr lang="en-US" sz="3200" b="1" i="1" dirty="0">
              <a:solidFill>
                <a:srgbClr val="D00001"/>
              </a:solidFill>
              <a:cs typeface="+mn-ea"/>
              <a:sym typeface="+mn-lt"/>
            </a:endParaRPr>
          </a:p>
        </p:txBody>
      </p:sp>
      <p:sp>
        <p:nvSpPr>
          <p:cNvPr id="16" name="ïsļîḍè"/>
          <p:cNvSpPr/>
          <p:nvPr/>
        </p:nvSpPr>
        <p:spPr bwMode="auto">
          <a:xfrm>
            <a:off x="6617430" y="1429155"/>
            <a:ext cx="1338523" cy="1338523"/>
          </a:xfrm>
          <a:custGeom>
            <a:avLst/>
            <a:gdLst>
              <a:gd name="T0" fmla="*/ 362 w 966"/>
              <a:gd name="T1" fmla="*/ 965 h 965"/>
              <a:gd name="T2" fmla="*/ 0 w 966"/>
              <a:gd name="T3" fmla="*/ 606 h 965"/>
              <a:gd name="T4" fmla="*/ 274 w 966"/>
              <a:gd name="T5" fmla="*/ 0 h 965"/>
              <a:gd name="T6" fmla="*/ 966 w 966"/>
              <a:gd name="T7" fmla="*/ 687 h 965"/>
              <a:gd name="T8" fmla="*/ 362 w 966"/>
              <a:gd name="T9" fmla="*/ 965 h 9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6" h="965">
                <a:moveTo>
                  <a:pt x="362" y="965"/>
                </a:moveTo>
                <a:cubicBezTo>
                  <a:pt x="289" y="806"/>
                  <a:pt x="160" y="678"/>
                  <a:pt x="0" y="606"/>
                </a:cubicBezTo>
                <a:cubicBezTo>
                  <a:pt x="274" y="0"/>
                  <a:pt x="274" y="0"/>
                  <a:pt x="274" y="0"/>
                </a:cubicBezTo>
                <a:cubicBezTo>
                  <a:pt x="580" y="138"/>
                  <a:pt x="826" y="383"/>
                  <a:pt x="966" y="687"/>
                </a:cubicBezTo>
                <a:cubicBezTo>
                  <a:pt x="362" y="965"/>
                  <a:pt x="362" y="965"/>
                  <a:pt x="362" y="965"/>
                </a:cubicBezTo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3200" b="1" i="1" dirty="0">
                <a:solidFill>
                  <a:srgbClr val="D00001"/>
                </a:solidFill>
                <a:cs typeface="+mn-ea"/>
                <a:sym typeface="+mn-lt"/>
              </a:rPr>
              <a:t>2</a:t>
            </a:r>
            <a:endParaRPr lang="en-US" sz="3200" b="1" i="1" dirty="0">
              <a:solidFill>
                <a:srgbClr val="D00001"/>
              </a:solidFill>
              <a:cs typeface="+mn-ea"/>
              <a:sym typeface="+mn-lt"/>
            </a:endParaRPr>
          </a:p>
        </p:txBody>
      </p:sp>
      <p:sp>
        <p:nvSpPr>
          <p:cNvPr id="17" name="îṡ1íḍè"/>
          <p:cNvSpPr/>
          <p:nvPr/>
        </p:nvSpPr>
        <p:spPr bwMode="auto">
          <a:xfrm>
            <a:off x="4441787" y="1434968"/>
            <a:ext cx="1338523" cy="1338523"/>
          </a:xfrm>
          <a:custGeom>
            <a:avLst/>
            <a:gdLst>
              <a:gd name="T0" fmla="*/ 606 w 965"/>
              <a:gd name="T1" fmla="*/ 966 h 966"/>
              <a:gd name="T2" fmla="*/ 0 w 965"/>
              <a:gd name="T3" fmla="*/ 692 h 966"/>
              <a:gd name="T4" fmla="*/ 688 w 965"/>
              <a:gd name="T5" fmla="*/ 0 h 966"/>
              <a:gd name="T6" fmla="*/ 965 w 965"/>
              <a:gd name="T7" fmla="*/ 604 h 966"/>
              <a:gd name="T8" fmla="*/ 606 w 965"/>
              <a:gd name="T9" fmla="*/ 966 h 9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5" h="966">
                <a:moveTo>
                  <a:pt x="606" y="966"/>
                </a:moveTo>
                <a:cubicBezTo>
                  <a:pt x="0" y="692"/>
                  <a:pt x="0" y="692"/>
                  <a:pt x="0" y="692"/>
                </a:cubicBezTo>
                <a:cubicBezTo>
                  <a:pt x="139" y="386"/>
                  <a:pt x="383" y="140"/>
                  <a:pt x="688" y="0"/>
                </a:cubicBezTo>
                <a:cubicBezTo>
                  <a:pt x="965" y="604"/>
                  <a:pt x="965" y="604"/>
                  <a:pt x="965" y="604"/>
                </a:cubicBezTo>
                <a:cubicBezTo>
                  <a:pt x="806" y="677"/>
                  <a:pt x="678" y="806"/>
                  <a:pt x="606" y="966"/>
                </a:cubicBezTo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3200" b="1" i="1" dirty="0">
                <a:solidFill>
                  <a:srgbClr val="D00001"/>
                </a:solidFill>
                <a:cs typeface="+mn-ea"/>
                <a:sym typeface="+mn-lt"/>
              </a:rPr>
              <a:t>1</a:t>
            </a:r>
            <a:endParaRPr lang="en-US" sz="3200" b="1" i="1" dirty="0">
              <a:solidFill>
                <a:srgbClr val="D00001"/>
              </a:solidFill>
              <a:cs typeface="+mn-ea"/>
              <a:sym typeface="+mn-lt"/>
            </a:endParaRPr>
          </a:p>
        </p:txBody>
      </p:sp>
      <p:sp>
        <p:nvSpPr>
          <p:cNvPr id="18" name="iŝḷïḓê"/>
          <p:cNvSpPr/>
          <p:nvPr/>
        </p:nvSpPr>
        <p:spPr bwMode="auto">
          <a:xfrm>
            <a:off x="5750516" y="1881142"/>
            <a:ext cx="896709" cy="683068"/>
          </a:xfrm>
          <a:custGeom>
            <a:avLst/>
            <a:gdLst>
              <a:gd name="T0" fmla="*/ 494 w 647"/>
              <a:gd name="T1" fmla="*/ 491 h 492"/>
              <a:gd name="T2" fmla="*/ 156 w 647"/>
              <a:gd name="T3" fmla="*/ 492 h 492"/>
              <a:gd name="T4" fmla="*/ 155 w 647"/>
              <a:gd name="T5" fmla="*/ 492 h 492"/>
              <a:gd name="T6" fmla="*/ 0 w 647"/>
              <a:gd name="T7" fmla="*/ 79 h 492"/>
              <a:gd name="T8" fmla="*/ 1 w 647"/>
              <a:gd name="T9" fmla="*/ 79 h 492"/>
              <a:gd name="T10" fmla="*/ 647 w 647"/>
              <a:gd name="T11" fmla="*/ 77 h 492"/>
              <a:gd name="T12" fmla="*/ 494 w 647"/>
              <a:gd name="T13" fmla="*/ 491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47" h="492">
                <a:moveTo>
                  <a:pt x="494" y="491"/>
                </a:moveTo>
                <a:cubicBezTo>
                  <a:pt x="385" y="450"/>
                  <a:pt x="265" y="451"/>
                  <a:pt x="156" y="492"/>
                </a:cubicBezTo>
                <a:cubicBezTo>
                  <a:pt x="155" y="492"/>
                  <a:pt x="155" y="492"/>
                  <a:pt x="155" y="492"/>
                </a:cubicBezTo>
                <a:cubicBezTo>
                  <a:pt x="0" y="79"/>
                  <a:pt x="0" y="79"/>
                  <a:pt x="0" y="79"/>
                </a:cubicBezTo>
                <a:cubicBezTo>
                  <a:pt x="1" y="79"/>
                  <a:pt x="1" y="79"/>
                  <a:pt x="1" y="79"/>
                </a:cubicBezTo>
                <a:cubicBezTo>
                  <a:pt x="209" y="1"/>
                  <a:pt x="439" y="0"/>
                  <a:pt x="647" y="77"/>
                </a:cubicBezTo>
                <a:cubicBezTo>
                  <a:pt x="494" y="491"/>
                  <a:pt x="494" y="491"/>
                  <a:pt x="494" y="49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îşlíḑé"/>
          <p:cNvSpPr/>
          <p:nvPr/>
        </p:nvSpPr>
        <p:spPr bwMode="auto">
          <a:xfrm>
            <a:off x="6827439" y="2745152"/>
            <a:ext cx="683068" cy="899615"/>
          </a:xfrm>
          <a:custGeom>
            <a:avLst/>
            <a:gdLst>
              <a:gd name="T0" fmla="*/ 415 w 493"/>
              <a:gd name="T1" fmla="*/ 649 h 649"/>
              <a:gd name="T2" fmla="*/ 2 w 493"/>
              <a:gd name="T3" fmla="*/ 495 h 649"/>
              <a:gd name="T4" fmla="*/ 1 w 493"/>
              <a:gd name="T5" fmla="*/ 156 h 649"/>
              <a:gd name="T6" fmla="*/ 0 w 493"/>
              <a:gd name="T7" fmla="*/ 155 h 649"/>
              <a:gd name="T8" fmla="*/ 413 w 493"/>
              <a:gd name="T9" fmla="*/ 0 h 649"/>
              <a:gd name="T10" fmla="*/ 414 w 493"/>
              <a:gd name="T11" fmla="*/ 1 h 649"/>
              <a:gd name="T12" fmla="*/ 415 w 493"/>
              <a:gd name="T13" fmla="*/ 649 h 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93" h="649">
                <a:moveTo>
                  <a:pt x="415" y="649"/>
                </a:moveTo>
                <a:cubicBezTo>
                  <a:pt x="2" y="495"/>
                  <a:pt x="2" y="495"/>
                  <a:pt x="2" y="495"/>
                </a:cubicBezTo>
                <a:cubicBezTo>
                  <a:pt x="42" y="386"/>
                  <a:pt x="42" y="266"/>
                  <a:pt x="1" y="156"/>
                </a:cubicBezTo>
                <a:cubicBezTo>
                  <a:pt x="0" y="155"/>
                  <a:pt x="0" y="155"/>
                  <a:pt x="0" y="155"/>
                </a:cubicBezTo>
                <a:cubicBezTo>
                  <a:pt x="413" y="0"/>
                  <a:pt x="413" y="0"/>
                  <a:pt x="413" y="0"/>
                </a:cubicBezTo>
                <a:cubicBezTo>
                  <a:pt x="414" y="1"/>
                  <a:pt x="414" y="1"/>
                  <a:pt x="414" y="1"/>
                </a:cubicBezTo>
                <a:cubicBezTo>
                  <a:pt x="492" y="210"/>
                  <a:pt x="493" y="440"/>
                  <a:pt x="415" y="649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íSlíḓè"/>
          <p:cNvSpPr/>
          <p:nvPr/>
        </p:nvSpPr>
        <p:spPr bwMode="auto">
          <a:xfrm>
            <a:off x="4887233" y="2746605"/>
            <a:ext cx="681615" cy="896709"/>
          </a:xfrm>
          <a:custGeom>
            <a:avLst/>
            <a:gdLst>
              <a:gd name="T0" fmla="*/ 492 w 492"/>
              <a:gd name="T1" fmla="*/ 492 h 647"/>
              <a:gd name="T2" fmla="*/ 79 w 492"/>
              <a:gd name="T3" fmla="*/ 647 h 647"/>
              <a:gd name="T4" fmla="*/ 78 w 492"/>
              <a:gd name="T5" fmla="*/ 646 h 647"/>
              <a:gd name="T6" fmla="*/ 77 w 492"/>
              <a:gd name="T7" fmla="*/ 0 h 647"/>
              <a:gd name="T8" fmla="*/ 491 w 492"/>
              <a:gd name="T9" fmla="*/ 153 h 647"/>
              <a:gd name="T10" fmla="*/ 491 w 492"/>
              <a:gd name="T11" fmla="*/ 491 h 647"/>
              <a:gd name="T12" fmla="*/ 492 w 492"/>
              <a:gd name="T13" fmla="*/ 492 h 6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92" h="647">
                <a:moveTo>
                  <a:pt x="492" y="492"/>
                </a:moveTo>
                <a:cubicBezTo>
                  <a:pt x="79" y="647"/>
                  <a:pt x="79" y="647"/>
                  <a:pt x="79" y="647"/>
                </a:cubicBezTo>
                <a:cubicBezTo>
                  <a:pt x="78" y="646"/>
                  <a:pt x="78" y="646"/>
                  <a:pt x="78" y="646"/>
                </a:cubicBezTo>
                <a:cubicBezTo>
                  <a:pt x="0" y="438"/>
                  <a:pt x="0" y="208"/>
                  <a:pt x="77" y="0"/>
                </a:cubicBezTo>
                <a:cubicBezTo>
                  <a:pt x="491" y="153"/>
                  <a:pt x="491" y="153"/>
                  <a:pt x="491" y="153"/>
                </a:cubicBezTo>
                <a:cubicBezTo>
                  <a:pt x="450" y="262"/>
                  <a:pt x="451" y="382"/>
                  <a:pt x="491" y="491"/>
                </a:cubicBezTo>
                <a:cubicBezTo>
                  <a:pt x="492" y="492"/>
                  <a:pt x="492" y="492"/>
                  <a:pt x="492" y="492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iŝ1íḋè"/>
          <p:cNvSpPr/>
          <p:nvPr/>
        </p:nvSpPr>
        <p:spPr>
          <a:xfrm>
            <a:off x="6069027" y="2108381"/>
            <a:ext cx="259688" cy="228590"/>
          </a:xfrm>
          <a:custGeom>
            <a:avLst/>
            <a:gdLst>
              <a:gd name="connsiteX0" fmla="*/ 18335 w 604256"/>
              <a:gd name="connsiteY0" fmla="*/ 334272 h 531895"/>
              <a:gd name="connsiteX1" fmla="*/ 37988 w 604256"/>
              <a:gd name="connsiteY1" fmla="*/ 336249 h 531895"/>
              <a:gd name="connsiteX2" fmla="*/ 302130 w 604256"/>
              <a:gd name="connsiteY2" fmla="*/ 476833 h 531895"/>
              <a:gd name="connsiteX3" fmla="*/ 566126 w 604256"/>
              <a:gd name="connsiteY3" fmla="*/ 336249 h 531895"/>
              <a:gd name="connsiteX4" fmla="*/ 601178 w 604256"/>
              <a:gd name="connsiteY4" fmla="*/ 346793 h 531895"/>
              <a:gd name="connsiteX5" fmla="*/ 590619 w 604256"/>
              <a:gd name="connsiteY5" fmla="*/ 381793 h 531895"/>
              <a:gd name="connsiteX6" fmla="*/ 314303 w 604256"/>
              <a:gd name="connsiteY6" fmla="*/ 528820 h 531895"/>
              <a:gd name="connsiteX7" fmla="*/ 302130 w 604256"/>
              <a:gd name="connsiteY7" fmla="*/ 531895 h 531895"/>
              <a:gd name="connsiteX8" fmla="*/ 289957 w 604256"/>
              <a:gd name="connsiteY8" fmla="*/ 528820 h 531895"/>
              <a:gd name="connsiteX9" fmla="*/ 13641 w 604256"/>
              <a:gd name="connsiteY9" fmla="*/ 381793 h 531895"/>
              <a:gd name="connsiteX10" fmla="*/ 3082 w 604256"/>
              <a:gd name="connsiteY10" fmla="*/ 346793 h 531895"/>
              <a:gd name="connsiteX11" fmla="*/ 18335 w 604256"/>
              <a:gd name="connsiteY11" fmla="*/ 334272 h 531895"/>
              <a:gd name="connsiteX12" fmla="*/ 18335 w 604256"/>
              <a:gd name="connsiteY12" fmla="*/ 233364 h 531895"/>
              <a:gd name="connsiteX13" fmla="*/ 37988 w 604256"/>
              <a:gd name="connsiteY13" fmla="*/ 235341 h 531895"/>
              <a:gd name="connsiteX14" fmla="*/ 302130 w 604256"/>
              <a:gd name="connsiteY14" fmla="*/ 375925 h 531895"/>
              <a:gd name="connsiteX15" fmla="*/ 566126 w 604256"/>
              <a:gd name="connsiteY15" fmla="*/ 235341 h 531895"/>
              <a:gd name="connsiteX16" fmla="*/ 601178 w 604256"/>
              <a:gd name="connsiteY16" fmla="*/ 245885 h 531895"/>
              <a:gd name="connsiteX17" fmla="*/ 590619 w 604256"/>
              <a:gd name="connsiteY17" fmla="*/ 280885 h 531895"/>
              <a:gd name="connsiteX18" fmla="*/ 314303 w 604256"/>
              <a:gd name="connsiteY18" fmla="*/ 428058 h 531895"/>
              <a:gd name="connsiteX19" fmla="*/ 302130 w 604256"/>
              <a:gd name="connsiteY19" fmla="*/ 430987 h 531895"/>
              <a:gd name="connsiteX20" fmla="*/ 289957 w 604256"/>
              <a:gd name="connsiteY20" fmla="*/ 428058 h 531895"/>
              <a:gd name="connsiteX21" fmla="*/ 13641 w 604256"/>
              <a:gd name="connsiteY21" fmla="*/ 280885 h 531895"/>
              <a:gd name="connsiteX22" fmla="*/ 3082 w 604256"/>
              <a:gd name="connsiteY22" fmla="*/ 245885 h 531895"/>
              <a:gd name="connsiteX23" fmla="*/ 18335 w 604256"/>
              <a:gd name="connsiteY23" fmla="*/ 233364 h 531895"/>
              <a:gd name="connsiteX24" fmla="*/ 291571 w 604256"/>
              <a:gd name="connsiteY24" fmla="*/ 2196 h 531895"/>
              <a:gd name="connsiteX25" fmla="*/ 312689 w 604256"/>
              <a:gd name="connsiteY25" fmla="*/ 2196 h 531895"/>
              <a:gd name="connsiteX26" fmla="*/ 588846 w 604256"/>
              <a:gd name="connsiteY26" fmla="*/ 125214 h 531895"/>
              <a:gd name="connsiteX27" fmla="*/ 604245 w 604256"/>
              <a:gd name="connsiteY27" fmla="*/ 147914 h 531895"/>
              <a:gd name="connsiteX28" fmla="*/ 590605 w 604256"/>
              <a:gd name="connsiteY28" fmla="*/ 171639 h 531895"/>
              <a:gd name="connsiteX29" fmla="*/ 314303 w 604256"/>
              <a:gd name="connsiteY29" fmla="*/ 318676 h 531895"/>
              <a:gd name="connsiteX30" fmla="*/ 302130 w 604256"/>
              <a:gd name="connsiteY30" fmla="*/ 321751 h 531895"/>
              <a:gd name="connsiteX31" fmla="*/ 289957 w 604256"/>
              <a:gd name="connsiteY31" fmla="*/ 318676 h 531895"/>
              <a:gd name="connsiteX32" fmla="*/ 13654 w 604256"/>
              <a:gd name="connsiteY32" fmla="*/ 171639 h 531895"/>
              <a:gd name="connsiteX33" fmla="*/ 15 w 604256"/>
              <a:gd name="connsiteY33" fmla="*/ 147914 h 531895"/>
              <a:gd name="connsiteX34" fmla="*/ 15414 w 604256"/>
              <a:gd name="connsiteY34" fmla="*/ 125214 h 531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04256" h="531895">
                <a:moveTo>
                  <a:pt x="18335" y="334272"/>
                </a:moveTo>
                <a:cubicBezTo>
                  <a:pt x="24642" y="332369"/>
                  <a:pt x="31682" y="332881"/>
                  <a:pt x="37988" y="336249"/>
                </a:cubicBezTo>
                <a:lnTo>
                  <a:pt x="302130" y="476833"/>
                </a:lnTo>
                <a:lnTo>
                  <a:pt x="566126" y="336249"/>
                </a:lnTo>
                <a:cubicBezTo>
                  <a:pt x="578739" y="329513"/>
                  <a:pt x="594432" y="334199"/>
                  <a:pt x="601178" y="346793"/>
                </a:cubicBezTo>
                <a:cubicBezTo>
                  <a:pt x="607925" y="359387"/>
                  <a:pt x="603085" y="375056"/>
                  <a:pt x="590619" y="381793"/>
                </a:cubicBezTo>
                <a:lnTo>
                  <a:pt x="314303" y="528820"/>
                </a:lnTo>
                <a:cubicBezTo>
                  <a:pt x="310490" y="530870"/>
                  <a:pt x="306383" y="531895"/>
                  <a:pt x="302130" y="531895"/>
                </a:cubicBezTo>
                <a:cubicBezTo>
                  <a:pt x="297877" y="531895"/>
                  <a:pt x="293770" y="530870"/>
                  <a:pt x="289957" y="528820"/>
                </a:cubicBezTo>
                <a:lnTo>
                  <a:pt x="13641" y="381793"/>
                </a:lnTo>
                <a:cubicBezTo>
                  <a:pt x="1028" y="375056"/>
                  <a:pt x="-3665" y="359387"/>
                  <a:pt x="3082" y="346793"/>
                </a:cubicBezTo>
                <a:cubicBezTo>
                  <a:pt x="6455" y="340496"/>
                  <a:pt x="12028" y="336176"/>
                  <a:pt x="18335" y="334272"/>
                </a:cubicBezTo>
                <a:close/>
                <a:moveTo>
                  <a:pt x="18335" y="233364"/>
                </a:moveTo>
                <a:cubicBezTo>
                  <a:pt x="24642" y="231461"/>
                  <a:pt x="31682" y="231973"/>
                  <a:pt x="37988" y="235341"/>
                </a:cubicBezTo>
                <a:lnTo>
                  <a:pt x="302130" y="375925"/>
                </a:lnTo>
                <a:lnTo>
                  <a:pt x="566126" y="235341"/>
                </a:lnTo>
                <a:cubicBezTo>
                  <a:pt x="578739" y="228605"/>
                  <a:pt x="594432" y="233291"/>
                  <a:pt x="601178" y="245885"/>
                </a:cubicBezTo>
                <a:cubicBezTo>
                  <a:pt x="607925" y="258479"/>
                  <a:pt x="603085" y="274148"/>
                  <a:pt x="590619" y="280885"/>
                </a:cubicBezTo>
                <a:lnTo>
                  <a:pt x="314303" y="428058"/>
                </a:lnTo>
                <a:cubicBezTo>
                  <a:pt x="310490" y="430108"/>
                  <a:pt x="306383" y="430987"/>
                  <a:pt x="302130" y="430987"/>
                </a:cubicBezTo>
                <a:cubicBezTo>
                  <a:pt x="297877" y="430987"/>
                  <a:pt x="293770" y="430108"/>
                  <a:pt x="289957" y="428058"/>
                </a:cubicBezTo>
                <a:lnTo>
                  <a:pt x="13641" y="280885"/>
                </a:lnTo>
                <a:cubicBezTo>
                  <a:pt x="1028" y="274148"/>
                  <a:pt x="-3665" y="258479"/>
                  <a:pt x="3082" y="245885"/>
                </a:cubicBezTo>
                <a:cubicBezTo>
                  <a:pt x="6455" y="239588"/>
                  <a:pt x="12028" y="235268"/>
                  <a:pt x="18335" y="233364"/>
                </a:cubicBezTo>
                <a:close/>
                <a:moveTo>
                  <a:pt x="291571" y="2196"/>
                </a:moveTo>
                <a:cubicBezTo>
                  <a:pt x="298317" y="-733"/>
                  <a:pt x="305943" y="-733"/>
                  <a:pt x="312689" y="2196"/>
                </a:cubicBezTo>
                <a:lnTo>
                  <a:pt x="588846" y="125214"/>
                </a:lnTo>
                <a:cubicBezTo>
                  <a:pt x="597938" y="129315"/>
                  <a:pt x="603805" y="138102"/>
                  <a:pt x="604245" y="147914"/>
                </a:cubicBezTo>
                <a:cubicBezTo>
                  <a:pt x="604538" y="157726"/>
                  <a:pt x="599258" y="166953"/>
                  <a:pt x="590605" y="171639"/>
                </a:cubicBezTo>
                <a:lnTo>
                  <a:pt x="314303" y="318676"/>
                </a:lnTo>
                <a:cubicBezTo>
                  <a:pt x="310489" y="320726"/>
                  <a:pt x="306383" y="321751"/>
                  <a:pt x="302130" y="321751"/>
                </a:cubicBezTo>
                <a:cubicBezTo>
                  <a:pt x="297877" y="321751"/>
                  <a:pt x="293771" y="320726"/>
                  <a:pt x="289957" y="318676"/>
                </a:cubicBezTo>
                <a:lnTo>
                  <a:pt x="13654" y="171639"/>
                </a:lnTo>
                <a:cubicBezTo>
                  <a:pt x="5002" y="166953"/>
                  <a:pt x="-278" y="157726"/>
                  <a:pt x="15" y="147914"/>
                </a:cubicBezTo>
                <a:cubicBezTo>
                  <a:pt x="309" y="138102"/>
                  <a:pt x="6322" y="129315"/>
                  <a:pt x="15414" y="125214"/>
                </a:cubicBezTo>
                <a:close/>
              </a:path>
            </a:pathLst>
          </a:custGeom>
          <a:solidFill>
            <a:srgbClr val="D00001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400"/>
            <a:endParaRPr lang="zh-CN" altLang="en-US" sz="2000" b="1" i="1" dirty="0">
              <a:solidFill>
                <a:schemeClr val="accent4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iṡlïdè"/>
          <p:cNvSpPr/>
          <p:nvPr/>
        </p:nvSpPr>
        <p:spPr>
          <a:xfrm>
            <a:off x="7039130" y="3080664"/>
            <a:ext cx="259688" cy="228590"/>
          </a:xfrm>
          <a:custGeom>
            <a:avLst/>
            <a:gdLst>
              <a:gd name="connsiteX0" fmla="*/ 18335 w 604256"/>
              <a:gd name="connsiteY0" fmla="*/ 334272 h 531895"/>
              <a:gd name="connsiteX1" fmla="*/ 37988 w 604256"/>
              <a:gd name="connsiteY1" fmla="*/ 336249 h 531895"/>
              <a:gd name="connsiteX2" fmla="*/ 302130 w 604256"/>
              <a:gd name="connsiteY2" fmla="*/ 476833 h 531895"/>
              <a:gd name="connsiteX3" fmla="*/ 566126 w 604256"/>
              <a:gd name="connsiteY3" fmla="*/ 336249 h 531895"/>
              <a:gd name="connsiteX4" fmla="*/ 601178 w 604256"/>
              <a:gd name="connsiteY4" fmla="*/ 346793 h 531895"/>
              <a:gd name="connsiteX5" fmla="*/ 590619 w 604256"/>
              <a:gd name="connsiteY5" fmla="*/ 381793 h 531895"/>
              <a:gd name="connsiteX6" fmla="*/ 314303 w 604256"/>
              <a:gd name="connsiteY6" fmla="*/ 528820 h 531895"/>
              <a:gd name="connsiteX7" fmla="*/ 302130 w 604256"/>
              <a:gd name="connsiteY7" fmla="*/ 531895 h 531895"/>
              <a:gd name="connsiteX8" fmla="*/ 289957 w 604256"/>
              <a:gd name="connsiteY8" fmla="*/ 528820 h 531895"/>
              <a:gd name="connsiteX9" fmla="*/ 13641 w 604256"/>
              <a:gd name="connsiteY9" fmla="*/ 381793 h 531895"/>
              <a:gd name="connsiteX10" fmla="*/ 3082 w 604256"/>
              <a:gd name="connsiteY10" fmla="*/ 346793 h 531895"/>
              <a:gd name="connsiteX11" fmla="*/ 18335 w 604256"/>
              <a:gd name="connsiteY11" fmla="*/ 334272 h 531895"/>
              <a:gd name="connsiteX12" fmla="*/ 18335 w 604256"/>
              <a:gd name="connsiteY12" fmla="*/ 233364 h 531895"/>
              <a:gd name="connsiteX13" fmla="*/ 37988 w 604256"/>
              <a:gd name="connsiteY13" fmla="*/ 235341 h 531895"/>
              <a:gd name="connsiteX14" fmla="*/ 302130 w 604256"/>
              <a:gd name="connsiteY14" fmla="*/ 375925 h 531895"/>
              <a:gd name="connsiteX15" fmla="*/ 566126 w 604256"/>
              <a:gd name="connsiteY15" fmla="*/ 235341 h 531895"/>
              <a:gd name="connsiteX16" fmla="*/ 601178 w 604256"/>
              <a:gd name="connsiteY16" fmla="*/ 245885 h 531895"/>
              <a:gd name="connsiteX17" fmla="*/ 590619 w 604256"/>
              <a:gd name="connsiteY17" fmla="*/ 280885 h 531895"/>
              <a:gd name="connsiteX18" fmla="*/ 314303 w 604256"/>
              <a:gd name="connsiteY18" fmla="*/ 428058 h 531895"/>
              <a:gd name="connsiteX19" fmla="*/ 302130 w 604256"/>
              <a:gd name="connsiteY19" fmla="*/ 430987 h 531895"/>
              <a:gd name="connsiteX20" fmla="*/ 289957 w 604256"/>
              <a:gd name="connsiteY20" fmla="*/ 428058 h 531895"/>
              <a:gd name="connsiteX21" fmla="*/ 13641 w 604256"/>
              <a:gd name="connsiteY21" fmla="*/ 280885 h 531895"/>
              <a:gd name="connsiteX22" fmla="*/ 3082 w 604256"/>
              <a:gd name="connsiteY22" fmla="*/ 245885 h 531895"/>
              <a:gd name="connsiteX23" fmla="*/ 18335 w 604256"/>
              <a:gd name="connsiteY23" fmla="*/ 233364 h 531895"/>
              <a:gd name="connsiteX24" fmla="*/ 291571 w 604256"/>
              <a:gd name="connsiteY24" fmla="*/ 2196 h 531895"/>
              <a:gd name="connsiteX25" fmla="*/ 312689 w 604256"/>
              <a:gd name="connsiteY25" fmla="*/ 2196 h 531895"/>
              <a:gd name="connsiteX26" fmla="*/ 588846 w 604256"/>
              <a:gd name="connsiteY26" fmla="*/ 125214 h 531895"/>
              <a:gd name="connsiteX27" fmla="*/ 604245 w 604256"/>
              <a:gd name="connsiteY27" fmla="*/ 147914 h 531895"/>
              <a:gd name="connsiteX28" fmla="*/ 590605 w 604256"/>
              <a:gd name="connsiteY28" fmla="*/ 171639 h 531895"/>
              <a:gd name="connsiteX29" fmla="*/ 314303 w 604256"/>
              <a:gd name="connsiteY29" fmla="*/ 318676 h 531895"/>
              <a:gd name="connsiteX30" fmla="*/ 302130 w 604256"/>
              <a:gd name="connsiteY30" fmla="*/ 321751 h 531895"/>
              <a:gd name="connsiteX31" fmla="*/ 289957 w 604256"/>
              <a:gd name="connsiteY31" fmla="*/ 318676 h 531895"/>
              <a:gd name="connsiteX32" fmla="*/ 13654 w 604256"/>
              <a:gd name="connsiteY32" fmla="*/ 171639 h 531895"/>
              <a:gd name="connsiteX33" fmla="*/ 15 w 604256"/>
              <a:gd name="connsiteY33" fmla="*/ 147914 h 531895"/>
              <a:gd name="connsiteX34" fmla="*/ 15414 w 604256"/>
              <a:gd name="connsiteY34" fmla="*/ 125214 h 531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04256" h="531895">
                <a:moveTo>
                  <a:pt x="18335" y="334272"/>
                </a:moveTo>
                <a:cubicBezTo>
                  <a:pt x="24642" y="332369"/>
                  <a:pt x="31682" y="332881"/>
                  <a:pt x="37988" y="336249"/>
                </a:cubicBezTo>
                <a:lnTo>
                  <a:pt x="302130" y="476833"/>
                </a:lnTo>
                <a:lnTo>
                  <a:pt x="566126" y="336249"/>
                </a:lnTo>
                <a:cubicBezTo>
                  <a:pt x="578739" y="329513"/>
                  <a:pt x="594432" y="334199"/>
                  <a:pt x="601178" y="346793"/>
                </a:cubicBezTo>
                <a:cubicBezTo>
                  <a:pt x="607925" y="359387"/>
                  <a:pt x="603085" y="375056"/>
                  <a:pt x="590619" y="381793"/>
                </a:cubicBezTo>
                <a:lnTo>
                  <a:pt x="314303" y="528820"/>
                </a:lnTo>
                <a:cubicBezTo>
                  <a:pt x="310490" y="530870"/>
                  <a:pt x="306383" y="531895"/>
                  <a:pt x="302130" y="531895"/>
                </a:cubicBezTo>
                <a:cubicBezTo>
                  <a:pt x="297877" y="531895"/>
                  <a:pt x="293770" y="530870"/>
                  <a:pt x="289957" y="528820"/>
                </a:cubicBezTo>
                <a:lnTo>
                  <a:pt x="13641" y="381793"/>
                </a:lnTo>
                <a:cubicBezTo>
                  <a:pt x="1028" y="375056"/>
                  <a:pt x="-3665" y="359387"/>
                  <a:pt x="3082" y="346793"/>
                </a:cubicBezTo>
                <a:cubicBezTo>
                  <a:pt x="6455" y="340496"/>
                  <a:pt x="12028" y="336176"/>
                  <a:pt x="18335" y="334272"/>
                </a:cubicBezTo>
                <a:close/>
                <a:moveTo>
                  <a:pt x="18335" y="233364"/>
                </a:moveTo>
                <a:cubicBezTo>
                  <a:pt x="24642" y="231461"/>
                  <a:pt x="31682" y="231973"/>
                  <a:pt x="37988" y="235341"/>
                </a:cubicBezTo>
                <a:lnTo>
                  <a:pt x="302130" y="375925"/>
                </a:lnTo>
                <a:lnTo>
                  <a:pt x="566126" y="235341"/>
                </a:lnTo>
                <a:cubicBezTo>
                  <a:pt x="578739" y="228605"/>
                  <a:pt x="594432" y="233291"/>
                  <a:pt x="601178" y="245885"/>
                </a:cubicBezTo>
                <a:cubicBezTo>
                  <a:pt x="607925" y="258479"/>
                  <a:pt x="603085" y="274148"/>
                  <a:pt x="590619" y="280885"/>
                </a:cubicBezTo>
                <a:lnTo>
                  <a:pt x="314303" y="428058"/>
                </a:lnTo>
                <a:cubicBezTo>
                  <a:pt x="310490" y="430108"/>
                  <a:pt x="306383" y="430987"/>
                  <a:pt x="302130" y="430987"/>
                </a:cubicBezTo>
                <a:cubicBezTo>
                  <a:pt x="297877" y="430987"/>
                  <a:pt x="293770" y="430108"/>
                  <a:pt x="289957" y="428058"/>
                </a:cubicBezTo>
                <a:lnTo>
                  <a:pt x="13641" y="280885"/>
                </a:lnTo>
                <a:cubicBezTo>
                  <a:pt x="1028" y="274148"/>
                  <a:pt x="-3665" y="258479"/>
                  <a:pt x="3082" y="245885"/>
                </a:cubicBezTo>
                <a:cubicBezTo>
                  <a:pt x="6455" y="239588"/>
                  <a:pt x="12028" y="235268"/>
                  <a:pt x="18335" y="233364"/>
                </a:cubicBezTo>
                <a:close/>
                <a:moveTo>
                  <a:pt x="291571" y="2196"/>
                </a:moveTo>
                <a:cubicBezTo>
                  <a:pt x="298317" y="-733"/>
                  <a:pt x="305943" y="-733"/>
                  <a:pt x="312689" y="2196"/>
                </a:cubicBezTo>
                <a:lnTo>
                  <a:pt x="588846" y="125214"/>
                </a:lnTo>
                <a:cubicBezTo>
                  <a:pt x="597938" y="129315"/>
                  <a:pt x="603805" y="138102"/>
                  <a:pt x="604245" y="147914"/>
                </a:cubicBezTo>
                <a:cubicBezTo>
                  <a:pt x="604538" y="157726"/>
                  <a:pt x="599258" y="166953"/>
                  <a:pt x="590605" y="171639"/>
                </a:cubicBezTo>
                <a:lnTo>
                  <a:pt x="314303" y="318676"/>
                </a:lnTo>
                <a:cubicBezTo>
                  <a:pt x="310489" y="320726"/>
                  <a:pt x="306383" y="321751"/>
                  <a:pt x="302130" y="321751"/>
                </a:cubicBezTo>
                <a:cubicBezTo>
                  <a:pt x="297877" y="321751"/>
                  <a:pt x="293771" y="320726"/>
                  <a:pt x="289957" y="318676"/>
                </a:cubicBezTo>
                <a:lnTo>
                  <a:pt x="13654" y="171639"/>
                </a:lnTo>
                <a:cubicBezTo>
                  <a:pt x="5002" y="166953"/>
                  <a:pt x="-278" y="157726"/>
                  <a:pt x="15" y="147914"/>
                </a:cubicBezTo>
                <a:cubicBezTo>
                  <a:pt x="309" y="138102"/>
                  <a:pt x="6322" y="129315"/>
                  <a:pt x="15414" y="125214"/>
                </a:cubicBezTo>
                <a:close/>
              </a:path>
            </a:pathLst>
          </a:custGeom>
          <a:solidFill>
            <a:srgbClr val="D00001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400"/>
            <a:endParaRPr lang="zh-CN" altLang="en-US" sz="2000" b="1" i="1" dirty="0">
              <a:solidFill>
                <a:schemeClr val="accent4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iṩḷíḑe"/>
          <p:cNvSpPr/>
          <p:nvPr/>
        </p:nvSpPr>
        <p:spPr>
          <a:xfrm>
            <a:off x="6069027" y="4050039"/>
            <a:ext cx="259688" cy="228590"/>
          </a:xfrm>
          <a:custGeom>
            <a:avLst/>
            <a:gdLst>
              <a:gd name="connsiteX0" fmla="*/ 18335 w 604256"/>
              <a:gd name="connsiteY0" fmla="*/ 334272 h 531895"/>
              <a:gd name="connsiteX1" fmla="*/ 37988 w 604256"/>
              <a:gd name="connsiteY1" fmla="*/ 336249 h 531895"/>
              <a:gd name="connsiteX2" fmla="*/ 302130 w 604256"/>
              <a:gd name="connsiteY2" fmla="*/ 476833 h 531895"/>
              <a:gd name="connsiteX3" fmla="*/ 566126 w 604256"/>
              <a:gd name="connsiteY3" fmla="*/ 336249 h 531895"/>
              <a:gd name="connsiteX4" fmla="*/ 601178 w 604256"/>
              <a:gd name="connsiteY4" fmla="*/ 346793 h 531895"/>
              <a:gd name="connsiteX5" fmla="*/ 590619 w 604256"/>
              <a:gd name="connsiteY5" fmla="*/ 381793 h 531895"/>
              <a:gd name="connsiteX6" fmla="*/ 314303 w 604256"/>
              <a:gd name="connsiteY6" fmla="*/ 528820 h 531895"/>
              <a:gd name="connsiteX7" fmla="*/ 302130 w 604256"/>
              <a:gd name="connsiteY7" fmla="*/ 531895 h 531895"/>
              <a:gd name="connsiteX8" fmla="*/ 289957 w 604256"/>
              <a:gd name="connsiteY8" fmla="*/ 528820 h 531895"/>
              <a:gd name="connsiteX9" fmla="*/ 13641 w 604256"/>
              <a:gd name="connsiteY9" fmla="*/ 381793 h 531895"/>
              <a:gd name="connsiteX10" fmla="*/ 3082 w 604256"/>
              <a:gd name="connsiteY10" fmla="*/ 346793 h 531895"/>
              <a:gd name="connsiteX11" fmla="*/ 18335 w 604256"/>
              <a:gd name="connsiteY11" fmla="*/ 334272 h 531895"/>
              <a:gd name="connsiteX12" fmla="*/ 18335 w 604256"/>
              <a:gd name="connsiteY12" fmla="*/ 233364 h 531895"/>
              <a:gd name="connsiteX13" fmla="*/ 37988 w 604256"/>
              <a:gd name="connsiteY13" fmla="*/ 235341 h 531895"/>
              <a:gd name="connsiteX14" fmla="*/ 302130 w 604256"/>
              <a:gd name="connsiteY14" fmla="*/ 375925 h 531895"/>
              <a:gd name="connsiteX15" fmla="*/ 566126 w 604256"/>
              <a:gd name="connsiteY15" fmla="*/ 235341 h 531895"/>
              <a:gd name="connsiteX16" fmla="*/ 601178 w 604256"/>
              <a:gd name="connsiteY16" fmla="*/ 245885 h 531895"/>
              <a:gd name="connsiteX17" fmla="*/ 590619 w 604256"/>
              <a:gd name="connsiteY17" fmla="*/ 280885 h 531895"/>
              <a:gd name="connsiteX18" fmla="*/ 314303 w 604256"/>
              <a:gd name="connsiteY18" fmla="*/ 428058 h 531895"/>
              <a:gd name="connsiteX19" fmla="*/ 302130 w 604256"/>
              <a:gd name="connsiteY19" fmla="*/ 430987 h 531895"/>
              <a:gd name="connsiteX20" fmla="*/ 289957 w 604256"/>
              <a:gd name="connsiteY20" fmla="*/ 428058 h 531895"/>
              <a:gd name="connsiteX21" fmla="*/ 13641 w 604256"/>
              <a:gd name="connsiteY21" fmla="*/ 280885 h 531895"/>
              <a:gd name="connsiteX22" fmla="*/ 3082 w 604256"/>
              <a:gd name="connsiteY22" fmla="*/ 245885 h 531895"/>
              <a:gd name="connsiteX23" fmla="*/ 18335 w 604256"/>
              <a:gd name="connsiteY23" fmla="*/ 233364 h 531895"/>
              <a:gd name="connsiteX24" fmla="*/ 291571 w 604256"/>
              <a:gd name="connsiteY24" fmla="*/ 2196 h 531895"/>
              <a:gd name="connsiteX25" fmla="*/ 312689 w 604256"/>
              <a:gd name="connsiteY25" fmla="*/ 2196 h 531895"/>
              <a:gd name="connsiteX26" fmla="*/ 588846 w 604256"/>
              <a:gd name="connsiteY26" fmla="*/ 125214 h 531895"/>
              <a:gd name="connsiteX27" fmla="*/ 604245 w 604256"/>
              <a:gd name="connsiteY27" fmla="*/ 147914 h 531895"/>
              <a:gd name="connsiteX28" fmla="*/ 590605 w 604256"/>
              <a:gd name="connsiteY28" fmla="*/ 171639 h 531895"/>
              <a:gd name="connsiteX29" fmla="*/ 314303 w 604256"/>
              <a:gd name="connsiteY29" fmla="*/ 318676 h 531895"/>
              <a:gd name="connsiteX30" fmla="*/ 302130 w 604256"/>
              <a:gd name="connsiteY30" fmla="*/ 321751 h 531895"/>
              <a:gd name="connsiteX31" fmla="*/ 289957 w 604256"/>
              <a:gd name="connsiteY31" fmla="*/ 318676 h 531895"/>
              <a:gd name="connsiteX32" fmla="*/ 13654 w 604256"/>
              <a:gd name="connsiteY32" fmla="*/ 171639 h 531895"/>
              <a:gd name="connsiteX33" fmla="*/ 15 w 604256"/>
              <a:gd name="connsiteY33" fmla="*/ 147914 h 531895"/>
              <a:gd name="connsiteX34" fmla="*/ 15414 w 604256"/>
              <a:gd name="connsiteY34" fmla="*/ 125214 h 531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04256" h="531895">
                <a:moveTo>
                  <a:pt x="18335" y="334272"/>
                </a:moveTo>
                <a:cubicBezTo>
                  <a:pt x="24642" y="332369"/>
                  <a:pt x="31682" y="332881"/>
                  <a:pt x="37988" y="336249"/>
                </a:cubicBezTo>
                <a:lnTo>
                  <a:pt x="302130" y="476833"/>
                </a:lnTo>
                <a:lnTo>
                  <a:pt x="566126" y="336249"/>
                </a:lnTo>
                <a:cubicBezTo>
                  <a:pt x="578739" y="329513"/>
                  <a:pt x="594432" y="334199"/>
                  <a:pt x="601178" y="346793"/>
                </a:cubicBezTo>
                <a:cubicBezTo>
                  <a:pt x="607925" y="359387"/>
                  <a:pt x="603085" y="375056"/>
                  <a:pt x="590619" y="381793"/>
                </a:cubicBezTo>
                <a:lnTo>
                  <a:pt x="314303" y="528820"/>
                </a:lnTo>
                <a:cubicBezTo>
                  <a:pt x="310490" y="530870"/>
                  <a:pt x="306383" y="531895"/>
                  <a:pt x="302130" y="531895"/>
                </a:cubicBezTo>
                <a:cubicBezTo>
                  <a:pt x="297877" y="531895"/>
                  <a:pt x="293770" y="530870"/>
                  <a:pt x="289957" y="528820"/>
                </a:cubicBezTo>
                <a:lnTo>
                  <a:pt x="13641" y="381793"/>
                </a:lnTo>
                <a:cubicBezTo>
                  <a:pt x="1028" y="375056"/>
                  <a:pt x="-3665" y="359387"/>
                  <a:pt x="3082" y="346793"/>
                </a:cubicBezTo>
                <a:cubicBezTo>
                  <a:pt x="6455" y="340496"/>
                  <a:pt x="12028" y="336176"/>
                  <a:pt x="18335" y="334272"/>
                </a:cubicBezTo>
                <a:close/>
                <a:moveTo>
                  <a:pt x="18335" y="233364"/>
                </a:moveTo>
                <a:cubicBezTo>
                  <a:pt x="24642" y="231461"/>
                  <a:pt x="31682" y="231973"/>
                  <a:pt x="37988" y="235341"/>
                </a:cubicBezTo>
                <a:lnTo>
                  <a:pt x="302130" y="375925"/>
                </a:lnTo>
                <a:lnTo>
                  <a:pt x="566126" y="235341"/>
                </a:lnTo>
                <a:cubicBezTo>
                  <a:pt x="578739" y="228605"/>
                  <a:pt x="594432" y="233291"/>
                  <a:pt x="601178" y="245885"/>
                </a:cubicBezTo>
                <a:cubicBezTo>
                  <a:pt x="607925" y="258479"/>
                  <a:pt x="603085" y="274148"/>
                  <a:pt x="590619" y="280885"/>
                </a:cubicBezTo>
                <a:lnTo>
                  <a:pt x="314303" y="428058"/>
                </a:lnTo>
                <a:cubicBezTo>
                  <a:pt x="310490" y="430108"/>
                  <a:pt x="306383" y="430987"/>
                  <a:pt x="302130" y="430987"/>
                </a:cubicBezTo>
                <a:cubicBezTo>
                  <a:pt x="297877" y="430987"/>
                  <a:pt x="293770" y="430108"/>
                  <a:pt x="289957" y="428058"/>
                </a:cubicBezTo>
                <a:lnTo>
                  <a:pt x="13641" y="280885"/>
                </a:lnTo>
                <a:cubicBezTo>
                  <a:pt x="1028" y="274148"/>
                  <a:pt x="-3665" y="258479"/>
                  <a:pt x="3082" y="245885"/>
                </a:cubicBezTo>
                <a:cubicBezTo>
                  <a:pt x="6455" y="239588"/>
                  <a:pt x="12028" y="235268"/>
                  <a:pt x="18335" y="233364"/>
                </a:cubicBezTo>
                <a:close/>
                <a:moveTo>
                  <a:pt x="291571" y="2196"/>
                </a:moveTo>
                <a:cubicBezTo>
                  <a:pt x="298317" y="-733"/>
                  <a:pt x="305943" y="-733"/>
                  <a:pt x="312689" y="2196"/>
                </a:cubicBezTo>
                <a:lnTo>
                  <a:pt x="588846" y="125214"/>
                </a:lnTo>
                <a:cubicBezTo>
                  <a:pt x="597938" y="129315"/>
                  <a:pt x="603805" y="138102"/>
                  <a:pt x="604245" y="147914"/>
                </a:cubicBezTo>
                <a:cubicBezTo>
                  <a:pt x="604538" y="157726"/>
                  <a:pt x="599258" y="166953"/>
                  <a:pt x="590605" y="171639"/>
                </a:cubicBezTo>
                <a:lnTo>
                  <a:pt x="314303" y="318676"/>
                </a:lnTo>
                <a:cubicBezTo>
                  <a:pt x="310489" y="320726"/>
                  <a:pt x="306383" y="321751"/>
                  <a:pt x="302130" y="321751"/>
                </a:cubicBezTo>
                <a:cubicBezTo>
                  <a:pt x="297877" y="321751"/>
                  <a:pt x="293771" y="320726"/>
                  <a:pt x="289957" y="318676"/>
                </a:cubicBezTo>
                <a:lnTo>
                  <a:pt x="13654" y="171639"/>
                </a:lnTo>
                <a:cubicBezTo>
                  <a:pt x="5002" y="166953"/>
                  <a:pt x="-278" y="157726"/>
                  <a:pt x="15" y="147914"/>
                </a:cubicBezTo>
                <a:cubicBezTo>
                  <a:pt x="309" y="138102"/>
                  <a:pt x="6322" y="129315"/>
                  <a:pt x="15414" y="125214"/>
                </a:cubicBezTo>
                <a:close/>
              </a:path>
            </a:pathLst>
          </a:custGeom>
          <a:solidFill>
            <a:srgbClr val="D00001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400"/>
            <a:endParaRPr lang="zh-CN" altLang="en-US" sz="2000" b="1" i="1" dirty="0">
              <a:solidFill>
                <a:schemeClr val="accent4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ïṩľïďê"/>
          <p:cNvSpPr/>
          <p:nvPr/>
        </p:nvSpPr>
        <p:spPr>
          <a:xfrm>
            <a:off x="5077680" y="3080664"/>
            <a:ext cx="259688" cy="228590"/>
          </a:xfrm>
          <a:custGeom>
            <a:avLst/>
            <a:gdLst>
              <a:gd name="connsiteX0" fmla="*/ 18335 w 604256"/>
              <a:gd name="connsiteY0" fmla="*/ 334272 h 531895"/>
              <a:gd name="connsiteX1" fmla="*/ 37988 w 604256"/>
              <a:gd name="connsiteY1" fmla="*/ 336249 h 531895"/>
              <a:gd name="connsiteX2" fmla="*/ 302130 w 604256"/>
              <a:gd name="connsiteY2" fmla="*/ 476833 h 531895"/>
              <a:gd name="connsiteX3" fmla="*/ 566126 w 604256"/>
              <a:gd name="connsiteY3" fmla="*/ 336249 h 531895"/>
              <a:gd name="connsiteX4" fmla="*/ 601178 w 604256"/>
              <a:gd name="connsiteY4" fmla="*/ 346793 h 531895"/>
              <a:gd name="connsiteX5" fmla="*/ 590619 w 604256"/>
              <a:gd name="connsiteY5" fmla="*/ 381793 h 531895"/>
              <a:gd name="connsiteX6" fmla="*/ 314303 w 604256"/>
              <a:gd name="connsiteY6" fmla="*/ 528820 h 531895"/>
              <a:gd name="connsiteX7" fmla="*/ 302130 w 604256"/>
              <a:gd name="connsiteY7" fmla="*/ 531895 h 531895"/>
              <a:gd name="connsiteX8" fmla="*/ 289957 w 604256"/>
              <a:gd name="connsiteY8" fmla="*/ 528820 h 531895"/>
              <a:gd name="connsiteX9" fmla="*/ 13641 w 604256"/>
              <a:gd name="connsiteY9" fmla="*/ 381793 h 531895"/>
              <a:gd name="connsiteX10" fmla="*/ 3082 w 604256"/>
              <a:gd name="connsiteY10" fmla="*/ 346793 h 531895"/>
              <a:gd name="connsiteX11" fmla="*/ 18335 w 604256"/>
              <a:gd name="connsiteY11" fmla="*/ 334272 h 531895"/>
              <a:gd name="connsiteX12" fmla="*/ 18335 w 604256"/>
              <a:gd name="connsiteY12" fmla="*/ 233364 h 531895"/>
              <a:gd name="connsiteX13" fmla="*/ 37988 w 604256"/>
              <a:gd name="connsiteY13" fmla="*/ 235341 h 531895"/>
              <a:gd name="connsiteX14" fmla="*/ 302130 w 604256"/>
              <a:gd name="connsiteY14" fmla="*/ 375925 h 531895"/>
              <a:gd name="connsiteX15" fmla="*/ 566126 w 604256"/>
              <a:gd name="connsiteY15" fmla="*/ 235341 h 531895"/>
              <a:gd name="connsiteX16" fmla="*/ 601178 w 604256"/>
              <a:gd name="connsiteY16" fmla="*/ 245885 h 531895"/>
              <a:gd name="connsiteX17" fmla="*/ 590619 w 604256"/>
              <a:gd name="connsiteY17" fmla="*/ 280885 h 531895"/>
              <a:gd name="connsiteX18" fmla="*/ 314303 w 604256"/>
              <a:gd name="connsiteY18" fmla="*/ 428058 h 531895"/>
              <a:gd name="connsiteX19" fmla="*/ 302130 w 604256"/>
              <a:gd name="connsiteY19" fmla="*/ 430987 h 531895"/>
              <a:gd name="connsiteX20" fmla="*/ 289957 w 604256"/>
              <a:gd name="connsiteY20" fmla="*/ 428058 h 531895"/>
              <a:gd name="connsiteX21" fmla="*/ 13641 w 604256"/>
              <a:gd name="connsiteY21" fmla="*/ 280885 h 531895"/>
              <a:gd name="connsiteX22" fmla="*/ 3082 w 604256"/>
              <a:gd name="connsiteY22" fmla="*/ 245885 h 531895"/>
              <a:gd name="connsiteX23" fmla="*/ 18335 w 604256"/>
              <a:gd name="connsiteY23" fmla="*/ 233364 h 531895"/>
              <a:gd name="connsiteX24" fmla="*/ 291571 w 604256"/>
              <a:gd name="connsiteY24" fmla="*/ 2196 h 531895"/>
              <a:gd name="connsiteX25" fmla="*/ 312689 w 604256"/>
              <a:gd name="connsiteY25" fmla="*/ 2196 h 531895"/>
              <a:gd name="connsiteX26" fmla="*/ 588846 w 604256"/>
              <a:gd name="connsiteY26" fmla="*/ 125214 h 531895"/>
              <a:gd name="connsiteX27" fmla="*/ 604245 w 604256"/>
              <a:gd name="connsiteY27" fmla="*/ 147914 h 531895"/>
              <a:gd name="connsiteX28" fmla="*/ 590605 w 604256"/>
              <a:gd name="connsiteY28" fmla="*/ 171639 h 531895"/>
              <a:gd name="connsiteX29" fmla="*/ 314303 w 604256"/>
              <a:gd name="connsiteY29" fmla="*/ 318676 h 531895"/>
              <a:gd name="connsiteX30" fmla="*/ 302130 w 604256"/>
              <a:gd name="connsiteY30" fmla="*/ 321751 h 531895"/>
              <a:gd name="connsiteX31" fmla="*/ 289957 w 604256"/>
              <a:gd name="connsiteY31" fmla="*/ 318676 h 531895"/>
              <a:gd name="connsiteX32" fmla="*/ 13654 w 604256"/>
              <a:gd name="connsiteY32" fmla="*/ 171639 h 531895"/>
              <a:gd name="connsiteX33" fmla="*/ 15 w 604256"/>
              <a:gd name="connsiteY33" fmla="*/ 147914 h 531895"/>
              <a:gd name="connsiteX34" fmla="*/ 15414 w 604256"/>
              <a:gd name="connsiteY34" fmla="*/ 125214 h 531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04256" h="531895">
                <a:moveTo>
                  <a:pt x="18335" y="334272"/>
                </a:moveTo>
                <a:cubicBezTo>
                  <a:pt x="24642" y="332369"/>
                  <a:pt x="31682" y="332881"/>
                  <a:pt x="37988" y="336249"/>
                </a:cubicBezTo>
                <a:lnTo>
                  <a:pt x="302130" y="476833"/>
                </a:lnTo>
                <a:lnTo>
                  <a:pt x="566126" y="336249"/>
                </a:lnTo>
                <a:cubicBezTo>
                  <a:pt x="578739" y="329513"/>
                  <a:pt x="594432" y="334199"/>
                  <a:pt x="601178" y="346793"/>
                </a:cubicBezTo>
                <a:cubicBezTo>
                  <a:pt x="607925" y="359387"/>
                  <a:pt x="603085" y="375056"/>
                  <a:pt x="590619" y="381793"/>
                </a:cubicBezTo>
                <a:lnTo>
                  <a:pt x="314303" y="528820"/>
                </a:lnTo>
                <a:cubicBezTo>
                  <a:pt x="310490" y="530870"/>
                  <a:pt x="306383" y="531895"/>
                  <a:pt x="302130" y="531895"/>
                </a:cubicBezTo>
                <a:cubicBezTo>
                  <a:pt x="297877" y="531895"/>
                  <a:pt x="293770" y="530870"/>
                  <a:pt x="289957" y="528820"/>
                </a:cubicBezTo>
                <a:lnTo>
                  <a:pt x="13641" y="381793"/>
                </a:lnTo>
                <a:cubicBezTo>
                  <a:pt x="1028" y="375056"/>
                  <a:pt x="-3665" y="359387"/>
                  <a:pt x="3082" y="346793"/>
                </a:cubicBezTo>
                <a:cubicBezTo>
                  <a:pt x="6455" y="340496"/>
                  <a:pt x="12028" y="336176"/>
                  <a:pt x="18335" y="334272"/>
                </a:cubicBezTo>
                <a:close/>
                <a:moveTo>
                  <a:pt x="18335" y="233364"/>
                </a:moveTo>
                <a:cubicBezTo>
                  <a:pt x="24642" y="231461"/>
                  <a:pt x="31682" y="231973"/>
                  <a:pt x="37988" y="235341"/>
                </a:cubicBezTo>
                <a:lnTo>
                  <a:pt x="302130" y="375925"/>
                </a:lnTo>
                <a:lnTo>
                  <a:pt x="566126" y="235341"/>
                </a:lnTo>
                <a:cubicBezTo>
                  <a:pt x="578739" y="228605"/>
                  <a:pt x="594432" y="233291"/>
                  <a:pt x="601178" y="245885"/>
                </a:cubicBezTo>
                <a:cubicBezTo>
                  <a:pt x="607925" y="258479"/>
                  <a:pt x="603085" y="274148"/>
                  <a:pt x="590619" y="280885"/>
                </a:cubicBezTo>
                <a:lnTo>
                  <a:pt x="314303" y="428058"/>
                </a:lnTo>
                <a:cubicBezTo>
                  <a:pt x="310490" y="430108"/>
                  <a:pt x="306383" y="430987"/>
                  <a:pt x="302130" y="430987"/>
                </a:cubicBezTo>
                <a:cubicBezTo>
                  <a:pt x="297877" y="430987"/>
                  <a:pt x="293770" y="430108"/>
                  <a:pt x="289957" y="428058"/>
                </a:cubicBezTo>
                <a:lnTo>
                  <a:pt x="13641" y="280885"/>
                </a:lnTo>
                <a:cubicBezTo>
                  <a:pt x="1028" y="274148"/>
                  <a:pt x="-3665" y="258479"/>
                  <a:pt x="3082" y="245885"/>
                </a:cubicBezTo>
                <a:cubicBezTo>
                  <a:pt x="6455" y="239588"/>
                  <a:pt x="12028" y="235268"/>
                  <a:pt x="18335" y="233364"/>
                </a:cubicBezTo>
                <a:close/>
                <a:moveTo>
                  <a:pt x="291571" y="2196"/>
                </a:moveTo>
                <a:cubicBezTo>
                  <a:pt x="298317" y="-733"/>
                  <a:pt x="305943" y="-733"/>
                  <a:pt x="312689" y="2196"/>
                </a:cubicBezTo>
                <a:lnTo>
                  <a:pt x="588846" y="125214"/>
                </a:lnTo>
                <a:cubicBezTo>
                  <a:pt x="597938" y="129315"/>
                  <a:pt x="603805" y="138102"/>
                  <a:pt x="604245" y="147914"/>
                </a:cubicBezTo>
                <a:cubicBezTo>
                  <a:pt x="604538" y="157726"/>
                  <a:pt x="599258" y="166953"/>
                  <a:pt x="590605" y="171639"/>
                </a:cubicBezTo>
                <a:lnTo>
                  <a:pt x="314303" y="318676"/>
                </a:lnTo>
                <a:cubicBezTo>
                  <a:pt x="310489" y="320726"/>
                  <a:pt x="306383" y="321751"/>
                  <a:pt x="302130" y="321751"/>
                </a:cubicBezTo>
                <a:cubicBezTo>
                  <a:pt x="297877" y="321751"/>
                  <a:pt x="293771" y="320726"/>
                  <a:pt x="289957" y="318676"/>
                </a:cubicBezTo>
                <a:lnTo>
                  <a:pt x="13654" y="171639"/>
                </a:lnTo>
                <a:cubicBezTo>
                  <a:pt x="5002" y="166953"/>
                  <a:pt x="-278" y="157726"/>
                  <a:pt x="15" y="147914"/>
                </a:cubicBezTo>
                <a:cubicBezTo>
                  <a:pt x="309" y="138102"/>
                  <a:pt x="6322" y="129315"/>
                  <a:pt x="15414" y="125214"/>
                </a:cubicBezTo>
                <a:close/>
              </a:path>
            </a:pathLst>
          </a:custGeom>
          <a:solidFill>
            <a:srgbClr val="D00001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400"/>
            <a:endParaRPr lang="zh-CN" altLang="en-US" sz="2000" b="1" i="1" dirty="0">
              <a:solidFill>
                <a:schemeClr val="accent4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8152809" y="1517229"/>
            <a:ext cx="2395189" cy="4616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请在此输入标题</a:t>
            </a:r>
            <a:endParaRPr lang="en-US" altLang="zh-CN" sz="2400" b="1" dirty="0">
              <a:solidFill>
                <a:schemeClr val="accent4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矩形 47"/>
          <p:cNvSpPr>
            <a:spLocks noChangeArrowheads="1"/>
          </p:cNvSpPr>
          <p:nvPr/>
        </p:nvSpPr>
        <p:spPr bwMode="auto">
          <a:xfrm>
            <a:off x="8152809" y="1897366"/>
            <a:ext cx="3043118" cy="1015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2000" dirty="0">
                <a:solidFill>
                  <a:srgbClr val="FFD966"/>
                </a:solidFill>
                <a:latin typeface="+mn-lt"/>
                <a:ea typeface="+mn-ea"/>
                <a:cs typeface="+mn-ea"/>
                <a:sym typeface="+mn-lt"/>
              </a:rPr>
              <a:t>点击输入您的内容，或者通过复制您的文本后，在此框中选择粘贴</a:t>
            </a:r>
          </a:p>
        </p:txBody>
      </p:sp>
      <p:sp>
        <p:nvSpPr>
          <p:cNvPr id="27" name="矩形 26"/>
          <p:cNvSpPr/>
          <p:nvPr/>
        </p:nvSpPr>
        <p:spPr>
          <a:xfrm>
            <a:off x="1659446" y="1525661"/>
            <a:ext cx="2395189" cy="4616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400" b="1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请在此输入标题</a:t>
            </a:r>
            <a:endParaRPr lang="en-US" altLang="zh-CN" sz="2400" b="1" dirty="0">
              <a:solidFill>
                <a:schemeClr val="accent4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矩形 47"/>
          <p:cNvSpPr>
            <a:spLocks noChangeArrowheads="1"/>
          </p:cNvSpPr>
          <p:nvPr/>
        </p:nvSpPr>
        <p:spPr bwMode="auto">
          <a:xfrm>
            <a:off x="927953" y="1905798"/>
            <a:ext cx="3126682" cy="1015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buNone/>
            </a:pPr>
            <a:r>
              <a:rPr lang="zh-CN" altLang="en-US" sz="2000" dirty="0">
                <a:solidFill>
                  <a:srgbClr val="FFD966"/>
                </a:solidFill>
                <a:latin typeface="+mn-lt"/>
                <a:ea typeface="+mn-ea"/>
                <a:cs typeface="+mn-ea"/>
                <a:sym typeface="+mn-lt"/>
              </a:rPr>
              <a:t>点击输入您的内容，或者通过复制您的文本后，在此框中选择粘贴</a:t>
            </a:r>
          </a:p>
        </p:txBody>
      </p:sp>
      <p:sp>
        <p:nvSpPr>
          <p:cNvPr id="29" name="矩形 28"/>
          <p:cNvSpPr/>
          <p:nvPr/>
        </p:nvSpPr>
        <p:spPr>
          <a:xfrm>
            <a:off x="8152809" y="3684412"/>
            <a:ext cx="2395189" cy="4616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请在此输入标题</a:t>
            </a:r>
            <a:endParaRPr lang="en-US" altLang="zh-CN" sz="2400" b="1" dirty="0">
              <a:solidFill>
                <a:schemeClr val="accent4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矩形 47"/>
          <p:cNvSpPr>
            <a:spLocks noChangeArrowheads="1"/>
          </p:cNvSpPr>
          <p:nvPr/>
        </p:nvSpPr>
        <p:spPr bwMode="auto">
          <a:xfrm>
            <a:off x="8152809" y="4064549"/>
            <a:ext cx="3043118" cy="1015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2000" dirty="0">
                <a:solidFill>
                  <a:srgbClr val="FFD966"/>
                </a:solidFill>
                <a:latin typeface="+mn-lt"/>
                <a:ea typeface="+mn-ea"/>
                <a:cs typeface="+mn-ea"/>
                <a:sym typeface="+mn-lt"/>
              </a:rPr>
              <a:t>点击输入您的内容，或者通过复制您的文本后，在此框中选择粘贴</a:t>
            </a:r>
          </a:p>
        </p:txBody>
      </p:sp>
      <p:sp>
        <p:nvSpPr>
          <p:cNvPr id="31" name="矩形 30"/>
          <p:cNvSpPr/>
          <p:nvPr/>
        </p:nvSpPr>
        <p:spPr>
          <a:xfrm>
            <a:off x="1637511" y="3692844"/>
            <a:ext cx="2395189" cy="4616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400" b="1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请在此输入标题</a:t>
            </a:r>
            <a:endParaRPr lang="en-US" altLang="zh-CN" sz="2400" b="1" dirty="0">
              <a:solidFill>
                <a:schemeClr val="accent4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矩形 47"/>
          <p:cNvSpPr>
            <a:spLocks noChangeArrowheads="1"/>
          </p:cNvSpPr>
          <p:nvPr/>
        </p:nvSpPr>
        <p:spPr bwMode="auto">
          <a:xfrm>
            <a:off x="906018" y="4072981"/>
            <a:ext cx="3126682" cy="1015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buNone/>
            </a:pPr>
            <a:r>
              <a:rPr lang="zh-CN" altLang="en-US" sz="2000" dirty="0">
                <a:solidFill>
                  <a:srgbClr val="FFD966"/>
                </a:solidFill>
                <a:latin typeface="+mn-lt"/>
                <a:ea typeface="+mn-ea"/>
                <a:cs typeface="+mn-ea"/>
                <a:sym typeface="+mn-lt"/>
              </a:rPr>
              <a:t>点击输入您的内容，或者通过复制您的文本后，在此框中选择粘贴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: 形状 34"/>
          <p:cNvSpPr/>
          <p:nvPr/>
        </p:nvSpPr>
        <p:spPr>
          <a:xfrm>
            <a:off x="1183709" y="2566337"/>
            <a:ext cx="1874348" cy="505461"/>
          </a:xfrm>
          <a:custGeom>
            <a:avLst/>
            <a:gdLst>
              <a:gd name="connsiteX0" fmla="*/ 0 w 1874348"/>
              <a:gd name="connsiteY0" fmla="*/ 0 h 505461"/>
              <a:gd name="connsiteX1" fmla="*/ 1874348 w 1874348"/>
              <a:gd name="connsiteY1" fmla="*/ 0 h 505461"/>
              <a:gd name="connsiteX2" fmla="*/ 1874348 w 1874348"/>
              <a:gd name="connsiteY2" fmla="*/ 393643 h 505461"/>
              <a:gd name="connsiteX3" fmla="*/ 1762530 w 1874348"/>
              <a:gd name="connsiteY3" fmla="*/ 505461 h 505461"/>
              <a:gd name="connsiteX4" fmla="*/ 111818 w 1874348"/>
              <a:gd name="connsiteY4" fmla="*/ 505461 h 505461"/>
              <a:gd name="connsiteX5" fmla="*/ 0 w 1874348"/>
              <a:gd name="connsiteY5" fmla="*/ 393643 h 505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4348" h="505461">
                <a:moveTo>
                  <a:pt x="0" y="0"/>
                </a:moveTo>
                <a:lnTo>
                  <a:pt x="1874348" y="0"/>
                </a:lnTo>
                <a:lnTo>
                  <a:pt x="1874348" y="393643"/>
                </a:lnTo>
                <a:cubicBezTo>
                  <a:pt x="1874348" y="455398"/>
                  <a:pt x="1824285" y="505461"/>
                  <a:pt x="1762530" y="505461"/>
                </a:cubicBezTo>
                <a:lnTo>
                  <a:pt x="111818" y="505461"/>
                </a:lnTo>
                <a:cubicBezTo>
                  <a:pt x="50063" y="505461"/>
                  <a:pt x="0" y="455398"/>
                  <a:pt x="0" y="393643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4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4" name="直接连接符 31"/>
          <p:cNvCxnSpPr/>
          <p:nvPr/>
        </p:nvCxnSpPr>
        <p:spPr>
          <a:xfrm>
            <a:off x="973121" y="2566337"/>
            <a:ext cx="2295525" cy="0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任意多边形: 形状 37"/>
          <p:cNvSpPr/>
          <p:nvPr/>
        </p:nvSpPr>
        <p:spPr>
          <a:xfrm>
            <a:off x="3876120" y="2566337"/>
            <a:ext cx="1874348" cy="505461"/>
          </a:xfrm>
          <a:custGeom>
            <a:avLst/>
            <a:gdLst>
              <a:gd name="connsiteX0" fmla="*/ 0 w 1874348"/>
              <a:gd name="connsiteY0" fmla="*/ 0 h 505461"/>
              <a:gd name="connsiteX1" fmla="*/ 1874348 w 1874348"/>
              <a:gd name="connsiteY1" fmla="*/ 0 h 505461"/>
              <a:gd name="connsiteX2" fmla="*/ 1874348 w 1874348"/>
              <a:gd name="connsiteY2" fmla="*/ 393643 h 505461"/>
              <a:gd name="connsiteX3" fmla="*/ 1762530 w 1874348"/>
              <a:gd name="connsiteY3" fmla="*/ 505461 h 505461"/>
              <a:gd name="connsiteX4" fmla="*/ 111818 w 1874348"/>
              <a:gd name="connsiteY4" fmla="*/ 505461 h 505461"/>
              <a:gd name="connsiteX5" fmla="*/ 0 w 1874348"/>
              <a:gd name="connsiteY5" fmla="*/ 393643 h 505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4348" h="505461">
                <a:moveTo>
                  <a:pt x="0" y="0"/>
                </a:moveTo>
                <a:lnTo>
                  <a:pt x="1874348" y="0"/>
                </a:lnTo>
                <a:lnTo>
                  <a:pt x="1874348" y="393643"/>
                </a:lnTo>
                <a:cubicBezTo>
                  <a:pt x="1874348" y="455398"/>
                  <a:pt x="1824285" y="505461"/>
                  <a:pt x="1762530" y="505461"/>
                </a:cubicBezTo>
                <a:lnTo>
                  <a:pt x="111818" y="505461"/>
                </a:lnTo>
                <a:cubicBezTo>
                  <a:pt x="50063" y="505461"/>
                  <a:pt x="0" y="455398"/>
                  <a:pt x="0" y="393643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4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7" name="直接连接符 38"/>
          <p:cNvCxnSpPr/>
          <p:nvPr/>
        </p:nvCxnSpPr>
        <p:spPr>
          <a:xfrm>
            <a:off x="3665532" y="2566337"/>
            <a:ext cx="2295525" cy="0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任意多边形: 形状 40"/>
          <p:cNvSpPr/>
          <p:nvPr/>
        </p:nvSpPr>
        <p:spPr>
          <a:xfrm>
            <a:off x="9260942" y="2566337"/>
            <a:ext cx="1874348" cy="505461"/>
          </a:xfrm>
          <a:custGeom>
            <a:avLst/>
            <a:gdLst>
              <a:gd name="connsiteX0" fmla="*/ 0 w 1874348"/>
              <a:gd name="connsiteY0" fmla="*/ 0 h 505461"/>
              <a:gd name="connsiteX1" fmla="*/ 1874348 w 1874348"/>
              <a:gd name="connsiteY1" fmla="*/ 0 h 505461"/>
              <a:gd name="connsiteX2" fmla="*/ 1874348 w 1874348"/>
              <a:gd name="connsiteY2" fmla="*/ 393643 h 505461"/>
              <a:gd name="connsiteX3" fmla="*/ 1762530 w 1874348"/>
              <a:gd name="connsiteY3" fmla="*/ 505461 h 505461"/>
              <a:gd name="connsiteX4" fmla="*/ 111818 w 1874348"/>
              <a:gd name="connsiteY4" fmla="*/ 505461 h 505461"/>
              <a:gd name="connsiteX5" fmla="*/ 0 w 1874348"/>
              <a:gd name="connsiteY5" fmla="*/ 393643 h 505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4348" h="505461">
                <a:moveTo>
                  <a:pt x="0" y="0"/>
                </a:moveTo>
                <a:lnTo>
                  <a:pt x="1874348" y="0"/>
                </a:lnTo>
                <a:lnTo>
                  <a:pt x="1874348" y="393643"/>
                </a:lnTo>
                <a:cubicBezTo>
                  <a:pt x="1874348" y="455398"/>
                  <a:pt x="1824285" y="505461"/>
                  <a:pt x="1762530" y="505461"/>
                </a:cubicBezTo>
                <a:lnTo>
                  <a:pt x="111818" y="505461"/>
                </a:lnTo>
                <a:cubicBezTo>
                  <a:pt x="50063" y="505461"/>
                  <a:pt x="0" y="455398"/>
                  <a:pt x="0" y="393643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4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0" name="直接连接符 41"/>
          <p:cNvCxnSpPr/>
          <p:nvPr/>
        </p:nvCxnSpPr>
        <p:spPr>
          <a:xfrm>
            <a:off x="9050354" y="2566337"/>
            <a:ext cx="2295525" cy="0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任意多边形: 形状 43"/>
          <p:cNvSpPr/>
          <p:nvPr/>
        </p:nvSpPr>
        <p:spPr>
          <a:xfrm>
            <a:off x="6568531" y="2566337"/>
            <a:ext cx="1874348" cy="505461"/>
          </a:xfrm>
          <a:custGeom>
            <a:avLst/>
            <a:gdLst>
              <a:gd name="connsiteX0" fmla="*/ 0 w 1874348"/>
              <a:gd name="connsiteY0" fmla="*/ 0 h 505461"/>
              <a:gd name="connsiteX1" fmla="*/ 1874348 w 1874348"/>
              <a:gd name="connsiteY1" fmla="*/ 0 h 505461"/>
              <a:gd name="connsiteX2" fmla="*/ 1874348 w 1874348"/>
              <a:gd name="connsiteY2" fmla="*/ 393643 h 505461"/>
              <a:gd name="connsiteX3" fmla="*/ 1762530 w 1874348"/>
              <a:gd name="connsiteY3" fmla="*/ 505461 h 505461"/>
              <a:gd name="connsiteX4" fmla="*/ 111818 w 1874348"/>
              <a:gd name="connsiteY4" fmla="*/ 505461 h 505461"/>
              <a:gd name="connsiteX5" fmla="*/ 0 w 1874348"/>
              <a:gd name="connsiteY5" fmla="*/ 393643 h 505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4348" h="505461">
                <a:moveTo>
                  <a:pt x="0" y="0"/>
                </a:moveTo>
                <a:lnTo>
                  <a:pt x="1874348" y="0"/>
                </a:lnTo>
                <a:lnTo>
                  <a:pt x="1874348" y="393643"/>
                </a:lnTo>
                <a:cubicBezTo>
                  <a:pt x="1874348" y="455398"/>
                  <a:pt x="1824285" y="505461"/>
                  <a:pt x="1762530" y="505461"/>
                </a:cubicBezTo>
                <a:lnTo>
                  <a:pt x="111818" y="505461"/>
                </a:lnTo>
                <a:cubicBezTo>
                  <a:pt x="50063" y="505461"/>
                  <a:pt x="0" y="455398"/>
                  <a:pt x="0" y="393643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4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3" name="直接连接符 44"/>
          <p:cNvCxnSpPr/>
          <p:nvPr/>
        </p:nvCxnSpPr>
        <p:spPr>
          <a:xfrm>
            <a:off x="6357943" y="2566337"/>
            <a:ext cx="2295525" cy="0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 bwMode="auto">
          <a:xfrm>
            <a:off x="1366783" y="2593613"/>
            <a:ext cx="1480958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rgbClr val="D0000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5" name="文本框 14"/>
          <p:cNvSpPr txBox="1"/>
          <p:nvPr/>
        </p:nvSpPr>
        <p:spPr bwMode="auto">
          <a:xfrm>
            <a:off x="4052531" y="2593613"/>
            <a:ext cx="1480958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rgbClr val="D0000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6" name="文本框 15"/>
          <p:cNvSpPr txBox="1"/>
          <p:nvPr/>
        </p:nvSpPr>
        <p:spPr bwMode="auto">
          <a:xfrm>
            <a:off x="6738279" y="2593613"/>
            <a:ext cx="1480958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rgbClr val="D0000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7" name="文本框 16"/>
          <p:cNvSpPr txBox="1"/>
          <p:nvPr/>
        </p:nvSpPr>
        <p:spPr bwMode="auto">
          <a:xfrm>
            <a:off x="9424026" y="2593613"/>
            <a:ext cx="1480958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rgbClr val="D0000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8" name="Oval 45"/>
          <p:cNvSpPr/>
          <p:nvPr/>
        </p:nvSpPr>
        <p:spPr>
          <a:xfrm>
            <a:off x="1705502" y="1337661"/>
            <a:ext cx="830762" cy="829206"/>
          </a:xfrm>
          <a:custGeom>
            <a:avLst/>
            <a:gdLst>
              <a:gd name="connsiteX0" fmla="*/ 290910 w 605702"/>
              <a:gd name="connsiteY0" fmla="*/ 156336 h 604568"/>
              <a:gd name="connsiteX1" fmla="*/ 335849 w 605702"/>
              <a:gd name="connsiteY1" fmla="*/ 164992 h 604568"/>
              <a:gd name="connsiteX2" fmla="*/ 288310 w 605702"/>
              <a:gd name="connsiteY2" fmla="*/ 212456 h 604568"/>
              <a:gd name="connsiteX3" fmla="*/ 203632 w 605702"/>
              <a:gd name="connsiteY3" fmla="*/ 244717 h 604568"/>
              <a:gd name="connsiteX4" fmla="*/ 203632 w 605702"/>
              <a:gd name="connsiteY4" fmla="*/ 401388 h 604568"/>
              <a:gd name="connsiteX5" fmla="*/ 360547 w 605702"/>
              <a:gd name="connsiteY5" fmla="*/ 401388 h 604568"/>
              <a:gd name="connsiteX6" fmla="*/ 392859 w 605702"/>
              <a:gd name="connsiteY6" fmla="*/ 316749 h 604568"/>
              <a:gd name="connsiteX7" fmla="*/ 440397 w 605702"/>
              <a:gd name="connsiteY7" fmla="*/ 269284 h 604568"/>
              <a:gd name="connsiteX8" fmla="*/ 400287 w 605702"/>
              <a:gd name="connsiteY8" fmla="*/ 441065 h 604568"/>
              <a:gd name="connsiteX9" fmla="*/ 163892 w 605702"/>
              <a:gd name="connsiteY9" fmla="*/ 441065 h 604568"/>
              <a:gd name="connsiteX10" fmla="*/ 163892 w 605702"/>
              <a:gd name="connsiteY10" fmla="*/ 205040 h 604568"/>
              <a:gd name="connsiteX11" fmla="*/ 290910 w 605702"/>
              <a:gd name="connsiteY11" fmla="*/ 156336 h 604568"/>
              <a:gd name="connsiteX12" fmla="*/ 246542 w 605702"/>
              <a:gd name="connsiteY12" fmla="*/ 43775 h 604568"/>
              <a:gd name="connsiteX13" fmla="*/ 422196 w 605702"/>
              <a:gd name="connsiteY13" fmla="*/ 78723 h 604568"/>
              <a:gd name="connsiteX14" fmla="*/ 376794 w 605702"/>
              <a:gd name="connsiteY14" fmla="*/ 124054 h 604568"/>
              <a:gd name="connsiteX15" fmla="*/ 126109 w 605702"/>
              <a:gd name="connsiteY15" fmla="*/ 167345 h 604568"/>
              <a:gd name="connsiteX16" fmla="*/ 126109 w 605702"/>
              <a:gd name="connsiteY16" fmla="*/ 478820 h 604568"/>
              <a:gd name="connsiteX17" fmla="*/ 438073 w 605702"/>
              <a:gd name="connsiteY17" fmla="*/ 478820 h 604568"/>
              <a:gd name="connsiteX18" fmla="*/ 481432 w 605702"/>
              <a:gd name="connsiteY18" fmla="*/ 228527 h 604568"/>
              <a:gd name="connsiteX19" fmla="*/ 526741 w 605702"/>
              <a:gd name="connsiteY19" fmla="*/ 183011 h 604568"/>
              <a:gd name="connsiteX20" fmla="*/ 481432 w 605702"/>
              <a:gd name="connsiteY20" fmla="*/ 522111 h 604568"/>
              <a:gd name="connsiteX21" fmla="*/ 82657 w 605702"/>
              <a:gd name="connsiteY21" fmla="*/ 522111 h 604568"/>
              <a:gd name="connsiteX22" fmla="*/ 82657 w 605702"/>
              <a:gd name="connsiteY22" fmla="*/ 123961 h 604568"/>
              <a:gd name="connsiteX23" fmla="*/ 246542 w 605702"/>
              <a:gd name="connsiteY23" fmla="*/ 43775 h 604568"/>
              <a:gd name="connsiteX24" fmla="*/ 536061 w 605702"/>
              <a:gd name="connsiteY24" fmla="*/ 0 h 604568"/>
              <a:gd name="connsiteX25" fmla="*/ 544232 w 605702"/>
              <a:gd name="connsiteY25" fmla="*/ 61368 h 604568"/>
              <a:gd name="connsiteX26" fmla="*/ 605702 w 605702"/>
              <a:gd name="connsiteY26" fmla="*/ 69526 h 604568"/>
              <a:gd name="connsiteX27" fmla="*/ 524361 w 605702"/>
              <a:gd name="connsiteY27" fmla="*/ 150732 h 604568"/>
              <a:gd name="connsiteX28" fmla="*/ 498361 w 605702"/>
              <a:gd name="connsiteY28" fmla="*/ 147302 h 604568"/>
              <a:gd name="connsiteX29" fmla="*/ 337721 w 605702"/>
              <a:gd name="connsiteY29" fmla="*/ 307767 h 604568"/>
              <a:gd name="connsiteX30" fmla="*/ 339764 w 605702"/>
              <a:gd name="connsiteY30" fmla="*/ 323063 h 604568"/>
              <a:gd name="connsiteX31" fmla="*/ 282101 w 605702"/>
              <a:gd name="connsiteY31" fmla="*/ 380630 h 604568"/>
              <a:gd name="connsiteX32" fmla="*/ 224437 w 605702"/>
              <a:gd name="connsiteY32" fmla="*/ 323063 h 604568"/>
              <a:gd name="connsiteX33" fmla="*/ 282101 w 605702"/>
              <a:gd name="connsiteY33" fmla="*/ 265495 h 604568"/>
              <a:gd name="connsiteX34" fmla="*/ 297422 w 605702"/>
              <a:gd name="connsiteY34" fmla="*/ 267535 h 604568"/>
              <a:gd name="connsiteX35" fmla="*/ 458155 w 605702"/>
              <a:gd name="connsiteY35" fmla="*/ 107162 h 604568"/>
              <a:gd name="connsiteX36" fmla="*/ 454719 w 605702"/>
              <a:gd name="connsiteY36" fmla="*/ 81206 h 604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05702" h="604568">
                <a:moveTo>
                  <a:pt x="290910" y="156336"/>
                </a:moveTo>
                <a:cubicBezTo>
                  <a:pt x="306137" y="157147"/>
                  <a:pt x="321272" y="160032"/>
                  <a:pt x="335849" y="164992"/>
                </a:cubicBezTo>
                <a:lnTo>
                  <a:pt x="288310" y="212456"/>
                </a:lnTo>
                <a:cubicBezTo>
                  <a:pt x="257856" y="210695"/>
                  <a:pt x="226844" y="221449"/>
                  <a:pt x="203632" y="244717"/>
                </a:cubicBezTo>
                <a:cubicBezTo>
                  <a:pt x="160271" y="287918"/>
                  <a:pt x="160271" y="358187"/>
                  <a:pt x="203632" y="401388"/>
                </a:cubicBezTo>
                <a:cubicBezTo>
                  <a:pt x="246900" y="444680"/>
                  <a:pt x="317279" y="444680"/>
                  <a:pt x="360547" y="401388"/>
                </a:cubicBezTo>
                <a:cubicBezTo>
                  <a:pt x="383852" y="378211"/>
                  <a:pt x="394623" y="347156"/>
                  <a:pt x="392859" y="316749"/>
                </a:cubicBezTo>
                <a:lnTo>
                  <a:pt x="440397" y="269284"/>
                </a:lnTo>
                <a:cubicBezTo>
                  <a:pt x="460267" y="327595"/>
                  <a:pt x="446897" y="394620"/>
                  <a:pt x="400287" y="441065"/>
                </a:cubicBezTo>
                <a:cubicBezTo>
                  <a:pt x="335106" y="506236"/>
                  <a:pt x="229073" y="506236"/>
                  <a:pt x="163892" y="441065"/>
                </a:cubicBezTo>
                <a:cubicBezTo>
                  <a:pt x="98619" y="375987"/>
                  <a:pt x="98619" y="270118"/>
                  <a:pt x="163892" y="205040"/>
                </a:cubicBezTo>
                <a:cubicBezTo>
                  <a:pt x="198711" y="170137"/>
                  <a:pt x="245228" y="153902"/>
                  <a:pt x="290910" y="156336"/>
                </a:cubicBezTo>
                <a:close/>
                <a:moveTo>
                  <a:pt x="246542" y="43775"/>
                </a:moveTo>
                <a:cubicBezTo>
                  <a:pt x="306463" y="36243"/>
                  <a:pt x="368345" y="47900"/>
                  <a:pt x="422196" y="78723"/>
                </a:cubicBezTo>
                <a:lnTo>
                  <a:pt x="376794" y="124054"/>
                </a:lnTo>
                <a:cubicBezTo>
                  <a:pt x="294811" y="85305"/>
                  <a:pt x="193980" y="99581"/>
                  <a:pt x="126109" y="167345"/>
                </a:cubicBezTo>
                <a:cubicBezTo>
                  <a:pt x="39948" y="253371"/>
                  <a:pt x="39948" y="392793"/>
                  <a:pt x="126109" y="478820"/>
                </a:cubicBezTo>
                <a:cubicBezTo>
                  <a:pt x="212271" y="564846"/>
                  <a:pt x="351912" y="564846"/>
                  <a:pt x="438073" y="478820"/>
                </a:cubicBezTo>
                <a:cubicBezTo>
                  <a:pt x="505944" y="411055"/>
                  <a:pt x="520428" y="310382"/>
                  <a:pt x="481432" y="228527"/>
                </a:cubicBezTo>
                <a:lnTo>
                  <a:pt x="526741" y="183011"/>
                </a:lnTo>
                <a:cubicBezTo>
                  <a:pt x="588484" y="290544"/>
                  <a:pt x="573350" y="430244"/>
                  <a:pt x="481432" y="522111"/>
                </a:cubicBezTo>
                <a:cubicBezTo>
                  <a:pt x="371316" y="632054"/>
                  <a:pt x="192866" y="632054"/>
                  <a:pt x="82657" y="522111"/>
                </a:cubicBezTo>
                <a:cubicBezTo>
                  <a:pt x="-27552" y="412168"/>
                  <a:pt x="-27552" y="233997"/>
                  <a:pt x="82657" y="123961"/>
                </a:cubicBezTo>
                <a:cubicBezTo>
                  <a:pt x="128662" y="78028"/>
                  <a:pt x="186622" y="51307"/>
                  <a:pt x="246542" y="43775"/>
                </a:cubicBezTo>
                <a:close/>
                <a:moveTo>
                  <a:pt x="536061" y="0"/>
                </a:moveTo>
                <a:lnTo>
                  <a:pt x="544232" y="61368"/>
                </a:lnTo>
                <a:lnTo>
                  <a:pt x="605702" y="69526"/>
                </a:lnTo>
                <a:lnTo>
                  <a:pt x="524361" y="150732"/>
                </a:lnTo>
                <a:lnTo>
                  <a:pt x="498361" y="147302"/>
                </a:lnTo>
                <a:lnTo>
                  <a:pt x="337721" y="307767"/>
                </a:lnTo>
                <a:cubicBezTo>
                  <a:pt x="339021" y="312588"/>
                  <a:pt x="339764" y="317779"/>
                  <a:pt x="339764" y="323063"/>
                </a:cubicBezTo>
                <a:cubicBezTo>
                  <a:pt x="339764" y="354859"/>
                  <a:pt x="313950" y="380630"/>
                  <a:pt x="282101" y="380630"/>
                </a:cubicBezTo>
                <a:cubicBezTo>
                  <a:pt x="250251" y="380630"/>
                  <a:pt x="224437" y="354859"/>
                  <a:pt x="224437" y="323063"/>
                </a:cubicBezTo>
                <a:cubicBezTo>
                  <a:pt x="224437" y="291266"/>
                  <a:pt x="250251" y="265495"/>
                  <a:pt x="282101" y="265495"/>
                </a:cubicBezTo>
                <a:cubicBezTo>
                  <a:pt x="287393" y="265495"/>
                  <a:pt x="292500" y="266237"/>
                  <a:pt x="297422" y="267535"/>
                </a:cubicBezTo>
                <a:lnTo>
                  <a:pt x="458155" y="107162"/>
                </a:lnTo>
                <a:lnTo>
                  <a:pt x="454719" y="81206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chemeClr val="accent4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Oval 46"/>
          <p:cNvSpPr/>
          <p:nvPr/>
        </p:nvSpPr>
        <p:spPr>
          <a:xfrm>
            <a:off x="4397913" y="1337561"/>
            <a:ext cx="830762" cy="829407"/>
          </a:xfrm>
          <a:custGeom>
            <a:avLst/>
            <a:gdLst>
              <a:gd name="connsiteX0" fmla="*/ 140017 w 606581"/>
              <a:gd name="connsiteY0" fmla="*/ 411043 h 605592"/>
              <a:gd name="connsiteX1" fmla="*/ 178821 w 606581"/>
              <a:gd name="connsiteY1" fmla="*/ 427078 h 605592"/>
              <a:gd name="connsiteX2" fmla="*/ 178821 w 606581"/>
              <a:gd name="connsiteY2" fmla="*/ 504564 h 605592"/>
              <a:gd name="connsiteX3" fmla="*/ 93692 w 606581"/>
              <a:gd name="connsiteY3" fmla="*/ 589557 h 605592"/>
              <a:gd name="connsiteX4" fmla="*/ 54887 w 606581"/>
              <a:gd name="connsiteY4" fmla="*/ 605592 h 605592"/>
              <a:gd name="connsiteX5" fmla="*/ 16083 w 606581"/>
              <a:gd name="connsiteY5" fmla="*/ 589557 h 605592"/>
              <a:gd name="connsiteX6" fmla="*/ 16083 w 606581"/>
              <a:gd name="connsiteY6" fmla="*/ 511979 h 605592"/>
              <a:gd name="connsiteX7" fmla="*/ 101212 w 606581"/>
              <a:gd name="connsiteY7" fmla="*/ 427078 h 605592"/>
              <a:gd name="connsiteX8" fmla="*/ 140017 w 606581"/>
              <a:gd name="connsiteY8" fmla="*/ 411043 h 605592"/>
              <a:gd name="connsiteX9" fmla="*/ 382501 w 606581"/>
              <a:gd name="connsiteY9" fmla="*/ 49537 h 605592"/>
              <a:gd name="connsiteX10" fmla="*/ 557044 w 606581"/>
              <a:gd name="connsiteY10" fmla="*/ 223798 h 605592"/>
              <a:gd name="connsiteX11" fmla="*/ 382501 w 606581"/>
              <a:gd name="connsiteY11" fmla="*/ 398059 h 605592"/>
              <a:gd name="connsiteX12" fmla="*/ 207957 w 606581"/>
              <a:gd name="connsiteY12" fmla="*/ 223798 h 605592"/>
              <a:gd name="connsiteX13" fmla="*/ 382501 w 606581"/>
              <a:gd name="connsiteY13" fmla="*/ 49537 h 605592"/>
              <a:gd name="connsiteX14" fmla="*/ 382536 w 606581"/>
              <a:gd name="connsiteY14" fmla="*/ 24750 h 605592"/>
              <a:gd name="connsiteX15" fmla="*/ 304914 w 606581"/>
              <a:gd name="connsiteY15" fmla="*/ 40417 h 605592"/>
              <a:gd name="connsiteX16" fmla="*/ 241591 w 606581"/>
              <a:gd name="connsiteY16" fmla="*/ 83058 h 605592"/>
              <a:gd name="connsiteX17" fmla="*/ 198880 w 606581"/>
              <a:gd name="connsiteY17" fmla="*/ 146278 h 605592"/>
              <a:gd name="connsiteX18" fmla="*/ 183189 w 606581"/>
              <a:gd name="connsiteY18" fmla="*/ 223774 h 605592"/>
              <a:gd name="connsiteX19" fmla="*/ 198880 w 606581"/>
              <a:gd name="connsiteY19" fmla="*/ 301177 h 605592"/>
              <a:gd name="connsiteX20" fmla="*/ 241591 w 606581"/>
              <a:gd name="connsiteY20" fmla="*/ 364490 h 605592"/>
              <a:gd name="connsiteX21" fmla="*/ 304914 w 606581"/>
              <a:gd name="connsiteY21" fmla="*/ 407131 h 605592"/>
              <a:gd name="connsiteX22" fmla="*/ 382536 w 606581"/>
              <a:gd name="connsiteY22" fmla="*/ 422705 h 605592"/>
              <a:gd name="connsiteX23" fmla="*/ 460158 w 606581"/>
              <a:gd name="connsiteY23" fmla="*/ 407131 h 605592"/>
              <a:gd name="connsiteX24" fmla="*/ 523481 w 606581"/>
              <a:gd name="connsiteY24" fmla="*/ 364490 h 605592"/>
              <a:gd name="connsiteX25" fmla="*/ 566192 w 606581"/>
              <a:gd name="connsiteY25" fmla="*/ 301177 h 605592"/>
              <a:gd name="connsiteX26" fmla="*/ 581883 w 606581"/>
              <a:gd name="connsiteY26" fmla="*/ 223774 h 605592"/>
              <a:gd name="connsiteX27" fmla="*/ 566192 w 606581"/>
              <a:gd name="connsiteY27" fmla="*/ 146278 h 605592"/>
              <a:gd name="connsiteX28" fmla="*/ 523481 w 606581"/>
              <a:gd name="connsiteY28" fmla="*/ 83058 h 605592"/>
              <a:gd name="connsiteX29" fmla="*/ 460158 w 606581"/>
              <a:gd name="connsiteY29" fmla="*/ 40417 h 605592"/>
              <a:gd name="connsiteX30" fmla="*/ 382536 w 606581"/>
              <a:gd name="connsiteY30" fmla="*/ 24750 h 605592"/>
              <a:gd name="connsiteX31" fmla="*/ 382536 w 606581"/>
              <a:gd name="connsiteY31" fmla="*/ 0 h 605592"/>
              <a:gd name="connsiteX32" fmla="*/ 469721 w 606581"/>
              <a:gd name="connsiteY32" fmla="*/ 17613 h 605592"/>
              <a:gd name="connsiteX33" fmla="*/ 540937 w 606581"/>
              <a:gd name="connsiteY33" fmla="*/ 65538 h 605592"/>
              <a:gd name="connsiteX34" fmla="*/ 588940 w 606581"/>
              <a:gd name="connsiteY34" fmla="*/ 136637 h 605592"/>
              <a:gd name="connsiteX35" fmla="*/ 606581 w 606581"/>
              <a:gd name="connsiteY35" fmla="*/ 223774 h 605592"/>
              <a:gd name="connsiteX36" fmla="*/ 588940 w 606581"/>
              <a:gd name="connsiteY36" fmla="*/ 310818 h 605592"/>
              <a:gd name="connsiteX37" fmla="*/ 540937 w 606581"/>
              <a:gd name="connsiteY37" fmla="*/ 381917 h 605592"/>
              <a:gd name="connsiteX38" fmla="*/ 469721 w 606581"/>
              <a:gd name="connsiteY38" fmla="*/ 429842 h 605592"/>
              <a:gd name="connsiteX39" fmla="*/ 382536 w 606581"/>
              <a:gd name="connsiteY39" fmla="*/ 447455 h 605592"/>
              <a:gd name="connsiteX40" fmla="*/ 295258 w 606581"/>
              <a:gd name="connsiteY40" fmla="*/ 429842 h 605592"/>
              <a:gd name="connsiteX41" fmla="*/ 240105 w 606581"/>
              <a:gd name="connsiteY41" fmla="*/ 396471 h 605592"/>
              <a:gd name="connsiteX42" fmla="*/ 209558 w 606581"/>
              <a:gd name="connsiteY42" fmla="*/ 427061 h 605592"/>
              <a:gd name="connsiteX43" fmla="*/ 196373 w 606581"/>
              <a:gd name="connsiteY43" fmla="*/ 409541 h 605592"/>
              <a:gd name="connsiteX44" fmla="*/ 178918 w 606581"/>
              <a:gd name="connsiteY44" fmla="*/ 396378 h 605592"/>
              <a:gd name="connsiteX45" fmla="*/ 209465 w 606581"/>
              <a:gd name="connsiteY45" fmla="*/ 365880 h 605592"/>
              <a:gd name="connsiteX46" fmla="*/ 176040 w 606581"/>
              <a:gd name="connsiteY46" fmla="*/ 310818 h 605592"/>
              <a:gd name="connsiteX47" fmla="*/ 158491 w 606581"/>
              <a:gd name="connsiteY47" fmla="*/ 223774 h 605592"/>
              <a:gd name="connsiteX48" fmla="*/ 176040 w 606581"/>
              <a:gd name="connsiteY48" fmla="*/ 136637 h 605592"/>
              <a:gd name="connsiteX49" fmla="*/ 224043 w 606581"/>
              <a:gd name="connsiteY49" fmla="*/ 65538 h 605592"/>
              <a:gd name="connsiteX50" fmla="*/ 295258 w 606581"/>
              <a:gd name="connsiteY50" fmla="*/ 17613 h 605592"/>
              <a:gd name="connsiteX51" fmla="*/ 382536 w 606581"/>
              <a:gd name="connsiteY51" fmla="*/ 0 h 60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6581" h="605592">
                <a:moveTo>
                  <a:pt x="140017" y="411043"/>
                </a:moveTo>
                <a:cubicBezTo>
                  <a:pt x="154035" y="411043"/>
                  <a:pt x="168053" y="416326"/>
                  <a:pt x="178821" y="427078"/>
                </a:cubicBezTo>
                <a:cubicBezTo>
                  <a:pt x="200266" y="448488"/>
                  <a:pt x="200266" y="483153"/>
                  <a:pt x="178821" y="504564"/>
                </a:cubicBezTo>
                <a:lnTo>
                  <a:pt x="93692" y="589557"/>
                </a:lnTo>
                <a:cubicBezTo>
                  <a:pt x="83016" y="600216"/>
                  <a:pt x="68905" y="605592"/>
                  <a:pt x="54887" y="605592"/>
                </a:cubicBezTo>
                <a:cubicBezTo>
                  <a:pt x="40870" y="605592"/>
                  <a:pt x="26759" y="600216"/>
                  <a:pt x="16083" y="589557"/>
                </a:cubicBezTo>
                <a:cubicBezTo>
                  <a:pt x="-5362" y="568147"/>
                  <a:pt x="-5362" y="533389"/>
                  <a:pt x="16083" y="511979"/>
                </a:cubicBezTo>
                <a:lnTo>
                  <a:pt x="101212" y="427078"/>
                </a:lnTo>
                <a:cubicBezTo>
                  <a:pt x="111888" y="416326"/>
                  <a:pt x="125999" y="411043"/>
                  <a:pt x="140017" y="411043"/>
                </a:cubicBezTo>
                <a:close/>
                <a:moveTo>
                  <a:pt x="382501" y="49537"/>
                </a:moveTo>
                <a:cubicBezTo>
                  <a:pt x="478871" y="49537"/>
                  <a:pt x="557044" y="127491"/>
                  <a:pt x="557044" y="223798"/>
                </a:cubicBezTo>
                <a:cubicBezTo>
                  <a:pt x="557044" y="320012"/>
                  <a:pt x="478871" y="398059"/>
                  <a:pt x="382501" y="398059"/>
                </a:cubicBezTo>
                <a:cubicBezTo>
                  <a:pt x="286130" y="398059"/>
                  <a:pt x="207957" y="320012"/>
                  <a:pt x="207957" y="223798"/>
                </a:cubicBezTo>
                <a:cubicBezTo>
                  <a:pt x="207957" y="127491"/>
                  <a:pt x="286130" y="49537"/>
                  <a:pt x="382501" y="49537"/>
                </a:cubicBezTo>
                <a:close/>
                <a:moveTo>
                  <a:pt x="382536" y="24750"/>
                </a:moveTo>
                <a:cubicBezTo>
                  <a:pt x="355610" y="24750"/>
                  <a:pt x="329519" y="30034"/>
                  <a:pt x="304914" y="40417"/>
                </a:cubicBezTo>
                <a:cubicBezTo>
                  <a:pt x="281238" y="50428"/>
                  <a:pt x="259882" y="64796"/>
                  <a:pt x="241591" y="83058"/>
                </a:cubicBezTo>
                <a:cubicBezTo>
                  <a:pt x="223300" y="101319"/>
                  <a:pt x="208908" y="122547"/>
                  <a:pt x="198880" y="146278"/>
                </a:cubicBezTo>
                <a:cubicBezTo>
                  <a:pt x="188481" y="170843"/>
                  <a:pt x="183189" y="196891"/>
                  <a:pt x="183189" y="223774"/>
                </a:cubicBezTo>
                <a:cubicBezTo>
                  <a:pt x="183189" y="250564"/>
                  <a:pt x="188481" y="276705"/>
                  <a:pt x="198880" y="301177"/>
                </a:cubicBezTo>
                <a:cubicBezTo>
                  <a:pt x="208908" y="324908"/>
                  <a:pt x="223300" y="346228"/>
                  <a:pt x="241591" y="364490"/>
                </a:cubicBezTo>
                <a:cubicBezTo>
                  <a:pt x="259882" y="382752"/>
                  <a:pt x="281238" y="397027"/>
                  <a:pt x="304914" y="407131"/>
                </a:cubicBezTo>
                <a:cubicBezTo>
                  <a:pt x="329519" y="417513"/>
                  <a:pt x="355610" y="422705"/>
                  <a:pt x="382536" y="422705"/>
                </a:cubicBezTo>
                <a:cubicBezTo>
                  <a:pt x="409462" y="422705"/>
                  <a:pt x="435553" y="417513"/>
                  <a:pt x="460158" y="407131"/>
                </a:cubicBezTo>
                <a:cubicBezTo>
                  <a:pt x="483834" y="397027"/>
                  <a:pt x="505190" y="382752"/>
                  <a:pt x="523481" y="364490"/>
                </a:cubicBezTo>
                <a:cubicBezTo>
                  <a:pt x="541772" y="346228"/>
                  <a:pt x="556164" y="324908"/>
                  <a:pt x="566192" y="301177"/>
                </a:cubicBezTo>
                <a:cubicBezTo>
                  <a:pt x="576591" y="276705"/>
                  <a:pt x="581883" y="250564"/>
                  <a:pt x="581883" y="223774"/>
                </a:cubicBezTo>
                <a:cubicBezTo>
                  <a:pt x="581883" y="196891"/>
                  <a:pt x="576591" y="170843"/>
                  <a:pt x="566192" y="146278"/>
                </a:cubicBezTo>
                <a:cubicBezTo>
                  <a:pt x="556164" y="122547"/>
                  <a:pt x="541772" y="101319"/>
                  <a:pt x="523481" y="83058"/>
                </a:cubicBezTo>
                <a:cubicBezTo>
                  <a:pt x="505190" y="64796"/>
                  <a:pt x="483834" y="50428"/>
                  <a:pt x="460158" y="40417"/>
                </a:cubicBezTo>
                <a:cubicBezTo>
                  <a:pt x="435553" y="30034"/>
                  <a:pt x="409462" y="24750"/>
                  <a:pt x="382536" y="24750"/>
                </a:cubicBezTo>
                <a:close/>
                <a:moveTo>
                  <a:pt x="382536" y="0"/>
                </a:moveTo>
                <a:cubicBezTo>
                  <a:pt x="412712" y="0"/>
                  <a:pt x="442145" y="5933"/>
                  <a:pt x="469721" y="17613"/>
                </a:cubicBezTo>
                <a:cubicBezTo>
                  <a:pt x="496462" y="28922"/>
                  <a:pt x="520417" y="45051"/>
                  <a:pt x="540937" y="65538"/>
                </a:cubicBezTo>
                <a:cubicBezTo>
                  <a:pt x="561549" y="86117"/>
                  <a:pt x="577705" y="110033"/>
                  <a:pt x="588940" y="136637"/>
                </a:cubicBezTo>
                <a:cubicBezTo>
                  <a:pt x="600639" y="164262"/>
                  <a:pt x="606581" y="193554"/>
                  <a:pt x="606581" y="223774"/>
                </a:cubicBezTo>
                <a:cubicBezTo>
                  <a:pt x="606581" y="253901"/>
                  <a:pt x="600639" y="283194"/>
                  <a:pt x="588940" y="310818"/>
                </a:cubicBezTo>
                <a:cubicBezTo>
                  <a:pt x="577705" y="337515"/>
                  <a:pt x="561549" y="361431"/>
                  <a:pt x="540937" y="381917"/>
                </a:cubicBezTo>
                <a:cubicBezTo>
                  <a:pt x="520417" y="402496"/>
                  <a:pt x="496462" y="418626"/>
                  <a:pt x="469721" y="429842"/>
                </a:cubicBezTo>
                <a:cubicBezTo>
                  <a:pt x="442145" y="441522"/>
                  <a:pt x="412805" y="447455"/>
                  <a:pt x="382536" y="447455"/>
                </a:cubicBezTo>
                <a:cubicBezTo>
                  <a:pt x="352267" y="447455"/>
                  <a:pt x="322927" y="441522"/>
                  <a:pt x="295258" y="429842"/>
                </a:cubicBezTo>
                <a:cubicBezTo>
                  <a:pt x="275295" y="421407"/>
                  <a:pt x="256818" y="410190"/>
                  <a:pt x="240105" y="396471"/>
                </a:cubicBezTo>
                <a:lnTo>
                  <a:pt x="209558" y="427061"/>
                </a:lnTo>
                <a:cubicBezTo>
                  <a:pt x="206030" y="420758"/>
                  <a:pt x="201666" y="414918"/>
                  <a:pt x="196373" y="409541"/>
                </a:cubicBezTo>
                <a:cubicBezTo>
                  <a:pt x="191081" y="404350"/>
                  <a:pt x="185232" y="399901"/>
                  <a:pt x="178918" y="396378"/>
                </a:cubicBezTo>
                <a:lnTo>
                  <a:pt x="209465" y="365880"/>
                </a:lnTo>
                <a:cubicBezTo>
                  <a:pt x="195724" y="349287"/>
                  <a:pt x="184582" y="330840"/>
                  <a:pt x="176040" y="310818"/>
                </a:cubicBezTo>
                <a:cubicBezTo>
                  <a:pt x="164341" y="283194"/>
                  <a:pt x="158491" y="253901"/>
                  <a:pt x="158491" y="223774"/>
                </a:cubicBezTo>
                <a:cubicBezTo>
                  <a:pt x="158491" y="193554"/>
                  <a:pt x="164341" y="164262"/>
                  <a:pt x="176040" y="136637"/>
                </a:cubicBezTo>
                <a:cubicBezTo>
                  <a:pt x="187367" y="110033"/>
                  <a:pt x="203523" y="86117"/>
                  <a:pt x="224043" y="65538"/>
                </a:cubicBezTo>
                <a:cubicBezTo>
                  <a:pt x="244655" y="45051"/>
                  <a:pt x="268610" y="28922"/>
                  <a:pt x="295258" y="17613"/>
                </a:cubicBezTo>
                <a:cubicBezTo>
                  <a:pt x="322927" y="5933"/>
                  <a:pt x="352267" y="0"/>
                  <a:pt x="382536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chemeClr val="accent4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Oval 47"/>
          <p:cNvSpPr/>
          <p:nvPr/>
        </p:nvSpPr>
        <p:spPr>
          <a:xfrm>
            <a:off x="7090324" y="1416051"/>
            <a:ext cx="830762" cy="672426"/>
          </a:xfrm>
          <a:custGeom>
            <a:avLst/>
            <a:gdLst>
              <a:gd name="connsiteX0" fmla="*/ 355420 w 607568"/>
              <a:gd name="connsiteY0" fmla="*/ 250307 h 491771"/>
              <a:gd name="connsiteX1" fmla="*/ 352312 w 607568"/>
              <a:gd name="connsiteY1" fmla="*/ 251812 h 491771"/>
              <a:gd name="connsiteX2" fmla="*/ 321042 w 607568"/>
              <a:gd name="connsiteY2" fmla="*/ 289814 h 491771"/>
              <a:gd name="connsiteX3" fmla="*/ 321513 w 607568"/>
              <a:gd name="connsiteY3" fmla="*/ 295364 h 491771"/>
              <a:gd name="connsiteX4" fmla="*/ 369736 w 607568"/>
              <a:gd name="connsiteY4" fmla="*/ 338257 h 491771"/>
              <a:gd name="connsiteX5" fmla="*/ 371997 w 607568"/>
              <a:gd name="connsiteY5" fmla="*/ 339104 h 491771"/>
              <a:gd name="connsiteX6" fmla="*/ 373127 w 607568"/>
              <a:gd name="connsiteY6" fmla="*/ 338916 h 491771"/>
              <a:gd name="connsiteX7" fmla="*/ 375293 w 607568"/>
              <a:gd name="connsiteY7" fmla="*/ 336282 h 491771"/>
              <a:gd name="connsiteX8" fmla="*/ 383676 w 607568"/>
              <a:gd name="connsiteY8" fmla="*/ 279467 h 491771"/>
              <a:gd name="connsiteX9" fmla="*/ 376424 w 607568"/>
              <a:gd name="connsiteY9" fmla="*/ 263287 h 491771"/>
              <a:gd name="connsiteX10" fmla="*/ 357681 w 607568"/>
              <a:gd name="connsiteY10" fmla="*/ 250965 h 491771"/>
              <a:gd name="connsiteX11" fmla="*/ 355420 w 607568"/>
              <a:gd name="connsiteY11" fmla="*/ 250307 h 491771"/>
              <a:gd name="connsiteX12" fmla="*/ 258879 w 607568"/>
              <a:gd name="connsiteY12" fmla="*/ 250307 h 491771"/>
              <a:gd name="connsiteX13" fmla="*/ 256712 w 607568"/>
              <a:gd name="connsiteY13" fmla="*/ 250965 h 491771"/>
              <a:gd name="connsiteX14" fmla="*/ 237969 w 607568"/>
              <a:gd name="connsiteY14" fmla="*/ 263287 h 491771"/>
              <a:gd name="connsiteX15" fmla="*/ 230717 w 607568"/>
              <a:gd name="connsiteY15" fmla="*/ 279467 h 491771"/>
              <a:gd name="connsiteX16" fmla="*/ 239100 w 607568"/>
              <a:gd name="connsiteY16" fmla="*/ 336282 h 491771"/>
              <a:gd name="connsiteX17" fmla="*/ 241266 w 607568"/>
              <a:gd name="connsiteY17" fmla="*/ 338916 h 491771"/>
              <a:gd name="connsiteX18" fmla="*/ 242396 w 607568"/>
              <a:gd name="connsiteY18" fmla="*/ 339104 h 491771"/>
              <a:gd name="connsiteX19" fmla="*/ 244657 w 607568"/>
              <a:gd name="connsiteY19" fmla="*/ 338257 h 491771"/>
              <a:gd name="connsiteX20" fmla="*/ 292880 w 607568"/>
              <a:gd name="connsiteY20" fmla="*/ 295364 h 491771"/>
              <a:gd name="connsiteX21" fmla="*/ 293351 w 607568"/>
              <a:gd name="connsiteY21" fmla="*/ 289814 h 491771"/>
              <a:gd name="connsiteX22" fmla="*/ 261987 w 607568"/>
              <a:gd name="connsiteY22" fmla="*/ 251812 h 491771"/>
              <a:gd name="connsiteX23" fmla="*/ 258879 w 607568"/>
              <a:gd name="connsiteY23" fmla="*/ 250307 h 491771"/>
              <a:gd name="connsiteX24" fmla="*/ 500465 w 607568"/>
              <a:gd name="connsiteY24" fmla="*/ 66049 h 491771"/>
              <a:gd name="connsiteX25" fmla="*/ 565743 w 607568"/>
              <a:gd name="connsiteY25" fmla="*/ 130673 h 491771"/>
              <a:gd name="connsiteX26" fmla="*/ 566120 w 607568"/>
              <a:gd name="connsiteY26" fmla="*/ 130673 h 491771"/>
              <a:gd name="connsiteX27" fmla="*/ 580250 w 607568"/>
              <a:gd name="connsiteY27" fmla="*/ 160962 h 491771"/>
              <a:gd name="connsiteX28" fmla="*/ 560939 w 607568"/>
              <a:gd name="connsiteY28" fmla="*/ 182503 h 491771"/>
              <a:gd name="connsiteX29" fmla="*/ 531927 w 607568"/>
              <a:gd name="connsiteY29" fmla="*/ 223799 h 491771"/>
              <a:gd name="connsiteX30" fmla="*/ 528253 w 607568"/>
              <a:gd name="connsiteY30" fmla="*/ 234240 h 491771"/>
              <a:gd name="connsiteX31" fmla="*/ 530797 w 607568"/>
              <a:gd name="connsiteY31" fmla="*/ 246281 h 491771"/>
              <a:gd name="connsiteX32" fmla="*/ 545868 w 607568"/>
              <a:gd name="connsiteY32" fmla="*/ 261143 h 491771"/>
              <a:gd name="connsiteX33" fmla="*/ 558961 w 607568"/>
              <a:gd name="connsiteY33" fmla="*/ 263777 h 491771"/>
              <a:gd name="connsiteX34" fmla="*/ 597299 w 607568"/>
              <a:gd name="connsiteY34" fmla="*/ 301968 h 491771"/>
              <a:gd name="connsiteX35" fmla="*/ 607002 w 607568"/>
              <a:gd name="connsiteY35" fmla="*/ 350788 h 491771"/>
              <a:gd name="connsiteX36" fmla="*/ 601256 w 607568"/>
              <a:gd name="connsiteY36" fmla="*/ 373835 h 491771"/>
              <a:gd name="connsiteX37" fmla="*/ 579685 w 607568"/>
              <a:gd name="connsiteY37" fmla="*/ 384088 h 491771"/>
              <a:gd name="connsiteX38" fmla="*/ 490386 w 607568"/>
              <a:gd name="connsiteY38" fmla="*/ 384088 h 491771"/>
              <a:gd name="connsiteX39" fmla="*/ 467685 w 607568"/>
              <a:gd name="connsiteY39" fmla="*/ 310058 h 491771"/>
              <a:gd name="connsiteX40" fmla="*/ 431702 w 607568"/>
              <a:gd name="connsiteY40" fmla="*/ 267445 h 491771"/>
              <a:gd name="connsiteX41" fmla="*/ 441969 w 607568"/>
              <a:gd name="connsiteY41" fmla="*/ 263777 h 491771"/>
              <a:gd name="connsiteX42" fmla="*/ 455157 w 607568"/>
              <a:gd name="connsiteY42" fmla="*/ 261237 h 491771"/>
              <a:gd name="connsiteX43" fmla="*/ 470228 w 607568"/>
              <a:gd name="connsiteY43" fmla="*/ 246281 h 491771"/>
              <a:gd name="connsiteX44" fmla="*/ 472677 w 607568"/>
              <a:gd name="connsiteY44" fmla="*/ 234240 h 491771"/>
              <a:gd name="connsiteX45" fmla="*/ 469098 w 607568"/>
              <a:gd name="connsiteY45" fmla="*/ 223893 h 491771"/>
              <a:gd name="connsiteX46" fmla="*/ 439991 w 607568"/>
              <a:gd name="connsiteY46" fmla="*/ 182503 h 491771"/>
              <a:gd name="connsiteX47" fmla="*/ 426144 w 607568"/>
              <a:gd name="connsiteY47" fmla="*/ 172720 h 491771"/>
              <a:gd name="connsiteX48" fmla="*/ 441404 w 607568"/>
              <a:gd name="connsiteY48" fmla="*/ 143278 h 491771"/>
              <a:gd name="connsiteX49" fmla="*/ 439708 w 607568"/>
              <a:gd name="connsiteY49" fmla="*/ 107438 h 491771"/>
              <a:gd name="connsiteX50" fmla="*/ 500465 w 607568"/>
              <a:gd name="connsiteY50" fmla="*/ 66049 h 491771"/>
              <a:gd name="connsiteX51" fmla="*/ 107100 w 607568"/>
              <a:gd name="connsiteY51" fmla="*/ 66049 h 491771"/>
              <a:gd name="connsiteX52" fmla="*/ 171341 w 607568"/>
              <a:gd name="connsiteY52" fmla="*/ 123618 h 491771"/>
              <a:gd name="connsiteX53" fmla="*/ 172849 w 607568"/>
              <a:gd name="connsiteY53" fmla="*/ 143278 h 491771"/>
              <a:gd name="connsiteX54" fmla="*/ 184246 w 607568"/>
              <a:gd name="connsiteY54" fmla="*/ 168205 h 491771"/>
              <a:gd name="connsiteX55" fmla="*/ 167574 w 607568"/>
              <a:gd name="connsiteY55" fmla="*/ 182503 h 491771"/>
              <a:gd name="connsiteX56" fmla="*/ 138468 w 607568"/>
              <a:gd name="connsiteY56" fmla="*/ 223799 h 491771"/>
              <a:gd name="connsiteX57" fmla="*/ 134794 w 607568"/>
              <a:gd name="connsiteY57" fmla="*/ 234240 h 491771"/>
              <a:gd name="connsiteX58" fmla="*/ 137337 w 607568"/>
              <a:gd name="connsiteY58" fmla="*/ 246281 h 491771"/>
              <a:gd name="connsiteX59" fmla="*/ 152408 w 607568"/>
              <a:gd name="connsiteY59" fmla="*/ 261143 h 491771"/>
              <a:gd name="connsiteX60" fmla="*/ 165596 w 607568"/>
              <a:gd name="connsiteY60" fmla="*/ 263777 h 491771"/>
              <a:gd name="connsiteX61" fmla="*/ 179442 w 607568"/>
              <a:gd name="connsiteY61" fmla="*/ 268856 h 491771"/>
              <a:gd name="connsiteX62" fmla="*/ 146662 w 607568"/>
              <a:gd name="connsiteY62" fmla="*/ 310058 h 491771"/>
              <a:gd name="connsiteX63" fmla="*/ 123867 w 607568"/>
              <a:gd name="connsiteY63" fmla="*/ 384088 h 491771"/>
              <a:gd name="connsiteX64" fmla="*/ 27883 w 607568"/>
              <a:gd name="connsiteY64" fmla="*/ 384088 h 491771"/>
              <a:gd name="connsiteX65" fmla="*/ 6312 w 607568"/>
              <a:gd name="connsiteY65" fmla="*/ 373835 h 491771"/>
              <a:gd name="connsiteX66" fmla="*/ 566 w 607568"/>
              <a:gd name="connsiteY66" fmla="*/ 350788 h 491771"/>
              <a:gd name="connsiteX67" fmla="*/ 10268 w 607568"/>
              <a:gd name="connsiteY67" fmla="*/ 301968 h 491771"/>
              <a:gd name="connsiteX68" fmla="*/ 48606 w 607568"/>
              <a:gd name="connsiteY68" fmla="*/ 263777 h 491771"/>
              <a:gd name="connsiteX69" fmla="*/ 61699 w 607568"/>
              <a:gd name="connsiteY69" fmla="*/ 261237 h 491771"/>
              <a:gd name="connsiteX70" fmla="*/ 76770 w 607568"/>
              <a:gd name="connsiteY70" fmla="*/ 246281 h 491771"/>
              <a:gd name="connsiteX71" fmla="*/ 79313 w 607568"/>
              <a:gd name="connsiteY71" fmla="*/ 234240 h 491771"/>
              <a:gd name="connsiteX72" fmla="*/ 75639 w 607568"/>
              <a:gd name="connsiteY72" fmla="*/ 223893 h 491771"/>
              <a:gd name="connsiteX73" fmla="*/ 46628 w 607568"/>
              <a:gd name="connsiteY73" fmla="*/ 182503 h 491771"/>
              <a:gd name="connsiteX74" fmla="*/ 27318 w 607568"/>
              <a:gd name="connsiteY74" fmla="*/ 160962 h 491771"/>
              <a:gd name="connsiteX75" fmla="*/ 41447 w 607568"/>
              <a:gd name="connsiteY75" fmla="*/ 130673 h 491771"/>
              <a:gd name="connsiteX76" fmla="*/ 41824 w 607568"/>
              <a:gd name="connsiteY76" fmla="*/ 130673 h 491771"/>
              <a:gd name="connsiteX77" fmla="*/ 107100 w 607568"/>
              <a:gd name="connsiteY77" fmla="*/ 66049 h 491771"/>
              <a:gd name="connsiteX78" fmla="*/ 298626 w 607568"/>
              <a:gd name="connsiteY78" fmla="*/ 0 h 491771"/>
              <a:gd name="connsiteX79" fmla="*/ 315956 w 607568"/>
              <a:gd name="connsiteY79" fmla="*/ 0 h 491771"/>
              <a:gd name="connsiteX80" fmla="*/ 401854 w 607568"/>
              <a:gd name="connsiteY80" fmla="*/ 85787 h 491771"/>
              <a:gd name="connsiteX81" fmla="*/ 401854 w 607568"/>
              <a:gd name="connsiteY81" fmla="*/ 95476 h 491771"/>
              <a:gd name="connsiteX82" fmla="*/ 421633 w 607568"/>
              <a:gd name="connsiteY82" fmla="*/ 138840 h 491771"/>
              <a:gd name="connsiteX83" fmla="*/ 417960 w 607568"/>
              <a:gd name="connsiteY83" fmla="*/ 149281 h 491771"/>
              <a:gd name="connsiteX84" fmla="*/ 417112 w 607568"/>
              <a:gd name="connsiteY84" fmla="*/ 151068 h 491771"/>
              <a:gd name="connsiteX85" fmla="*/ 411273 w 607568"/>
              <a:gd name="connsiteY85" fmla="*/ 159534 h 491771"/>
              <a:gd name="connsiteX86" fmla="*/ 410896 w 607568"/>
              <a:gd name="connsiteY86" fmla="*/ 159910 h 491771"/>
              <a:gd name="connsiteX87" fmla="*/ 394037 w 607568"/>
              <a:gd name="connsiteY87" fmla="*/ 169787 h 491771"/>
              <a:gd name="connsiteX88" fmla="*/ 384900 w 607568"/>
              <a:gd name="connsiteY88" fmla="*/ 189541 h 491771"/>
              <a:gd name="connsiteX89" fmla="*/ 384712 w 607568"/>
              <a:gd name="connsiteY89" fmla="*/ 189823 h 491771"/>
              <a:gd name="connsiteX90" fmla="*/ 373316 w 607568"/>
              <a:gd name="connsiteY90" fmla="*/ 207131 h 491771"/>
              <a:gd name="connsiteX91" fmla="*/ 372750 w 607568"/>
              <a:gd name="connsiteY91" fmla="*/ 207789 h 491771"/>
              <a:gd name="connsiteX92" fmla="*/ 359847 w 607568"/>
              <a:gd name="connsiteY92" fmla="*/ 222275 h 491771"/>
              <a:gd name="connsiteX93" fmla="*/ 359188 w 607568"/>
              <a:gd name="connsiteY93" fmla="*/ 222934 h 491771"/>
              <a:gd name="connsiteX94" fmla="*/ 345154 w 607568"/>
              <a:gd name="connsiteY94" fmla="*/ 234598 h 491771"/>
              <a:gd name="connsiteX95" fmla="*/ 345625 w 607568"/>
              <a:gd name="connsiteY95" fmla="*/ 236855 h 491771"/>
              <a:gd name="connsiteX96" fmla="*/ 348639 w 607568"/>
              <a:gd name="connsiteY96" fmla="*/ 235538 h 491771"/>
              <a:gd name="connsiteX97" fmla="*/ 355514 w 607568"/>
              <a:gd name="connsiteY97" fmla="*/ 234033 h 491771"/>
              <a:gd name="connsiteX98" fmla="*/ 366628 w 607568"/>
              <a:gd name="connsiteY98" fmla="*/ 237326 h 491771"/>
              <a:gd name="connsiteX99" fmla="*/ 385371 w 607568"/>
              <a:gd name="connsiteY99" fmla="*/ 249648 h 491771"/>
              <a:gd name="connsiteX100" fmla="*/ 399876 w 607568"/>
              <a:gd name="connsiteY100" fmla="*/ 279373 h 491771"/>
              <a:gd name="connsiteX101" fmla="*/ 430016 w 607568"/>
              <a:gd name="connsiteY101" fmla="*/ 289814 h 491771"/>
              <a:gd name="connsiteX102" fmla="*/ 448382 w 607568"/>
              <a:gd name="connsiteY102" fmla="*/ 316058 h 491771"/>
              <a:gd name="connsiteX103" fmla="*/ 481630 w 607568"/>
              <a:gd name="connsiteY103" fmla="*/ 424515 h 491771"/>
              <a:gd name="connsiteX104" fmla="*/ 483891 w 607568"/>
              <a:gd name="connsiteY104" fmla="*/ 436461 h 491771"/>
              <a:gd name="connsiteX105" fmla="*/ 473718 w 607568"/>
              <a:gd name="connsiteY105" fmla="*/ 470700 h 491771"/>
              <a:gd name="connsiteX106" fmla="*/ 443956 w 607568"/>
              <a:gd name="connsiteY106" fmla="*/ 490360 h 491771"/>
              <a:gd name="connsiteX107" fmla="*/ 431805 w 607568"/>
              <a:gd name="connsiteY107" fmla="*/ 491771 h 491771"/>
              <a:gd name="connsiteX108" fmla="*/ 325375 w 607568"/>
              <a:gd name="connsiteY108" fmla="*/ 491771 h 491771"/>
              <a:gd name="connsiteX109" fmla="*/ 337430 w 607568"/>
              <a:gd name="connsiteY109" fmla="*/ 415296 h 491771"/>
              <a:gd name="connsiteX110" fmla="*/ 334605 w 607568"/>
              <a:gd name="connsiteY110" fmla="*/ 389052 h 491771"/>
              <a:gd name="connsiteX111" fmla="*/ 323962 w 607568"/>
              <a:gd name="connsiteY111" fmla="*/ 360927 h 491771"/>
              <a:gd name="connsiteX112" fmla="*/ 337430 w 607568"/>
              <a:gd name="connsiteY112" fmla="*/ 347476 h 491771"/>
              <a:gd name="connsiteX113" fmla="*/ 307196 w 607568"/>
              <a:gd name="connsiteY113" fmla="*/ 317281 h 491771"/>
              <a:gd name="connsiteX114" fmla="*/ 276868 w 607568"/>
              <a:gd name="connsiteY114" fmla="*/ 347476 h 491771"/>
              <a:gd name="connsiteX115" fmla="*/ 290337 w 607568"/>
              <a:gd name="connsiteY115" fmla="*/ 360927 h 491771"/>
              <a:gd name="connsiteX116" fmla="*/ 279694 w 607568"/>
              <a:gd name="connsiteY116" fmla="*/ 389052 h 491771"/>
              <a:gd name="connsiteX117" fmla="*/ 276963 w 607568"/>
              <a:gd name="connsiteY117" fmla="*/ 415296 h 491771"/>
              <a:gd name="connsiteX118" fmla="*/ 288736 w 607568"/>
              <a:gd name="connsiteY118" fmla="*/ 491771 h 491771"/>
              <a:gd name="connsiteX119" fmla="*/ 182493 w 607568"/>
              <a:gd name="connsiteY119" fmla="*/ 491771 h 491771"/>
              <a:gd name="connsiteX120" fmla="*/ 170437 w 607568"/>
              <a:gd name="connsiteY120" fmla="*/ 490360 h 491771"/>
              <a:gd name="connsiteX121" fmla="*/ 140675 w 607568"/>
              <a:gd name="connsiteY121" fmla="*/ 470700 h 491771"/>
              <a:gd name="connsiteX122" fmla="*/ 132669 w 607568"/>
              <a:gd name="connsiteY122" fmla="*/ 424515 h 491771"/>
              <a:gd name="connsiteX123" fmla="*/ 166011 w 607568"/>
              <a:gd name="connsiteY123" fmla="*/ 316058 h 491771"/>
              <a:gd name="connsiteX124" fmla="*/ 184377 w 607568"/>
              <a:gd name="connsiteY124" fmla="*/ 289814 h 491771"/>
              <a:gd name="connsiteX125" fmla="*/ 214517 w 607568"/>
              <a:gd name="connsiteY125" fmla="*/ 279373 h 491771"/>
              <a:gd name="connsiteX126" fmla="*/ 214517 w 607568"/>
              <a:gd name="connsiteY126" fmla="*/ 279279 h 491771"/>
              <a:gd name="connsiteX127" fmla="*/ 229022 w 607568"/>
              <a:gd name="connsiteY127" fmla="*/ 249648 h 491771"/>
              <a:gd name="connsiteX128" fmla="*/ 247765 w 607568"/>
              <a:gd name="connsiteY128" fmla="*/ 237326 h 491771"/>
              <a:gd name="connsiteX129" fmla="*/ 258879 w 607568"/>
              <a:gd name="connsiteY129" fmla="*/ 234033 h 491771"/>
              <a:gd name="connsiteX130" fmla="*/ 265754 w 607568"/>
              <a:gd name="connsiteY130" fmla="*/ 235538 h 491771"/>
              <a:gd name="connsiteX131" fmla="*/ 268768 w 607568"/>
              <a:gd name="connsiteY131" fmla="*/ 236855 h 491771"/>
              <a:gd name="connsiteX132" fmla="*/ 269239 w 607568"/>
              <a:gd name="connsiteY132" fmla="*/ 234598 h 491771"/>
              <a:gd name="connsiteX133" fmla="*/ 255205 w 607568"/>
              <a:gd name="connsiteY133" fmla="*/ 222934 h 491771"/>
              <a:gd name="connsiteX134" fmla="*/ 254546 w 607568"/>
              <a:gd name="connsiteY134" fmla="*/ 222275 h 491771"/>
              <a:gd name="connsiteX135" fmla="*/ 241548 w 607568"/>
              <a:gd name="connsiteY135" fmla="*/ 207789 h 491771"/>
              <a:gd name="connsiteX136" fmla="*/ 241077 w 607568"/>
              <a:gd name="connsiteY136" fmla="*/ 207225 h 491771"/>
              <a:gd name="connsiteX137" fmla="*/ 229681 w 607568"/>
              <a:gd name="connsiteY137" fmla="*/ 189823 h 491771"/>
              <a:gd name="connsiteX138" fmla="*/ 229493 w 607568"/>
              <a:gd name="connsiteY138" fmla="*/ 189635 h 491771"/>
              <a:gd name="connsiteX139" fmla="*/ 220356 w 607568"/>
              <a:gd name="connsiteY139" fmla="*/ 169787 h 491771"/>
              <a:gd name="connsiteX140" fmla="*/ 203497 w 607568"/>
              <a:gd name="connsiteY140" fmla="*/ 159910 h 491771"/>
              <a:gd name="connsiteX141" fmla="*/ 203120 w 607568"/>
              <a:gd name="connsiteY141" fmla="*/ 159534 h 491771"/>
              <a:gd name="connsiteX142" fmla="*/ 197281 w 607568"/>
              <a:gd name="connsiteY142" fmla="*/ 151068 h 491771"/>
              <a:gd name="connsiteX143" fmla="*/ 196433 w 607568"/>
              <a:gd name="connsiteY143" fmla="*/ 149281 h 491771"/>
              <a:gd name="connsiteX144" fmla="*/ 192666 w 607568"/>
              <a:gd name="connsiteY144" fmla="*/ 138840 h 491771"/>
              <a:gd name="connsiteX145" fmla="*/ 212727 w 607568"/>
              <a:gd name="connsiteY145" fmla="*/ 95476 h 491771"/>
              <a:gd name="connsiteX146" fmla="*/ 212727 w 607568"/>
              <a:gd name="connsiteY146" fmla="*/ 85787 h 491771"/>
              <a:gd name="connsiteX147" fmla="*/ 298626 w 607568"/>
              <a:gd name="connsiteY147" fmla="*/ 0 h 49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607568" h="491771">
                <a:moveTo>
                  <a:pt x="355420" y="250307"/>
                </a:moveTo>
                <a:cubicBezTo>
                  <a:pt x="354290" y="250307"/>
                  <a:pt x="353160" y="250871"/>
                  <a:pt x="352312" y="251812"/>
                </a:cubicBezTo>
                <a:lnTo>
                  <a:pt x="321042" y="289814"/>
                </a:lnTo>
                <a:cubicBezTo>
                  <a:pt x="319723" y="291507"/>
                  <a:pt x="319912" y="293953"/>
                  <a:pt x="321513" y="295364"/>
                </a:cubicBezTo>
                <a:lnTo>
                  <a:pt x="369736" y="338257"/>
                </a:lnTo>
                <a:cubicBezTo>
                  <a:pt x="370396" y="338822"/>
                  <a:pt x="371149" y="339104"/>
                  <a:pt x="371997" y="339104"/>
                </a:cubicBezTo>
                <a:cubicBezTo>
                  <a:pt x="372374" y="339104"/>
                  <a:pt x="372750" y="339010"/>
                  <a:pt x="373127" y="338916"/>
                </a:cubicBezTo>
                <a:cubicBezTo>
                  <a:pt x="374257" y="338539"/>
                  <a:pt x="375105" y="337505"/>
                  <a:pt x="375293" y="336282"/>
                </a:cubicBezTo>
                <a:lnTo>
                  <a:pt x="383676" y="279467"/>
                </a:lnTo>
                <a:cubicBezTo>
                  <a:pt x="384618" y="273164"/>
                  <a:pt x="381792" y="266768"/>
                  <a:pt x="376424" y="263287"/>
                </a:cubicBezTo>
                <a:lnTo>
                  <a:pt x="357681" y="250965"/>
                </a:lnTo>
                <a:cubicBezTo>
                  <a:pt x="357021" y="250495"/>
                  <a:pt x="356174" y="250307"/>
                  <a:pt x="355420" y="250307"/>
                </a:cubicBezTo>
                <a:close/>
                <a:moveTo>
                  <a:pt x="258879" y="250307"/>
                </a:moveTo>
                <a:cubicBezTo>
                  <a:pt x="258125" y="250307"/>
                  <a:pt x="257372" y="250495"/>
                  <a:pt x="256712" y="250965"/>
                </a:cubicBezTo>
                <a:lnTo>
                  <a:pt x="237969" y="263287"/>
                </a:lnTo>
                <a:cubicBezTo>
                  <a:pt x="232601" y="266768"/>
                  <a:pt x="229775" y="273164"/>
                  <a:pt x="230717" y="279467"/>
                </a:cubicBezTo>
                <a:lnTo>
                  <a:pt x="239100" y="336282"/>
                </a:lnTo>
                <a:cubicBezTo>
                  <a:pt x="239288" y="337505"/>
                  <a:pt x="240136" y="338539"/>
                  <a:pt x="241266" y="338916"/>
                </a:cubicBezTo>
                <a:cubicBezTo>
                  <a:pt x="241643" y="339010"/>
                  <a:pt x="242019" y="339104"/>
                  <a:pt x="242396" y="339104"/>
                </a:cubicBezTo>
                <a:cubicBezTo>
                  <a:pt x="243244" y="339104"/>
                  <a:pt x="243997" y="338822"/>
                  <a:pt x="244657" y="338257"/>
                </a:cubicBezTo>
                <a:lnTo>
                  <a:pt x="292880" y="295364"/>
                </a:lnTo>
                <a:cubicBezTo>
                  <a:pt x="294481" y="293953"/>
                  <a:pt x="294670" y="291507"/>
                  <a:pt x="293351" y="289814"/>
                </a:cubicBezTo>
                <a:lnTo>
                  <a:pt x="261987" y="251812"/>
                </a:lnTo>
                <a:cubicBezTo>
                  <a:pt x="261233" y="250871"/>
                  <a:pt x="260103" y="250307"/>
                  <a:pt x="258879" y="250307"/>
                </a:cubicBezTo>
                <a:close/>
                <a:moveTo>
                  <a:pt x="500465" y="66049"/>
                </a:moveTo>
                <a:cubicBezTo>
                  <a:pt x="548129" y="66049"/>
                  <a:pt x="562447" y="93516"/>
                  <a:pt x="565743" y="130673"/>
                </a:cubicBezTo>
                <a:cubicBezTo>
                  <a:pt x="565932" y="130673"/>
                  <a:pt x="566026" y="130673"/>
                  <a:pt x="566120" y="130673"/>
                </a:cubicBezTo>
                <a:cubicBezTo>
                  <a:pt x="577141" y="133118"/>
                  <a:pt x="583358" y="146664"/>
                  <a:pt x="580250" y="160962"/>
                </a:cubicBezTo>
                <a:cubicBezTo>
                  <a:pt x="577706" y="172532"/>
                  <a:pt x="569700" y="180904"/>
                  <a:pt x="560939" y="182503"/>
                </a:cubicBezTo>
                <a:cubicBezTo>
                  <a:pt x="554628" y="199529"/>
                  <a:pt x="543796" y="214016"/>
                  <a:pt x="531927" y="223799"/>
                </a:cubicBezTo>
                <a:cubicBezTo>
                  <a:pt x="528913" y="226338"/>
                  <a:pt x="527500" y="230383"/>
                  <a:pt x="528253" y="234240"/>
                </a:cubicBezTo>
                <a:lnTo>
                  <a:pt x="530797" y="246281"/>
                </a:lnTo>
                <a:cubicBezTo>
                  <a:pt x="532304" y="253806"/>
                  <a:pt x="538238" y="259732"/>
                  <a:pt x="545868" y="261143"/>
                </a:cubicBezTo>
                <a:lnTo>
                  <a:pt x="558961" y="263777"/>
                </a:lnTo>
                <a:cubicBezTo>
                  <a:pt x="578366" y="267634"/>
                  <a:pt x="593437" y="282684"/>
                  <a:pt x="597299" y="301968"/>
                </a:cubicBezTo>
                <a:lnTo>
                  <a:pt x="607002" y="350788"/>
                </a:lnTo>
                <a:cubicBezTo>
                  <a:pt x="608697" y="358972"/>
                  <a:pt x="606531" y="367438"/>
                  <a:pt x="601256" y="373835"/>
                </a:cubicBezTo>
                <a:cubicBezTo>
                  <a:pt x="595981" y="380325"/>
                  <a:pt x="588068" y="384088"/>
                  <a:pt x="579685" y="384088"/>
                </a:cubicBezTo>
                <a:lnTo>
                  <a:pt x="490386" y="384088"/>
                </a:lnTo>
                <a:lnTo>
                  <a:pt x="467685" y="310058"/>
                </a:lnTo>
                <a:cubicBezTo>
                  <a:pt x="461845" y="291150"/>
                  <a:pt x="448563" y="276194"/>
                  <a:pt x="431702" y="267445"/>
                </a:cubicBezTo>
                <a:cubicBezTo>
                  <a:pt x="434999" y="265940"/>
                  <a:pt x="438295" y="264529"/>
                  <a:pt x="441969" y="263777"/>
                </a:cubicBezTo>
                <a:lnTo>
                  <a:pt x="455157" y="261237"/>
                </a:lnTo>
                <a:cubicBezTo>
                  <a:pt x="462692" y="259732"/>
                  <a:pt x="468627" y="253806"/>
                  <a:pt x="470228" y="246281"/>
                </a:cubicBezTo>
                <a:lnTo>
                  <a:pt x="472677" y="234240"/>
                </a:lnTo>
                <a:cubicBezTo>
                  <a:pt x="473525" y="230383"/>
                  <a:pt x="472112" y="226338"/>
                  <a:pt x="469098" y="223893"/>
                </a:cubicBezTo>
                <a:cubicBezTo>
                  <a:pt x="457229" y="214016"/>
                  <a:pt x="446302" y="199529"/>
                  <a:pt x="439991" y="182503"/>
                </a:cubicBezTo>
                <a:cubicBezTo>
                  <a:pt x="434716" y="181563"/>
                  <a:pt x="429818" y="177894"/>
                  <a:pt x="426144" y="172720"/>
                </a:cubicBezTo>
                <a:cubicBezTo>
                  <a:pt x="433303" y="164725"/>
                  <a:pt x="438861" y="154754"/>
                  <a:pt x="441404" y="143278"/>
                </a:cubicBezTo>
                <a:cubicBezTo>
                  <a:pt x="444324" y="130485"/>
                  <a:pt x="443476" y="118068"/>
                  <a:pt x="439708" y="107438"/>
                </a:cubicBezTo>
                <a:cubicBezTo>
                  <a:pt x="447244" y="82699"/>
                  <a:pt x="464200" y="66049"/>
                  <a:pt x="500465" y="66049"/>
                </a:cubicBezTo>
                <a:close/>
                <a:moveTo>
                  <a:pt x="107100" y="66049"/>
                </a:moveTo>
                <a:cubicBezTo>
                  <a:pt x="151561" y="66049"/>
                  <a:pt x="166820" y="90130"/>
                  <a:pt x="171341" y="123618"/>
                </a:cubicBezTo>
                <a:cubicBezTo>
                  <a:pt x="170965" y="129920"/>
                  <a:pt x="171436" y="136505"/>
                  <a:pt x="172849" y="143278"/>
                </a:cubicBezTo>
                <a:cubicBezTo>
                  <a:pt x="174921" y="152590"/>
                  <a:pt x="178971" y="161056"/>
                  <a:pt x="184246" y="168205"/>
                </a:cubicBezTo>
                <a:cubicBezTo>
                  <a:pt x="180573" y="175919"/>
                  <a:pt x="174356" y="181281"/>
                  <a:pt x="167574" y="182503"/>
                </a:cubicBezTo>
                <a:cubicBezTo>
                  <a:pt x="161263" y="199529"/>
                  <a:pt x="150336" y="214016"/>
                  <a:pt x="138468" y="223799"/>
                </a:cubicBezTo>
                <a:cubicBezTo>
                  <a:pt x="135453" y="226338"/>
                  <a:pt x="134040" y="230383"/>
                  <a:pt x="134794" y="234240"/>
                </a:cubicBezTo>
                <a:lnTo>
                  <a:pt x="137337" y="246281"/>
                </a:lnTo>
                <a:cubicBezTo>
                  <a:pt x="138939" y="253806"/>
                  <a:pt x="144873" y="259732"/>
                  <a:pt x="152408" y="261143"/>
                </a:cubicBezTo>
                <a:lnTo>
                  <a:pt x="165596" y="263777"/>
                </a:lnTo>
                <a:cubicBezTo>
                  <a:pt x="170494" y="264812"/>
                  <a:pt x="175203" y="266505"/>
                  <a:pt x="179442" y="268856"/>
                </a:cubicBezTo>
                <a:cubicBezTo>
                  <a:pt x="164088" y="277793"/>
                  <a:pt x="152126" y="292279"/>
                  <a:pt x="146662" y="310058"/>
                </a:cubicBezTo>
                <a:lnTo>
                  <a:pt x="123867" y="384088"/>
                </a:lnTo>
                <a:lnTo>
                  <a:pt x="27883" y="384088"/>
                </a:lnTo>
                <a:cubicBezTo>
                  <a:pt x="19499" y="384088"/>
                  <a:pt x="11587" y="380325"/>
                  <a:pt x="6312" y="373835"/>
                </a:cubicBezTo>
                <a:cubicBezTo>
                  <a:pt x="1037" y="367438"/>
                  <a:pt x="-1129" y="358972"/>
                  <a:pt x="566" y="350788"/>
                </a:cubicBezTo>
                <a:lnTo>
                  <a:pt x="10268" y="301968"/>
                </a:lnTo>
                <a:cubicBezTo>
                  <a:pt x="14130" y="282684"/>
                  <a:pt x="29202" y="267634"/>
                  <a:pt x="48606" y="263777"/>
                </a:cubicBezTo>
                <a:lnTo>
                  <a:pt x="61699" y="261237"/>
                </a:lnTo>
                <a:cubicBezTo>
                  <a:pt x="69328" y="259732"/>
                  <a:pt x="75263" y="253806"/>
                  <a:pt x="76770" y="246281"/>
                </a:cubicBezTo>
                <a:lnTo>
                  <a:pt x="79313" y="234240"/>
                </a:lnTo>
                <a:cubicBezTo>
                  <a:pt x="80067" y="230383"/>
                  <a:pt x="78654" y="226338"/>
                  <a:pt x="75639" y="223893"/>
                </a:cubicBezTo>
                <a:cubicBezTo>
                  <a:pt x="63771" y="214016"/>
                  <a:pt x="52939" y="199623"/>
                  <a:pt x="46628" y="182503"/>
                </a:cubicBezTo>
                <a:cubicBezTo>
                  <a:pt x="37867" y="180904"/>
                  <a:pt x="29861" y="172532"/>
                  <a:pt x="27318" y="160962"/>
                </a:cubicBezTo>
                <a:cubicBezTo>
                  <a:pt x="24115" y="146664"/>
                  <a:pt x="30426" y="133118"/>
                  <a:pt x="41447" y="130673"/>
                </a:cubicBezTo>
                <a:cubicBezTo>
                  <a:pt x="41541" y="130673"/>
                  <a:pt x="41729" y="130673"/>
                  <a:pt x="41824" y="130673"/>
                </a:cubicBezTo>
                <a:cubicBezTo>
                  <a:pt x="45403" y="93516"/>
                  <a:pt x="60192" y="66049"/>
                  <a:pt x="107100" y="66049"/>
                </a:cubicBezTo>
                <a:close/>
                <a:moveTo>
                  <a:pt x="298626" y="0"/>
                </a:moveTo>
                <a:lnTo>
                  <a:pt x="315956" y="0"/>
                </a:lnTo>
                <a:cubicBezTo>
                  <a:pt x="363426" y="0"/>
                  <a:pt x="401854" y="38378"/>
                  <a:pt x="401854" y="85787"/>
                </a:cubicBezTo>
                <a:lnTo>
                  <a:pt x="401854" y="95476"/>
                </a:lnTo>
                <a:cubicBezTo>
                  <a:pt x="417301" y="99238"/>
                  <a:pt x="426154" y="118522"/>
                  <a:pt x="421633" y="138840"/>
                </a:cubicBezTo>
                <a:cubicBezTo>
                  <a:pt x="420880" y="142602"/>
                  <a:pt x="419467" y="146083"/>
                  <a:pt x="417960" y="149281"/>
                </a:cubicBezTo>
                <a:cubicBezTo>
                  <a:pt x="417677" y="149939"/>
                  <a:pt x="417395" y="150504"/>
                  <a:pt x="417112" y="151068"/>
                </a:cubicBezTo>
                <a:cubicBezTo>
                  <a:pt x="415417" y="154172"/>
                  <a:pt x="413533" y="157088"/>
                  <a:pt x="411273" y="159534"/>
                </a:cubicBezTo>
                <a:cubicBezTo>
                  <a:pt x="411179" y="159628"/>
                  <a:pt x="410990" y="159816"/>
                  <a:pt x="410896" y="159910"/>
                </a:cubicBezTo>
                <a:cubicBezTo>
                  <a:pt x="406092" y="165084"/>
                  <a:pt x="400159" y="168658"/>
                  <a:pt x="394037" y="169787"/>
                </a:cubicBezTo>
                <a:cubicBezTo>
                  <a:pt x="391494" y="176654"/>
                  <a:pt x="388385" y="183332"/>
                  <a:pt x="384900" y="189541"/>
                </a:cubicBezTo>
                <a:cubicBezTo>
                  <a:pt x="384806" y="189635"/>
                  <a:pt x="384806" y="189729"/>
                  <a:pt x="384712" y="189823"/>
                </a:cubicBezTo>
                <a:cubicBezTo>
                  <a:pt x="381227" y="196031"/>
                  <a:pt x="377460" y="201769"/>
                  <a:pt x="373316" y="207131"/>
                </a:cubicBezTo>
                <a:cubicBezTo>
                  <a:pt x="373127" y="207413"/>
                  <a:pt x="372939" y="207601"/>
                  <a:pt x="372750" y="207789"/>
                </a:cubicBezTo>
                <a:cubicBezTo>
                  <a:pt x="368700" y="213057"/>
                  <a:pt x="364368" y="217948"/>
                  <a:pt x="359847" y="222275"/>
                </a:cubicBezTo>
                <a:cubicBezTo>
                  <a:pt x="359658" y="222463"/>
                  <a:pt x="359376" y="222651"/>
                  <a:pt x="359188" y="222934"/>
                </a:cubicBezTo>
                <a:cubicBezTo>
                  <a:pt x="354667" y="227261"/>
                  <a:pt x="349957" y="231211"/>
                  <a:pt x="345154" y="234598"/>
                </a:cubicBezTo>
                <a:lnTo>
                  <a:pt x="345625" y="236855"/>
                </a:lnTo>
                <a:cubicBezTo>
                  <a:pt x="346567" y="236385"/>
                  <a:pt x="347603" y="235915"/>
                  <a:pt x="348639" y="235538"/>
                </a:cubicBezTo>
                <a:cubicBezTo>
                  <a:pt x="350899" y="234786"/>
                  <a:pt x="353065" y="234033"/>
                  <a:pt x="355514" y="234033"/>
                </a:cubicBezTo>
                <a:cubicBezTo>
                  <a:pt x="359470" y="234033"/>
                  <a:pt x="363238" y="235162"/>
                  <a:pt x="366628" y="237326"/>
                </a:cubicBezTo>
                <a:cubicBezTo>
                  <a:pt x="366628" y="237326"/>
                  <a:pt x="380756" y="246450"/>
                  <a:pt x="385371" y="249648"/>
                </a:cubicBezTo>
                <a:cubicBezTo>
                  <a:pt x="401854" y="261030"/>
                  <a:pt x="399876" y="279373"/>
                  <a:pt x="399876" y="279373"/>
                </a:cubicBezTo>
                <a:cubicBezTo>
                  <a:pt x="410990" y="279655"/>
                  <a:pt x="421822" y="283041"/>
                  <a:pt x="430016" y="289814"/>
                </a:cubicBezTo>
                <a:cubicBezTo>
                  <a:pt x="445180" y="302324"/>
                  <a:pt x="447535" y="313330"/>
                  <a:pt x="448382" y="316058"/>
                </a:cubicBezTo>
                <a:lnTo>
                  <a:pt x="481630" y="424515"/>
                </a:lnTo>
                <a:cubicBezTo>
                  <a:pt x="482855" y="428371"/>
                  <a:pt x="483608" y="432416"/>
                  <a:pt x="483891" y="436461"/>
                </a:cubicBezTo>
                <a:cubicBezTo>
                  <a:pt x="484644" y="448595"/>
                  <a:pt x="481159" y="460730"/>
                  <a:pt x="473718" y="470700"/>
                </a:cubicBezTo>
                <a:cubicBezTo>
                  <a:pt x="466372" y="480671"/>
                  <a:pt x="455823" y="487538"/>
                  <a:pt x="443956" y="490360"/>
                </a:cubicBezTo>
                <a:cubicBezTo>
                  <a:pt x="440000" y="491301"/>
                  <a:pt x="435950" y="491771"/>
                  <a:pt x="431805" y="491771"/>
                </a:cubicBezTo>
                <a:lnTo>
                  <a:pt x="325375" y="491771"/>
                </a:lnTo>
                <a:lnTo>
                  <a:pt x="337430" y="415296"/>
                </a:lnTo>
                <a:cubicBezTo>
                  <a:pt x="338749" y="406454"/>
                  <a:pt x="337807" y="397424"/>
                  <a:pt x="334605" y="389052"/>
                </a:cubicBezTo>
                <a:lnTo>
                  <a:pt x="323962" y="360927"/>
                </a:lnTo>
                <a:lnTo>
                  <a:pt x="337430" y="347476"/>
                </a:lnTo>
                <a:lnTo>
                  <a:pt x="307196" y="317281"/>
                </a:lnTo>
                <a:lnTo>
                  <a:pt x="276868" y="347476"/>
                </a:lnTo>
                <a:lnTo>
                  <a:pt x="290337" y="360927"/>
                </a:lnTo>
                <a:lnTo>
                  <a:pt x="279694" y="389052"/>
                </a:lnTo>
                <a:cubicBezTo>
                  <a:pt x="276586" y="397424"/>
                  <a:pt x="275644" y="406454"/>
                  <a:pt x="276963" y="415296"/>
                </a:cubicBezTo>
                <a:lnTo>
                  <a:pt x="288736" y="491771"/>
                </a:lnTo>
                <a:lnTo>
                  <a:pt x="182493" y="491771"/>
                </a:lnTo>
                <a:cubicBezTo>
                  <a:pt x="178443" y="491771"/>
                  <a:pt x="174299" y="491301"/>
                  <a:pt x="170437" y="490360"/>
                </a:cubicBezTo>
                <a:cubicBezTo>
                  <a:pt x="158570" y="487538"/>
                  <a:pt x="148021" y="480671"/>
                  <a:pt x="140675" y="470700"/>
                </a:cubicBezTo>
                <a:cubicBezTo>
                  <a:pt x="130785" y="457343"/>
                  <a:pt x="127865" y="440223"/>
                  <a:pt x="132669" y="424515"/>
                </a:cubicBezTo>
                <a:lnTo>
                  <a:pt x="166011" y="316058"/>
                </a:lnTo>
                <a:cubicBezTo>
                  <a:pt x="166858" y="313330"/>
                  <a:pt x="170908" y="300631"/>
                  <a:pt x="184377" y="289814"/>
                </a:cubicBezTo>
                <a:cubicBezTo>
                  <a:pt x="192666" y="283229"/>
                  <a:pt x="203403" y="279655"/>
                  <a:pt x="214517" y="279373"/>
                </a:cubicBezTo>
                <a:lnTo>
                  <a:pt x="214517" y="279279"/>
                </a:lnTo>
                <a:cubicBezTo>
                  <a:pt x="214140" y="273447"/>
                  <a:pt x="211880" y="260654"/>
                  <a:pt x="229022" y="249648"/>
                </a:cubicBezTo>
                <a:cubicBezTo>
                  <a:pt x="233731" y="246638"/>
                  <a:pt x="247765" y="237326"/>
                  <a:pt x="247765" y="237326"/>
                </a:cubicBezTo>
                <a:cubicBezTo>
                  <a:pt x="251061" y="235162"/>
                  <a:pt x="254923" y="234033"/>
                  <a:pt x="258879" y="234033"/>
                </a:cubicBezTo>
                <a:cubicBezTo>
                  <a:pt x="261328" y="234033"/>
                  <a:pt x="263494" y="234786"/>
                  <a:pt x="265754" y="235538"/>
                </a:cubicBezTo>
                <a:cubicBezTo>
                  <a:pt x="266790" y="236009"/>
                  <a:pt x="267826" y="236385"/>
                  <a:pt x="268768" y="236855"/>
                </a:cubicBezTo>
                <a:lnTo>
                  <a:pt x="269239" y="234598"/>
                </a:lnTo>
                <a:cubicBezTo>
                  <a:pt x="264436" y="231211"/>
                  <a:pt x="259726" y="227261"/>
                  <a:pt x="255205" y="222934"/>
                </a:cubicBezTo>
                <a:cubicBezTo>
                  <a:pt x="254923" y="222651"/>
                  <a:pt x="254735" y="222463"/>
                  <a:pt x="254546" y="222275"/>
                </a:cubicBezTo>
                <a:cubicBezTo>
                  <a:pt x="250025" y="217948"/>
                  <a:pt x="245693" y="213057"/>
                  <a:pt x="241548" y="207789"/>
                </a:cubicBezTo>
                <a:cubicBezTo>
                  <a:pt x="241454" y="207601"/>
                  <a:pt x="241266" y="207413"/>
                  <a:pt x="241077" y="207225"/>
                </a:cubicBezTo>
                <a:cubicBezTo>
                  <a:pt x="236933" y="201769"/>
                  <a:pt x="233072" y="196031"/>
                  <a:pt x="229681" y="189823"/>
                </a:cubicBezTo>
                <a:cubicBezTo>
                  <a:pt x="229587" y="189729"/>
                  <a:pt x="229587" y="189635"/>
                  <a:pt x="229493" y="189635"/>
                </a:cubicBezTo>
                <a:cubicBezTo>
                  <a:pt x="226008" y="183332"/>
                  <a:pt x="222899" y="176654"/>
                  <a:pt x="220356" y="169787"/>
                </a:cubicBezTo>
                <a:cubicBezTo>
                  <a:pt x="214140" y="168658"/>
                  <a:pt x="208301" y="165084"/>
                  <a:pt x="203497" y="159910"/>
                </a:cubicBezTo>
                <a:cubicBezTo>
                  <a:pt x="203309" y="159722"/>
                  <a:pt x="203214" y="159628"/>
                  <a:pt x="203120" y="159534"/>
                </a:cubicBezTo>
                <a:cubicBezTo>
                  <a:pt x="200860" y="157088"/>
                  <a:pt x="198976" y="154172"/>
                  <a:pt x="197281" y="151068"/>
                </a:cubicBezTo>
                <a:cubicBezTo>
                  <a:pt x="196998" y="150504"/>
                  <a:pt x="196716" y="149939"/>
                  <a:pt x="196433" y="149281"/>
                </a:cubicBezTo>
                <a:cubicBezTo>
                  <a:pt x="194832" y="146083"/>
                  <a:pt x="193513" y="142602"/>
                  <a:pt x="192666" y="138840"/>
                </a:cubicBezTo>
                <a:cubicBezTo>
                  <a:pt x="188145" y="118428"/>
                  <a:pt x="197092" y="99050"/>
                  <a:pt x="212727" y="95476"/>
                </a:cubicBezTo>
                <a:lnTo>
                  <a:pt x="212727" y="85787"/>
                </a:lnTo>
                <a:cubicBezTo>
                  <a:pt x="212727" y="38378"/>
                  <a:pt x="251155" y="0"/>
                  <a:pt x="298626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chemeClr val="accent4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Oval 48"/>
          <p:cNvSpPr/>
          <p:nvPr/>
        </p:nvSpPr>
        <p:spPr>
          <a:xfrm>
            <a:off x="9770036" y="1375359"/>
            <a:ext cx="830762" cy="753811"/>
          </a:xfrm>
          <a:custGeom>
            <a:avLst/>
            <a:gdLst>
              <a:gd name="connsiteX0" fmla="*/ 116112 w 607919"/>
              <a:gd name="connsiteY0" fmla="*/ 473652 h 551610"/>
              <a:gd name="connsiteX1" fmla="*/ 118901 w 607919"/>
              <a:gd name="connsiteY1" fmla="*/ 480423 h 551610"/>
              <a:gd name="connsiteX2" fmla="*/ 118901 w 607919"/>
              <a:gd name="connsiteY2" fmla="*/ 551610 h 551610"/>
              <a:gd name="connsiteX3" fmla="*/ 55604 w 607919"/>
              <a:gd name="connsiteY3" fmla="*/ 551610 h 551610"/>
              <a:gd name="connsiteX4" fmla="*/ 55604 w 607919"/>
              <a:gd name="connsiteY4" fmla="*/ 540851 h 551610"/>
              <a:gd name="connsiteX5" fmla="*/ 65255 w 607919"/>
              <a:gd name="connsiteY5" fmla="*/ 520583 h 551610"/>
              <a:gd name="connsiteX6" fmla="*/ 83555 w 607919"/>
              <a:gd name="connsiteY6" fmla="*/ 502317 h 551610"/>
              <a:gd name="connsiteX7" fmla="*/ 109375 w 607919"/>
              <a:gd name="connsiteY7" fmla="*/ 476545 h 551610"/>
              <a:gd name="connsiteX8" fmla="*/ 116112 w 607919"/>
              <a:gd name="connsiteY8" fmla="*/ 473652 h 551610"/>
              <a:gd name="connsiteX9" fmla="*/ 199155 w 607919"/>
              <a:gd name="connsiteY9" fmla="*/ 390799 h 551610"/>
              <a:gd name="connsiteX10" fmla="*/ 201956 w 607919"/>
              <a:gd name="connsiteY10" fmla="*/ 397632 h 551610"/>
              <a:gd name="connsiteX11" fmla="*/ 201956 w 607919"/>
              <a:gd name="connsiteY11" fmla="*/ 551610 h 551610"/>
              <a:gd name="connsiteX12" fmla="*/ 145363 w 607919"/>
              <a:gd name="connsiteY12" fmla="*/ 551610 h 551610"/>
              <a:gd name="connsiteX13" fmla="*/ 145363 w 607919"/>
              <a:gd name="connsiteY13" fmla="*/ 454170 h 551610"/>
              <a:gd name="connsiteX14" fmla="*/ 154879 w 607919"/>
              <a:gd name="connsiteY14" fmla="*/ 431030 h 551610"/>
              <a:gd name="connsiteX15" fmla="*/ 192315 w 607919"/>
              <a:gd name="connsiteY15" fmla="*/ 393630 h 551610"/>
              <a:gd name="connsiteX16" fmla="*/ 199155 w 607919"/>
              <a:gd name="connsiteY16" fmla="*/ 390799 h 551610"/>
              <a:gd name="connsiteX17" fmla="*/ 231082 w 607919"/>
              <a:gd name="connsiteY17" fmla="*/ 388245 h 551610"/>
              <a:gd name="connsiteX18" fmla="*/ 237930 w 607919"/>
              <a:gd name="connsiteY18" fmla="*/ 391091 h 551610"/>
              <a:gd name="connsiteX19" fmla="*/ 266763 w 607919"/>
              <a:gd name="connsiteY19" fmla="*/ 419867 h 551610"/>
              <a:gd name="connsiteX20" fmla="*/ 275915 w 607919"/>
              <a:gd name="connsiteY20" fmla="*/ 428875 h 551610"/>
              <a:gd name="connsiteX21" fmla="*/ 284941 w 607919"/>
              <a:gd name="connsiteY21" fmla="*/ 451520 h 551610"/>
              <a:gd name="connsiteX22" fmla="*/ 284941 w 607919"/>
              <a:gd name="connsiteY22" fmla="*/ 551610 h 551610"/>
              <a:gd name="connsiteX23" fmla="*/ 228277 w 607919"/>
              <a:gd name="connsiteY23" fmla="*/ 551610 h 551610"/>
              <a:gd name="connsiteX24" fmla="*/ 228277 w 607919"/>
              <a:gd name="connsiteY24" fmla="*/ 394969 h 551610"/>
              <a:gd name="connsiteX25" fmla="*/ 231082 w 607919"/>
              <a:gd name="connsiteY25" fmla="*/ 388245 h 551610"/>
              <a:gd name="connsiteX26" fmla="*/ 365148 w 607919"/>
              <a:gd name="connsiteY26" fmla="*/ 381336 h 551610"/>
              <a:gd name="connsiteX27" fmla="*/ 367997 w 607919"/>
              <a:gd name="connsiteY27" fmla="*/ 388122 h 551610"/>
              <a:gd name="connsiteX28" fmla="*/ 367997 w 607919"/>
              <a:gd name="connsiteY28" fmla="*/ 551610 h 551610"/>
              <a:gd name="connsiteX29" fmla="*/ 311262 w 607919"/>
              <a:gd name="connsiteY29" fmla="*/ 551610 h 551610"/>
              <a:gd name="connsiteX30" fmla="*/ 311262 w 607919"/>
              <a:gd name="connsiteY30" fmla="*/ 444661 h 551610"/>
              <a:gd name="connsiteX31" fmla="*/ 316898 w 607919"/>
              <a:gd name="connsiteY31" fmla="*/ 425523 h 551610"/>
              <a:gd name="connsiteX32" fmla="*/ 322534 w 607919"/>
              <a:gd name="connsiteY32" fmla="*/ 419894 h 551610"/>
              <a:gd name="connsiteX33" fmla="*/ 358353 w 607919"/>
              <a:gd name="connsiteY33" fmla="*/ 384120 h 551610"/>
              <a:gd name="connsiteX34" fmla="*/ 365148 w 607919"/>
              <a:gd name="connsiteY34" fmla="*/ 381336 h 551610"/>
              <a:gd name="connsiteX35" fmla="*/ 448177 w 607919"/>
              <a:gd name="connsiteY35" fmla="*/ 298352 h 551610"/>
              <a:gd name="connsiteX36" fmla="*/ 450982 w 607919"/>
              <a:gd name="connsiteY36" fmla="*/ 305139 h 551610"/>
              <a:gd name="connsiteX37" fmla="*/ 450982 w 607919"/>
              <a:gd name="connsiteY37" fmla="*/ 551610 h 551610"/>
              <a:gd name="connsiteX38" fmla="*/ 394318 w 607919"/>
              <a:gd name="connsiteY38" fmla="*/ 551610 h 551610"/>
              <a:gd name="connsiteX39" fmla="*/ 394318 w 607919"/>
              <a:gd name="connsiteY39" fmla="*/ 361815 h 551610"/>
              <a:gd name="connsiteX40" fmla="*/ 403846 w 607919"/>
              <a:gd name="connsiteY40" fmla="*/ 338669 h 551610"/>
              <a:gd name="connsiteX41" fmla="*/ 441329 w 607919"/>
              <a:gd name="connsiteY41" fmla="*/ 301136 h 551610"/>
              <a:gd name="connsiteX42" fmla="*/ 448177 w 607919"/>
              <a:gd name="connsiteY42" fmla="*/ 298352 h 551610"/>
              <a:gd name="connsiteX43" fmla="*/ 527085 w 607919"/>
              <a:gd name="connsiteY43" fmla="*/ 219452 h 551610"/>
              <a:gd name="connsiteX44" fmla="*/ 529874 w 607919"/>
              <a:gd name="connsiteY44" fmla="*/ 226177 h 551610"/>
              <a:gd name="connsiteX45" fmla="*/ 529874 w 607919"/>
              <a:gd name="connsiteY45" fmla="*/ 551610 h 551610"/>
              <a:gd name="connsiteX46" fmla="*/ 477232 w 607919"/>
              <a:gd name="connsiteY46" fmla="*/ 551610 h 551610"/>
              <a:gd name="connsiteX47" fmla="*/ 477232 w 607919"/>
              <a:gd name="connsiteY47" fmla="*/ 278727 h 551610"/>
              <a:gd name="connsiteX48" fmla="*/ 486883 w 607919"/>
              <a:gd name="connsiteY48" fmla="*/ 255580 h 551610"/>
              <a:gd name="connsiteX49" fmla="*/ 520348 w 607919"/>
              <a:gd name="connsiteY49" fmla="*/ 222298 h 551610"/>
              <a:gd name="connsiteX50" fmla="*/ 527085 w 607919"/>
              <a:gd name="connsiteY50" fmla="*/ 219452 h 551610"/>
              <a:gd name="connsiteX51" fmla="*/ 387769 w 607919"/>
              <a:gd name="connsiteY51" fmla="*/ 0 h 551610"/>
              <a:gd name="connsiteX52" fmla="*/ 580729 w 607919"/>
              <a:gd name="connsiteY52" fmla="*/ 0 h 551610"/>
              <a:gd name="connsiteX53" fmla="*/ 607919 w 607919"/>
              <a:gd name="connsiteY53" fmla="*/ 26022 h 551610"/>
              <a:gd name="connsiteX54" fmla="*/ 607919 w 607919"/>
              <a:gd name="connsiteY54" fmla="*/ 219812 h 551610"/>
              <a:gd name="connsiteX55" fmla="*/ 598271 w 607919"/>
              <a:gd name="connsiteY55" fmla="*/ 223815 h 551610"/>
              <a:gd name="connsiteX56" fmla="*/ 530610 w 607919"/>
              <a:gd name="connsiteY56" fmla="*/ 156258 h 551610"/>
              <a:gd name="connsiteX57" fmla="*/ 304320 w 607919"/>
              <a:gd name="connsiteY57" fmla="*/ 382325 h 551610"/>
              <a:gd name="connsiteX58" fmla="*/ 285024 w 607919"/>
              <a:gd name="connsiteY58" fmla="*/ 382325 h 551610"/>
              <a:gd name="connsiteX59" fmla="*/ 216360 w 607919"/>
              <a:gd name="connsiteY59" fmla="*/ 313767 h 551610"/>
              <a:gd name="connsiteX60" fmla="*/ 94068 w 607919"/>
              <a:gd name="connsiteY60" fmla="*/ 435996 h 551610"/>
              <a:gd name="connsiteX61" fmla="*/ 17260 w 607919"/>
              <a:gd name="connsiteY61" fmla="*/ 435996 h 551610"/>
              <a:gd name="connsiteX62" fmla="*/ 15882 w 607919"/>
              <a:gd name="connsiteY62" fmla="*/ 434745 h 551610"/>
              <a:gd name="connsiteX63" fmla="*/ 15882 w 607919"/>
              <a:gd name="connsiteY63" fmla="*/ 358055 h 551610"/>
              <a:gd name="connsiteX64" fmla="*/ 206837 w 607919"/>
              <a:gd name="connsiteY64" fmla="*/ 167267 h 551610"/>
              <a:gd name="connsiteX65" fmla="*/ 226008 w 607919"/>
              <a:gd name="connsiteY65" fmla="*/ 167267 h 551610"/>
              <a:gd name="connsiteX66" fmla="*/ 294672 w 607919"/>
              <a:gd name="connsiteY66" fmla="*/ 235701 h 551610"/>
              <a:gd name="connsiteX67" fmla="*/ 424481 w 607919"/>
              <a:gd name="connsiteY67" fmla="*/ 105965 h 551610"/>
              <a:gd name="connsiteX68" fmla="*/ 452423 w 607919"/>
              <a:gd name="connsiteY68" fmla="*/ 78192 h 551610"/>
              <a:gd name="connsiteX69" fmla="*/ 383885 w 607919"/>
              <a:gd name="connsiteY69" fmla="*/ 9633 h 551610"/>
              <a:gd name="connsiteX70" fmla="*/ 387769 w 607919"/>
              <a:gd name="connsiteY70" fmla="*/ 0 h 55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607919" h="551610">
                <a:moveTo>
                  <a:pt x="116112" y="473652"/>
                </a:moveTo>
                <a:cubicBezTo>
                  <a:pt x="117836" y="474356"/>
                  <a:pt x="118901" y="476670"/>
                  <a:pt x="118901" y="480423"/>
                </a:cubicBezTo>
                <a:lnTo>
                  <a:pt x="118901" y="551610"/>
                </a:lnTo>
                <a:lnTo>
                  <a:pt x="55604" y="551610"/>
                </a:lnTo>
                <a:lnTo>
                  <a:pt x="55604" y="540851"/>
                </a:lnTo>
                <a:cubicBezTo>
                  <a:pt x="55604" y="534971"/>
                  <a:pt x="59991" y="525838"/>
                  <a:pt x="65255" y="520583"/>
                </a:cubicBezTo>
                <a:lnTo>
                  <a:pt x="83555" y="502317"/>
                </a:lnTo>
                <a:lnTo>
                  <a:pt x="109375" y="476545"/>
                </a:lnTo>
                <a:cubicBezTo>
                  <a:pt x="112007" y="473855"/>
                  <a:pt x="114389" y="472948"/>
                  <a:pt x="116112" y="473652"/>
                </a:cubicBezTo>
                <a:close/>
                <a:moveTo>
                  <a:pt x="199155" y="390799"/>
                </a:moveTo>
                <a:cubicBezTo>
                  <a:pt x="200892" y="391534"/>
                  <a:pt x="201956" y="393880"/>
                  <a:pt x="201956" y="397632"/>
                </a:cubicBezTo>
                <a:lnTo>
                  <a:pt x="201956" y="551610"/>
                </a:lnTo>
                <a:lnTo>
                  <a:pt x="145363" y="551610"/>
                </a:lnTo>
                <a:lnTo>
                  <a:pt x="145363" y="454170"/>
                </a:lnTo>
                <a:cubicBezTo>
                  <a:pt x="145363" y="446665"/>
                  <a:pt x="149620" y="436283"/>
                  <a:pt x="154879" y="431030"/>
                </a:cubicBezTo>
                <a:lnTo>
                  <a:pt x="192315" y="393630"/>
                </a:lnTo>
                <a:cubicBezTo>
                  <a:pt x="195007" y="390941"/>
                  <a:pt x="197417" y="390065"/>
                  <a:pt x="199155" y="390799"/>
                </a:cubicBezTo>
                <a:close/>
                <a:moveTo>
                  <a:pt x="231082" y="388245"/>
                </a:moveTo>
                <a:cubicBezTo>
                  <a:pt x="232822" y="387525"/>
                  <a:pt x="235235" y="388401"/>
                  <a:pt x="237930" y="391091"/>
                </a:cubicBezTo>
                <a:lnTo>
                  <a:pt x="266763" y="419867"/>
                </a:lnTo>
                <a:lnTo>
                  <a:pt x="275915" y="428875"/>
                </a:lnTo>
                <a:cubicBezTo>
                  <a:pt x="280929" y="433879"/>
                  <a:pt x="284941" y="444013"/>
                  <a:pt x="284941" y="451520"/>
                </a:cubicBezTo>
                <a:lnTo>
                  <a:pt x="284941" y="551610"/>
                </a:lnTo>
                <a:lnTo>
                  <a:pt x="228277" y="551610"/>
                </a:lnTo>
                <a:lnTo>
                  <a:pt x="228277" y="394969"/>
                </a:lnTo>
                <a:cubicBezTo>
                  <a:pt x="228277" y="391278"/>
                  <a:pt x="229343" y="388964"/>
                  <a:pt x="231082" y="388245"/>
                </a:cubicBezTo>
                <a:close/>
                <a:moveTo>
                  <a:pt x="365148" y="381336"/>
                </a:moveTo>
                <a:cubicBezTo>
                  <a:pt x="366901" y="382055"/>
                  <a:pt x="367997" y="384370"/>
                  <a:pt x="367997" y="388122"/>
                </a:cubicBezTo>
                <a:lnTo>
                  <a:pt x="367997" y="551610"/>
                </a:lnTo>
                <a:lnTo>
                  <a:pt x="311262" y="551610"/>
                </a:lnTo>
                <a:lnTo>
                  <a:pt x="311262" y="444661"/>
                </a:lnTo>
                <a:cubicBezTo>
                  <a:pt x="311262" y="437156"/>
                  <a:pt x="313767" y="428650"/>
                  <a:pt x="316898" y="425523"/>
                </a:cubicBezTo>
                <a:cubicBezTo>
                  <a:pt x="320029" y="422396"/>
                  <a:pt x="322534" y="419894"/>
                  <a:pt x="322534" y="419894"/>
                </a:cubicBezTo>
                <a:lnTo>
                  <a:pt x="358353" y="384120"/>
                </a:lnTo>
                <a:cubicBezTo>
                  <a:pt x="360983" y="381493"/>
                  <a:pt x="363394" y="380617"/>
                  <a:pt x="365148" y="381336"/>
                </a:cubicBezTo>
                <a:close/>
                <a:moveTo>
                  <a:pt x="448177" y="298352"/>
                </a:moveTo>
                <a:cubicBezTo>
                  <a:pt x="449916" y="299071"/>
                  <a:pt x="450982" y="301386"/>
                  <a:pt x="450982" y="305139"/>
                </a:cubicBezTo>
                <a:lnTo>
                  <a:pt x="450982" y="551610"/>
                </a:lnTo>
                <a:lnTo>
                  <a:pt x="394318" y="551610"/>
                </a:lnTo>
                <a:lnTo>
                  <a:pt x="394318" y="361815"/>
                </a:lnTo>
                <a:cubicBezTo>
                  <a:pt x="394318" y="354308"/>
                  <a:pt x="398580" y="343924"/>
                  <a:pt x="403846" y="338669"/>
                </a:cubicBezTo>
                <a:lnTo>
                  <a:pt x="441329" y="301136"/>
                </a:lnTo>
                <a:cubicBezTo>
                  <a:pt x="444024" y="298508"/>
                  <a:pt x="446438" y="297633"/>
                  <a:pt x="448177" y="298352"/>
                </a:cubicBezTo>
                <a:close/>
                <a:moveTo>
                  <a:pt x="527085" y="219452"/>
                </a:moveTo>
                <a:cubicBezTo>
                  <a:pt x="528809" y="220171"/>
                  <a:pt x="529874" y="222486"/>
                  <a:pt x="529874" y="226177"/>
                </a:cubicBezTo>
                <a:lnTo>
                  <a:pt x="529874" y="551610"/>
                </a:lnTo>
                <a:lnTo>
                  <a:pt x="477232" y="551610"/>
                </a:lnTo>
                <a:lnTo>
                  <a:pt x="477232" y="278727"/>
                </a:lnTo>
                <a:cubicBezTo>
                  <a:pt x="477232" y="271345"/>
                  <a:pt x="481494" y="260960"/>
                  <a:pt x="486883" y="255580"/>
                </a:cubicBezTo>
                <a:lnTo>
                  <a:pt x="520348" y="222298"/>
                </a:lnTo>
                <a:cubicBezTo>
                  <a:pt x="522980" y="219608"/>
                  <a:pt x="525362" y="218732"/>
                  <a:pt x="527085" y="219452"/>
                </a:cubicBezTo>
                <a:close/>
                <a:moveTo>
                  <a:pt x="387769" y="0"/>
                </a:moveTo>
                <a:lnTo>
                  <a:pt x="580729" y="0"/>
                </a:lnTo>
                <a:cubicBezTo>
                  <a:pt x="594512" y="0"/>
                  <a:pt x="607919" y="12135"/>
                  <a:pt x="607919" y="26022"/>
                </a:cubicBezTo>
                <a:lnTo>
                  <a:pt x="607919" y="219812"/>
                </a:lnTo>
                <a:cubicBezTo>
                  <a:pt x="607919" y="227318"/>
                  <a:pt x="603534" y="229070"/>
                  <a:pt x="598271" y="223815"/>
                </a:cubicBezTo>
                <a:lnTo>
                  <a:pt x="530610" y="156258"/>
                </a:lnTo>
                <a:lnTo>
                  <a:pt x="304320" y="382325"/>
                </a:lnTo>
                <a:cubicBezTo>
                  <a:pt x="298932" y="387580"/>
                  <a:pt x="290412" y="387580"/>
                  <a:pt x="285024" y="382325"/>
                </a:cubicBezTo>
                <a:lnTo>
                  <a:pt x="216360" y="313767"/>
                </a:lnTo>
                <a:lnTo>
                  <a:pt x="94068" y="435996"/>
                </a:lnTo>
                <a:cubicBezTo>
                  <a:pt x="72767" y="457264"/>
                  <a:pt x="38435" y="457264"/>
                  <a:pt x="17260" y="435996"/>
                </a:cubicBezTo>
                <a:lnTo>
                  <a:pt x="15882" y="434745"/>
                </a:lnTo>
                <a:cubicBezTo>
                  <a:pt x="-5294" y="413477"/>
                  <a:pt x="-5294" y="379198"/>
                  <a:pt x="15882" y="358055"/>
                </a:cubicBezTo>
                <a:lnTo>
                  <a:pt x="206837" y="167267"/>
                </a:lnTo>
                <a:cubicBezTo>
                  <a:pt x="212100" y="161888"/>
                  <a:pt x="220745" y="161888"/>
                  <a:pt x="226008" y="167267"/>
                </a:cubicBezTo>
                <a:lnTo>
                  <a:pt x="294672" y="235701"/>
                </a:lnTo>
                <a:lnTo>
                  <a:pt x="424481" y="105965"/>
                </a:lnTo>
                <a:lnTo>
                  <a:pt x="452423" y="78192"/>
                </a:lnTo>
                <a:lnTo>
                  <a:pt x="383885" y="9633"/>
                </a:lnTo>
                <a:cubicBezTo>
                  <a:pt x="378497" y="4379"/>
                  <a:pt x="380376" y="0"/>
                  <a:pt x="387769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chemeClr val="accent4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文本框 13"/>
          <p:cNvSpPr txBox="1"/>
          <p:nvPr/>
        </p:nvSpPr>
        <p:spPr>
          <a:xfrm>
            <a:off x="1027628" y="3340094"/>
            <a:ext cx="2127581" cy="1323431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algn="ctr">
              <a:buNone/>
            </a:pPr>
            <a:r>
              <a:rPr lang="zh-CN" altLang="en-US" sz="2000" dirty="0">
                <a:solidFill>
                  <a:srgbClr val="FFD966"/>
                </a:solidFill>
                <a:cs typeface="+mn-ea"/>
                <a:sym typeface="+mn-lt"/>
              </a:rPr>
              <a:t>点击输入您的内容，或者通过复制您的文本后在此框中选择粘贴</a:t>
            </a:r>
          </a:p>
        </p:txBody>
      </p:sp>
      <p:sp>
        <p:nvSpPr>
          <p:cNvPr id="23" name="文本框 13"/>
          <p:cNvSpPr txBox="1"/>
          <p:nvPr/>
        </p:nvSpPr>
        <p:spPr>
          <a:xfrm>
            <a:off x="3805504" y="3340093"/>
            <a:ext cx="2127581" cy="1323431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algn="ctr">
              <a:buNone/>
            </a:pPr>
            <a:r>
              <a:rPr lang="zh-CN" altLang="en-US" sz="2000" dirty="0">
                <a:solidFill>
                  <a:srgbClr val="FFD966"/>
                </a:solidFill>
                <a:cs typeface="+mn-ea"/>
                <a:sym typeface="+mn-lt"/>
              </a:rPr>
              <a:t>点击输入您的内容，或者通过复制您的文本后在此框中选择粘贴</a:t>
            </a:r>
          </a:p>
        </p:txBody>
      </p:sp>
      <p:sp>
        <p:nvSpPr>
          <p:cNvPr id="24" name="文本框 13"/>
          <p:cNvSpPr txBox="1"/>
          <p:nvPr/>
        </p:nvSpPr>
        <p:spPr>
          <a:xfrm>
            <a:off x="6455094" y="3340093"/>
            <a:ext cx="2127581" cy="1323431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algn="ctr">
              <a:buNone/>
            </a:pPr>
            <a:r>
              <a:rPr lang="zh-CN" altLang="en-US" sz="2000" dirty="0">
                <a:solidFill>
                  <a:srgbClr val="FFD966"/>
                </a:solidFill>
                <a:cs typeface="+mn-ea"/>
                <a:sym typeface="+mn-lt"/>
              </a:rPr>
              <a:t>点击输入您的内容，或者通过复制您的文本后在此框中选择粘贴</a:t>
            </a:r>
          </a:p>
        </p:txBody>
      </p:sp>
      <p:sp>
        <p:nvSpPr>
          <p:cNvPr id="25" name="文本框 13"/>
          <p:cNvSpPr txBox="1"/>
          <p:nvPr/>
        </p:nvSpPr>
        <p:spPr>
          <a:xfrm>
            <a:off x="9155890" y="3340093"/>
            <a:ext cx="2127581" cy="1323431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algn="ctr">
              <a:buNone/>
            </a:pPr>
            <a:r>
              <a:rPr lang="zh-CN" altLang="en-US" sz="2000" dirty="0">
                <a:solidFill>
                  <a:srgbClr val="FFD966"/>
                </a:solidFill>
                <a:cs typeface="+mn-ea"/>
                <a:sym typeface="+mn-lt"/>
              </a:rPr>
              <a:t>点击输入您的内容，或者通过复制您的文本后在此框中选择粘贴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42"/>
          <p:cNvCxnSpPr/>
          <p:nvPr/>
        </p:nvCxnSpPr>
        <p:spPr>
          <a:xfrm>
            <a:off x="6096000" y="1257618"/>
            <a:ext cx="0" cy="3700462"/>
          </a:xfrm>
          <a:prstGeom prst="line">
            <a:avLst/>
          </a:prstGeom>
          <a:ln w="28575" cap="rnd">
            <a:solidFill>
              <a:schemeClr val="accent4">
                <a:lumMod val="60000"/>
                <a:lumOff val="4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 bwMode="auto">
          <a:xfrm>
            <a:off x="1423045" y="2980399"/>
            <a:ext cx="1406324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25%</a:t>
            </a:r>
          </a:p>
        </p:txBody>
      </p:sp>
      <p:sp>
        <p:nvSpPr>
          <p:cNvPr id="9" name="弧形 9"/>
          <p:cNvSpPr/>
          <p:nvPr/>
        </p:nvSpPr>
        <p:spPr>
          <a:xfrm>
            <a:off x="1423045" y="2587211"/>
            <a:ext cx="1413656" cy="1413656"/>
          </a:xfrm>
          <a:prstGeom prst="arc">
            <a:avLst>
              <a:gd name="adj1" fmla="val 21496969"/>
              <a:gd name="adj2" fmla="val 17262036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4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弧形 8"/>
          <p:cNvSpPr/>
          <p:nvPr/>
        </p:nvSpPr>
        <p:spPr>
          <a:xfrm>
            <a:off x="1423045" y="2587211"/>
            <a:ext cx="1413656" cy="1413656"/>
          </a:xfrm>
          <a:prstGeom prst="arc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4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弧形 12"/>
          <p:cNvSpPr/>
          <p:nvPr/>
        </p:nvSpPr>
        <p:spPr>
          <a:xfrm>
            <a:off x="3487167" y="2587211"/>
            <a:ext cx="1413656" cy="1413656"/>
          </a:xfrm>
          <a:prstGeom prst="arc">
            <a:avLst>
              <a:gd name="adj1" fmla="val 21496969"/>
              <a:gd name="adj2" fmla="val 17262036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4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弧形 13"/>
          <p:cNvSpPr/>
          <p:nvPr/>
        </p:nvSpPr>
        <p:spPr>
          <a:xfrm>
            <a:off x="3487167" y="2587211"/>
            <a:ext cx="1413656" cy="1413656"/>
          </a:xfrm>
          <a:prstGeom prst="arc">
            <a:avLst>
              <a:gd name="adj1" fmla="val 16200000"/>
              <a:gd name="adj2" fmla="val 3376822"/>
            </a:avLst>
          </a:prstGeom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4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 bwMode="auto">
          <a:xfrm>
            <a:off x="3488519" y="2980399"/>
            <a:ext cx="1406324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42%</a:t>
            </a:r>
          </a:p>
        </p:txBody>
      </p:sp>
      <p:sp>
        <p:nvSpPr>
          <p:cNvPr id="32" name="TextBox 33"/>
          <p:cNvSpPr txBox="1"/>
          <p:nvPr/>
        </p:nvSpPr>
        <p:spPr>
          <a:xfrm>
            <a:off x="1423045" y="1461833"/>
            <a:ext cx="4076056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 defTabSz="1219200">
              <a:lnSpc>
                <a:spcPts val="1600"/>
              </a:lnSpc>
              <a:defRPr sz="1255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609600" defTabSz="1219200">
              <a:defRPr sz="2400"/>
            </a:lvl2pPr>
            <a:lvl3pPr marL="1219200" defTabSz="1219200">
              <a:defRPr sz="2400"/>
            </a:lvl3pPr>
            <a:lvl4pPr marL="1828800" defTabSz="1219200">
              <a:defRPr sz="2400"/>
            </a:lvl4pPr>
            <a:lvl5pPr marL="2438400" defTabSz="1219200">
              <a:defRPr sz="2400"/>
            </a:lvl5pPr>
            <a:lvl6pPr marL="3048000" defTabSz="1219200">
              <a:defRPr sz="2400"/>
            </a:lvl6pPr>
            <a:lvl7pPr marL="3657600" defTabSz="1219200">
              <a:defRPr sz="2400"/>
            </a:lvl7pPr>
            <a:lvl8pPr marL="4267200" defTabSz="1219200">
              <a:defRPr sz="2400"/>
            </a:lvl8pPr>
            <a:lvl9pPr marL="4876800" defTabSz="1219200">
              <a:defRPr sz="2400"/>
            </a:lvl9pPr>
          </a:lstStyle>
          <a:p>
            <a:pPr>
              <a:lnSpc>
                <a:spcPct val="100000"/>
              </a:lnSpc>
            </a:pPr>
            <a:r>
              <a:rPr lang="zh-CN" altLang="en-US" sz="1800" dirty="0">
                <a:solidFill>
                  <a:srgbClr val="FFD966"/>
                </a:solidFill>
                <a:latin typeface="+mn-lt"/>
                <a:ea typeface="+mn-ea"/>
                <a:cs typeface="+mn-ea"/>
                <a:sym typeface="+mn-lt"/>
              </a:rPr>
              <a:t>点击输入您的内容，或者通过复制您的文本后，在此框中选择粘贴。请言简意赅，简单说明即可，不必繁琐。</a:t>
            </a:r>
          </a:p>
        </p:txBody>
      </p:sp>
      <p:sp>
        <p:nvSpPr>
          <p:cNvPr id="33" name="文本框 9"/>
          <p:cNvSpPr txBox="1"/>
          <p:nvPr/>
        </p:nvSpPr>
        <p:spPr>
          <a:xfrm>
            <a:off x="1434494" y="1039081"/>
            <a:ext cx="1981477" cy="32823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>
            <a:noAutofit/>
          </a:bodyPr>
          <a:lstStyle>
            <a:defPPr>
              <a:defRPr lang="zh-CN"/>
            </a:defPPr>
            <a:lvl1pPr defTabSz="1219200">
              <a:spcBef>
                <a:spcPct val="0"/>
              </a:spcBef>
              <a:defRPr cap="all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marL="0" lvl="1" defTabSz="1219200">
              <a:defRPr sz="2055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219200" defTabSz="1219200">
              <a:defRPr sz="2400"/>
            </a:lvl3pPr>
            <a:lvl4pPr marL="1828800" defTabSz="1219200">
              <a:defRPr sz="2400"/>
            </a:lvl4pPr>
            <a:lvl5pPr marL="2438400" defTabSz="1219200">
              <a:defRPr sz="2400"/>
            </a:lvl5pPr>
            <a:lvl6pPr marL="3048000" defTabSz="1219200">
              <a:defRPr sz="2400"/>
            </a:lvl6pPr>
            <a:lvl7pPr marL="3657600" defTabSz="1219200">
              <a:defRPr sz="2400"/>
            </a:lvl7pPr>
            <a:lvl8pPr marL="4267200" defTabSz="1219200">
              <a:defRPr sz="2400"/>
            </a:lvl8pPr>
            <a:lvl9pPr marL="4876800" defTabSz="1219200">
              <a:defRPr sz="2400"/>
            </a:lvl9pPr>
          </a:lstStyle>
          <a:p>
            <a:pPr lvl="1"/>
            <a:r>
              <a:rPr lang="zh-CN" alt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输入标题文本</a:t>
            </a:r>
          </a:p>
        </p:txBody>
      </p:sp>
      <p:sp>
        <p:nvSpPr>
          <p:cNvPr id="36" name="矩形 35"/>
          <p:cNvSpPr/>
          <p:nvPr/>
        </p:nvSpPr>
        <p:spPr>
          <a:xfrm>
            <a:off x="3295741" y="4229203"/>
            <a:ext cx="18555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dirty="0">
                <a:solidFill>
                  <a:srgbClr val="FFD966"/>
                </a:solidFill>
                <a:cs typeface="+mn-ea"/>
                <a:sym typeface="+mn-lt"/>
              </a:rPr>
              <a:t>点击输入您的内容，或者通过复制您的文本后</a:t>
            </a:r>
          </a:p>
        </p:txBody>
      </p:sp>
      <p:sp>
        <p:nvSpPr>
          <p:cNvPr id="40" name="矩形 39"/>
          <p:cNvSpPr/>
          <p:nvPr/>
        </p:nvSpPr>
        <p:spPr>
          <a:xfrm>
            <a:off x="1201895" y="4229203"/>
            <a:ext cx="18555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dirty="0">
                <a:solidFill>
                  <a:srgbClr val="FFD966"/>
                </a:solidFill>
                <a:cs typeface="+mn-ea"/>
                <a:sym typeface="+mn-lt"/>
              </a:rPr>
              <a:t>点击输入您的内容，或者通过复制您的文本后</a:t>
            </a:r>
          </a:p>
        </p:txBody>
      </p:sp>
      <p:sp>
        <p:nvSpPr>
          <p:cNvPr id="41" name="文本框 40"/>
          <p:cNvSpPr txBox="1"/>
          <p:nvPr/>
        </p:nvSpPr>
        <p:spPr bwMode="auto">
          <a:xfrm>
            <a:off x="6927163" y="2980399"/>
            <a:ext cx="1406324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25%</a:t>
            </a:r>
          </a:p>
        </p:txBody>
      </p:sp>
      <p:sp>
        <p:nvSpPr>
          <p:cNvPr id="42" name="弧形 9"/>
          <p:cNvSpPr/>
          <p:nvPr/>
        </p:nvSpPr>
        <p:spPr>
          <a:xfrm>
            <a:off x="6927163" y="2587211"/>
            <a:ext cx="1413656" cy="1413656"/>
          </a:xfrm>
          <a:prstGeom prst="arc">
            <a:avLst>
              <a:gd name="adj1" fmla="val 21496969"/>
              <a:gd name="adj2" fmla="val 17262036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4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弧形 8"/>
          <p:cNvSpPr/>
          <p:nvPr/>
        </p:nvSpPr>
        <p:spPr>
          <a:xfrm>
            <a:off x="6927163" y="2587211"/>
            <a:ext cx="1413656" cy="1413656"/>
          </a:xfrm>
          <a:prstGeom prst="arc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4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弧形 12"/>
          <p:cNvSpPr/>
          <p:nvPr/>
        </p:nvSpPr>
        <p:spPr>
          <a:xfrm>
            <a:off x="8991285" y="2587211"/>
            <a:ext cx="1413656" cy="1413656"/>
          </a:xfrm>
          <a:prstGeom prst="arc">
            <a:avLst>
              <a:gd name="adj1" fmla="val 21496969"/>
              <a:gd name="adj2" fmla="val 17262036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4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5" name="弧形 13"/>
          <p:cNvSpPr/>
          <p:nvPr/>
        </p:nvSpPr>
        <p:spPr>
          <a:xfrm>
            <a:off x="8991285" y="2587211"/>
            <a:ext cx="1413656" cy="1413656"/>
          </a:xfrm>
          <a:prstGeom prst="arc">
            <a:avLst>
              <a:gd name="adj1" fmla="val 16200000"/>
              <a:gd name="adj2" fmla="val 3376822"/>
            </a:avLst>
          </a:prstGeom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4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6" name="文本框 45"/>
          <p:cNvSpPr txBox="1"/>
          <p:nvPr/>
        </p:nvSpPr>
        <p:spPr bwMode="auto">
          <a:xfrm>
            <a:off x="8992637" y="2980399"/>
            <a:ext cx="1406324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42%</a:t>
            </a:r>
          </a:p>
        </p:txBody>
      </p:sp>
      <p:sp>
        <p:nvSpPr>
          <p:cNvPr id="47" name="TextBox 33"/>
          <p:cNvSpPr txBox="1"/>
          <p:nvPr/>
        </p:nvSpPr>
        <p:spPr>
          <a:xfrm>
            <a:off x="6927163" y="1461833"/>
            <a:ext cx="4076056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 defTabSz="1219200">
              <a:lnSpc>
                <a:spcPts val="1600"/>
              </a:lnSpc>
              <a:defRPr sz="1255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609600" defTabSz="1219200">
              <a:defRPr sz="2400"/>
            </a:lvl2pPr>
            <a:lvl3pPr marL="1219200" defTabSz="1219200">
              <a:defRPr sz="2400"/>
            </a:lvl3pPr>
            <a:lvl4pPr marL="1828800" defTabSz="1219200">
              <a:defRPr sz="2400"/>
            </a:lvl4pPr>
            <a:lvl5pPr marL="2438400" defTabSz="1219200">
              <a:defRPr sz="2400"/>
            </a:lvl5pPr>
            <a:lvl6pPr marL="3048000" defTabSz="1219200">
              <a:defRPr sz="2400"/>
            </a:lvl6pPr>
            <a:lvl7pPr marL="3657600" defTabSz="1219200">
              <a:defRPr sz="2400"/>
            </a:lvl7pPr>
            <a:lvl8pPr marL="4267200" defTabSz="1219200">
              <a:defRPr sz="2400"/>
            </a:lvl8pPr>
            <a:lvl9pPr marL="4876800" defTabSz="1219200">
              <a:defRPr sz="2400"/>
            </a:lvl9pPr>
          </a:lstStyle>
          <a:p>
            <a:pPr>
              <a:lnSpc>
                <a:spcPct val="100000"/>
              </a:lnSpc>
            </a:pPr>
            <a:r>
              <a:rPr lang="zh-CN" altLang="en-US" sz="1800" dirty="0">
                <a:solidFill>
                  <a:srgbClr val="FFD966"/>
                </a:solidFill>
                <a:latin typeface="+mn-lt"/>
                <a:ea typeface="+mn-ea"/>
                <a:cs typeface="+mn-ea"/>
                <a:sym typeface="+mn-lt"/>
              </a:rPr>
              <a:t>点击输入您的内容，或者通过复制您的文本后，在此框中选择粘贴。请言简意赅，简单说明即可，不必繁琐。</a:t>
            </a:r>
          </a:p>
        </p:txBody>
      </p:sp>
      <p:sp>
        <p:nvSpPr>
          <p:cNvPr id="48" name="文本框 9"/>
          <p:cNvSpPr txBox="1"/>
          <p:nvPr/>
        </p:nvSpPr>
        <p:spPr>
          <a:xfrm>
            <a:off x="6938612" y="1039081"/>
            <a:ext cx="1981477" cy="32823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>
            <a:noAutofit/>
          </a:bodyPr>
          <a:lstStyle>
            <a:defPPr>
              <a:defRPr lang="zh-CN"/>
            </a:defPPr>
            <a:lvl1pPr defTabSz="1219200">
              <a:spcBef>
                <a:spcPct val="0"/>
              </a:spcBef>
              <a:defRPr cap="all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marL="0" lvl="1" defTabSz="1219200">
              <a:defRPr sz="2055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219200" defTabSz="1219200">
              <a:defRPr sz="2400"/>
            </a:lvl3pPr>
            <a:lvl4pPr marL="1828800" defTabSz="1219200">
              <a:defRPr sz="2400"/>
            </a:lvl4pPr>
            <a:lvl5pPr marL="2438400" defTabSz="1219200">
              <a:defRPr sz="2400"/>
            </a:lvl5pPr>
            <a:lvl6pPr marL="3048000" defTabSz="1219200">
              <a:defRPr sz="2400"/>
            </a:lvl6pPr>
            <a:lvl7pPr marL="3657600" defTabSz="1219200">
              <a:defRPr sz="2400"/>
            </a:lvl7pPr>
            <a:lvl8pPr marL="4267200" defTabSz="1219200">
              <a:defRPr sz="2400"/>
            </a:lvl8pPr>
            <a:lvl9pPr marL="4876800" defTabSz="1219200">
              <a:defRPr sz="2400"/>
            </a:lvl9pPr>
          </a:lstStyle>
          <a:p>
            <a:pPr lvl="1"/>
            <a:r>
              <a:rPr lang="zh-CN" alt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输入标题文本</a:t>
            </a:r>
          </a:p>
        </p:txBody>
      </p:sp>
      <p:sp>
        <p:nvSpPr>
          <p:cNvPr id="49" name="矩形 48"/>
          <p:cNvSpPr/>
          <p:nvPr/>
        </p:nvSpPr>
        <p:spPr>
          <a:xfrm>
            <a:off x="8799859" y="4229203"/>
            <a:ext cx="18555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dirty="0">
                <a:solidFill>
                  <a:srgbClr val="FFD966"/>
                </a:solidFill>
                <a:cs typeface="+mn-ea"/>
                <a:sym typeface="+mn-lt"/>
              </a:rPr>
              <a:t>点击输入您的内容，或者通过复制您的文本后</a:t>
            </a:r>
          </a:p>
        </p:txBody>
      </p:sp>
      <p:sp>
        <p:nvSpPr>
          <p:cNvPr id="50" name="矩形 49"/>
          <p:cNvSpPr/>
          <p:nvPr/>
        </p:nvSpPr>
        <p:spPr>
          <a:xfrm>
            <a:off x="6706013" y="4229203"/>
            <a:ext cx="18555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dirty="0">
                <a:solidFill>
                  <a:srgbClr val="FFD966"/>
                </a:solidFill>
                <a:cs typeface="+mn-ea"/>
                <a:sym typeface="+mn-lt"/>
              </a:rPr>
              <a:t>点击输入您的内容，或者通过复制您的文本后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17"/>
          <p:cNvSpPr txBox="1">
            <a:spLocks noChangeArrowheads="1"/>
          </p:cNvSpPr>
          <p:nvPr/>
        </p:nvSpPr>
        <p:spPr bwMode="auto">
          <a:xfrm>
            <a:off x="1449159" y="3807222"/>
            <a:ext cx="2279169" cy="460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sz="2400" dirty="0">
                <a:solidFill>
                  <a:srgbClr val="FEE7BA"/>
                </a:solidFill>
                <a:latin typeface="+mn-ea"/>
                <a:ea typeface="+mn-ea"/>
                <a:sym typeface="Arial" panose="020B0604020202020204" pitchFamily="34" charset="0"/>
              </a:rPr>
              <a:t>添加标题</a:t>
            </a:r>
          </a:p>
        </p:txBody>
      </p:sp>
      <p:sp>
        <p:nvSpPr>
          <p:cNvPr id="28" name="文本框 18"/>
          <p:cNvSpPr txBox="1"/>
          <p:nvPr/>
        </p:nvSpPr>
        <p:spPr>
          <a:xfrm>
            <a:off x="1445669" y="4319516"/>
            <a:ext cx="2593173" cy="1231826"/>
          </a:xfrm>
          <a:prstGeom prst="rect">
            <a:avLst/>
          </a:prstGeom>
          <a:noFill/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EE7BA"/>
                </a:solidFill>
                <a:latin typeface="+mn-ea"/>
              </a:rPr>
              <a:t>点击输入您的内容，或者通过复制您的文本后在此框中选择粘贴</a:t>
            </a:r>
            <a:endParaRPr lang="zh-CN" altLang="en-US" dirty="0">
              <a:solidFill>
                <a:srgbClr val="FEE7BA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29" name="文本框 19"/>
          <p:cNvSpPr txBox="1">
            <a:spLocks noChangeArrowheads="1"/>
          </p:cNvSpPr>
          <p:nvPr/>
        </p:nvSpPr>
        <p:spPr bwMode="auto">
          <a:xfrm>
            <a:off x="1575585" y="1569771"/>
            <a:ext cx="2279169" cy="460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sz="2400" dirty="0">
                <a:solidFill>
                  <a:srgbClr val="FEE7BA"/>
                </a:solidFill>
                <a:latin typeface="+mn-ea"/>
                <a:ea typeface="+mn-ea"/>
                <a:sym typeface="Arial" panose="020B0604020202020204" pitchFamily="34" charset="0"/>
              </a:rPr>
              <a:t>添加标题</a:t>
            </a:r>
          </a:p>
        </p:txBody>
      </p:sp>
      <p:sp>
        <p:nvSpPr>
          <p:cNvPr id="30" name="文本框 20"/>
          <p:cNvSpPr txBox="1"/>
          <p:nvPr/>
        </p:nvSpPr>
        <p:spPr>
          <a:xfrm>
            <a:off x="1462253" y="2082065"/>
            <a:ext cx="2593173" cy="1231826"/>
          </a:xfrm>
          <a:prstGeom prst="rect">
            <a:avLst/>
          </a:prstGeom>
          <a:noFill/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EE7BA"/>
                </a:solidFill>
                <a:latin typeface="+mn-ea"/>
              </a:rPr>
              <a:t>点击输入您的内容，或者通过复制您的文本后在此框中选择粘贴</a:t>
            </a:r>
            <a:endParaRPr lang="zh-CN" altLang="en-US" dirty="0">
              <a:solidFill>
                <a:srgbClr val="FEE7BA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31" name="文本框 21"/>
          <p:cNvSpPr txBox="1">
            <a:spLocks noChangeArrowheads="1"/>
          </p:cNvSpPr>
          <p:nvPr/>
        </p:nvSpPr>
        <p:spPr bwMode="auto">
          <a:xfrm>
            <a:off x="8269703" y="1569771"/>
            <a:ext cx="2279169" cy="460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sz="2400" dirty="0">
                <a:solidFill>
                  <a:srgbClr val="FEE7BA"/>
                </a:solidFill>
                <a:latin typeface="+mn-ea"/>
                <a:ea typeface="+mn-ea"/>
                <a:sym typeface="Arial" panose="020B0604020202020204" pitchFamily="34" charset="0"/>
              </a:rPr>
              <a:t>添加标题</a:t>
            </a:r>
          </a:p>
        </p:txBody>
      </p:sp>
      <p:sp>
        <p:nvSpPr>
          <p:cNvPr id="32" name="文本框 22"/>
          <p:cNvSpPr txBox="1"/>
          <p:nvPr/>
        </p:nvSpPr>
        <p:spPr>
          <a:xfrm>
            <a:off x="8112701" y="2082065"/>
            <a:ext cx="2593173" cy="1231826"/>
          </a:xfrm>
          <a:prstGeom prst="rect">
            <a:avLst/>
          </a:prstGeom>
          <a:noFill/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EE7BA"/>
                </a:solidFill>
                <a:latin typeface="+mn-ea"/>
              </a:rPr>
              <a:t>点击输入您的内容，或者通过复制您的文本后在此框中选择粘贴</a:t>
            </a:r>
            <a:endParaRPr lang="zh-CN" altLang="en-US" dirty="0">
              <a:solidFill>
                <a:srgbClr val="FEE7BA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33" name="文本框 23"/>
          <p:cNvSpPr txBox="1">
            <a:spLocks noChangeArrowheads="1"/>
          </p:cNvSpPr>
          <p:nvPr/>
        </p:nvSpPr>
        <p:spPr bwMode="auto">
          <a:xfrm>
            <a:off x="8426684" y="3807222"/>
            <a:ext cx="2279169" cy="460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sz="2400" dirty="0">
                <a:solidFill>
                  <a:srgbClr val="FEE7BA"/>
                </a:solidFill>
                <a:latin typeface="+mn-ea"/>
                <a:ea typeface="+mn-ea"/>
                <a:sym typeface="Arial" panose="020B0604020202020204" pitchFamily="34" charset="0"/>
              </a:rPr>
              <a:t>添加标题</a:t>
            </a:r>
          </a:p>
        </p:txBody>
      </p:sp>
      <p:sp>
        <p:nvSpPr>
          <p:cNvPr id="34" name="文本框 24"/>
          <p:cNvSpPr txBox="1"/>
          <p:nvPr/>
        </p:nvSpPr>
        <p:spPr>
          <a:xfrm>
            <a:off x="8269682" y="4319516"/>
            <a:ext cx="2593173" cy="1231826"/>
          </a:xfrm>
          <a:prstGeom prst="rect">
            <a:avLst/>
          </a:prstGeom>
          <a:noFill/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EE7BA"/>
                </a:solidFill>
                <a:latin typeface="+mn-ea"/>
              </a:rPr>
              <a:t>点击输入您的内容，或者通过复制您的文本后在此框中选择粘贴</a:t>
            </a:r>
            <a:endParaRPr lang="zh-CN" altLang="en-US" dirty="0">
              <a:solidFill>
                <a:srgbClr val="FEE7BA"/>
              </a:solidFill>
              <a:latin typeface="+mn-ea"/>
              <a:sym typeface="Arial" panose="020B0604020202020204" pitchFamily="34" charset="0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4137581" y="1700809"/>
            <a:ext cx="3898269" cy="3906935"/>
            <a:chOff x="4137581" y="1700809"/>
            <a:chExt cx="3898269" cy="3906935"/>
          </a:xfrm>
        </p:grpSpPr>
        <p:sp>
          <p:nvSpPr>
            <p:cNvPr id="36" name="Freeform 12"/>
            <p:cNvSpPr/>
            <p:nvPr/>
          </p:nvSpPr>
          <p:spPr bwMode="auto">
            <a:xfrm>
              <a:off x="6146110" y="3709752"/>
              <a:ext cx="1889740" cy="1897992"/>
            </a:xfrm>
            <a:custGeom>
              <a:avLst/>
              <a:gdLst>
                <a:gd name="T0" fmla="*/ 0 w 2320"/>
                <a:gd name="T1" fmla="*/ 1620 h 2320"/>
                <a:gd name="T2" fmla="*/ 700 w 2320"/>
                <a:gd name="T3" fmla="*/ 2320 h 2320"/>
                <a:gd name="T4" fmla="*/ 2320 w 2320"/>
                <a:gd name="T5" fmla="*/ 2320 h 2320"/>
                <a:gd name="T6" fmla="*/ 2320 w 2320"/>
                <a:gd name="T7" fmla="*/ 700 h 2320"/>
                <a:gd name="T8" fmla="*/ 1620 w 2320"/>
                <a:gd name="T9" fmla="*/ 0 h 2320"/>
                <a:gd name="T10" fmla="*/ 0 w 2320"/>
                <a:gd name="T11" fmla="*/ 0 h 2320"/>
                <a:gd name="T12" fmla="*/ 0 w 2320"/>
                <a:gd name="T13" fmla="*/ 1620 h 2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20" h="2320">
                  <a:moveTo>
                    <a:pt x="0" y="1620"/>
                  </a:moveTo>
                  <a:cubicBezTo>
                    <a:pt x="0" y="2005"/>
                    <a:pt x="315" y="2320"/>
                    <a:pt x="700" y="2320"/>
                  </a:cubicBezTo>
                  <a:cubicBezTo>
                    <a:pt x="1240" y="2320"/>
                    <a:pt x="1780" y="2320"/>
                    <a:pt x="2320" y="2320"/>
                  </a:cubicBezTo>
                  <a:cubicBezTo>
                    <a:pt x="2320" y="1780"/>
                    <a:pt x="2320" y="1240"/>
                    <a:pt x="2320" y="700"/>
                  </a:cubicBezTo>
                  <a:cubicBezTo>
                    <a:pt x="2320" y="315"/>
                    <a:pt x="2005" y="0"/>
                    <a:pt x="1620" y="0"/>
                  </a:cubicBezTo>
                  <a:cubicBezTo>
                    <a:pt x="1080" y="0"/>
                    <a:pt x="540" y="0"/>
                    <a:pt x="0" y="0"/>
                  </a:cubicBezTo>
                  <a:lnTo>
                    <a:pt x="0" y="162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Freeform 13"/>
            <p:cNvSpPr/>
            <p:nvPr/>
          </p:nvSpPr>
          <p:spPr bwMode="auto">
            <a:xfrm>
              <a:off x="4137581" y="3709752"/>
              <a:ext cx="1889740" cy="1897992"/>
            </a:xfrm>
            <a:custGeom>
              <a:avLst/>
              <a:gdLst>
                <a:gd name="T0" fmla="*/ 2320 w 2320"/>
                <a:gd name="T1" fmla="*/ 1620 h 2320"/>
                <a:gd name="T2" fmla="*/ 1620 w 2320"/>
                <a:gd name="T3" fmla="*/ 2320 h 2320"/>
                <a:gd name="T4" fmla="*/ 0 w 2320"/>
                <a:gd name="T5" fmla="*/ 2320 h 2320"/>
                <a:gd name="T6" fmla="*/ 0 w 2320"/>
                <a:gd name="T7" fmla="*/ 700 h 2320"/>
                <a:gd name="T8" fmla="*/ 700 w 2320"/>
                <a:gd name="T9" fmla="*/ 0 h 2320"/>
                <a:gd name="T10" fmla="*/ 2320 w 2320"/>
                <a:gd name="T11" fmla="*/ 0 h 2320"/>
                <a:gd name="T12" fmla="*/ 2320 w 2320"/>
                <a:gd name="T13" fmla="*/ 1620 h 2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20" h="2320">
                  <a:moveTo>
                    <a:pt x="2320" y="1620"/>
                  </a:moveTo>
                  <a:cubicBezTo>
                    <a:pt x="2320" y="2005"/>
                    <a:pt x="2005" y="2320"/>
                    <a:pt x="1620" y="2320"/>
                  </a:cubicBezTo>
                  <a:cubicBezTo>
                    <a:pt x="1080" y="2320"/>
                    <a:pt x="540" y="2320"/>
                    <a:pt x="0" y="2320"/>
                  </a:cubicBezTo>
                  <a:cubicBezTo>
                    <a:pt x="0" y="1780"/>
                    <a:pt x="0" y="1240"/>
                    <a:pt x="0" y="700"/>
                  </a:cubicBezTo>
                  <a:cubicBezTo>
                    <a:pt x="0" y="315"/>
                    <a:pt x="315" y="0"/>
                    <a:pt x="700" y="0"/>
                  </a:cubicBezTo>
                  <a:cubicBezTo>
                    <a:pt x="1240" y="0"/>
                    <a:pt x="1780" y="0"/>
                    <a:pt x="2320" y="0"/>
                  </a:cubicBezTo>
                  <a:lnTo>
                    <a:pt x="2320" y="162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Freeform 14"/>
            <p:cNvSpPr/>
            <p:nvPr/>
          </p:nvSpPr>
          <p:spPr bwMode="auto">
            <a:xfrm>
              <a:off x="6146110" y="1700809"/>
              <a:ext cx="1889740" cy="1893868"/>
            </a:xfrm>
            <a:custGeom>
              <a:avLst/>
              <a:gdLst>
                <a:gd name="T0" fmla="*/ 0 w 2320"/>
                <a:gd name="T1" fmla="*/ 700 h 2320"/>
                <a:gd name="T2" fmla="*/ 700 w 2320"/>
                <a:gd name="T3" fmla="*/ 0 h 2320"/>
                <a:gd name="T4" fmla="*/ 2320 w 2320"/>
                <a:gd name="T5" fmla="*/ 0 h 2320"/>
                <a:gd name="T6" fmla="*/ 2320 w 2320"/>
                <a:gd name="T7" fmla="*/ 1620 h 2320"/>
                <a:gd name="T8" fmla="*/ 1620 w 2320"/>
                <a:gd name="T9" fmla="*/ 2320 h 2320"/>
                <a:gd name="T10" fmla="*/ 0 w 2320"/>
                <a:gd name="T11" fmla="*/ 2320 h 2320"/>
                <a:gd name="T12" fmla="*/ 0 w 2320"/>
                <a:gd name="T13" fmla="*/ 700 h 2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20" h="2320">
                  <a:moveTo>
                    <a:pt x="0" y="700"/>
                  </a:moveTo>
                  <a:cubicBezTo>
                    <a:pt x="0" y="315"/>
                    <a:pt x="315" y="0"/>
                    <a:pt x="700" y="0"/>
                  </a:cubicBezTo>
                  <a:cubicBezTo>
                    <a:pt x="1240" y="0"/>
                    <a:pt x="1780" y="0"/>
                    <a:pt x="2320" y="0"/>
                  </a:cubicBezTo>
                  <a:cubicBezTo>
                    <a:pt x="2320" y="540"/>
                    <a:pt x="2320" y="1080"/>
                    <a:pt x="2320" y="1620"/>
                  </a:cubicBezTo>
                  <a:cubicBezTo>
                    <a:pt x="2320" y="2005"/>
                    <a:pt x="2005" y="2320"/>
                    <a:pt x="1620" y="2320"/>
                  </a:cubicBezTo>
                  <a:cubicBezTo>
                    <a:pt x="1080" y="2320"/>
                    <a:pt x="540" y="2320"/>
                    <a:pt x="0" y="2320"/>
                  </a:cubicBezTo>
                  <a:lnTo>
                    <a:pt x="0" y="70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Freeform 15"/>
            <p:cNvSpPr/>
            <p:nvPr/>
          </p:nvSpPr>
          <p:spPr bwMode="auto">
            <a:xfrm>
              <a:off x="4137581" y="1700809"/>
              <a:ext cx="1889740" cy="1893868"/>
            </a:xfrm>
            <a:custGeom>
              <a:avLst/>
              <a:gdLst>
                <a:gd name="T0" fmla="*/ 2320 w 2320"/>
                <a:gd name="T1" fmla="*/ 700 h 2320"/>
                <a:gd name="T2" fmla="*/ 1620 w 2320"/>
                <a:gd name="T3" fmla="*/ 0 h 2320"/>
                <a:gd name="T4" fmla="*/ 0 w 2320"/>
                <a:gd name="T5" fmla="*/ 0 h 2320"/>
                <a:gd name="T6" fmla="*/ 0 w 2320"/>
                <a:gd name="T7" fmla="*/ 1620 h 2320"/>
                <a:gd name="T8" fmla="*/ 700 w 2320"/>
                <a:gd name="T9" fmla="*/ 2320 h 2320"/>
                <a:gd name="T10" fmla="*/ 2320 w 2320"/>
                <a:gd name="T11" fmla="*/ 2320 h 2320"/>
                <a:gd name="T12" fmla="*/ 2320 w 2320"/>
                <a:gd name="T13" fmla="*/ 700 h 2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20" h="2320">
                  <a:moveTo>
                    <a:pt x="2320" y="700"/>
                  </a:moveTo>
                  <a:cubicBezTo>
                    <a:pt x="2320" y="315"/>
                    <a:pt x="2005" y="0"/>
                    <a:pt x="1620" y="0"/>
                  </a:cubicBezTo>
                  <a:cubicBezTo>
                    <a:pt x="1080" y="0"/>
                    <a:pt x="540" y="0"/>
                    <a:pt x="0" y="0"/>
                  </a:cubicBezTo>
                  <a:cubicBezTo>
                    <a:pt x="0" y="540"/>
                    <a:pt x="0" y="1080"/>
                    <a:pt x="0" y="1620"/>
                  </a:cubicBezTo>
                  <a:cubicBezTo>
                    <a:pt x="0" y="2005"/>
                    <a:pt x="315" y="2320"/>
                    <a:pt x="700" y="2320"/>
                  </a:cubicBezTo>
                  <a:cubicBezTo>
                    <a:pt x="1240" y="2320"/>
                    <a:pt x="1780" y="2320"/>
                    <a:pt x="2320" y="2320"/>
                  </a:cubicBezTo>
                  <a:lnTo>
                    <a:pt x="2320" y="70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Freeform 16"/>
            <p:cNvSpPr/>
            <p:nvPr/>
          </p:nvSpPr>
          <p:spPr bwMode="auto">
            <a:xfrm>
              <a:off x="5573453" y="3136681"/>
              <a:ext cx="453868" cy="457996"/>
            </a:xfrm>
            <a:custGeom>
              <a:avLst/>
              <a:gdLst>
                <a:gd name="T0" fmla="*/ 560 w 560"/>
                <a:gd name="T1" fmla="*/ 559 h 559"/>
                <a:gd name="T2" fmla="*/ 0 w 560"/>
                <a:gd name="T3" fmla="*/ 559 h 559"/>
                <a:gd name="T4" fmla="*/ 560 w 560"/>
                <a:gd name="T5" fmla="*/ 0 h 559"/>
                <a:gd name="T6" fmla="*/ 560 w 560"/>
                <a:gd name="T7" fmla="*/ 559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0" h="559">
                  <a:moveTo>
                    <a:pt x="560" y="559"/>
                  </a:moveTo>
                  <a:lnTo>
                    <a:pt x="0" y="559"/>
                  </a:lnTo>
                  <a:cubicBezTo>
                    <a:pt x="0" y="250"/>
                    <a:pt x="251" y="0"/>
                    <a:pt x="560" y="0"/>
                  </a:cubicBezTo>
                  <a:lnTo>
                    <a:pt x="560" y="559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17"/>
            <p:cNvSpPr/>
            <p:nvPr/>
          </p:nvSpPr>
          <p:spPr bwMode="auto">
            <a:xfrm>
              <a:off x="6146109" y="3136681"/>
              <a:ext cx="453868" cy="457996"/>
            </a:xfrm>
            <a:custGeom>
              <a:avLst/>
              <a:gdLst>
                <a:gd name="T0" fmla="*/ 0 w 559"/>
                <a:gd name="T1" fmla="*/ 559 h 559"/>
                <a:gd name="T2" fmla="*/ 559 w 559"/>
                <a:gd name="T3" fmla="*/ 559 h 559"/>
                <a:gd name="T4" fmla="*/ 0 w 559"/>
                <a:gd name="T5" fmla="*/ 0 h 559"/>
                <a:gd name="T6" fmla="*/ 0 w 559"/>
                <a:gd name="T7" fmla="*/ 559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9" h="559">
                  <a:moveTo>
                    <a:pt x="0" y="559"/>
                  </a:moveTo>
                  <a:lnTo>
                    <a:pt x="559" y="559"/>
                  </a:lnTo>
                  <a:cubicBezTo>
                    <a:pt x="559" y="250"/>
                    <a:pt x="309" y="0"/>
                    <a:pt x="0" y="0"/>
                  </a:cubicBezTo>
                  <a:lnTo>
                    <a:pt x="0" y="559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Freeform 18"/>
            <p:cNvSpPr/>
            <p:nvPr/>
          </p:nvSpPr>
          <p:spPr bwMode="auto">
            <a:xfrm>
              <a:off x="5573453" y="3709753"/>
              <a:ext cx="453868" cy="457996"/>
            </a:xfrm>
            <a:custGeom>
              <a:avLst/>
              <a:gdLst>
                <a:gd name="T0" fmla="*/ 560 w 560"/>
                <a:gd name="T1" fmla="*/ 0 h 560"/>
                <a:gd name="T2" fmla="*/ 0 w 560"/>
                <a:gd name="T3" fmla="*/ 0 h 560"/>
                <a:gd name="T4" fmla="*/ 560 w 560"/>
                <a:gd name="T5" fmla="*/ 560 h 560"/>
                <a:gd name="T6" fmla="*/ 560 w 560"/>
                <a:gd name="T7" fmla="*/ 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0" h="560">
                  <a:moveTo>
                    <a:pt x="560" y="0"/>
                  </a:moveTo>
                  <a:lnTo>
                    <a:pt x="0" y="0"/>
                  </a:lnTo>
                  <a:cubicBezTo>
                    <a:pt x="0" y="309"/>
                    <a:pt x="251" y="560"/>
                    <a:pt x="560" y="560"/>
                  </a:cubicBezTo>
                  <a:lnTo>
                    <a:pt x="560" y="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Freeform 19"/>
            <p:cNvSpPr/>
            <p:nvPr/>
          </p:nvSpPr>
          <p:spPr bwMode="auto">
            <a:xfrm>
              <a:off x="6146109" y="3709753"/>
              <a:ext cx="453868" cy="457996"/>
            </a:xfrm>
            <a:custGeom>
              <a:avLst/>
              <a:gdLst>
                <a:gd name="T0" fmla="*/ 0 w 559"/>
                <a:gd name="T1" fmla="*/ 0 h 560"/>
                <a:gd name="T2" fmla="*/ 559 w 559"/>
                <a:gd name="T3" fmla="*/ 0 h 560"/>
                <a:gd name="T4" fmla="*/ 0 w 559"/>
                <a:gd name="T5" fmla="*/ 560 h 560"/>
                <a:gd name="T6" fmla="*/ 0 w 559"/>
                <a:gd name="T7" fmla="*/ 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9" h="560">
                  <a:moveTo>
                    <a:pt x="0" y="0"/>
                  </a:moveTo>
                  <a:lnTo>
                    <a:pt x="559" y="0"/>
                  </a:lnTo>
                  <a:cubicBezTo>
                    <a:pt x="559" y="309"/>
                    <a:pt x="309" y="560"/>
                    <a:pt x="0" y="56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5788375" y="3260345"/>
              <a:ext cx="156791" cy="28732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65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AC0000"/>
                  </a:solidFill>
                  <a:effectLst/>
                  <a:uLnTx/>
                  <a:uFillTx/>
                  <a:latin typeface="+mn-ea"/>
                  <a:sym typeface="Arial" panose="020B0604020202020204" pitchFamily="34" charset="0"/>
                </a:rPr>
                <a:t>1</a:t>
              </a:r>
              <a:endParaRPr kumimoji="0" lang="zh-CN" altLang="en-US" sz="1865" b="1" i="0" u="none" strike="noStrike" kern="0" cap="none" spc="0" normalizeH="0" baseline="0" noProof="0" dirty="0" smtClean="0">
                <a:ln>
                  <a:noFill/>
                </a:ln>
                <a:solidFill>
                  <a:srgbClr val="AC0000"/>
                </a:solidFill>
                <a:effectLst/>
                <a:uLnTx/>
                <a:uFillTx/>
                <a:latin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6216891" y="3260345"/>
              <a:ext cx="156791" cy="28732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65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AC0000"/>
                  </a:solidFill>
                  <a:effectLst/>
                  <a:uLnTx/>
                  <a:uFillTx/>
                  <a:latin typeface="+mn-ea"/>
                  <a:sym typeface="Arial" panose="020B0604020202020204" pitchFamily="34" charset="0"/>
                </a:rPr>
                <a:t>2</a:t>
              </a:r>
              <a:endParaRPr kumimoji="0" lang="zh-CN" altLang="en-US" sz="1865" b="1" i="0" u="none" strike="noStrike" kern="0" cap="none" spc="0" normalizeH="0" baseline="0" noProof="0" dirty="0" smtClean="0">
                <a:ln>
                  <a:noFill/>
                </a:ln>
                <a:solidFill>
                  <a:srgbClr val="AC0000"/>
                </a:solidFill>
                <a:effectLst/>
                <a:uLnTx/>
                <a:uFillTx/>
                <a:latin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5788373" y="3732734"/>
              <a:ext cx="156792" cy="28732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65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AC0000"/>
                  </a:solidFill>
                  <a:effectLst/>
                  <a:uLnTx/>
                  <a:uFillTx/>
                  <a:latin typeface="+mn-ea"/>
                  <a:sym typeface="Arial" panose="020B0604020202020204" pitchFamily="34" charset="0"/>
                </a:rPr>
                <a:t>3</a:t>
              </a:r>
              <a:endParaRPr kumimoji="0" lang="zh-CN" altLang="en-US" sz="1865" b="1" i="0" u="none" strike="noStrike" kern="0" cap="none" spc="0" normalizeH="0" baseline="0" noProof="0" dirty="0" smtClean="0">
                <a:ln>
                  <a:noFill/>
                </a:ln>
                <a:solidFill>
                  <a:srgbClr val="AC0000"/>
                </a:solidFill>
                <a:effectLst/>
                <a:uLnTx/>
                <a:uFillTx/>
                <a:latin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6216891" y="3732736"/>
              <a:ext cx="156791" cy="28732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65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AC0000"/>
                  </a:solidFill>
                  <a:effectLst/>
                  <a:uLnTx/>
                  <a:uFillTx/>
                  <a:latin typeface="+mn-ea"/>
                  <a:sym typeface="Arial" panose="020B0604020202020204" pitchFamily="34" charset="0"/>
                </a:rPr>
                <a:t>4</a:t>
              </a:r>
              <a:endParaRPr kumimoji="0" lang="zh-CN" altLang="en-US" sz="1865" b="1" i="0" u="none" strike="noStrike" kern="0" cap="none" spc="0" normalizeH="0" baseline="0" noProof="0" dirty="0" smtClean="0">
                <a:ln>
                  <a:noFill/>
                </a:ln>
                <a:solidFill>
                  <a:srgbClr val="AC0000"/>
                </a:solidFill>
                <a:effectLst/>
                <a:uLnTx/>
                <a:uFillTx/>
                <a:latin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TextBox 83"/>
            <p:cNvSpPr txBox="1"/>
            <p:nvPr/>
          </p:nvSpPr>
          <p:spPr>
            <a:xfrm>
              <a:off x="4483679" y="2124521"/>
              <a:ext cx="1197541" cy="907941"/>
            </a:xfrm>
            <a:prstGeom prst="rect">
              <a:avLst/>
            </a:prstGeom>
            <a:noFill/>
          </p:spPr>
          <p:txBody>
            <a:bodyPr wrap="square" l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ea"/>
                  <a:sym typeface="Arial" panose="020B0604020202020204" pitchFamily="34" charset="0"/>
                </a:rPr>
                <a:t>添 加</a:t>
              </a:r>
              <a:endPara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ea"/>
                <a:sym typeface="Arial" panose="020B060402020202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ea"/>
                  <a:sym typeface="Arial" panose="020B0604020202020204" pitchFamily="34" charset="0"/>
                </a:rPr>
                <a:t>标 题</a:t>
              </a:r>
            </a:p>
          </p:txBody>
        </p:sp>
        <p:sp>
          <p:nvSpPr>
            <p:cNvPr id="49" name="TextBox 84"/>
            <p:cNvSpPr txBox="1"/>
            <p:nvPr/>
          </p:nvSpPr>
          <p:spPr>
            <a:xfrm>
              <a:off x="6513100" y="2124521"/>
              <a:ext cx="1155757" cy="907941"/>
            </a:xfrm>
            <a:prstGeom prst="rect">
              <a:avLst/>
            </a:prstGeom>
            <a:noFill/>
          </p:spPr>
          <p:txBody>
            <a:bodyPr wrap="square" l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ea"/>
                  <a:sym typeface="Arial" panose="020B0604020202020204" pitchFamily="34" charset="0"/>
                </a:rPr>
                <a:t>添 加</a:t>
              </a:r>
              <a:endPara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ea"/>
                <a:sym typeface="Arial" panose="020B060402020202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ea"/>
                  <a:sym typeface="Arial" panose="020B0604020202020204" pitchFamily="34" charset="0"/>
                </a:rPr>
                <a:t>标 题</a:t>
              </a:r>
            </a:p>
          </p:txBody>
        </p:sp>
        <p:sp>
          <p:nvSpPr>
            <p:cNvPr id="50" name="TextBox 85"/>
            <p:cNvSpPr txBox="1"/>
            <p:nvPr/>
          </p:nvSpPr>
          <p:spPr>
            <a:xfrm>
              <a:off x="4498499" y="4135528"/>
              <a:ext cx="1167901" cy="907941"/>
            </a:xfrm>
            <a:prstGeom prst="rect">
              <a:avLst/>
            </a:prstGeom>
            <a:noFill/>
          </p:spPr>
          <p:txBody>
            <a:bodyPr wrap="square" l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ea"/>
                  <a:sym typeface="Arial" panose="020B0604020202020204" pitchFamily="34" charset="0"/>
                </a:rPr>
                <a:t>添 加</a:t>
              </a:r>
              <a:endPara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ea"/>
                <a:sym typeface="Arial" panose="020B060402020202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ea"/>
                  <a:sym typeface="Arial" panose="020B0604020202020204" pitchFamily="34" charset="0"/>
                </a:rPr>
                <a:t>标 题</a:t>
              </a:r>
            </a:p>
          </p:txBody>
        </p:sp>
        <p:sp>
          <p:nvSpPr>
            <p:cNvPr id="51" name="TextBox 86"/>
            <p:cNvSpPr txBox="1"/>
            <p:nvPr/>
          </p:nvSpPr>
          <p:spPr>
            <a:xfrm>
              <a:off x="6513100" y="4135528"/>
              <a:ext cx="1155757" cy="907941"/>
            </a:xfrm>
            <a:prstGeom prst="rect">
              <a:avLst/>
            </a:prstGeom>
            <a:noFill/>
          </p:spPr>
          <p:txBody>
            <a:bodyPr wrap="square" l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ea"/>
                  <a:sym typeface="Arial" panose="020B0604020202020204" pitchFamily="34" charset="0"/>
                </a:rPr>
                <a:t>添 加</a:t>
              </a:r>
              <a:endPara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ea"/>
                <a:sym typeface="Arial" panose="020B060402020202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ea"/>
                  <a:sym typeface="Arial" panose="020B0604020202020204" pitchFamily="34" charset="0"/>
                </a:rPr>
                <a:t>标 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19"/>
          <p:cNvGrpSpPr/>
          <p:nvPr/>
        </p:nvGrpSpPr>
        <p:grpSpPr>
          <a:xfrm>
            <a:off x="1732764" y="2943087"/>
            <a:ext cx="9160566" cy="1378226"/>
            <a:chOff x="3048000" y="2968487"/>
            <a:chExt cx="7222435" cy="1378226"/>
          </a:xfrm>
        </p:grpSpPr>
        <p:sp>
          <p:nvSpPr>
            <p:cNvPr id="32" name="Arc 15"/>
            <p:cNvSpPr/>
            <p:nvPr/>
          </p:nvSpPr>
          <p:spPr>
            <a:xfrm>
              <a:off x="8892209" y="2968487"/>
              <a:ext cx="1378226" cy="1378226"/>
            </a:xfrm>
            <a:prstGeom prst="arc">
              <a:avLst>
                <a:gd name="adj1" fmla="val 16200000"/>
                <a:gd name="adj2" fmla="val 5406913"/>
              </a:avLst>
            </a:prstGeom>
            <a:noFill/>
            <a:ln w="76200" cap="flat" cmpd="sng" algn="ctr">
              <a:solidFill>
                <a:srgbClr val="FEE7BA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  <a:sym typeface="Arial" panose="020B0604020202020204" pitchFamily="34" charset="0"/>
              </a:endParaRPr>
            </a:p>
          </p:txBody>
        </p:sp>
        <p:cxnSp>
          <p:nvCxnSpPr>
            <p:cNvPr id="33" name="Straight Connector 16"/>
            <p:cNvCxnSpPr/>
            <p:nvPr/>
          </p:nvCxnSpPr>
          <p:spPr>
            <a:xfrm>
              <a:off x="3048000" y="4346713"/>
              <a:ext cx="6533322" cy="0"/>
            </a:xfrm>
            <a:prstGeom prst="line">
              <a:avLst/>
            </a:prstGeom>
            <a:noFill/>
            <a:ln w="76200" cap="flat" cmpd="sng" algn="ctr">
              <a:solidFill>
                <a:srgbClr val="FEE7BA"/>
              </a:solidFill>
              <a:prstDash val="solid"/>
              <a:miter lim="800000"/>
              <a:headEnd type="triangle" w="med" len="med"/>
              <a:tailEnd type="none" w="med" len="med"/>
            </a:ln>
            <a:effectLst/>
          </p:spPr>
        </p:cxnSp>
        <p:cxnSp>
          <p:nvCxnSpPr>
            <p:cNvPr id="34" name="Straight Connector 18"/>
            <p:cNvCxnSpPr/>
            <p:nvPr/>
          </p:nvCxnSpPr>
          <p:spPr>
            <a:xfrm>
              <a:off x="3048000" y="2968487"/>
              <a:ext cx="6533322" cy="0"/>
            </a:xfrm>
            <a:prstGeom prst="line">
              <a:avLst/>
            </a:prstGeom>
            <a:noFill/>
            <a:ln w="76200" cap="flat" cmpd="sng" algn="ctr">
              <a:solidFill>
                <a:srgbClr val="FEE7BA"/>
              </a:solidFill>
              <a:prstDash val="solid"/>
              <a:miter lim="800000"/>
            </a:ln>
            <a:effectLst/>
          </p:spPr>
        </p:cxnSp>
      </p:grpSp>
      <p:grpSp>
        <p:nvGrpSpPr>
          <p:cNvPr id="35" name="Group 1"/>
          <p:cNvGrpSpPr/>
          <p:nvPr/>
        </p:nvGrpSpPr>
        <p:grpSpPr>
          <a:xfrm>
            <a:off x="1977929" y="2625587"/>
            <a:ext cx="1917700" cy="635000"/>
            <a:chOff x="2057400" y="3108187"/>
            <a:chExt cx="1917700" cy="635000"/>
          </a:xfrm>
          <a:solidFill>
            <a:srgbClr val="FFC000"/>
          </a:solidFill>
        </p:grpSpPr>
        <p:sp>
          <p:nvSpPr>
            <p:cNvPr id="36" name="Chevron 21"/>
            <p:cNvSpPr/>
            <p:nvPr/>
          </p:nvSpPr>
          <p:spPr>
            <a:xfrm>
              <a:off x="2057400" y="3108187"/>
              <a:ext cx="1917700" cy="635000"/>
            </a:xfrm>
            <a:prstGeom prst="chevron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7" name="TextBox 27"/>
            <p:cNvSpPr txBox="1"/>
            <p:nvPr/>
          </p:nvSpPr>
          <p:spPr>
            <a:xfrm>
              <a:off x="2257586" y="3238126"/>
              <a:ext cx="1517327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ea"/>
                  <a:cs typeface="Open Sans" panose="020B0606030504020204" pitchFamily="34" charset="0"/>
                  <a:sym typeface="Arial" panose="020B0604020202020204" pitchFamily="34" charset="0"/>
                </a:rPr>
                <a:t>01</a:t>
              </a:r>
            </a:p>
          </p:txBody>
        </p:sp>
      </p:grpSp>
      <p:grpSp>
        <p:nvGrpSpPr>
          <p:cNvPr id="38" name="Group 2"/>
          <p:cNvGrpSpPr/>
          <p:nvPr/>
        </p:nvGrpSpPr>
        <p:grpSpPr>
          <a:xfrm>
            <a:off x="5009640" y="2625587"/>
            <a:ext cx="1917700" cy="635000"/>
            <a:chOff x="5089111" y="3108187"/>
            <a:chExt cx="1917700" cy="635000"/>
          </a:xfrm>
          <a:solidFill>
            <a:srgbClr val="FFC000"/>
          </a:solidFill>
        </p:grpSpPr>
        <p:sp>
          <p:nvSpPr>
            <p:cNvPr id="39" name="Chevron 23"/>
            <p:cNvSpPr/>
            <p:nvPr/>
          </p:nvSpPr>
          <p:spPr>
            <a:xfrm>
              <a:off x="5089111" y="3108187"/>
              <a:ext cx="1917700" cy="635000"/>
            </a:xfrm>
            <a:prstGeom prst="chevron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0" name="TextBox 30"/>
            <p:cNvSpPr txBox="1"/>
            <p:nvPr/>
          </p:nvSpPr>
          <p:spPr>
            <a:xfrm>
              <a:off x="5287825" y="3238126"/>
              <a:ext cx="1517327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ea"/>
                  <a:cs typeface="Open Sans" panose="020B0606030504020204" pitchFamily="34" charset="0"/>
                  <a:sym typeface="Arial" panose="020B0604020202020204" pitchFamily="34" charset="0"/>
                </a:rPr>
                <a:t>02</a:t>
              </a:r>
            </a:p>
          </p:txBody>
        </p:sp>
      </p:grpSp>
      <p:grpSp>
        <p:nvGrpSpPr>
          <p:cNvPr id="41" name="Group 5"/>
          <p:cNvGrpSpPr/>
          <p:nvPr/>
        </p:nvGrpSpPr>
        <p:grpSpPr>
          <a:xfrm>
            <a:off x="8041349" y="2625587"/>
            <a:ext cx="1917700" cy="635000"/>
            <a:chOff x="8120820" y="3108187"/>
            <a:chExt cx="1917700" cy="635000"/>
          </a:xfrm>
          <a:solidFill>
            <a:srgbClr val="FFC000"/>
          </a:solidFill>
        </p:grpSpPr>
        <p:sp>
          <p:nvSpPr>
            <p:cNvPr id="42" name="Chevron 22"/>
            <p:cNvSpPr/>
            <p:nvPr/>
          </p:nvSpPr>
          <p:spPr>
            <a:xfrm>
              <a:off x="8120820" y="3108187"/>
              <a:ext cx="1917700" cy="635000"/>
            </a:xfrm>
            <a:prstGeom prst="chevron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3" name="TextBox 31"/>
            <p:cNvSpPr txBox="1"/>
            <p:nvPr/>
          </p:nvSpPr>
          <p:spPr>
            <a:xfrm>
              <a:off x="8273145" y="3238126"/>
              <a:ext cx="1517327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ea"/>
                  <a:cs typeface="Open Sans" panose="020B0606030504020204" pitchFamily="34" charset="0"/>
                  <a:sym typeface="Arial" panose="020B0604020202020204" pitchFamily="34" charset="0"/>
                </a:rPr>
                <a:t>03</a:t>
              </a:r>
            </a:p>
          </p:txBody>
        </p:sp>
      </p:grpSp>
      <p:grpSp>
        <p:nvGrpSpPr>
          <p:cNvPr id="44" name="Group 6"/>
          <p:cNvGrpSpPr/>
          <p:nvPr/>
        </p:nvGrpSpPr>
        <p:grpSpPr>
          <a:xfrm>
            <a:off x="3392267" y="3998636"/>
            <a:ext cx="1917700" cy="635000"/>
            <a:chOff x="3471738" y="4481236"/>
            <a:chExt cx="1917700" cy="635000"/>
          </a:xfrm>
          <a:solidFill>
            <a:srgbClr val="FFC000"/>
          </a:solidFill>
        </p:grpSpPr>
        <p:sp>
          <p:nvSpPr>
            <p:cNvPr id="45" name="Chevron 24"/>
            <p:cNvSpPr/>
            <p:nvPr/>
          </p:nvSpPr>
          <p:spPr>
            <a:xfrm flipH="1">
              <a:off x="3471738" y="4481236"/>
              <a:ext cx="1917700" cy="635000"/>
            </a:xfrm>
            <a:prstGeom prst="chevron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6" name="TextBox 32"/>
            <p:cNvSpPr txBox="1"/>
            <p:nvPr/>
          </p:nvSpPr>
          <p:spPr>
            <a:xfrm>
              <a:off x="3697297" y="4614069"/>
              <a:ext cx="1517327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ea"/>
                  <a:cs typeface="Open Sans" panose="020B0606030504020204" pitchFamily="34" charset="0"/>
                  <a:sym typeface="Arial" panose="020B0604020202020204" pitchFamily="34" charset="0"/>
                </a:rPr>
                <a:t>05</a:t>
              </a:r>
            </a:p>
          </p:txBody>
        </p:sp>
      </p:grpSp>
      <p:grpSp>
        <p:nvGrpSpPr>
          <p:cNvPr id="47" name="Group 7"/>
          <p:cNvGrpSpPr/>
          <p:nvPr/>
        </p:nvGrpSpPr>
        <p:grpSpPr>
          <a:xfrm>
            <a:off x="6489190" y="3998636"/>
            <a:ext cx="1917700" cy="635000"/>
            <a:chOff x="6568661" y="4481236"/>
            <a:chExt cx="1917700" cy="635000"/>
          </a:xfrm>
          <a:solidFill>
            <a:srgbClr val="FFC000"/>
          </a:solidFill>
        </p:grpSpPr>
        <p:sp>
          <p:nvSpPr>
            <p:cNvPr id="48" name="Chevron 25"/>
            <p:cNvSpPr/>
            <p:nvPr/>
          </p:nvSpPr>
          <p:spPr>
            <a:xfrm flipH="1">
              <a:off x="6568661" y="4481236"/>
              <a:ext cx="1917700" cy="635000"/>
            </a:xfrm>
            <a:prstGeom prst="chevron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9" name="TextBox 33"/>
            <p:cNvSpPr txBox="1"/>
            <p:nvPr/>
          </p:nvSpPr>
          <p:spPr>
            <a:xfrm>
              <a:off x="6805152" y="4614069"/>
              <a:ext cx="1517327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ea"/>
                  <a:cs typeface="Open Sans" panose="020B0606030504020204" pitchFamily="34" charset="0"/>
                  <a:sym typeface="Arial" panose="020B0604020202020204" pitchFamily="34" charset="0"/>
                </a:rPr>
                <a:t>04</a:t>
              </a:r>
            </a:p>
          </p:txBody>
        </p:sp>
      </p:grpSp>
      <p:sp>
        <p:nvSpPr>
          <p:cNvPr id="50" name="文本框 31"/>
          <p:cNvSpPr txBox="1">
            <a:spLocks noChangeArrowheads="1"/>
          </p:cNvSpPr>
          <p:nvPr/>
        </p:nvSpPr>
        <p:spPr bwMode="auto">
          <a:xfrm>
            <a:off x="1732764" y="993194"/>
            <a:ext cx="2279169" cy="460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2000" dirty="0">
                <a:solidFill>
                  <a:srgbClr val="FFD966"/>
                </a:solidFill>
                <a:latin typeface="+mn-ea"/>
                <a:ea typeface="+mn-ea"/>
                <a:sym typeface="Arial" panose="020B0604020202020204" pitchFamily="34" charset="0"/>
              </a:rPr>
              <a:t>添加标题</a:t>
            </a:r>
          </a:p>
        </p:txBody>
      </p:sp>
      <p:sp>
        <p:nvSpPr>
          <p:cNvPr id="51" name="文本框 32"/>
          <p:cNvSpPr txBox="1"/>
          <p:nvPr/>
        </p:nvSpPr>
        <p:spPr>
          <a:xfrm>
            <a:off x="1729274" y="1316804"/>
            <a:ext cx="2593173" cy="1231826"/>
          </a:xfrm>
          <a:prstGeom prst="rect">
            <a:avLst/>
          </a:prstGeom>
          <a:noFill/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FFD966"/>
                </a:solidFill>
                <a:latin typeface="+mn-ea"/>
              </a:rPr>
              <a:t>点击输入您的内容，或者通过复制您的文本后在此框中选择粘贴。</a:t>
            </a:r>
            <a:endParaRPr lang="zh-CN" altLang="en-US" sz="1600" dirty="0">
              <a:solidFill>
                <a:srgbClr val="FFD966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52" name="文本框 39"/>
          <p:cNvSpPr txBox="1">
            <a:spLocks noChangeArrowheads="1"/>
          </p:cNvSpPr>
          <p:nvPr/>
        </p:nvSpPr>
        <p:spPr bwMode="auto">
          <a:xfrm>
            <a:off x="4738999" y="993194"/>
            <a:ext cx="2279169" cy="460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2000" dirty="0">
                <a:solidFill>
                  <a:srgbClr val="FFD966"/>
                </a:solidFill>
                <a:latin typeface="+mn-ea"/>
                <a:ea typeface="+mn-ea"/>
                <a:sym typeface="Arial" panose="020B0604020202020204" pitchFamily="34" charset="0"/>
              </a:rPr>
              <a:t>添加标题</a:t>
            </a:r>
          </a:p>
        </p:txBody>
      </p:sp>
      <p:sp>
        <p:nvSpPr>
          <p:cNvPr id="53" name="文本框 40"/>
          <p:cNvSpPr txBox="1"/>
          <p:nvPr/>
        </p:nvSpPr>
        <p:spPr>
          <a:xfrm>
            <a:off x="4735509" y="1316804"/>
            <a:ext cx="2593173" cy="1231826"/>
          </a:xfrm>
          <a:prstGeom prst="rect">
            <a:avLst/>
          </a:prstGeom>
          <a:noFill/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FFD966"/>
                </a:solidFill>
                <a:latin typeface="+mn-ea"/>
              </a:rPr>
              <a:t>点击输入您的内容，或者通过复制您的文本后在此框中选择粘贴。</a:t>
            </a:r>
            <a:endParaRPr lang="zh-CN" altLang="en-US" sz="1600" dirty="0">
              <a:solidFill>
                <a:srgbClr val="FFD966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54" name="文本框 41"/>
          <p:cNvSpPr txBox="1">
            <a:spLocks noChangeArrowheads="1"/>
          </p:cNvSpPr>
          <p:nvPr/>
        </p:nvSpPr>
        <p:spPr bwMode="auto">
          <a:xfrm>
            <a:off x="7745234" y="993194"/>
            <a:ext cx="2279169" cy="460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2000" dirty="0">
                <a:solidFill>
                  <a:srgbClr val="FFD966"/>
                </a:solidFill>
                <a:latin typeface="+mn-ea"/>
                <a:ea typeface="+mn-ea"/>
                <a:sym typeface="Arial" panose="020B0604020202020204" pitchFamily="34" charset="0"/>
              </a:rPr>
              <a:t>添加标题</a:t>
            </a:r>
          </a:p>
        </p:txBody>
      </p:sp>
      <p:sp>
        <p:nvSpPr>
          <p:cNvPr id="55" name="文本框 42"/>
          <p:cNvSpPr txBox="1"/>
          <p:nvPr/>
        </p:nvSpPr>
        <p:spPr>
          <a:xfrm>
            <a:off x="7741744" y="1316804"/>
            <a:ext cx="2593173" cy="1231826"/>
          </a:xfrm>
          <a:prstGeom prst="rect">
            <a:avLst/>
          </a:prstGeom>
          <a:noFill/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FFD966"/>
                </a:solidFill>
                <a:latin typeface="+mn-ea"/>
              </a:rPr>
              <a:t>点击输入您的内容，或者通过复制您的文本后在此框中选择粘贴。</a:t>
            </a:r>
            <a:endParaRPr lang="zh-CN" altLang="en-US" sz="1600" dirty="0">
              <a:solidFill>
                <a:srgbClr val="FFD966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56" name="文本框 43"/>
          <p:cNvSpPr txBox="1">
            <a:spLocks noChangeArrowheads="1"/>
          </p:cNvSpPr>
          <p:nvPr/>
        </p:nvSpPr>
        <p:spPr bwMode="auto">
          <a:xfrm>
            <a:off x="6426344" y="4687548"/>
            <a:ext cx="2279169" cy="460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2000" dirty="0">
                <a:solidFill>
                  <a:srgbClr val="FFD966"/>
                </a:solidFill>
                <a:latin typeface="+mn-ea"/>
                <a:ea typeface="+mn-ea"/>
                <a:sym typeface="Arial" panose="020B0604020202020204" pitchFamily="34" charset="0"/>
              </a:rPr>
              <a:t>添加标题</a:t>
            </a:r>
          </a:p>
        </p:txBody>
      </p:sp>
      <p:sp>
        <p:nvSpPr>
          <p:cNvPr id="57" name="文本框 44"/>
          <p:cNvSpPr txBox="1"/>
          <p:nvPr/>
        </p:nvSpPr>
        <p:spPr>
          <a:xfrm>
            <a:off x="6422854" y="4994829"/>
            <a:ext cx="2593173" cy="1231826"/>
          </a:xfrm>
          <a:prstGeom prst="rect">
            <a:avLst/>
          </a:prstGeom>
          <a:noFill/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FFD966"/>
                </a:solidFill>
                <a:latin typeface="+mn-ea"/>
              </a:rPr>
              <a:t>点击输入您的内容，或者通过复制您的文本后在此框中选择粘贴。</a:t>
            </a:r>
            <a:endParaRPr lang="zh-CN" altLang="en-US" sz="1600" dirty="0">
              <a:solidFill>
                <a:srgbClr val="FFD966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58" name="文本框 45"/>
          <p:cNvSpPr txBox="1">
            <a:spLocks noChangeArrowheads="1"/>
          </p:cNvSpPr>
          <p:nvPr/>
        </p:nvSpPr>
        <p:spPr bwMode="auto">
          <a:xfrm>
            <a:off x="3182862" y="4687548"/>
            <a:ext cx="2279169" cy="460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2000" dirty="0">
                <a:solidFill>
                  <a:srgbClr val="FFD966"/>
                </a:solidFill>
                <a:latin typeface="+mn-ea"/>
                <a:ea typeface="+mn-ea"/>
                <a:sym typeface="Arial" panose="020B0604020202020204" pitchFamily="34" charset="0"/>
              </a:rPr>
              <a:t>添加标题</a:t>
            </a:r>
          </a:p>
        </p:txBody>
      </p:sp>
      <p:sp>
        <p:nvSpPr>
          <p:cNvPr id="59" name="文本框 46"/>
          <p:cNvSpPr txBox="1"/>
          <p:nvPr/>
        </p:nvSpPr>
        <p:spPr>
          <a:xfrm>
            <a:off x="3179372" y="4994829"/>
            <a:ext cx="2593173" cy="1231826"/>
          </a:xfrm>
          <a:prstGeom prst="rect">
            <a:avLst/>
          </a:prstGeom>
          <a:noFill/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FFD966"/>
                </a:solidFill>
                <a:latin typeface="+mn-ea"/>
              </a:rPr>
              <a:t>点击输入您的内容，或者通过复制您的文本后在此框中选择粘贴。</a:t>
            </a:r>
            <a:endParaRPr lang="zh-CN" altLang="en-US" sz="1600" dirty="0">
              <a:solidFill>
                <a:srgbClr val="FFD966"/>
              </a:solidFill>
              <a:latin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" y="0"/>
            <a:ext cx="12189611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5" y="3648205"/>
            <a:ext cx="2171700" cy="269563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816870" y="1479400"/>
            <a:ext cx="878686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5600" spc="-150" dirty="0">
                <a:ln w="98425" cmpd="thinThick">
                  <a:noFill/>
                </a:ln>
                <a:solidFill>
                  <a:srgbClr val="FACA7F"/>
                </a:solidFill>
                <a:latin typeface="汉仪行楷简" panose="02010609000101010101" pitchFamily="49" charset="-122"/>
                <a:ea typeface="汉仪行楷简" panose="02010609000101010101" pitchFamily="49" charset="-122"/>
                <a:cs typeface="+mn-ea"/>
                <a:sym typeface="+mn-lt"/>
              </a:rPr>
              <a:t>元旦快乐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598067" y="4022844"/>
            <a:ext cx="5117307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dist"/>
            <a:r>
              <a:rPr lang="zh-CN" altLang="en-US" sz="2800" dirty="0">
                <a:ln w="98425" cmpd="thinThick">
                  <a:noFill/>
                </a:ln>
                <a:solidFill>
                  <a:srgbClr val="FACA7F"/>
                </a:solidFill>
                <a:cs typeface="+mn-ea"/>
                <a:sym typeface="+mn-lt"/>
              </a:rPr>
              <a:t>喜迎元</a:t>
            </a:r>
            <a:r>
              <a:rPr lang="zh-CN" altLang="en-US" sz="2800" dirty="0" smtClean="0">
                <a:ln w="98425" cmpd="thinThick">
                  <a:noFill/>
                </a:ln>
                <a:solidFill>
                  <a:srgbClr val="FACA7F"/>
                </a:solidFill>
                <a:cs typeface="+mn-ea"/>
                <a:sym typeface="+mn-lt"/>
              </a:rPr>
              <a:t>旦</a:t>
            </a:r>
            <a:r>
              <a:rPr lang="en-US" altLang="zh-CN" sz="2800" dirty="0" smtClean="0">
                <a:ln w="98425" cmpd="thinThick">
                  <a:noFill/>
                </a:ln>
                <a:solidFill>
                  <a:srgbClr val="FACA7F"/>
                </a:solidFill>
                <a:cs typeface="+mn-ea"/>
                <a:sym typeface="+mn-lt"/>
              </a:rPr>
              <a:t>PPT</a:t>
            </a:r>
            <a:r>
              <a:rPr lang="zh-CN" altLang="en-US" sz="2800" dirty="0" smtClean="0">
                <a:ln w="98425" cmpd="thinThick">
                  <a:noFill/>
                </a:ln>
                <a:solidFill>
                  <a:srgbClr val="FACA7F"/>
                </a:solidFill>
                <a:cs typeface="+mn-ea"/>
                <a:sym typeface="+mn-lt"/>
              </a:rPr>
              <a:t>模板</a:t>
            </a:r>
            <a:endParaRPr lang="zh-CN" altLang="en-US" sz="2800" dirty="0">
              <a:ln w="98425" cmpd="thinThick">
                <a:noFill/>
              </a:ln>
              <a:solidFill>
                <a:srgbClr val="FACA7F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5384861" y="2512338"/>
            <a:ext cx="2978701" cy="64633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活动背景介绍</a:t>
            </a:r>
          </a:p>
        </p:txBody>
      </p:sp>
      <p:sp>
        <p:nvSpPr>
          <p:cNvPr id="7" name="TextBox 506"/>
          <p:cNvSpPr txBox="1"/>
          <p:nvPr/>
        </p:nvSpPr>
        <p:spPr>
          <a:xfrm>
            <a:off x="5414520" y="3124215"/>
            <a:ext cx="4393157" cy="133882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rgbClr val="FFD966"/>
                </a:solidFill>
                <a:latin typeface="+mn-lt"/>
                <a:ea typeface="+mn-ea"/>
                <a:cs typeface="+mn-ea"/>
                <a:sym typeface="+mn-lt"/>
              </a:rPr>
              <a:t>点击输入您的内容，或者通过复制您的文本后，在此框中选择粘贴。请言简意赅，简单说明即可，不必繁琐。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111753" y="2336766"/>
            <a:ext cx="172354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0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壹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5027587" y="2614390"/>
            <a:ext cx="0" cy="1548806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393" y="-221761"/>
            <a:ext cx="4223139" cy="42231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6"/>
          <p:cNvSpPr/>
          <p:nvPr/>
        </p:nvSpPr>
        <p:spPr>
          <a:xfrm>
            <a:off x="1536816" y="1345300"/>
            <a:ext cx="1492884" cy="1492878"/>
          </a:xfrm>
          <a:prstGeom prst="ellipse">
            <a:avLst/>
          </a:prstGeom>
          <a:noFill/>
          <a:ln w="63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 dirty="0">
              <a:solidFill>
                <a:schemeClr val="accent4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Oval 17"/>
          <p:cNvSpPr/>
          <p:nvPr/>
        </p:nvSpPr>
        <p:spPr>
          <a:xfrm>
            <a:off x="4129088" y="1345300"/>
            <a:ext cx="1492884" cy="1492878"/>
          </a:xfrm>
          <a:prstGeom prst="ellipse">
            <a:avLst/>
          </a:prstGeom>
          <a:noFill/>
          <a:ln w="63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 dirty="0">
              <a:solidFill>
                <a:schemeClr val="accent4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Oval 18"/>
          <p:cNvSpPr/>
          <p:nvPr/>
        </p:nvSpPr>
        <p:spPr>
          <a:xfrm>
            <a:off x="6603366" y="1345300"/>
            <a:ext cx="1492884" cy="1492878"/>
          </a:xfrm>
          <a:prstGeom prst="ellipse">
            <a:avLst/>
          </a:prstGeom>
          <a:noFill/>
          <a:ln w="63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 dirty="0">
              <a:solidFill>
                <a:schemeClr val="accent4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Oval 19"/>
          <p:cNvSpPr/>
          <p:nvPr/>
        </p:nvSpPr>
        <p:spPr>
          <a:xfrm>
            <a:off x="9195402" y="1345071"/>
            <a:ext cx="1493336" cy="1493336"/>
          </a:xfrm>
          <a:prstGeom prst="ellipse">
            <a:avLst/>
          </a:prstGeom>
          <a:noFill/>
          <a:ln w="63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 dirty="0">
              <a:solidFill>
                <a:schemeClr val="accent4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Arc 20"/>
          <p:cNvSpPr/>
          <p:nvPr/>
        </p:nvSpPr>
        <p:spPr>
          <a:xfrm>
            <a:off x="1418826" y="1227309"/>
            <a:ext cx="1728865" cy="1728861"/>
          </a:xfrm>
          <a:prstGeom prst="arc">
            <a:avLst>
              <a:gd name="adj1" fmla="val 20172577"/>
              <a:gd name="adj2" fmla="val 16297434"/>
            </a:avLst>
          </a:prstGeom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700" dirty="0">
              <a:solidFill>
                <a:schemeClr val="accent4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Arc 21"/>
          <p:cNvSpPr/>
          <p:nvPr/>
        </p:nvSpPr>
        <p:spPr>
          <a:xfrm>
            <a:off x="4011096" y="1227309"/>
            <a:ext cx="1728865" cy="1728861"/>
          </a:xfrm>
          <a:prstGeom prst="arc">
            <a:avLst>
              <a:gd name="adj1" fmla="val 17379292"/>
              <a:gd name="adj2" fmla="val 8825709"/>
            </a:avLst>
          </a:prstGeom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700" dirty="0">
              <a:solidFill>
                <a:schemeClr val="accent4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Arc 22"/>
          <p:cNvSpPr/>
          <p:nvPr/>
        </p:nvSpPr>
        <p:spPr>
          <a:xfrm>
            <a:off x="6485376" y="1227309"/>
            <a:ext cx="1728865" cy="1728861"/>
          </a:xfrm>
          <a:prstGeom prst="arc">
            <a:avLst>
              <a:gd name="adj1" fmla="val 14283035"/>
              <a:gd name="adj2" fmla="val 8268073"/>
            </a:avLst>
          </a:prstGeom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700" dirty="0">
              <a:solidFill>
                <a:schemeClr val="accent4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Arc 23"/>
          <p:cNvSpPr/>
          <p:nvPr/>
        </p:nvSpPr>
        <p:spPr>
          <a:xfrm>
            <a:off x="9077646" y="1227309"/>
            <a:ext cx="1728865" cy="1728861"/>
          </a:xfrm>
          <a:prstGeom prst="arc">
            <a:avLst>
              <a:gd name="adj1" fmla="val 17026676"/>
              <a:gd name="adj2" fmla="val 13044588"/>
            </a:avLst>
          </a:prstGeom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700" dirty="0">
              <a:solidFill>
                <a:schemeClr val="accent4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TextBox 24"/>
          <p:cNvSpPr txBox="1"/>
          <p:nvPr/>
        </p:nvSpPr>
        <p:spPr>
          <a:xfrm>
            <a:off x="1827424" y="1799896"/>
            <a:ext cx="911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85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%</a:t>
            </a:r>
            <a:endParaRPr lang="en-US" sz="2800" dirty="0">
              <a:solidFill>
                <a:schemeClr val="accent4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TextBox 27"/>
          <p:cNvSpPr txBox="1"/>
          <p:nvPr/>
        </p:nvSpPr>
        <p:spPr>
          <a:xfrm>
            <a:off x="4383268" y="1799896"/>
            <a:ext cx="929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73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%</a:t>
            </a:r>
            <a:endParaRPr lang="en-US" sz="2800" dirty="0">
              <a:solidFill>
                <a:schemeClr val="accent4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TextBox 28"/>
          <p:cNvSpPr txBox="1"/>
          <p:nvPr/>
        </p:nvSpPr>
        <p:spPr>
          <a:xfrm>
            <a:off x="6857552" y="1799896"/>
            <a:ext cx="929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78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%</a:t>
            </a:r>
            <a:endParaRPr lang="en-US" sz="2800" dirty="0">
              <a:solidFill>
                <a:schemeClr val="accent4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TextBox 29"/>
          <p:cNvSpPr txBox="1"/>
          <p:nvPr/>
        </p:nvSpPr>
        <p:spPr>
          <a:xfrm>
            <a:off x="9486244" y="1799896"/>
            <a:ext cx="911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90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%</a:t>
            </a:r>
            <a:endParaRPr lang="en-US" sz="2800" dirty="0">
              <a:solidFill>
                <a:schemeClr val="accent4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TextBox 30"/>
          <p:cNvSpPr txBox="1"/>
          <p:nvPr/>
        </p:nvSpPr>
        <p:spPr>
          <a:xfrm>
            <a:off x="2772396" y="1952491"/>
            <a:ext cx="986566" cy="27849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zh-CN" altLang="en-US" sz="1400" dirty="0">
                <a:solidFill>
                  <a:srgbClr val="D00001"/>
                </a:solidFill>
                <a:cs typeface="+mn-ea"/>
                <a:sym typeface="+mn-lt"/>
              </a:rPr>
              <a:t>标题文字</a:t>
            </a:r>
            <a:endParaRPr lang="en-US" sz="1400" dirty="0">
              <a:solidFill>
                <a:srgbClr val="D00001"/>
              </a:solidFill>
              <a:cs typeface="+mn-ea"/>
              <a:sym typeface="+mn-lt"/>
            </a:endParaRPr>
          </a:p>
        </p:txBody>
      </p:sp>
      <p:sp>
        <p:nvSpPr>
          <p:cNvPr id="15" name="TextBox 31"/>
          <p:cNvSpPr txBox="1"/>
          <p:nvPr/>
        </p:nvSpPr>
        <p:spPr>
          <a:xfrm>
            <a:off x="5364664" y="1952491"/>
            <a:ext cx="986566" cy="27849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zh-CN" altLang="en-US" sz="1400" dirty="0">
                <a:solidFill>
                  <a:srgbClr val="D00001"/>
                </a:solidFill>
                <a:cs typeface="+mn-ea"/>
                <a:sym typeface="+mn-lt"/>
              </a:rPr>
              <a:t>标题文字</a:t>
            </a:r>
            <a:endParaRPr lang="en-US" altLang="zh-CN" sz="1400" dirty="0">
              <a:solidFill>
                <a:srgbClr val="D00001"/>
              </a:solidFill>
              <a:cs typeface="+mn-ea"/>
              <a:sym typeface="+mn-lt"/>
            </a:endParaRPr>
          </a:p>
        </p:txBody>
      </p:sp>
      <p:sp>
        <p:nvSpPr>
          <p:cNvPr id="16" name="TextBox 32"/>
          <p:cNvSpPr txBox="1"/>
          <p:nvPr/>
        </p:nvSpPr>
        <p:spPr>
          <a:xfrm>
            <a:off x="7838946" y="1952491"/>
            <a:ext cx="986566" cy="27849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zh-CN" altLang="en-US" sz="1400" dirty="0">
                <a:solidFill>
                  <a:srgbClr val="D00001"/>
                </a:solidFill>
                <a:cs typeface="+mn-ea"/>
                <a:sym typeface="+mn-lt"/>
              </a:rPr>
              <a:t>标题文字</a:t>
            </a:r>
            <a:endParaRPr lang="en-US" altLang="zh-CN" sz="1400" dirty="0">
              <a:solidFill>
                <a:srgbClr val="D00001"/>
              </a:solidFill>
              <a:cs typeface="+mn-ea"/>
              <a:sym typeface="+mn-lt"/>
            </a:endParaRPr>
          </a:p>
        </p:txBody>
      </p:sp>
      <p:sp>
        <p:nvSpPr>
          <p:cNvPr id="17" name="TextBox 33"/>
          <p:cNvSpPr txBox="1"/>
          <p:nvPr/>
        </p:nvSpPr>
        <p:spPr>
          <a:xfrm>
            <a:off x="10431214" y="1952491"/>
            <a:ext cx="986566" cy="27849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zh-CN" altLang="en-US" sz="1400" dirty="0">
                <a:solidFill>
                  <a:srgbClr val="D00001"/>
                </a:solidFill>
                <a:cs typeface="+mn-ea"/>
                <a:sym typeface="+mn-lt"/>
              </a:rPr>
              <a:t>标题文字</a:t>
            </a:r>
            <a:endParaRPr lang="en-US" altLang="zh-CN" sz="1400" dirty="0">
              <a:solidFill>
                <a:srgbClr val="D00001"/>
              </a:solidFill>
              <a:cs typeface="+mn-ea"/>
              <a:sym typeface="+mn-lt"/>
            </a:endParaRPr>
          </a:p>
        </p:txBody>
      </p:sp>
      <p:sp>
        <p:nvSpPr>
          <p:cNvPr id="19" name="TextBox 191"/>
          <p:cNvSpPr txBox="1">
            <a:spLocks noChangeArrowheads="1"/>
          </p:cNvSpPr>
          <p:nvPr/>
        </p:nvSpPr>
        <p:spPr bwMode="auto">
          <a:xfrm>
            <a:off x="4573964" y="3708503"/>
            <a:ext cx="30440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zh-CN" altLang="en-US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cs typeface="+mn-ea"/>
                <a:sym typeface="+mn-lt"/>
              </a:rPr>
              <a:t>请在此输入标题文本</a:t>
            </a:r>
            <a:endParaRPr lang="en-US" altLang="zh-CN" sz="2400" b="1" dirty="0">
              <a:solidFill>
                <a:schemeClr val="accent4">
                  <a:lumMod val="60000"/>
                  <a:lumOff val="4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142291" y="4315694"/>
            <a:ext cx="10179744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FFD966"/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点击输入您的内容，或者通过复制您的文本后，在此框中选择粘贴。请言简意赅，简单说明即可，不必繁琐。点击输入您的内容，或者通过复制您的文本后，在此框中选择粘贴。请言简意赅，简单说明即可，不必繁琐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3"/>
          <p:cNvSpPr txBox="1"/>
          <p:nvPr/>
        </p:nvSpPr>
        <p:spPr>
          <a:xfrm>
            <a:off x="1173131" y="1518330"/>
            <a:ext cx="4863363" cy="6082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 defTabSz="1219200">
              <a:lnSpc>
                <a:spcPts val="1600"/>
              </a:lnSpc>
              <a:defRPr sz="1255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609600" defTabSz="1219200">
              <a:defRPr sz="2400"/>
            </a:lvl2pPr>
            <a:lvl3pPr marL="1219200" defTabSz="1219200">
              <a:defRPr sz="2400"/>
            </a:lvl3pPr>
            <a:lvl4pPr marL="1828800" defTabSz="1219200">
              <a:defRPr sz="2400"/>
            </a:lvl4pPr>
            <a:lvl5pPr marL="2438400" defTabSz="1219200">
              <a:defRPr sz="2400"/>
            </a:lvl5pPr>
            <a:lvl6pPr marL="3048000" defTabSz="1219200">
              <a:defRPr sz="2400"/>
            </a:lvl6pPr>
            <a:lvl7pPr marL="3657600" defTabSz="1219200">
              <a:defRPr sz="2400"/>
            </a:lvl7pPr>
            <a:lvl8pPr marL="4267200" defTabSz="1219200">
              <a:defRPr sz="2400"/>
            </a:lvl8pPr>
            <a:lvl9pPr marL="4876800" defTabSz="1219200">
              <a:defRPr sz="2400"/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FFD966"/>
                </a:solidFill>
                <a:latin typeface="+mn-lt"/>
                <a:ea typeface="+mn-ea"/>
                <a:cs typeface="+mn-ea"/>
                <a:sym typeface="+mn-lt"/>
              </a:rPr>
              <a:t>点击输入您的内容，或者通过复制您的文本后，在此框中选择粘贴。请言简意赅，简单说明即可，不必繁琐。</a:t>
            </a:r>
          </a:p>
        </p:txBody>
      </p:sp>
      <p:sp>
        <p:nvSpPr>
          <p:cNvPr id="3" name="文本框 9"/>
          <p:cNvSpPr txBox="1"/>
          <p:nvPr/>
        </p:nvSpPr>
        <p:spPr>
          <a:xfrm>
            <a:off x="1685304" y="995294"/>
            <a:ext cx="1981477" cy="32823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>
            <a:noAutofit/>
          </a:bodyPr>
          <a:lstStyle>
            <a:defPPr>
              <a:defRPr lang="zh-CN"/>
            </a:defPPr>
            <a:lvl1pPr defTabSz="1219200">
              <a:spcBef>
                <a:spcPct val="0"/>
              </a:spcBef>
              <a:defRPr cap="all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marL="0" lvl="1" defTabSz="1219200">
              <a:defRPr sz="2055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219200" defTabSz="1219200">
              <a:defRPr sz="2400"/>
            </a:lvl3pPr>
            <a:lvl4pPr marL="1828800" defTabSz="1219200">
              <a:defRPr sz="2400"/>
            </a:lvl4pPr>
            <a:lvl5pPr marL="2438400" defTabSz="1219200">
              <a:defRPr sz="2400"/>
            </a:lvl5pPr>
            <a:lvl6pPr marL="3048000" defTabSz="1219200">
              <a:defRPr sz="2400"/>
            </a:lvl6pPr>
            <a:lvl7pPr marL="3657600" defTabSz="1219200">
              <a:defRPr sz="2400"/>
            </a:lvl7pPr>
            <a:lvl8pPr marL="4267200" defTabSz="1219200">
              <a:defRPr sz="2400"/>
            </a:lvl8pPr>
            <a:lvl9pPr marL="4876800" defTabSz="1219200">
              <a:defRPr sz="2400"/>
            </a:lvl9pPr>
          </a:lstStyle>
          <a:p>
            <a:pPr lvl="1"/>
            <a:r>
              <a:rPr lang="zh-CN" alt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输入标题文本</a:t>
            </a:r>
          </a:p>
        </p:txBody>
      </p:sp>
      <p:sp>
        <p:nvSpPr>
          <p:cNvPr id="4" name="文本框 9"/>
          <p:cNvSpPr txBox="1"/>
          <p:nvPr/>
        </p:nvSpPr>
        <p:spPr>
          <a:xfrm>
            <a:off x="1062641" y="967049"/>
            <a:ext cx="525988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2600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01</a:t>
            </a:r>
            <a:endParaRPr lang="zh-CN" altLang="en-US" sz="2600" dirty="0">
              <a:solidFill>
                <a:schemeClr val="accent4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TextBox 33"/>
          <p:cNvSpPr txBox="1"/>
          <p:nvPr/>
        </p:nvSpPr>
        <p:spPr>
          <a:xfrm>
            <a:off x="1173131" y="3107389"/>
            <a:ext cx="4863363" cy="6082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 defTabSz="1219200">
              <a:lnSpc>
                <a:spcPts val="1600"/>
              </a:lnSpc>
              <a:defRPr sz="1255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609600" defTabSz="1219200">
              <a:defRPr sz="2400"/>
            </a:lvl2pPr>
            <a:lvl3pPr marL="1219200" defTabSz="1219200">
              <a:defRPr sz="2400"/>
            </a:lvl3pPr>
            <a:lvl4pPr marL="1828800" defTabSz="1219200">
              <a:defRPr sz="2400"/>
            </a:lvl4pPr>
            <a:lvl5pPr marL="2438400" defTabSz="1219200">
              <a:defRPr sz="2400"/>
            </a:lvl5pPr>
            <a:lvl6pPr marL="3048000" defTabSz="1219200">
              <a:defRPr sz="2400"/>
            </a:lvl6pPr>
            <a:lvl7pPr marL="3657600" defTabSz="1219200">
              <a:defRPr sz="2400"/>
            </a:lvl7pPr>
            <a:lvl8pPr marL="4267200" defTabSz="1219200">
              <a:defRPr sz="2400"/>
            </a:lvl8pPr>
            <a:lvl9pPr marL="4876800" defTabSz="1219200">
              <a:defRPr sz="2400"/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FFD966"/>
                </a:solidFill>
                <a:latin typeface="+mn-lt"/>
                <a:ea typeface="+mn-ea"/>
                <a:cs typeface="+mn-ea"/>
                <a:sym typeface="+mn-lt"/>
              </a:rPr>
              <a:t>点击输入您的内容，或者通过复制您的文本后，在此框中选择粘贴。请言简意赅，简单说明即可，不必繁琐。</a:t>
            </a:r>
          </a:p>
        </p:txBody>
      </p:sp>
      <p:sp>
        <p:nvSpPr>
          <p:cNvPr id="6" name="文本框 9"/>
          <p:cNvSpPr txBox="1"/>
          <p:nvPr/>
        </p:nvSpPr>
        <p:spPr>
          <a:xfrm>
            <a:off x="1685304" y="2584353"/>
            <a:ext cx="1981477" cy="32823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>
            <a:noAutofit/>
          </a:bodyPr>
          <a:lstStyle>
            <a:defPPr>
              <a:defRPr lang="zh-CN"/>
            </a:defPPr>
            <a:lvl1pPr defTabSz="1219200">
              <a:spcBef>
                <a:spcPct val="0"/>
              </a:spcBef>
              <a:defRPr cap="all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marL="0" lvl="1" defTabSz="1219200">
              <a:defRPr sz="2055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219200" defTabSz="1219200">
              <a:defRPr sz="2400"/>
            </a:lvl3pPr>
            <a:lvl4pPr marL="1828800" defTabSz="1219200">
              <a:defRPr sz="2400"/>
            </a:lvl4pPr>
            <a:lvl5pPr marL="2438400" defTabSz="1219200">
              <a:defRPr sz="2400"/>
            </a:lvl5pPr>
            <a:lvl6pPr marL="3048000" defTabSz="1219200">
              <a:defRPr sz="2400"/>
            </a:lvl6pPr>
            <a:lvl7pPr marL="3657600" defTabSz="1219200">
              <a:defRPr sz="2400"/>
            </a:lvl7pPr>
            <a:lvl8pPr marL="4267200" defTabSz="1219200">
              <a:defRPr sz="2400"/>
            </a:lvl8pPr>
            <a:lvl9pPr marL="4876800" defTabSz="1219200">
              <a:defRPr sz="2400"/>
            </a:lvl9pPr>
          </a:lstStyle>
          <a:p>
            <a:pPr lvl="1"/>
            <a:r>
              <a:rPr lang="zh-CN" alt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输入标题文本</a:t>
            </a:r>
          </a:p>
        </p:txBody>
      </p:sp>
      <p:sp>
        <p:nvSpPr>
          <p:cNvPr id="7" name="文本框 9"/>
          <p:cNvSpPr txBox="1"/>
          <p:nvPr/>
        </p:nvSpPr>
        <p:spPr>
          <a:xfrm>
            <a:off x="1062641" y="2556108"/>
            <a:ext cx="525988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2600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02</a:t>
            </a:r>
            <a:endParaRPr lang="zh-CN" altLang="en-US" sz="2600" dirty="0">
              <a:solidFill>
                <a:schemeClr val="accent4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TextBox 33"/>
          <p:cNvSpPr txBox="1"/>
          <p:nvPr/>
        </p:nvSpPr>
        <p:spPr>
          <a:xfrm>
            <a:off x="1232637" y="4808991"/>
            <a:ext cx="4863363" cy="6082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 defTabSz="1219200">
              <a:lnSpc>
                <a:spcPts val="1600"/>
              </a:lnSpc>
              <a:defRPr sz="1255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609600" defTabSz="1219200">
              <a:defRPr sz="2400"/>
            </a:lvl2pPr>
            <a:lvl3pPr marL="1219200" defTabSz="1219200">
              <a:defRPr sz="2400"/>
            </a:lvl3pPr>
            <a:lvl4pPr marL="1828800" defTabSz="1219200">
              <a:defRPr sz="2400"/>
            </a:lvl4pPr>
            <a:lvl5pPr marL="2438400" defTabSz="1219200">
              <a:defRPr sz="2400"/>
            </a:lvl5pPr>
            <a:lvl6pPr marL="3048000" defTabSz="1219200">
              <a:defRPr sz="2400"/>
            </a:lvl6pPr>
            <a:lvl7pPr marL="3657600" defTabSz="1219200">
              <a:defRPr sz="2400"/>
            </a:lvl7pPr>
            <a:lvl8pPr marL="4267200" defTabSz="1219200">
              <a:defRPr sz="2400"/>
            </a:lvl8pPr>
            <a:lvl9pPr marL="4876800" defTabSz="1219200">
              <a:defRPr sz="2400"/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FFD966"/>
                </a:solidFill>
                <a:latin typeface="+mn-lt"/>
                <a:ea typeface="+mn-ea"/>
                <a:cs typeface="+mn-ea"/>
                <a:sym typeface="+mn-lt"/>
              </a:rPr>
              <a:t>点击输入您的内容，或者通过复制您的文本后，在此框中选择粘贴。请言简意赅，简单说明即可，不必繁琐。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685304" y="4285954"/>
            <a:ext cx="1981477" cy="32823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>
            <a:noAutofit/>
          </a:bodyPr>
          <a:lstStyle>
            <a:defPPr>
              <a:defRPr lang="zh-CN"/>
            </a:defPPr>
            <a:lvl1pPr defTabSz="1219200">
              <a:spcBef>
                <a:spcPct val="0"/>
              </a:spcBef>
              <a:defRPr cap="all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marL="0" lvl="1" defTabSz="1219200">
              <a:defRPr sz="2055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219200" defTabSz="1219200">
              <a:defRPr sz="2400"/>
            </a:lvl3pPr>
            <a:lvl4pPr marL="1828800" defTabSz="1219200">
              <a:defRPr sz="2400"/>
            </a:lvl4pPr>
            <a:lvl5pPr marL="2438400" defTabSz="1219200">
              <a:defRPr sz="2400"/>
            </a:lvl5pPr>
            <a:lvl6pPr marL="3048000" defTabSz="1219200">
              <a:defRPr sz="2400"/>
            </a:lvl6pPr>
            <a:lvl7pPr marL="3657600" defTabSz="1219200">
              <a:defRPr sz="2400"/>
            </a:lvl7pPr>
            <a:lvl8pPr marL="4267200" defTabSz="1219200">
              <a:defRPr sz="2400"/>
            </a:lvl8pPr>
            <a:lvl9pPr marL="4876800" defTabSz="1219200">
              <a:defRPr sz="2400"/>
            </a:lvl9pPr>
          </a:lstStyle>
          <a:p>
            <a:pPr lvl="1"/>
            <a:r>
              <a:rPr lang="zh-CN" alt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输入标题文本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062641" y="4257709"/>
            <a:ext cx="525988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2600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03</a:t>
            </a:r>
            <a:endParaRPr lang="zh-CN" altLang="en-US" sz="2600" dirty="0">
              <a:solidFill>
                <a:schemeClr val="accent4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文本框 9"/>
          <p:cNvSpPr txBox="1"/>
          <p:nvPr/>
        </p:nvSpPr>
        <p:spPr>
          <a:xfrm>
            <a:off x="7573810" y="3637091"/>
            <a:ext cx="835952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4400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01</a:t>
            </a:r>
            <a:endParaRPr lang="zh-CN" altLang="en-US" sz="4400" dirty="0">
              <a:solidFill>
                <a:schemeClr val="accent4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9192344" y="2140151"/>
            <a:ext cx="1650885" cy="4043479"/>
            <a:chOff x="9192344" y="3337683"/>
            <a:chExt cx="1650885" cy="4043479"/>
          </a:xfrm>
        </p:grpSpPr>
        <p:sp>
          <p:nvSpPr>
            <p:cNvPr id="13" name="对角圆角矩形 12"/>
            <p:cNvSpPr/>
            <p:nvPr/>
          </p:nvSpPr>
          <p:spPr>
            <a:xfrm>
              <a:off x="9192344" y="3337683"/>
              <a:ext cx="1650885" cy="1650885"/>
            </a:xfrm>
            <a:prstGeom prst="round2DiagRect">
              <a:avLst>
                <a:gd name="adj1" fmla="val 34619"/>
                <a:gd name="adj2" fmla="val 0"/>
              </a:avLst>
            </a:prstGeom>
            <a:noFill/>
            <a:ln w="254000">
              <a:solidFill>
                <a:schemeClr val="accent4">
                  <a:lumMod val="60000"/>
                  <a:lumOff val="40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14" name="直接连接符 14"/>
            <p:cNvCxnSpPr/>
            <p:nvPr/>
          </p:nvCxnSpPr>
          <p:spPr>
            <a:xfrm>
              <a:off x="9192344" y="4662263"/>
              <a:ext cx="0" cy="2718899"/>
            </a:xfrm>
            <a:prstGeom prst="line">
              <a:avLst/>
            </a:prstGeom>
            <a:noFill/>
            <a:ln w="254000">
              <a:solidFill>
                <a:schemeClr val="accent4">
                  <a:lumMod val="60000"/>
                  <a:lumOff val="40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5" name="组合 14"/>
          <p:cNvGrpSpPr/>
          <p:nvPr/>
        </p:nvGrpSpPr>
        <p:grpSpPr>
          <a:xfrm>
            <a:off x="7578837" y="1079924"/>
            <a:ext cx="1222982" cy="4580544"/>
            <a:chOff x="7578837" y="2277456"/>
            <a:chExt cx="1222982" cy="4580544"/>
          </a:xfrm>
        </p:grpSpPr>
        <p:sp>
          <p:nvSpPr>
            <p:cNvPr id="16" name="对角圆角矩形 15"/>
            <p:cNvSpPr/>
            <p:nvPr/>
          </p:nvSpPr>
          <p:spPr>
            <a:xfrm flipH="1">
              <a:off x="7578837" y="2277456"/>
              <a:ext cx="1222982" cy="1222982"/>
            </a:xfrm>
            <a:prstGeom prst="round2DiagRect">
              <a:avLst>
                <a:gd name="adj1" fmla="val 34619"/>
                <a:gd name="adj2" fmla="val 0"/>
              </a:avLst>
            </a:prstGeom>
            <a:noFill/>
            <a:ln w="203200">
              <a:solidFill>
                <a:schemeClr val="accent4">
                  <a:lumMod val="60000"/>
                  <a:lumOff val="40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17" name="直接连接符 17"/>
            <p:cNvCxnSpPr/>
            <p:nvPr/>
          </p:nvCxnSpPr>
          <p:spPr>
            <a:xfrm>
              <a:off x="8801819" y="3337683"/>
              <a:ext cx="0" cy="3520317"/>
            </a:xfrm>
            <a:prstGeom prst="line">
              <a:avLst/>
            </a:prstGeom>
            <a:noFill/>
            <a:ln w="203200">
              <a:solidFill>
                <a:schemeClr val="accent4">
                  <a:lumMod val="60000"/>
                  <a:lumOff val="40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8" name="组合 17"/>
          <p:cNvGrpSpPr/>
          <p:nvPr/>
        </p:nvGrpSpPr>
        <p:grpSpPr>
          <a:xfrm>
            <a:off x="6887293" y="2895801"/>
            <a:ext cx="1914525" cy="3287829"/>
            <a:chOff x="6887293" y="4093333"/>
            <a:chExt cx="1914525" cy="3287829"/>
          </a:xfrm>
        </p:grpSpPr>
        <p:sp>
          <p:nvSpPr>
            <p:cNvPr id="19" name="对角圆角矩形 18"/>
            <p:cNvSpPr/>
            <p:nvPr/>
          </p:nvSpPr>
          <p:spPr>
            <a:xfrm flipH="1">
              <a:off x="6887293" y="4093333"/>
              <a:ext cx="1914525" cy="1914525"/>
            </a:xfrm>
            <a:prstGeom prst="round2DiagRect">
              <a:avLst>
                <a:gd name="adj1" fmla="val 37007"/>
                <a:gd name="adj2" fmla="val 0"/>
              </a:avLst>
            </a:prstGeom>
            <a:noFill/>
            <a:ln w="279400">
              <a:solidFill>
                <a:schemeClr val="accent4">
                  <a:lumMod val="60000"/>
                  <a:lumOff val="40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20" name="直接连接符 20"/>
            <p:cNvCxnSpPr>
              <a:stCxn id="19" idx="2"/>
            </p:cNvCxnSpPr>
            <p:nvPr/>
          </p:nvCxnSpPr>
          <p:spPr>
            <a:xfrm flipH="1">
              <a:off x="8800288" y="5050596"/>
              <a:ext cx="1530" cy="2330566"/>
            </a:xfrm>
            <a:prstGeom prst="line">
              <a:avLst/>
            </a:prstGeom>
            <a:noFill/>
            <a:ln w="279400">
              <a:solidFill>
                <a:schemeClr val="accent4">
                  <a:lumMod val="60000"/>
                  <a:lumOff val="40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1" name="文本框 9"/>
          <p:cNvSpPr txBox="1"/>
          <p:nvPr/>
        </p:nvSpPr>
        <p:spPr>
          <a:xfrm>
            <a:off x="9754792" y="2749621"/>
            <a:ext cx="81202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4000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02</a:t>
            </a:r>
            <a:endParaRPr lang="zh-CN" altLang="en-US" sz="4000" dirty="0">
              <a:solidFill>
                <a:schemeClr val="accent4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文本框 9"/>
          <p:cNvSpPr txBox="1"/>
          <p:nvPr/>
        </p:nvSpPr>
        <p:spPr>
          <a:xfrm>
            <a:off x="7927334" y="1475443"/>
            <a:ext cx="81202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2800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03</a:t>
            </a:r>
            <a:endParaRPr lang="zh-CN" altLang="en-US" sz="2800" dirty="0">
              <a:solidFill>
                <a:schemeClr val="accent4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3454067" y="1230701"/>
            <a:ext cx="5483798" cy="680145"/>
          </a:xfrm>
          <a:prstGeom prst="roundRect">
            <a:avLst>
              <a:gd name="adj" fmla="val 50000"/>
            </a:avLst>
          </a:prstGeom>
          <a:noFill/>
          <a:ln w="47625" cmpd="thickThin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Freeform 18"/>
          <p:cNvSpPr>
            <a:spLocks noEditPoints="1" noChangeArrowheads="1"/>
          </p:cNvSpPr>
          <p:nvPr/>
        </p:nvSpPr>
        <p:spPr bwMode="auto">
          <a:xfrm>
            <a:off x="3122432" y="1017160"/>
            <a:ext cx="1115194" cy="1123828"/>
          </a:xfrm>
          <a:custGeom>
            <a:avLst/>
            <a:gdLst>
              <a:gd name="T0" fmla="*/ 2147483647 w 390"/>
              <a:gd name="T1" fmla="*/ 2147483647 h 391"/>
              <a:gd name="T2" fmla="*/ 2147483647 w 390"/>
              <a:gd name="T3" fmla="*/ 2147483647 h 391"/>
              <a:gd name="T4" fmla="*/ 2147483647 w 390"/>
              <a:gd name="T5" fmla="*/ 2147483647 h 391"/>
              <a:gd name="T6" fmla="*/ 2147483647 w 390"/>
              <a:gd name="T7" fmla="*/ 2147483647 h 391"/>
              <a:gd name="T8" fmla="*/ 2147483647 w 390"/>
              <a:gd name="T9" fmla="*/ 2147483647 h 391"/>
              <a:gd name="T10" fmla="*/ 2147483647 w 390"/>
              <a:gd name="T11" fmla="*/ 2147483647 h 391"/>
              <a:gd name="T12" fmla="*/ 2147483647 w 390"/>
              <a:gd name="T13" fmla="*/ 2147483647 h 391"/>
              <a:gd name="T14" fmla="*/ 2147483647 w 390"/>
              <a:gd name="T15" fmla="*/ 2147483647 h 391"/>
              <a:gd name="T16" fmla="*/ 2147483647 w 390"/>
              <a:gd name="T17" fmla="*/ 2147483647 h 391"/>
              <a:gd name="T18" fmla="*/ 2147483647 w 390"/>
              <a:gd name="T19" fmla="*/ 2147483647 h 391"/>
              <a:gd name="T20" fmla="*/ 2147483647 w 390"/>
              <a:gd name="T21" fmla="*/ 2147483647 h 391"/>
              <a:gd name="T22" fmla="*/ 2147483647 w 390"/>
              <a:gd name="T23" fmla="*/ 2147483647 h 391"/>
              <a:gd name="T24" fmla="*/ 2147483647 w 390"/>
              <a:gd name="T25" fmla="*/ 2147483647 h 391"/>
              <a:gd name="T26" fmla="*/ 2147483647 w 390"/>
              <a:gd name="T27" fmla="*/ 2147483647 h 391"/>
              <a:gd name="T28" fmla="*/ 2147483647 w 390"/>
              <a:gd name="T29" fmla="*/ 2147483647 h 391"/>
              <a:gd name="T30" fmla="*/ 2147483647 w 390"/>
              <a:gd name="T31" fmla="*/ 2147483647 h 391"/>
              <a:gd name="T32" fmla="*/ 2147483647 w 390"/>
              <a:gd name="T33" fmla="*/ 2147483647 h 391"/>
              <a:gd name="T34" fmla="*/ 1961770810 w 390"/>
              <a:gd name="T35" fmla="*/ 2147483647 h 391"/>
              <a:gd name="T36" fmla="*/ 2147483647 w 390"/>
              <a:gd name="T37" fmla="*/ 2147483647 h 391"/>
              <a:gd name="T38" fmla="*/ 1401268586 w 390"/>
              <a:gd name="T39" fmla="*/ 2147483647 h 391"/>
              <a:gd name="T40" fmla="*/ 1307849342 w 390"/>
              <a:gd name="T41" fmla="*/ 2147483647 h 391"/>
              <a:gd name="T42" fmla="*/ 2147483647 w 390"/>
              <a:gd name="T43" fmla="*/ 2147483647 h 391"/>
              <a:gd name="T44" fmla="*/ 887465947 w 390"/>
              <a:gd name="T45" fmla="*/ 2147483647 h 391"/>
              <a:gd name="T46" fmla="*/ 2147483647 w 390"/>
              <a:gd name="T47" fmla="*/ 2147483647 h 391"/>
              <a:gd name="T48" fmla="*/ 420383288 w 390"/>
              <a:gd name="T49" fmla="*/ 2147483647 h 391"/>
              <a:gd name="T50" fmla="*/ 326964044 w 390"/>
              <a:gd name="T51" fmla="*/ 2147483647 h 391"/>
              <a:gd name="T52" fmla="*/ 2147483647 w 390"/>
              <a:gd name="T53" fmla="*/ 2147483647 h 391"/>
              <a:gd name="T54" fmla="*/ 280251005 w 390"/>
              <a:gd name="T55" fmla="*/ 2147483647 h 391"/>
              <a:gd name="T56" fmla="*/ 2147483647 w 390"/>
              <a:gd name="T57" fmla="*/ 2147483647 h 391"/>
              <a:gd name="T58" fmla="*/ 2147483647 w 390"/>
              <a:gd name="T59" fmla="*/ 2147483647 h 391"/>
              <a:gd name="T60" fmla="*/ 186838542 w 390"/>
              <a:gd name="T61" fmla="*/ 2147483647 h 391"/>
              <a:gd name="T62" fmla="*/ 2147483647 w 390"/>
              <a:gd name="T63" fmla="*/ 2147483647 h 391"/>
              <a:gd name="T64" fmla="*/ 2147483647 w 390"/>
              <a:gd name="T65" fmla="*/ 2147483647 h 391"/>
              <a:gd name="T66" fmla="*/ 233544800 w 390"/>
              <a:gd name="T67" fmla="*/ 2147483647 h 391"/>
              <a:gd name="T68" fmla="*/ 2147483647 w 390"/>
              <a:gd name="T69" fmla="*/ 2147483647 h 391"/>
              <a:gd name="T70" fmla="*/ 2147483647 w 390"/>
              <a:gd name="T71" fmla="*/ 2147483647 h 391"/>
              <a:gd name="T72" fmla="*/ 513795805 w 390"/>
              <a:gd name="T73" fmla="*/ 2147483647 h 391"/>
              <a:gd name="T74" fmla="*/ 2147483647 w 390"/>
              <a:gd name="T75" fmla="*/ 2147483647 h 391"/>
              <a:gd name="T76" fmla="*/ 747340498 w 390"/>
              <a:gd name="T77" fmla="*/ 2147483647 h 391"/>
              <a:gd name="T78" fmla="*/ 2147483647 w 390"/>
              <a:gd name="T79" fmla="*/ 2147483647 h 391"/>
              <a:gd name="T80" fmla="*/ 2147483647 w 390"/>
              <a:gd name="T81" fmla="*/ 2147483647 h 391"/>
              <a:gd name="T82" fmla="*/ 1541394036 w 390"/>
              <a:gd name="T83" fmla="*/ 2147483647 h 391"/>
              <a:gd name="T84" fmla="*/ 1681519485 w 390"/>
              <a:gd name="T85" fmla="*/ 2147483647 h 391"/>
              <a:gd name="T86" fmla="*/ 2147483647 w 390"/>
              <a:gd name="T87" fmla="*/ 2147483647 h 391"/>
              <a:gd name="T88" fmla="*/ 2147483647 w 390"/>
              <a:gd name="T89" fmla="*/ 2147483647 h 391"/>
              <a:gd name="T90" fmla="*/ 2147483647 w 390"/>
              <a:gd name="T91" fmla="*/ 2147483647 h 391"/>
              <a:gd name="T92" fmla="*/ 2147483647 w 390"/>
              <a:gd name="T93" fmla="*/ 2147483647 h 391"/>
              <a:gd name="T94" fmla="*/ 2147483647 w 390"/>
              <a:gd name="T95" fmla="*/ 2147483647 h 391"/>
              <a:gd name="T96" fmla="*/ 2147483647 w 390"/>
              <a:gd name="T97" fmla="*/ 1982092179 h 391"/>
              <a:gd name="T98" fmla="*/ 2147483647 w 390"/>
              <a:gd name="T99" fmla="*/ 1793319512 h 391"/>
              <a:gd name="T100" fmla="*/ 2147483647 w 390"/>
              <a:gd name="T101" fmla="*/ 1604554145 h 391"/>
              <a:gd name="T102" fmla="*/ 2147483647 w 390"/>
              <a:gd name="T103" fmla="*/ 1085432209 h 391"/>
              <a:gd name="T104" fmla="*/ 2147483647 w 390"/>
              <a:gd name="T105" fmla="*/ 991049525 h 391"/>
              <a:gd name="T106" fmla="*/ 2147483647 w 390"/>
              <a:gd name="T107" fmla="*/ 849464979 h 391"/>
              <a:gd name="T108" fmla="*/ 2147483647 w 390"/>
              <a:gd name="T109" fmla="*/ 660699611 h 391"/>
              <a:gd name="T110" fmla="*/ 2147483647 w 390"/>
              <a:gd name="T111" fmla="*/ 471927374 h 391"/>
              <a:gd name="T112" fmla="*/ 2147483647 w 390"/>
              <a:gd name="T113" fmla="*/ 424732490 h 391"/>
              <a:gd name="T114" fmla="*/ 2147483647 w 390"/>
              <a:gd name="T115" fmla="*/ 377544583 h 391"/>
              <a:gd name="T116" fmla="*/ 2147483647 w 390"/>
              <a:gd name="T117" fmla="*/ 188772291 h 391"/>
              <a:gd name="T118" fmla="*/ 2147483647 w 390"/>
              <a:gd name="T119" fmla="*/ 47194790 h 391"/>
              <a:gd name="T120" fmla="*/ 2147483647 w 390"/>
              <a:gd name="T121" fmla="*/ 235960252 h 39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90"/>
              <a:gd name="T184" fmla="*/ 0 h 391"/>
              <a:gd name="T185" fmla="*/ 390 w 390"/>
              <a:gd name="T186" fmla="*/ 391 h 39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90" h="391">
                <a:moveTo>
                  <a:pt x="193" y="389"/>
                </a:moveTo>
                <a:cubicBezTo>
                  <a:pt x="193" y="387"/>
                  <a:pt x="194" y="386"/>
                  <a:pt x="195" y="386"/>
                </a:cubicBezTo>
                <a:cubicBezTo>
                  <a:pt x="195" y="386"/>
                  <a:pt x="195" y="386"/>
                  <a:pt x="195" y="386"/>
                </a:cubicBezTo>
                <a:cubicBezTo>
                  <a:pt x="196" y="386"/>
                  <a:pt x="197" y="387"/>
                  <a:pt x="197" y="389"/>
                </a:cubicBezTo>
                <a:cubicBezTo>
                  <a:pt x="197" y="389"/>
                  <a:pt x="197" y="389"/>
                  <a:pt x="197" y="389"/>
                </a:cubicBezTo>
                <a:cubicBezTo>
                  <a:pt x="197" y="390"/>
                  <a:pt x="196" y="391"/>
                  <a:pt x="195" y="391"/>
                </a:cubicBezTo>
                <a:cubicBezTo>
                  <a:pt x="195" y="391"/>
                  <a:pt x="195" y="391"/>
                  <a:pt x="195" y="391"/>
                </a:cubicBezTo>
                <a:cubicBezTo>
                  <a:pt x="195" y="391"/>
                  <a:pt x="195" y="391"/>
                  <a:pt x="195" y="391"/>
                </a:cubicBezTo>
                <a:cubicBezTo>
                  <a:pt x="195" y="391"/>
                  <a:pt x="195" y="391"/>
                  <a:pt x="195" y="391"/>
                </a:cubicBezTo>
                <a:cubicBezTo>
                  <a:pt x="194" y="391"/>
                  <a:pt x="193" y="390"/>
                  <a:pt x="193" y="389"/>
                </a:cubicBezTo>
                <a:close/>
                <a:moveTo>
                  <a:pt x="200" y="388"/>
                </a:moveTo>
                <a:cubicBezTo>
                  <a:pt x="200" y="387"/>
                  <a:pt x="201" y="386"/>
                  <a:pt x="202" y="386"/>
                </a:cubicBezTo>
                <a:cubicBezTo>
                  <a:pt x="202" y="386"/>
                  <a:pt x="202" y="386"/>
                  <a:pt x="202" y="386"/>
                </a:cubicBezTo>
                <a:cubicBezTo>
                  <a:pt x="203" y="386"/>
                  <a:pt x="204" y="387"/>
                  <a:pt x="204" y="388"/>
                </a:cubicBezTo>
                <a:cubicBezTo>
                  <a:pt x="204" y="388"/>
                  <a:pt x="204" y="388"/>
                  <a:pt x="204" y="388"/>
                </a:cubicBezTo>
                <a:cubicBezTo>
                  <a:pt x="204" y="390"/>
                  <a:pt x="203" y="390"/>
                  <a:pt x="202" y="391"/>
                </a:cubicBezTo>
                <a:cubicBezTo>
                  <a:pt x="202" y="391"/>
                  <a:pt x="202" y="391"/>
                  <a:pt x="202" y="391"/>
                </a:cubicBezTo>
                <a:cubicBezTo>
                  <a:pt x="202" y="391"/>
                  <a:pt x="202" y="391"/>
                  <a:pt x="202" y="391"/>
                </a:cubicBezTo>
                <a:cubicBezTo>
                  <a:pt x="202" y="391"/>
                  <a:pt x="202" y="391"/>
                  <a:pt x="202" y="391"/>
                </a:cubicBezTo>
                <a:cubicBezTo>
                  <a:pt x="201" y="391"/>
                  <a:pt x="200" y="390"/>
                  <a:pt x="200" y="388"/>
                </a:cubicBezTo>
                <a:close/>
                <a:moveTo>
                  <a:pt x="188" y="391"/>
                </a:moveTo>
                <a:cubicBezTo>
                  <a:pt x="187" y="390"/>
                  <a:pt x="186" y="389"/>
                  <a:pt x="186" y="388"/>
                </a:cubicBezTo>
                <a:cubicBezTo>
                  <a:pt x="186" y="388"/>
                  <a:pt x="186" y="388"/>
                  <a:pt x="186" y="388"/>
                </a:cubicBezTo>
                <a:cubicBezTo>
                  <a:pt x="186" y="387"/>
                  <a:pt x="187" y="386"/>
                  <a:pt x="188" y="386"/>
                </a:cubicBezTo>
                <a:cubicBezTo>
                  <a:pt x="188" y="386"/>
                  <a:pt x="188" y="386"/>
                  <a:pt x="188" y="386"/>
                </a:cubicBezTo>
                <a:cubicBezTo>
                  <a:pt x="189" y="386"/>
                  <a:pt x="190" y="387"/>
                  <a:pt x="190" y="388"/>
                </a:cubicBezTo>
                <a:cubicBezTo>
                  <a:pt x="190" y="388"/>
                  <a:pt x="190" y="388"/>
                  <a:pt x="190" y="388"/>
                </a:cubicBezTo>
                <a:cubicBezTo>
                  <a:pt x="190" y="390"/>
                  <a:pt x="189" y="391"/>
                  <a:pt x="188" y="391"/>
                </a:cubicBezTo>
                <a:cubicBezTo>
                  <a:pt x="188" y="391"/>
                  <a:pt x="188" y="391"/>
                  <a:pt x="188" y="391"/>
                </a:cubicBezTo>
                <a:cubicBezTo>
                  <a:pt x="188" y="391"/>
                  <a:pt x="188" y="391"/>
                  <a:pt x="188" y="391"/>
                </a:cubicBezTo>
                <a:close/>
                <a:moveTo>
                  <a:pt x="207" y="388"/>
                </a:moveTo>
                <a:cubicBezTo>
                  <a:pt x="207" y="387"/>
                  <a:pt x="208" y="386"/>
                  <a:pt x="209" y="386"/>
                </a:cubicBezTo>
                <a:cubicBezTo>
                  <a:pt x="209" y="386"/>
                  <a:pt x="209" y="386"/>
                  <a:pt x="209" y="386"/>
                </a:cubicBezTo>
                <a:cubicBezTo>
                  <a:pt x="210" y="386"/>
                  <a:pt x="211" y="387"/>
                  <a:pt x="211" y="388"/>
                </a:cubicBezTo>
                <a:cubicBezTo>
                  <a:pt x="211" y="388"/>
                  <a:pt x="211" y="388"/>
                  <a:pt x="211" y="388"/>
                </a:cubicBezTo>
                <a:cubicBezTo>
                  <a:pt x="211" y="389"/>
                  <a:pt x="210" y="390"/>
                  <a:pt x="209" y="390"/>
                </a:cubicBezTo>
                <a:cubicBezTo>
                  <a:pt x="209" y="390"/>
                  <a:pt x="209" y="390"/>
                  <a:pt x="209" y="390"/>
                </a:cubicBezTo>
                <a:cubicBezTo>
                  <a:pt x="209" y="390"/>
                  <a:pt x="209" y="390"/>
                  <a:pt x="209" y="390"/>
                </a:cubicBezTo>
                <a:cubicBezTo>
                  <a:pt x="209" y="390"/>
                  <a:pt x="209" y="390"/>
                  <a:pt x="209" y="390"/>
                </a:cubicBezTo>
                <a:cubicBezTo>
                  <a:pt x="208" y="390"/>
                  <a:pt x="207" y="389"/>
                  <a:pt x="207" y="388"/>
                </a:cubicBezTo>
                <a:close/>
                <a:moveTo>
                  <a:pt x="181" y="390"/>
                </a:moveTo>
                <a:cubicBezTo>
                  <a:pt x="179" y="390"/>
                  <a:pt x="178" y="389"/>
                  <a:pt x="179" y="388"/>
                </a:cubicBezTo>
                <a:cubicBezTo>
                  <a:pt x="179" y="388"/>
                  <a:pt x="179" y="388"/>
                  <a:pt x="179" y="388"/>
                </a:cubicBezTo>
                <a:cubicBezTo>
                  <a:pt x="179" y="387"/>
                  <a:pt x="180" y="386"/>
                  <a:pt x="181" y="386"/>
                </a:cubicBezTo>
                <a:cubicBezTo>
                  <a:pt x="181" y="386"/>
                  <a:pt x="181" y="386"/>
                  <a:pt x="181" y="386"/>
                </a:cubicBezTo>
                <a:cubicBezTo>
                  <a:pt x="182" y="386"/>
                  <a:pt x="183" y="387"/>
                  <a:pt x="183" y="388"/>
                </a:cubicBezTo>
                <a:cubicBezTo>
                  <a:pt x="183" y="388"/>
                  <a:pt x="183" y="388"/>
                  <a:pt x="183" y="388"/>
                </a:cubicBezTo>
                <a:cubicBezTo>
                  <a:pt x="183" y="389"/>
                  <a:pt x="182" y="390"/>
                  <a:pt x="181" y="390"/>
                </a:cubicBezTo>
                <a:cubicBezTo>
                  <a:pt x="181" y="390"/>
                  <a:pt x="181" y="390"/>
                  <a:pt x="181" y="390"/>
                </a:cubicBezTo>
                <a:cubicBezTo>
                  <a:pt x="181" y="390"/>
                  <a:pt x="181" y="390"/>
                  <a:pt x="181" y="390"/>
                </a:cubicBezTo>
                <a:close/>
                <a:moveTo>
                  <a:pt x="214" y="388"/>
                </a:moveTo>
                <a:cubicBezTo>
                  <a:pt x="214" y="386"/>
                  <a:pt x="215" y="385"/>
                  <a:pt x="216" y="385"/>
                </a:cubicBezTo>
                <a:cubicBezTo>
                  <a:pt x="216" y="385"/>
                  <a:pt x="216" y="385"/>
                  <a:pt x="216" y="385"/>
                </a:cubicBezTo>
                <a:cubicBezTo>
                  <a:pt x="217" y="385"/>
                  <a:pt x="218" y="386"/>
                  <a:pt x="218" y="387"/>
                </a:cubicBezTo>
                <a:cubicBezTo>
                  <a:pt x="218" y="387"/>
                  <a:pt x="218" y="387"/>
                  <a:pt x="218" y="387"/>
                </a:cubicBezTo>
                <a:cubicBezTo>
                  <a:pt x="219" y="388"/>
                  <a:pt x="218" y="389"/>
                  <a:pt x="217" y="389"/>
                </a:cubicBezTo>
                <a:cubicBezTo>
                  <a:pt x="217" y="389"/>
                  <a:pt x="217" y="389"/>
                  <a:pt x="217" y="389"/>
                </a:cubicBezTo>
                <a:cubicBezTo>
                  <a:pt x="217" y="389"/>
                  <a:pt x="217" y="389"/>
                  <a:pt x="217" y="389"/>
                </a:cubicBezTo>
                <a:cubicBezTo>
                  <a:pt x="217" y="389"/>
                  <a:pt x="217" y="389"/>
                  <a:pt x="217" y="389"/>
                </a:cubicBezTo>
                <a:cubicBezTo>
                  <a:pt x="216" y="389"/>
                  <a:pt x="216" y="389"/>
                  <a:pt x="216" y="389"/>
                </a:cubicBezTo>
                <a:cubicBezTo>
                  <a:pt x="216" y="389"/>
                  <a:pt x="216" y="389"/>
                  <a:pt x="216" y="389"/>
                </a:cubicBezTo>
                <a:cubicBezTo>
                  <a:pt x="215" y="389"/>
                  <a:pt x="214" y="389"/>
                  <a:pt x="214" y="388"/>
                </a:cubicBezTo>
                <a:close/>
                <a:moveTo>
                  <a:pt x="173" y="389"/>
                </a:moveTo>
                <a:cubicBezTo>
                  <a:pt x="172" y="389"/>
                  <a:pt x="171" y="388"/>
                  <a:pt x="171" y="387"/>
                </a:cubicBezTo>
                <a:cubicBezTo>
                  <a:pt x="171" y="387"/>
                  <a:pt x="171" y="387"/>
                  <a:pt x="171" y="387"/>
                </a:cubicBezTo>
                <a:cubicBezTo>
                  <a:pt x="171" y="386"/>
                  <a:pt x="173" y="385"/>
                  <a:pt x="174" y="385"/>
                </a:cubicBezTo>
                <a:cubicBezTo>
                  <a:pt x="174" y="385"/>
                  <a:pt x="174" y="385"/>
                  <a:pt x="174" y="385"/>
                </a:cubicBezTo>
                <a:cubicBezTo>
                  <a:pt x="175" y="385"/>
                  <a:pt x="176" y="386"/>
                  <a:pt x="176" y="388"/>
                </a:cubicBezTo>
                <a:cubicBezTo>
                  <a:pt x="176" y="388"/>
                  <a:pt x="176" y="388"/>
                  <a:pt x="176" y="388"/>
                </a:cubicBezTo>
                <a:cubicBezTo>
                  <a:pt x="175" y="389"/>
                  <a:pt x="175" y="389"/>
                  <a:pt x="173" y="389"/>
                </a:cubicBezTo>
                <a:cubicBezTo>
                  <a:pt x="173" y="389"/>
                  <a:pt x="173" y="389"/>
                  <a:pt x="173" y="389"/>
                </a:cubicBezTo>
                <a:cubicBezTo>
                  <a:pt x="173" y="389"/>
                  <a:pt x="173" y="389"/>
                  <a:pt x="173" y="389"/>
                </a:cubicBezTo>
                <a:close/>
                <a:moveTo>
                  <a:pt x="221" y="387"/>
                </a:moveTo>
                <a:cubicBezTo>
                  <a:pt x="221" y="386"/>
                  <a:pt x="222" y="385"/>
                  <a:pt x="223" y="384"/>
                </a:cubicBezTo>
                <a:cubicBezTo>
                  <a:pt x="223" y="384"/>
                  <a:pt x="223" y="384"/>
                  <a:pt x="223" y="384"/>
                </a:cubicBezTo>
                <a:cubicBezTo>
                  <a:pt x="224" y="384"/>
                  <a:pt x="225" y="385"/>
                  <a:pt x="226" y="386"/>
                </a:cubicBezTo>
                <a:cubicBezTo>
                  <a:pt x="226" y="386"/>
                  <a:pt x="226" y="386"/>
                  <a:pt x="226" y="386"/>
                </a:cubicBezTo>
                <a:cubicBezTo>
                  <a:pt x="226" y="387"/>
                  <a:pt x="225" y="388"/>
                  <a:pt x="224" y="389"/>
                </a:cubicBezTo>
                <a:cubicBezTo>
                  <a:pt x="224" y="389"/>
                  <a:pt x="224" y="389"/>
                  <a:pt x="224" y="389"/>
                </a:cubicBezTo>
                <a:cubicBezTo>
                  <a:pt x="224" y="389"/>
                  <a:pt x="224" y="389"/>
                  <a:pt x="223" y="389"/>
                </a:cubicBezTo>
                <a:cubicBezTo>
                  <a:pt x="223" y="389"/>
                  <a:pt x="223" y="389"/>
                  <a:pt x="223" y="389"/>
                </a:cubicBezTo>
                <a:cubicBezTo>
                  <a:pt x="222" y="389"/>
                  <a:pt x="222" y="388"/>
                  <a:pt x="221" y="387"/>
                </a:cubicBezTo>
                <a:close/>
                <a:moveTo>
                  <a:pt x="166" y="388"/>
                </a:moveTo>
                <a:cubicBezTo>
                  <a:pt x="165" y="388"/>
                  <a:pt x="164" y="387"/>
                  <a:pt x="164" y="386"/>
                </a:cubicBezTo>
                <a:cubicBezTo>
                  <a:pt x="164" y="386"/>
                  <a:pt x="164" y="386"/>
                  <a:pt x="164" y="386"/>
                </a:cubicBezTo>
                <a:cubicBezTo>
                  <a:pt x="164" y="385"/>
                  <a:pt x="165" y="384"/>
                  <a:pt x="167" y="384"/>
                </a:cubicBezTo>
                <a:cubicBezTo>
                  <a:pt x="167" y="384"/>
                  <a:pt x="167" y="384"/>
                  <a:pt x="167" y="384"/>
                </a:cubicBezTo>
                <a:cubicBezTo>
                  <a:pt x="168" y="384"/>
                  <a:pt x="169" y="386"/>
                  <a:pt x="168" y="387"/>
                </a:cubicBezTo>
                <a:cubicBezTo>
                  <a:pt x="168" y="387"/>
                  <a:pt x="168" y="387"/>
                  <a:pt x="168" y="387"/>
                </a:cubicBezTo>
                <a:cubicBezTo>
                  <a:pt x="168" y="388"/>
                  <a:pt x="167" y="389"/>
                  <a:pt x="166" y="389"/>
                </a:cubicBezTo>
                <a:cubicBezTo>
                  <a:pt x="166" y="389"/>
                  <a:pt x="166" y="389"/>
                  <a:pt x="166" y="389"/>
                </a:cubicBezTo>
                <a:cubicBezTo>
                  <a:pt x="166" y="389"/>
                  <a:pt x="166" y="389"/>
                  <a:pt x="166" y="388"/>
                </a:cubicBezTo>
                <a:close/>
                <a:moveTo>
                  <a:pt x="229" y="386"/>
                </a:moveTo>
                <a:cubicBezTo>
                  <a:pt x="228" y="384"/>
                  <a:pt x="229" y="383"/>
                  <a:pt x="230" y="383"/>
                </a:cubicBezTo>
                <a:cubicBezTo>
                  <a:pt x="230" y="383"/>
                  <a:pt x="230" y="383"/>
                  <a:pt x="230" y="383"/>
                </a:cubicBezTo>
                <a:cubicBezTo>
                  <a:pt x="231" y="383"/>
                  <a:pt x="232" y="384"/>
                  <a:pt x="233" y="385"/>
                </a:cubicBezTo>
                <a:cubicBezTo>
                  <a:pt x="233" y="385"/>
                  <a:pt x="233" y="385"/>
                  <a:pt x="233" y="385"/>
                </a:cubicBezTo>
                <a:cubicBezTo>
                  <a:pt x="233" y="386"/>
                  <a:pt x="232" y="387"/>
                  <a:pt x="231" y="387"/>
                </a:cubicBezTo>
                <a:cubicBezTo>
                  <a:pt x="231" y="387"/>
                  <a:pt x="231" y="387"/>
                  <a:pt x="231" y="387"/>
                </a:cubicBezTo>
                <a:cubicBezTo>
                  <a:pt x="231" y="387"/>
                  <a:pt x="231" y="387"/>
                  <a:pt x="231" y="387"/>
                </a:cubicBezTo>
                <a:cubicBezTo>
                  <a:pt x="231" y="387"/>
                  <a:pt x="231" y="387"/>
                  <a:pt x="231" y="387"/>
                </a:cubicBezTo>
                <a:cubicBezTo>
                  <a:pt x="230" y="387"/>
                  <a:pt x="229" y="387"/>
                  <a:pt x="229" y="386"/>
                </a:cubicBezTo>
                <a:close/>
                <a:moveTo>
                  <a:pt x="159" y="387"/>
                </a:moveTo>
                <a:cubicBezTo>
                  <a:pt x="159" y="387"/>
                  <a:pt x="159" y="387"/>
                  <a:pt x="159" y="387"/>
                </a:cubicBezTo>
                <a:cubicBezTo>
                  <a:pt x="159" y="387"/>
                  <a:pt x="159" y="387"/>
                  <a:pt x="159" y="387"/>
                </a:cubicBezTo>
                <a:cubicBezTo>
                  <a:pt x="158" y="387"/>
                  <a:pt x="157" y="386"/>
                  <a:pt x="157" y="385"/>
                </a:cubicBezTo>
                <a:cubicBezTo>
                  <a:pt x="157" y="385"/>
                  <a:pt x="157" y="385"/>
                  <a:pt x="157" y="385"/>
                </a:cubicBezTo>
                <a:cubicBezTo>
                  <a:pt x="157" y="384"/>
                  <a:pt x="158" y="383"/>
                  <a:pt x="160" y="383"/>
                </a:cubicBezTo>
                <a:cubicBezTo>
                  <a:pt x="160" y="383"/>
                  <a:pt x="160" y="383"/>
                  <a:pt x="160" y="383"/>
                </a:cubicBezTo>
                <a:cubicBezTo>
                  <a:pt x="161" y="383"/>
                  <a:pt x="161" y="384"/>
                  <a:pt x="161" y="386"/>
                </a:cubicBezTo>
                <a:cubicBezTo>
                  <a:pt x="161" y="386"/>
                  <a:pt x="161" y="386"/>
                  <a:pt x="161" y="386"/>
                </a:cubicBezTo>
                <a:cubicBezTo>
                  <a:pt x="161" y="387"/>
                  <a:pt x="160" y="387"/>
                  <a:pt x="159" y="387"/>
                </a:cubicBezTo>
                <a:cubicBezTo>
                  <a:pt x="159" y="387"/>
                  <a:pt x="159" y="387"/>
                  <a:pt x="159" y="387"/>
                </a:cubicBezTo>
                <a:cubicBezTo>
                  <a:pt x="159" y="387"/>
                  <a:pt x="159" y="387"/>
                  <a:pt x="159" y="387"/>
                </a:cubicBezTo>
                <a:close/>
                <a:moveTo>
                  <a:pt x="236" y="384"/>
                </a:moveTo>
                <a:cubicBezTo>
                  <a:pt x="235" y="383"/>
                  <a:pt x="236" y="382"/>
                  <a:pt x="237" y="382"/>
                </a:cubicBezTo>
                <a:cubicBezTo>
                  <a:pt x="237" y="382"/>
                  <a:pt x="237" y="382"/>
                  <a:pt x="237" y="382"/>
                </a:cubicBezTo>
                <a:cubicBezTo>
                  <a:pt x="238" y="381"/>
                  <a:pt x="239" y="382"/>
                  <a:pt x="240" y="383"/>
                </a:cubicBezTo>
                <a:cubicBezTo>
                  <a:pt x="240" y="383"/>
                  <a:pt x="240" y="383"/>
                  <a:pt x="240" y="383"/>
                </a:cubicBezTo>
                <a:cubicBezTo>
                  <a:pt x="240" y="384"/>
                  <a:pt x="239" y="386"/>
                  <a:pt x="238" y="386"/>
                </a:cubicBezTo>
                <a:cubicBezTo>
                  <a:pt x="238" y="386"/>
                  <a:pt x="238" y="386"/>
                  <a:pt x="238" y="386"/>
                </a:cubicBezTo>
                <a:cubicBezTo>
                  <a:pt x="238" y="386"/>
                  <a:pt x="238" y="386"/>
                  <a:pt x="238" y="386"/>
                </a:cubicBezTo>
                <a:cubicBezTo>
                  <a:pt x="238" y="386"/>
                  <a:pt x="238" y="386"/>
                  <a:pt x="238" y="386"/>
                </a:cubicBezTo>
                <a:cubicBezTo>
                  <a:pt x="238" y="386"/>
                  <a:pt x="238" y="386"/>
                  <a:pt x="238" y="386"/>
                </a:cubicBezTo>
                <a:cubicBezTo>
                  <a:pt x="238" y="386"/>
                  <a:pt x="238" y="386"/>
                  <a:pt x="238" y="386"/>
                </a:cubicBezTo>
                <a:cubicBezTo>
                  <a:pt x="237" y="386"/>
                  <a:pt x="236" y="385"/>
                  <a:pt x="236" y="384"/>
                </a:cubicBezTo>
                <a:close/>
                <a:moveTo>
                  <a:pt x="152" y="386"/>
                </a:moveTo>
                <a:cubicBezTo>
                  <a:pt x="151" y="386"/>
                  <a:pt x="150" y="384"/>
                  <a:pt x="150" y="383"/>
                </a:cubicBezTo>
                <a:cubicBezTo>
                  <a:pt x="150" y="383"/>
                  <a:pt x="150" y="383"/>
                  <a:pt x="150" y="383"/>
                </a:cubicBezTo>
                <a:cubicBezTo>
                  <a:pt x="150" y="382"/>
                  <a:pt x="151" y="381"/>
                  <a:pt x="153" y="382"/>
                </a:cubicBezTo>
                <a:cubicBezTo>
                  <a:pt x="153" y="382"/>
                  <a:pt x="153" y="382"/>
                  <a:pt x="153" y="382"/>
                </a:cubicBezTo>
                <a:cubicBezTo>
                  <a:pt x="154" y="382"/>
                  <a:pt x="154" y="383"/>
                  <a:pt x="154" y="384"/>
                </a:cubicBezTo>
                <a:cubicBezTo>
                  <a:pt x="154" y="384"/>
                  <a:pt x="154" y="384"/>
                  <a:pt x="154" y="384"/>
                </a:cubicBezTo>
                <a:cubicBezTo>
                  <a:pt x="154" y="385"/>
                  <a:pt x="153" y="386"/>
                  <a:pt x="152" y="386"/>
                </a:cubicBezTo>
                <a:cubicBezTo>
                  <a:pt x="152" y="386"/>
                  <a:pt x="152" y="386"/>
                  <a:pt x="152" y="386"/>
                </a:cubicBezTo>
                <a:cubicBezTo>
                  <a:pt x="152" y="386"/>
                  <a:pt x="152" y="386"/>
                  <a:pt x="152" y="386"/>
                </a:cubicBezTo>
                <a:close/>
                <a:moveTo>
                  <a:pt x="243" y="383"/>
                </a:moveTo>
                <a:cubicBezTo>
                  <a:pt x="242" y="381"/>
                  <a:pt x="243" y="380"/>
                  <a:pt x="244" y="380"/>
                </a:cubicBezTo>
                <a:cubicBezTo>
                  <a:pt x="244" y="380"/>
                  <a:pt x="244" y="380"/>
                  <a:pt x="244" y="380"/>
                </a:cubicBezTo>
                <a:cubicBezTo>
                  <a:pt x="245" y="380"/>
                  <a:pt x="246" y="380"/>
                  <a:pt x="247" y="382"/>
                </a:cubicBezTo>
                <a:cubicBezTo>
                  <a:pt x="247" y="382"/>
                  <a:pt x="247" y="382"/>
                  <a:pt x="247" y="382"/>
                </a:cubicBezTo>
                <a:cubicBezTo>
                  <a:pt x="247" y="383"/>
                  <a:pt x="246" y="384"/>
                  <a:pt x="245" y="384"/>
                </a:cubicBezTo>
                <a:cubicBezTo>
                  <a:pt x="245" y="384"/>
                  <a:pt x="245" y="384"/>
                  <a:pt x="245" y="384"/>
                </a:cubicBezTo>
                <a:cubicBezTo>
                  <a:pt x="245" y="384"/>
                  <a:pt x="245" y="384"/>
                  <a:pt x="245" y="384"/>
                </a:cubicBezTo>
                <a:cubicBezTo>
                  <a:pt x="245" y="384"/>
                  <a:pt x="245" y="384"/>
                  <a:pt x="245" y="384"/>
                </a:cubicBezTo>
                <a:cubicBezTo>
                  <a:pt x="244" y="384"/>
                  <a:pt x="243" y="384"/>
                  <a:pt x="243" y="383"/>
                </a:cubicBezTo>
                <a:close/>
                <a:moveTo>
                  <a:pt x="145" y="384"/>
                </a:moveTo>
                <a:cubicBezTo>
                  <a:pt x="145" y="384"/>
                  <a:pt x="145" y="384"/>
                  <a:pt x="145" y="384"/>
                </a:cubicBezTo>
                <a:cubicBezTo>
                  <a:pt x="145" y="384"/>
                  <a:pt x="145" y="384"/>
                  <a:pt x="145" y="384"/>
                </a:cubicBezTo>
                <a:cubicBezTo>
                  <a:pt x="143" y="384"/>
                  <a:pt x="143" y="383"/>
                  <a:pt x="143" y="381"/>
                </a:cubicBezTo>
                <a:cubicBezTo>
                  <a:pt x="143" y="381"/>
                  <a:pt x="143" y="381"/>
                  <a:pt x="143" y="381"/>
                </a:cubicBezTo>
                <a:cubicBezTo>
                  <a:pt x="143" y="380"/>
                  <a:pt x="145" y="380"/>
                  <a:pt x="146" y="380"/>
                </a:cubicBezTo>
                <a:cubicBezTo>
                  <a:pt x="146" y="380"/>
                  <a:pt x="146" y="380"/>
                  <a:pt x="146" y="380"/>
                </a:cubicBezTo>
                <a:cubicBezTo>
                  <a:pt x="147" y="380"/>
                  <a:pt x="147" y="381"/>
                  <a:pt x="147" y="383"/>
                </a:cubicBezTo>
                <a:cubicBezTo>
                  <a:pt x="147" y="383"/>
                  <a:pt x="147" y="383"/>
                  <a:pt x="147" y="383"/>
                </a:cubicBezTo>
                <a:cubicBezTo>
                  <a:pt x="147" y="383"/>
                  <a:pt x="146" y="384"/>
                  <a:pt x="145" y="384"/>
                </a:cubicBezTo>
                <a:cubicBezTo>
                  <a:pt x="145" y="384"/>
                  <a:pt x="145" y="384"/>
                  <a:pt x="145" y="384"/>
                </a:cubicBezTo>
                <a:cubicBezTo>
                  <a:pt x="145" y="384"/>
                  <a:pt x="145" y="384"/>
                  <a:pt x="145" y="384"/>
                </a:cubicBezTo>
                <a:close/>
                <a:moveTo>
                  <a:pt x="250" y="381"/>
                </a:moveTo>
                <a:cubicBezTo>
                  <a:pt x="249" y="380"/>
                  <a:pt x="250" y="378"/>
                  <a:pt x="251" y="378"/>
                </a:cubicBezTo>
                <a:cubicBezTo>
                  <a:pt x="251" y="378"/>
                  <a:pt x="251" y="378"/>
                  <a:pt x="251" y="378"/>
                </a:cubicBezTo>
                <a:cubicBezTo>
                  <a:pt x="252" y="378"/>
                  <a:pt x="253" y="378"/>
                  <a:pt x="254" y="379"/>
                </a:cubicBezTo>
                <a:cubicBezTo>
                  <a:pt x="254" y="379"/>
                  <a:pt x="254" y="379"/>
                  <a:pt x="254" y="379"/>
                </a:cubicBezTo>
                <a:cubicBezTo>
                  <a:pt x="254" y="381"/>
                  <a:pt x="253" y="382"/>
                  <a:pt x="252" y="382"/>
                </a:cubicBezTo>
                <a:cubicBezTo>
                  <a:pt x="252" y="382"/>
                  <a:pt x="252" y="382"/>
                  <a:pt x="252" y="382"/>
                </a:cubicBezTo>
                <a:cubicBezTo>
                  <a:pt x="252" y="382"/>
                  <a:pt x="252" y="382"/>
                  <a:pt x="252" y="382"/>
                </a:cubicBezTo>
                <a:cubicBezTo>
                  <a:pt x="252" y="382"/>
                  <a:pt x="252" y="382"/>
                  <a:pt x="252" y="382"/>
                </a:cubicBezTo>
                <a:cubicBezTo>
                  <a:pt x="251" y="382"/>
                  <a:pt x="250" y="382"/>
                  <a:pt x="250" y="381"/>
                </a:cubicBezTo>
                <a:close/>
                <a:moveTo>
                  <a:pt x="138" y="382"/>
                </a:moveTo>
                <a:cubicBezTo>
                  <a:pt x="136" y="382"/>
                  <a:pt x="136" y="380"/>
                  <a:pt x="136" y="379"/>
                </a:cubicBezTo>
                <a:cubicBezTo>
                  <a:pt x="136" y="379"/>
                  <a:pt x="136" y="379"/>
                  <a:pt x="136" y="379"/>
                </a:cubicBezTo>
                <a:cubicBezTo>
                  <a:pt x="136" y="378"/>
                  <a:pt x="138" y="378"/>
                  <a:pt x="139" y="378"/>
                </a:cubicBezTo>
                <a:cubicBezTo>
                  <a:pt x="139" y="378"/>
                  <a:pt x="139" y="378"/>
                  <a:pt x="139" y="378"/>
                </a:cubicBezTo>
                <a:cubicBezTo>
                  <a:pt x="140" y="378"/>
                  <a:pt x="141" y="379"/>
                  <a:pt x="140" y="381"/>
                </a:cubicBezTo>
                <a:cubicBezTo>
                  <a:pt x="140" y="381"/>
                  <a:pt x="140" y="381"/>
                  <a:pt x="140" y="381"/>
                </a:cubicBezTo>
                <a:cubicBezTo>
                  <a:pt x="140" y="382"/>
                  <a:pt x="139" y="382"/>
                  <a:pt x="138" y="382"/>
                </a:cubicBezTo>
                <a:cubicBezTo>
                  <a:pt x="138" y="382"/>
                  <a:pt x="138" y="382"/>
                  <a:pt x="138" y="382"/>
                </a:cubicBezTo>
                <a:cubicBezTo>
                  <a:pt x="138" y="382"/>
                  <a:pt x="138" y="382"/>
                  <a:pt x="138" y="382"/>
                </a:cubicBezTo>
                <a:close/>
                <a:moveTo>
                  <a:pt x="256" y="379"/>
                </a:moveTo>
                <a:cubicBezTo>
                  <a:pt x="256" y="377"/>
                  <a:pt x="257" y="376"/>
                  <a:pt x="258" y="376"/>
                </a:cubicBezTo>
                <a:cubicBezTo>
                  <a:pt x="258" y="376"/>
                  <a:pt x="258" y="376"/>
                  <a:pt x="258" y="376"/>
                </a:cubicBezTo>
                <a:cubicBezTo>
                  <a:pt x="259" y="375"/>
                  <a:pt x="260" y="376"/>
                  <a:pt x="260" y="377"/>
                </a:cubicBezTo>
                <a:cubicBezTo>
                  <a:pt x="260" y="377"/>
                  <a:pt x="260" y="377"/>
                  <a:pt x="260" y="377"/>
                </a:cubicBezTo>
                <a:cubicBezTo>
                  <a:pt x="261" y="378"/>
                  <a:pt x="260" y="379"/>
                  <a:pt x="259" y="380"/>
                </a:cubicBezTo>
                <a:cubicBezTo>
                  <a:pt x="259" y="380"/>
                  <a:pt x="259" y="380"/>
                  <a:pt x="259" y="380"/>
                </a:cubicBezTo>
                <a:cubicBezTo>
                  <a:pt x="259" y="380"/>
                  <a:pt x="259" y="380"/>
                  <a:pt x="259" y="380"/>
                </a:cubicBezTo>
                <a:cubicBezTo>
                  <a:pt x="259" y="380"/>
                  <a:pt x="259" y="380"/>
                  <a:pt x="259" y="380"/>
                </a:cubicBezTo>
                <a:cubicBezTo>
                  <a:pt x="258" y="380"/>
                  <a:pt x="257" y="379"/>
                  <a:pt x="256" y="379"/>
                </a:cubicBezTo>
                <a:close/>
                <a:moveTo>
                  <a:pt x="131" y="380"/>
                </a:moveTo>
                <a:cubicBezTo>
                  <a:pt x="129" y="379"/>
                  <a:pt x="129" y="378"/>
                  <a:pt x="129" y="377"/>
                </a:cubicBezTo>
                <a:cubicBezTo>
                  <a:pt x="129" y="377"/>
                  <a:pt x="129" y="377"/>
                  <a:pt x="129" y="377"/>
                </a:cubicBezTo>
                <a:cubicBezTo>
                  <a:pt x="130" y="376"/>
                  <a:pt x="131" y="375"/>
                  <a:pt x="132" y="376"/>
                </a:cubicBezTo>
                <a:cubicBezTo>
                  <a:pt x="132" y="376"/>
                  <a:pt x="132" y="376"/>
                  <a:pt x="132" y="376"/>
                </a:cubicBezTo>
                <a:cubicBezTo>
                  <a:pt x="133" y="376"/>
                  <a:pt x="134" y="377"/>
                  <a:pt x="133" y="378"/>
                </a:cubicBezTo>
                <a:cubicBezTo>
                  <a:pt x="133" y="378"/>
                  <a:pt x="133" y="378"/>
                  <a:pt x="133" y="378"/>
                </a:cubicBezTo>
                <a:cubicBezTo>
                  <a:pt x="133" y="379"/>
                  <a:pt x="132" y="380"/>
                  <a:pt x="131" y="380"/>
                </a:cubicBezTo>
                <a:cubicBezTo>
                  <a:pt x="131" y="380"/>
                  <a:pt x="131" y="380"/>
                  <a:pt x="131" y="380"/>
                </a:cubicBezTo>
                <a:cubicBezTo>
                  <a:pt x="131" y="380"/>
                  <a:pt x="131" y="380"/>
                  <a:pt x="131" y="380"/>
                </a:cubicBezTo>
                <a:close/>
                <a:moveTo>
                  <a:pt x="263" y="376"/>
                </a:moveTo>
                <a:cubicBezTo>
                  <a:pt x="263" y="375"/>
                  <a:pt x="263" y="374"/>
                  <a:pt x="264" y="373"/>
                </a:cubicBezTo>
                <a:cubicBezTo>
                  <a:pt x="264" y="373"/>
                  <a:pt x="264" y="373"/>
                  <a:pt x="264" y="373"/>
                </a:cubicBezTo>
                <a:cubicBezTo>
                  <a:pt x="266" y="373"/>
                  <a:pt x="267" y="373"/>
                  <a:pt x="267" y="375"/>
                </a:cubicBezTo>
                <a:cubicBezTo>
                  <a:pt x="267" y="375"/>
                  <a:pt x="267" y="375"/>
                  <a:pt x="267" y="375"/>
                </a:cubicBezTo>
                <a:cubicBezTo>
                  <a:pt x="268" y="376"/>
                  <a:pt x="267" y="377"/>
                  <a:pt x="266" y="377"/>
                </a:cubicBezTo>
                <a:cubicBezTo>
                  <a:pt x="266" y="377"/>
                  <a:pt x="266" y="377"/>
                  <a:pt x="266" y="377"/>
                </a:cubicBezTo>
                <a:cubicBezTo>
                  <a:pt x="266" y="377"/>
                  <a:pt x="266" y="377"/>
                  <a:pt x="265" y="377"/>
                </a:cubicBezTo>
                <a:cubicBezTo>
                  <a:pt x="265" y="377"/>
                  <a:pt x="265" y="377"/>
                  <a:pt x="265" y="377"/>
                </a:cubicBezTo>
                <a:cubicBezTo>
                  <a:pt x="264" y="377"/>
                  <a:pt x="264" y="377"/>
                  <a:pt x="263" y="376"/>
                </a:cubicBezTo>
                <a:close/>
                <a:moveTo>
                  <a:pt x="124" y="377"/>
                </a:moveTo>
                <a:cubicBezTo>
                  <a:pt x="123" y="377"/>
                  <a:pt x="122" y="375"/>
                  <a:pt x="123" y="374"/>
                </a:cubicBezTo>
                <a:cubicBezTo>
                  <a:pt x="123" y="374"/>
                  <a:pt x="123" y="374"/>
                  <a:pt x="123" y="374"/>
                </a:cubicBezTo>
                <a:cubicBezTo>
                  <a:pt x="123" y="373"/>
                  <a:pt x="124" y="373"/>
                  <a:pt x="125" y="373"/>
                </a:cubicBezTo>
                <a:cubicBezTo>
                  <a:pt x="125" y="373"/>
                  <a:pt x="125" y="373"/>
                  <a:pt x="125" y="373"/>
                </a:cubicBezTo>
                <a:cubicBezTo>
                  <a:pt x="126" y="374"/>
                  <a:pt x="127" y="375"/>
                  <a:pt x="126" y="376"/>
                </a:cubicBezTo>
                <a:cubicBezTo>
                  <a:pt x="126" y="376"/>
                  <a:pt x="126" y="376"/>
                  <a:pt x="126" y="376"/>
                </a:cubicBezTo>
                <a:cubicBezTo>
                  <a:pt x="126" y="377"/>
                  <a:pt x="125" y="377"/>
                  <a:pt x="125" y="377"/>
                </a:cubicBezTo>
                <a:cubicBezTo>
                  <a:pt x="125" y="377"/>
                  <a:pt x="125" y="377"/>
                  <a:pt x="125" y="377"/>
                </a:cubicBezTo>
                <a:cubicBezTo>
                  <a:pt x="124" y="377"/>
                  <a:pt x="124" y="377"/>
                  <a:pt x="124" y="377"/>
                </a:cubicBezTo>
                <a:close/>
                <a:moveTo>
                  <a:pt x="270" y="373"/>
                </a:moveTo>
                <a:cubicBezTo>
                  <a:pt x="270" y="372"/>
                  <a:pt x="270" y="371"/>
                  <a:pt x="271" y="371"/>
                </a:cubicBezTo>
                <a:cubicBezTo>
                  <a:pt x="271" y="371"/>
                  <a:pt x="271" y="371"/>
                  <a:pt x="271" y="371"/>
                </a:cubicBezTo>
                <a:cubicBezTo>
                  <a:pt x="272" y="370"/>
                  <a:pt x="273" y="371"/>
                  <a:pt x="274" y="372"/>
                </a:cubicBezTo>
                <a:cubicBezTo>
                  <a:pt x="274" y="372"/>
                  <a:pt x="274" y="372"/>
                  <a:pt x="274" y="372"/>
                </a:cubicBezTo>
                <a:cubicBezTo>
                  <a:pt x="274" y="373"/>
                  <a:pt x="274" y="374"/>
                  <a:pt x="273" y="375"/>
                </a:cubicBezTo>
                <a:cubicBezTo>
                  <a:pt x="273" y="375"/>
                  <a:pt x="273" y="375"/>
                  <a:pt x="273" y="375"/>
                </a:cubicBezTo>
                <a:cubicBezTo>
                  <a:pt x="273" y="375"/>
                  <a:pt x="273" y="375"/>
                  <a:pt x="273" y="375"/>
                </a:cubicBezTo>
                <a:cubicBezTo>
                  <a:pt x="273" y="375"/>
                  <a:pt x="273" y="375"/>
                  <a:pt x="273" y="375"/>
                </a:cubicBezTo>
                <a:cubicBezTo>
                  <a:pt x="272" y="375"/>
                  <a:pt x="272" y="375"/>
                  <a:pt x="272" y="375"/>
                </a:cubicBezTo>
                <a:cubicBezTo>
                  <a:pt x="272" y="375"/>
                  <a:pt x="272" y="375"/>
                  <a:pt x="272" y="375"/>
                </a:cubicBezTo>
                <a:cubicBezTo>
                  <a:pt x="271" y="375"/>
                  <a:pt x="270" y="374"/>
                  <a:pt x="270" y="373"/>
                </a:cubicBezTo>
                <a:close/>
                <a:moveTo>
                  <a:pt x="117" y="374"/>
                </a:moveTo>
                <a:cubicBezTo>
                  <a:pt x="116" y="374"/>
                  <a:pt x="115" y="373"/>
                  <a:pt x="116" y="372"/>
                </a:cubicBezTo>
                <a:cubicBezTo>
                  <a:pt x="116" y="372"/>
                  <a:pt x="116" y="372"/>
                  <a:pt x="116" y="372"/>
                </a:cubicBezTo>
                <a:cubicBezTo>
                  <a:pt x="116" y="370"/>
                  <a:pt x="118" y="370"/>
                  <a:pt x="119" y="370"/>
                </a:cubicBezTo>
                <a:cubicBezTo>
                  <a:pt x="119" y="370"/>
                  <a:pt x="119" y="370"/>
                  <a:pt x="119" y="370"/>
                </a:cubicBezTo>
                <a:cubicBezTo>
                  <a:pt x="120" y="371"/>
                  <a:pt x="120" y="372"/>
                  <a:pt x="120" y="373"/>
                </a:cubicBezTo>
                <a:cubicBezTo>
                  <a:pt x="120" y="373"/>
                  <a:pt x="120" y="373"/>
                  <a:pt x="120" y="373"/>
                </a:cubicBezTo>
                <a:cubicBezTo>
                  <a:pt x="119" y="374"/>
                  <a:pt x="119" y="375"/>
                  <a:pt x="118" y="375"/>
                </a:cubicBezTo>
                <a:cubicBezTo>
                  <a:pt x="118" y="375"/>
                  <a:pt x="118" y="375"/>
                  <a:pt x="118" y="375"/>
                </a:cubicBezTo>
                <a:cubicBezTo>
                  <a:pt x="118" y="375"/>
                  <a:pt x="117" y="374"/>
                  <a:pt x="117" y="374"/>
                </a:cubicBezTo>
                <a:close/>
                <a:moveTo>
                  <a:pt x="277" y="370"/>
                </a:moveTo>
                <a:cubicBezTo>
                  <a:pt x="276" y="369"/>
                  <a:pt x="276" y="368"/>
                  <a:pt x="278" y="368"/>
                </a:cubicBezTo>
                <a:cubicBezTo>
                  <a:pt x="278" y="368"/>
                  <a:pt x="278" y="368"/>
                  <a:pt x="278" y="368"/>
                </a:cubicBezTo>
                <a:cubicBezTo>
                  <a:pt x="279" y="367"/>
                  <a:pt x="280" y="368"/>
                  <a:pt x="280" y="369"/>
                </a:cubicBezTo>
                <a:cubicBezTo>
                  <a:pt x="280" y="369"/>
                  <a:pt x="280" y="369"/>
                  <a:pt x="280" y="369"/>
                </a:cubicBezTo>
                <a:cubicBezTo>
                  <a:pt x="281" y="370"/>
                  <a:pt x="280" y="371"/>
                  <a:pt x="279" y="371"/>
                </a:cubicBezTo>
                <a:cubicBezTo>
                  <a:pt x="279" y="371"/>
                  <a:pt x="279" y="371"/>
                  <a:pt x="279" y="371"/>
                </a:cubicBezTo>
                <a:cubicBezTo>
                  <a:pt x="279" y="372"/>
                  <a:pt x="279" y="372"/>
                  <a:pt x="278" y="372"/>
                </a:cubicBezTo>
                <a:cubicBezTo>
                  <a:pt x="278" y="372"/>
                  <a:pt x="278" y="372"/>
                  <a:pt x="278" y="372"/>
                </a:cubicBezTo>
                <a:cubicBezTo>
                  <a:pt x="278" y="372"/>
                  <a:pt x="277" y="371"/>
                  <a:pt x="277" y="370"/>
                </a:cubicBezTo>
                <a:close/>
                <a:moveTo>
                  <a:pt x="110" y="371"/>
                </a:moveTo>
                <a:cubicBezTo>
                  <a:pt x="109" y="371"/>
                  <a:pt x="109" y="370"/>
                  <a:pt x="109" y="368"/>
                </a:cubicBezTo>
                <a:cubicBezTo>
                  <a:pt x="109" y="368"/>
                  <a:pt x="109" y="368"/>
                  <a:pt x="109" y="368"/>
                </a:cubicBezTo>
                <a:cubicBezTo>
                  <a:pt x="110" y="367"/>
                  <a:pt x="111" y="367"/>
                  <a:pt x="112" y="367"/>
                </a:cubicBezTo>
                <a:cubicBezTo>
                  <a:pt x="112" y="367"/>
                  <a:pt x="112" y="367"/>
                  <a:pt x="112" y="367"/>
                </a:cubicBezTo>
                <a:cubicBezTo>
                  <a:pt x="113" y="368"/>
                  <a:pt x="114" y="369"/>
                  <a:pt x="113" y="370"/>
                </a:cubicBezTo>
                <a:cubicBezTo>
                  <a:pt x="113" y="370"/>
                  <a:pt x="113" y="370"/>
                  <a:pt x="113" y="370"/>
                </a:cubicBezTo>
                <a:cubicBezTo>
                  <a:pt x="113" y="371"/>
                  <a:pt x="112" y="371"/>
                  <a:pt x="111" y="371"/>
                </a:cubicBezTo>
                <a:cubicBezTo>
                  <a:pt x="111" y="371"/>
                  <a:pt x="111" y="371"/>
                  <a:pt x="111" y="371"/>
                </a:cubicBezTo>
                <a:cubicBezTo>
                  <a:pt x="111" y="371"/>
                  <a:pt x="111" y="371"/>
                  <a:pt x="110" y="371"/>
                </a:cubicBezTo>
                <a:close/>
                <a:moveTo>
                  <a:pt x="283" y="367"/>
                </a:moveTo>
                <a:cubicBezTo>
                  <a:pt x="282" y="366"/>
                  <a:pt x="283" y="365"/>
                  <a:pt x="284" y="364"/>
                </a:cubicBezTo>
                <a:cubicBezTo>
                  <a:pt x="284" y="364"/>
                  <a:pt x="284" y="364"/>
                  <a:pt x="284" y="364"/>
                </a:cubicBezTo>
                <a:cubicBezTo>
                  <a:pt x="285" y="364"/>
                  <a:pt x="286" y="364"/>
                  <a:pt x="287" y="365"/>
                </a:cubicBezTo>
                <a:cubicBezTo>
                  <a:pt x="287" y="365"/>
                  <a:pt x="287" y="365"/>
                  <a:pt x="287" y="365"/>
                </a:cubicBezTo>
                <a:cubicBezTo>
                  <a:pt x="287" y="366"/>
                  <a:pt x="287" y="368"/>
                  <a:pt x="286" y="368"/>
                </a:cubicBezTo>
                <a:cubicBezTo>
                  <a:pt x="286" y="368"/>
                  <a:pt x="286" y="368"/>
                  <a:pt x="286" y="368"/>
                </a:cubicBezTo>
                <a:cubicBezTo>
                  <a:pt x="286" y="368"/>
                  <a:pt x="286" y="368"/>
                  <a:pt x="286" y="368"/>
                </a:cubicBezTo>
                <a:cubicBezTo>
                  <a:pt x="286" y="368"/>
                  <a:pt x="286" y="368"/>
                  <a:pt x="286" y="368"/>
                </a:cubicBezTo>
                <a:cubicBezTo>
                  <a:pt x="286" y="368"/>
                  <a:pt x="285" y="368"/>
                  <a:pt x="285" y="368"/>
                </a:cubicBezTo>
                <a:cubicBezTo>
                  <a:pt x="285" y="368"/>
                  <a:pt x="285" y="368"/>
                  <a:pt x="285" y="368"/>
                </a:cubicBezTo>
                <a:cubicBezTo>
                  <a:pt x="284" y="368"/>
                  <a:pt x="283" y="368"/>
                  <a:pt x="283" y="367"/>
                </a:cubicBezTo>
                <a:close/>
                <a:moveTo>
                  <a:pt x="104" y="368"/>
                </a:moveTo>
                <a:cubicBezTo>
                  <a:pt x="103" y="367"/>
                  <a:pt x="102" y="366"/>
                  <a:pt x="103" y="365"/>
                </a:cubicBezTo>
                <a:cubicBezTo>
                  <a:pt x="103" y="365"/>
                  <a:pt x="103" y="365"/>
                  <a:pt x="103" y="365"/>
                </a:cubicBezTo>
                <a:cubicBezTo>
                  <a:pt x="103" y="364"/>
                  <a:pt x="105" y="364"/>
                  <a:pt x="106" y="364"/>
                </a:cubicBezTo>
                <a:cubicBezTo>
                  <a:pt x="106" y="364"/>
                  <a:pt x="106" y="364"/>
                  <a:pt x="106" y="364"/>
                </a:cubicBezTo>
                <a:cubicBezTo>
                  <a:pt x="107" y="365"/>
                  <a:pt x="107" y="366"/>
                  <a:pt x="107" y="367"/>
                </a:cubicBezTo>
                <a:cubicBezTo>
                  <a:pt x="107" y="367"/>
                  <a:pt x="107" y="367"/>
                  <a:pt x="107" y="367"/>
                </a:cubicBezTo>
                <a:cubicBezTo>
                  <a:pt x="106" y="368"/>
                  <a:pt x="106" y="368"/>
                  <a:pt x="105" y="368"/>
                </a:cubicBezTo>
                <a:cubicBezTo>
                  <a:pt x="105" y="368"/>
                  <a:pt x="105" y="368"/>
                  <a:pt x="105" y="368"/>
                </a:cubicBezTo>
                <a:cubicBezTo>
                  <a:pt x="104" y="368"/>
                  <a:pt x="104" y="368"/>
                  <a:pt x="104" y="368"/>
                </a:cubicBezTo>
                <a:close/>
                <a:moveTo>
                  <a:pt x="289" y="364"/>
                </a:moveTo>
                <a:cubicBezTo>
                  <a:pt x="289" y="363"/>
                  <a:pt x="289" y="362"/>
                  <a:pt x="290" y="361"/>
                </a:cubicBezTo>
                <a:cubicBezTo>
                  <a:pt x="290" y="361"/>
                  <a:pt x="290" y="361"/>
                  <a:pt x="290" y="361"/>
                </a:cubicBezTo>
                <a:cubicBezTo>
                  <a:pt x="291" y="360"/>
                  <a:pt x="292" y="361"/>
                  <a:pt x="293" y="362"/>
                </a:cubicBezTo>
                <a:cubicBezTo>
                  <a:pt x="293" y="362"/>
                  <a:pt x="293" y="362"/>
                  <a:pt x="293" y="362"/>
                </a:cubicBezTo>
                <a:cubicBezTo>
                  <a:pt x="294" y="363"/>
                  <a:pt x="293" y="364"/>
                  <a:pt x="292" y="365"/>
                </a:cubicBezTo>
                <a:cubicBezTo>
                  <a:pt x="292" y="365"/>
                  <a:pt x="292" y="365"/>
                  <a:pt x="292" y="365"/>
                </a:cubicBezTo>
                <a:cubicBezTo>
                  <a:pt x="292" y="365"/>
                  <a:pt x="292" y="365"/>
                  <a:pt x="292" y="365"/>
                </a:cubicBezTo>
                <a:cubicBezTo>
                  <a:pt x="292" y="365"/>
                  <a:pt x="292" y="365"/>
                  <a:pt x="292" y="365"/>
                </a:cubicBezTo>
                <a:cubicBezTo>
                  <a:pt x="292" y="365"/>
                  <a:pt x="292" y="365"/>
                  <a:pt x="291" y="365"/>
                </a:cubicBezTo>
                <a:cubicBezTo>
                  <a:pt x="291" y="365"/>
                  <a:pt x="291" y="365"/>
                  <a:pt x="291" y="365"/>
                </a:cubicBezTo>
                <a:cubicBezTo>
                  <a:pt x="290" y="365"/>
                  <a:pt x="290" y="365"/>
                  <a:pt x="289" y="364"/>
                </a:cubicBezTo>
                <a:close/>
                <a:moveTo>
                  <a:pt x="97" y="364"/>
                </a:moveTo>
                <a:cubicBezTo>
                  <a:pt x="96" y="364"/>
                  <a:pt x="96" y="363"/>
                  <a:pt x="97" y="362"/>
                </a:cubicBezTo>
                <a:cubicBezTo>
                  <a:pt x="97" y="362"/>
                  <a:pt x="97" y="362"/>
                  <a:pt x="97" y="362"/>
                </a:cubicBezTo>
                <a:cubicBezTo>
                  <a:pt x="97" y="361"/>
                  <a:pt x="99" y="360"/>
                  <a:pt x="100" y="361"/>
                </a:cubicBezTo>
                <a:cubicBezTo>
                  <a:pt x="100" y="361"/>
                  <a:pt x="100" y="361"/>
                  <a:pt x="100" y="361"/>
                </a:cubicBezTo>
                <a:cubicBezTo>
                  <a:pt x="101" y="361"/>
                  <a:pt x="101" y="363"/>
                  <a:pt x="100" y="364"/>
                </a:cubicBezTo>
                <a:cubicBezTo>
                  <a:pt x="100" y="364"/>
                  <a:pt x="100" y="364"/>
                  <a:pt x="100" y="364"/>
                </a:cubicBezTo>
                <a:cubicBezTo>
                  <a:pt x="100" y="364"/>
                  <a:pt x="99" y="365"/>
                  <a:pt x="98" y="365"/>
                </a:cubicBezTo>
                <a:cubicBezTo>
                  <a:pt x="98" y="365"/>
                  <a:pt x="98" y="365"/>
                  <a:pt x="98" y="365"/>
                </a:cubicBezTo>
                <a:cubicBezTo>
                  <a:pt x="98" y="365"/>
                  <a:pt x="98" y="365"/>
                  <a:pt x="97" y="364"/>
                </a:cubicBezTo>
                <a:close/>
                <a:moveTo>
                  <a:pt x="296" y="360"/>
                </a:moveTo>
                <a:cubicBezTo>
                  <a:pt x="295" y="359"/>
                  <a:pt x="295" y="358"/>
                  <a:pt x="296" y="357"/>
                </a:cubicBezTo>
                <a:cubicBezTo>
                  <a:pt x="296" y="357"/>
                  <a:pt x="296" y="357"/>
                  <a:pt x="296" y="357"/>
                </a:cubicBezTo>
                <a:cubicBezTo>
                  <a:pt x="297" y="357"/>
                  <a:pt x="299" y="357"/>
                  <a:pt x="299" y="358"/>
                </a:cubicBezTo>
                <a:cubicBezTo>
                  <a:pt x="299" y="358"/>
                  <a:pt x="299" y="358"/>
                  <a:pt x="299" y="358"/>
                </a:cubicBezTo>
                <a:cubicBezTo>
                  <a:pt x="300" y="359"/>
                  <a:pt x="299" y="360"/>
                  <a:pt x="299" y="361"/>
                </a:cubicBezTo>
                <a:cubicBezTo>
                  <a:pt x="299" y="361"/>
                  <a:pt x="299" y="361"/>
                  <a:pt x="299" y="361"/>
                </a:cubicBezTo>
                <a:cubicBezTo>
                  <a:pt x="298" y="361"/>
                  <a:pt x="298" y="361"/>
                  <a:pt x="297" y="361"/>
                </a:cubicBezTo>
                <a:cubicBezTo>
                  <a:pt x="297" y="361"/>
                  <a:pt x="297" y="361"/>
                  <a:pt x="297" y="361"/>
                </a:cubicBezTo>
                <a:cubicBezTo>
                  <a:pt x="297" y="361"/>
                  <a:pt x="296" y="361"/>
                  <a:pt x="296" y="360"/>
                </a:cubicBezTo>
                <a:close/>
                <a:moveTo>
                  <a:pt x="91" y="361"/>
                </a:moveTo>
                <a:cubicBezTo>
                  <a:pt x="90" y="360"/>
                  <a:pt x="90" y="359"/>
                  <a:pt x="91" y="358"/>
                </a:cubicBezTo>
                <a:cubicBezTo>
                  <a:pt x="91" y="358"/>
                  <a:pt x="91" y="358"/>
                  <a:pt x="91" y="358"/>
                </a:cubicBezTo>
                <a:cubicBezTo>
                  <a:pt x="91" y="357"/>
                  <a:pt x="92" y="356"/>
                  <a:pt x="93" y="357"/>
                </a:cubicBezTo>
                <a:cubicBezTo>
                  <a:pt x="93" y="357"/>
                  <a:pt x="93" y="357"/>
                  <a:pt x="93" y="357"/>
                </a:cubicBezTo>
                <a:cubicBezTo>
                  <a:pt x="94" y="358"/>
                  <a:pt x="95" y="359"/>
                  <a:pt x="94" y="360"/>
                </a:cubicBezTo>
                <a:cubicBezTo>
                  <a:pt x="94" y="360"/>
                  <a:pt x="94" y="360"/>
                  <a:pt x="94" y="360"/>
                </a:cubicBezTo>
                <a:cubicBezTo>
                  <a:pt x="94" y="361"/>
                  <a:pt x="93" y="361"/>
                  <a:pt x="92" y="361"/>
                </a:cubicBezTo>
                <a:cubicBezTo>
                  <a:pt x="92" y="361"/>
                  <a:pt x="92" y="361"/>
                  <a:pt x="92" y="361"/>
                </a:cubicBezTo>
                <a:cubicBezTo>
                  <a:pt x="92" y="361"/>
                  <a:pt x="92" y="361"/>
                  <a:pt x="91" y="361"/>
                </a:cubicBezTo>
                <a:close/>
                <a:moveTo>
                  <a:pt x="302" y="356"/>
                </a:moveTo>
                <a:cubicBezTo>
                  <a:pt x="301" y="355"/>
                  <a:pt x="301" y="354"/>
                  <a:pt x="302" y="353"/>
                </a:cubicBezTo>
                <a:cubicBezTo>
                  <a:pt x="302" y="353"/>
                  <a:pt x="302" y="353"/>
                  <a:pt x="302" y="353"/>
                </a:cubicBezTo>
                <a:cubicBezTo>
                  <a:pt x="303" y="353"/>
                  <a:pt x="305" y="353"/>
                  <a:pt x="305" y="354"/>
                </a:cubicBezTo>
                <a:cubicBezTo>
                  <a:pt x="305" y="354"/>
                  <a:pt x="305" y="354"/>
                  <a:pt x="305" y="354"/>
                </a:cubicBezTo>
                <a:cubicBezTo>
                  <a:pt x="306" y="355"/>
                  <a:pt x="306" y="356"/>
                  <a:pt x="305" y="357"/>
                </a:cubicBezTo>
                <a:cubicBezTo>
                  <a:pt x="305" y="357"/>
                  <a:pt x="305" y="357"/>
                  <a:pt x="305" y="357"/>
                </a:cubicBezTo>
                <a:cubicBezTo>
                  <a:pt x="305" y="357"/>
                  <a:pt x="305" y="357"/>
                  <a:pt x="305" y="357"/>
                </a:cubicBezTo>
                <a:cubicBezTo>
                  <a:pt x="305" y="357"/>
                  <a:pt x="305" y="357"/>
                  <a:pt x="305" y="357"/>
                </a:cubicBezTo>
                <a:cubicBezTo>
                  <a:pt x="304" y="357"/>
                  <a:pt x="304" y="357"/>
                  <a:pt x="303" y="357"/>
                </a:cubicBezTo>
                <a:cubicBezTo>
                  <a:pt x="303" y="357"/>
                  <a:pt x="303" y="357"/>
                  <a:pt x="303" y="357"/>
                </a:cubicBezTo>
                <a:cubicBezTo>
                  <a:pt x="303" y="357"/>
                  <a:pt x="302" y="357"/>
                  <a:pt x="302" y="356"/>
                </a:cubicBezTo>
                <a:close/>
                <a:moveTo>
                  <a:pt x="85" y="357"/>
                </a:moveTo>
                <a:cubicBezTo>
                  <a:pt x="84" y="356"/>
                  <a:pt x="84" y="355"/>
                  <a:pt x="85" y="354"/>
                </a:cubicBezTo>
                <a:cubicBezTo>
                  <a:pt x="85" y="354"/>
                  <a:pt x="85" y="354"/>
                  <a:pt x="85" y="354"/>
                </a:cubicBezTo>
                <a:cubicBezTo>
                  <a:pt x="85" y="353"/>
                  <a:pt x="86" y="352"/>
                  <a:pt x="87" y="353"/>
                </a:cubicBezTo>
                <a:cubicBezTo>
                  <a:pt x="87" y="353"/>
                  <a:pt x="87" y="353"/>
                  <a:pt x="87" y="353"/>
                </a:cubicBezTo>
                <a:cubicBezTo>
                  <a:pt x="88" y="354"/>
                  <a:pt x="89" y="355"/>
                  <a:pt x="88" y="356"/>
                </a:cubicBezTo>
                <a:cubicBezTo>
                  <a:pt x="88" y="356"/>
                  <a:pt x="88" y="356"/>
                  <a:pt x="88" y="356"/>
                </a:cubicBezTo>
                <a:cubicBezTo>
                  <a:pt x="88" y="357"/>
                  <a:pt x="87" y="357"/>
                  <a:pt x="86" y="357"/>
                </a:cubicBezTo>
                <a:cubicBezTo>
                  <a:pt x="86" y="357"/>
                  <a:pt x="86" y="357"/>
                  <a:pt x="86" y="357"/>
                </a:cubicBezTo>
                <a:cubicBezTo>
                  <a:pt x="86" y="357"/>
                  <a:pt x="85" y="357"/>
                  <a:pt x="85" y="357"/>
                </a:cubicBezTo>
                <a:close/>
                <a:moveTo>
                  <a:pt x="308" y="352"/>
                </a:moveTo>
                <a:cubicBezTo>
                  <a:pt x="307" y="351"/>
                  <a:pt x="307" y="350"/>
                  <a:pt x="308" y="349"/>
                </a:cubicBezTo>
                <a:cubicBezTo>
                  <a:pt x="308" y="349"/>
                  <a:pt x="308" y="349"/>
                  <a:pt x="308" y="349"/>
                </a:cubicBezTo>
                <a:cubicBezTo>
                  <a:pt x="309" y="349"/>
                  <a:pt x="310" y="349"/>
                  <a:pt x="311" y="350"/>
                </a:cubicBezTo>
                <a:cubicBezTo>
                  <a:pt x="311" y="350"/>
                  <a:pt x="311" y="350"/>
                  <a:pt x="311" y="350"/>
                </a:cubicBezTo>
                <a:cubicBezTo>
                  <a:pt x="312" y="351"/>
                  <a:pt x="312" y="352"/>
                  <a:pt x="311" y="353"/>
                </a:cubicBezTo>
                <a:cubicBezTo>
                  <a:pt x="311" y="353"/>
                  <a:pt x="311" y="353"/>
                  <a:pt x="311" y="353"/>
                </a:cubicBezTo>
                <a:cubicBezTo>
                  <a:pt x="310" y="353"/>
                  <a:pt x="310" y="353"/>
                  <a:pt x="309" y="353"/>
                </a:cubicBezTo>
                <a:cubicBezTo>
                  <a:pt x="309" y="353"/>
                  <a:pt x="309" y="353"/>
                  <a:pt x="309" y="353"/>
                </a:cubicBezTo>
                <a:cubicBezTo>
                  <a:pt x="309" y="353"/>
                  <a:pt x="308" y="353"/>
                  <a:pt x="308" y="352"/>
                </a:cubicBezTo>
                <a:close/>
                <a:moveTo>
                  <a:pt x="79" y="352"/>
                </a:moveTo>
                <a:cubicBezTo>
                  <a:pt x="78" y="352"/>
                  <a:pt x="78" y="350"/>
                  <a:pt x="79" y="349"/>
                </a:cubicBezTo>
                <a:cubicBezTo>
                  <a:pt x="79" y="349"/>
                  <a:pt x="79" y="349"/>
                  <a:pt x="79" y="349"/>
                </a:cubicBezTo>
                <a:cubicBezTo>
                  <a:pt x="79" y="348"/>
                  <a:pt x="81" y="348"/>
                  <a:pt x="82" y="349"/>
                </a:cubicBezTo>
                <a:cubicBezTo>
                  <a:pt x="82" y="349"/>
                  <a:pt x="82" y="349"/>
                  <a:pt x="82" y="349"/>
                </a:cubicBezTo>
                <a:cubicBezTo>
                  <a:pt x="83" y="350"/>
                  <a:pt x="83" y="351"/>
                  <a:pt x="82" y="352"/>
                </a:cubicBezTo>
                <a:cubicBezTo>
                  <a:pt x="82" y="352"/>
                  <a:pt x="82" y="352"/>
                  <a:pt x="82" y="352"/>
                </a:cubicBezTo>
                <a:cubicBezTo>
                  <a:pt x="82" y="353"/>
                  <a:pt x="81" y="353"/>
                  <a:pt x="80" y="353"/>
                </a:cubicBezTo>
                <a:cubicBezTo>
                  <a:pt x="80" y="353"/>
                  <a:pt x="80" y="353"/>
                  <a:pt x="80" y="353"/>
                </a:cubicBezTo>
                <a:cubicBezTo>
                  <a:pt x="80" y="353"/>
                  <a:pt x="80" y="353"/>
                  <a:pt x="79" y="352"/>
                </a:cubicBezTo>
                <a:close/>
                <a:moveTo>
                  <a:pt x="313" y="348"/>
                </a:moveTo>
                <a:cubicBezTo>
                  <a:pt x="313" y="347"/>
                  <a:pt x="313" y="346"/>
                  <a:pt x="314" y="345"/>
                </a:cubicBezTo>
                <a:cubicBezTo>
                  <a:pt x="314" y="345"/>
                  <a:pt x="314" y="345"/>
                  <a:pt x="314" y="345"/>
                </a:cubicBezTo>
                <a:cubicBezTo>
                  <a:pt x="315" y="344"/>
                  <a:pt x="316" y="344"/>
                  <a:pt x="317" y="345"/>
                </a:cubicBezTo>
                <a:cubicBezTo>
                  <a:pt x="317" y="345"/>
                  <a:pt x="317" y="345"/>
                  <a:pt x="317" y="345"/>
                </a:cubicBezTo>
                <a:cubicBezTo>
                  <a:pt x="317" y="346"/>
                  <a:pt x="317" y="348"/>
                  <a:pt x="316" y="348"/>
                </a:cubicBezTo>
                <a:cubicBezTo>
                  <a:pt x="316" y="348"/>
                  <a:pt x="316" y="348"/>
                  <a:pt x="316" y="348"/>
                </a:cubicBezTo>
                <a:cubicBezTo>
                  <a:pt x="316" y="348"/>
                  <a:pt x="316" y="348"/>
                  <a:pt x="316" y="348"/>
                </a:cubicBezTo>
                <a:cubicBezTo>
                  <a:pt x="316" y="348"/>
                  <a:pt x="316" y="348"/>
                  <a:pt x="316" y="348"/>
                </a:cubicBezTo>
                <a:cubicBezTo>
                  <a:pt x="316" y="349"/>
                  <a:pt x="315" y="349"/>
                  <a:pt x="315" y="349"/>
                </a:cubicBezTo>
                <a:cubicBezTo>
                  <a:pt x="315" y="349"/>
                  <a:pt x="315" y="349"/>
                  <a:pt x="315" y="349"/>
                </a:cubicBezTo>
                <a:cubicBezTo>
                  <a:pt x="314" y="349"/>
                  <a:pt x="314" y="348"/>
                  <a:pt x="313" y="348"/>
                </a:cubicBezTo>
                <a:close/>
                <a:moveTo>
                  <a:pt x="73" y="348"/>
                </a:moveTo>
                <a:cubicBezTo>
                  <a:pt x="72" y="347"/>
                  <a:pt x="72" y="346"/>
                  <a:pt x="73" y="345"/>
                </a:cubicBezTo>
                <a:cubicBezTo>
                  <a:pt x="73" y="345"/>
                  <a:pt x="73" y="345"/>
                  <a:pt x="73" y="345"/>
                </a:cubicBezTo>
                <a:cubicBezTo>
                  <a:pt x="74" y="344"/>
                  <a:pt x="75" y="344"/>
                  <a:pt x="76" y="345"/>
                </a:cubicBezTo>
                <a:cubicBezTo>
                  <a:pt x="76" y="345"/>
                  <a:pt x="76" y="345"/>
                  <a:pt x="76" y="345"/>
                </a:cubicBezTo>
                <a:cubicBezTo>
                  <a:pt x="77" y="345"/>
                  <a:pt x="77" y="347"/>
                  <a:pt x="76" y="348"/>
                </a:cubicBezTo>
                <a:cubicBezTo>
                  <a:pt x="76" y="348"/>
                  <a:pt x="76" y="348"/>
                  <a:pt x="76" y="348"/>
                </a:cubicBezTo>
                <a:cubicBezTo>
                  <a:pt x="76" y="348"/>
                  <a:pt x="75" y="348"/>
                  <a:pt x="75" y="348"/>
                </a:cubicBezTo>
                <a:cubicBezTo>
                  <a:pt x="75" y="348"/>
                  <a:pt x="75" y="348"/>
                  <a:pt x="75" y="348"/>
                </a:cubicBezTo>
                <a:cubicBezTo>
                  <a:pt x="74" y="348"/>
                  <a:pt x="74" y="348"/>
                  <a:pt x="73" y="348"/>
                </a:cubicBezTo>
                <a:close/>
                <a:moveTo>
                  <a:pt x="319" y="343"/>
                </a:moveTo>
                <a:cubicBezTo>
                  <a:pt x="318" y="343"/>
                  <a:pt x="318" y="341"/>
                  <a:pt x="319" y="340"/>
                </a:cubicBezTo>
                <a:cubicBezTo>
                  <a:pt x="319" y="340"/>
                  <a:pt x="319" y="340"/>
                  <a:pt x="319" y="340"/>
                </a:cubicBezTo>
                <a:cubicBezTo>
                  <a:pt x="320" y="340"/>
                  <a:pt x="321" y="340"/>
                  <a:pt x="322" y="341"/>
                </a:cubicBezTo>
                <a:cubicBezTo>
                  <a:pt x="322" y="341"/>
                  <a:pt x="322" y="341"/>
                  <a:pt x="322" y="341"/>
                </a:cubicBezTo>
                <a:cubicBezTo>
                  <a:pt x="323" y="342"/>
                  <a:pt x="323" y="343"/>
                  <a:pt x="322" y="344"/>
                </a:cubicBezTo>
                <a:cubicBezTo>
                  <a:pt x="322" y="344"/>
                  <a:pt x="322" y="344"/>
                  <a:pt x="322" y="344"/>
                </a:cubicBezTo>
                <a:cubicBezTo>
                  <a:pt x="322" y="344"/>
                  <a:pt x="322" y="344"/>
                  <a:pt x="322" y="344"/>
                </a:cubicBezTo>
                <a:cubicBezTo>
                  <a:pt x="322" y="344"/>
                  <a:pt x="322" y="344"/>
                  <a:pt x="322" y="344"/>
                </a:cubicBezTo>
                <a:cubicBezTo>
                  <a:pt x="322" y="344"/>
                  <a:pt x="321" y="344"/>
                  <a:pt x="321" y="344"/>
                </a:cubicBezTo>
                <a:cubicBezTo>
                  <a:pt x="321" y="344"/>
                  <a:pt x="321" y="344"/>
                  <a:pt x="321" y="344"/>
                </a:cubicBezTo>
                <a:cubicBezTo>
                  <a:pt x="320" y="344"/>
                  <a:pt x="319" y="344"/>
                  <a:pt x="319" y="343"/>
                </a:cubicBezTo>
                <a:close/>
                <a:moveTo>
                  <a:pt x="68" y="343"/>
                </a:moveTo>
                <a:cubicBezTo>
                  <a:pt x="67" y="342"/>
                  <a:pt x="67" y="341"/>
                  <a:pt x="68" y="340"/>
                </a:cubicBezTo>
                <a:cubicBezTo>
                  <a:pt x="68" y="340"/>
                  <a:pt x="68" y="340"/>
                  <a:pt x="68" y="340"/>
                </a:cubicBezTo>
                <a:cubicBezTo>
                  <a:pt x="68" y="339"/>
                  <a:pt x="70" y="339"/>
                  <a:pt x="70" y="340"/>
                </a:cubicBezTo>
                <a:cubicBezTo>
                  <a:pt x="70" y="340"/>
                  <a:pt x="70" y="340"/>
                  <a:pt x="70" y="340"/>
                </a:cubicBezTo>
                <a:cubicBezTo>
                  <a:pt x="71" y="341"/>
                  <a:pt x="71" y="342"/>
                  <a:pt x="71" y="343"/>
                </a:cubicBezTo>
                <a:cubicBezTo>
                  <a:pt x="71" y="343"/>
                  <a:pt x="71" y="343"/>
                  <a:pt x="71" y="343"/>
                </a:cubicBezTo>
                <a:cubicBezTo>
                  <a:pt x="70" y="344"/>
                  <a:pt x="70" y="344"/>
                  <a:pt x="69" y="344"/>
                </a:cubicBezTo>
                <a:cubicBezTo>
                  <a:pt x="69" y="344"/>
                  <a:pt x="69" y="344"/>
                  <a:pt x="69" y="344"/>
                </a:cubicBezTo>
                <a:cubicBezTo>
                  <a:pt x="69" y="344"/>
                  <a:pt x="68" y="344"/>
                  <a:pt x="68" y="343"/>
                </a:cubicBezTo>
                <a:close/>
                <a:moveTo>
                  <a:pt x="324" y="339"/>
                </a:moveTo>
                <a:cubicBezTo>
                  <a:pt x="324" y="338"/>
                  <a:pt x="324" y="336"/>
                  <a:pt x="325" y="336"/>
                </a:cubicBezTo>
                <a:cubicBezTo>
                  <a:pt x="325" y="336"/>
                  <a:pt x="325" y="336"/>
                  <a:pt x="325" y="336"/>
                </a:cubicBezTo>
                <a:cubicBezTo>
                  <a:pt x="325" y="335"/>
                  <a:pt x="327" y="335"/>
                  <a:pt x="328" y="336"/>
                </a:cubicBezTo>
                <a:cubicBezTo>
                  <a:pt x="328" y="336"/>
                  <a:pt x="328" y="336"/>
                  <a:pt x="328" y="336"/>
                </a:cubicBezTo>
                <a:cubicBezTo>
                  <a:pt x="328" y="337"/>
                  <a:pt x="328" y="338"/>
                  <a:pt x="327" y="339"/>
                </a:cubicBezTo>
                <a:cubicBezTo>
                  <a:pt x="327" y="339"/>
                  <a:pt x="327" y="339"/>
                  <a:pt x="327" y="339"/>
                </a:cubicBezTo>
                <a:cubicBezTo>
                  <a:pt x="327" y="339"/>
                  <a:pt x="327" y="339"/>
                  <a:pt x="327" y="339"/>
                </a:cubicBezTo>
                <a:cubicBezTo>
                  <a:pt x="327" y="339"/>
                  <a:pt x="327" y="339"/>
                  <a:pt x="327" y="339"/>
                </a:cubicBezTo>
                <a:cubicBezTo>
                  <a:pt x="327" y="339"/>
                  <a:pt x="327" y="339"/>
                  <a:pt x="326" y="339"/>
                </a:cubicBezTo>
                <a:cubicBezTo>
                  <a:pt x="326" y="339"/>
                  <a:pt x="326" y="339"/>
                  <a:pt x="326" y="339"/>
                </a:cubicBezTo>
                <a:cubicBezTo>
                  <a:pt x="325" y="339"/>
                  <a:pt x="325" y="339"/>
                  <a:pt x="324" y="339"/>
                </a:cubicBezTo>
                <a:close/>
                <a:moveTo>
                  <a:pt x="62" y="338"/>
                </a:moveTo>
                <a:cubicBezTo>
                  <a:pt x="62" y="338"/>
                  <a:pt x="62" y="338"/>
                  <a:pt x="62" y="338"/>
                </a:cubicBezTo>
                <a:cubicBezTo>
                  <a:pt x="62" y="338"/>
                  <a:pt x="62" y="338"/>
                  <a:pt x="62" y="338"/>
                </a:cubicBezTo>
                <a:cubicBezTo>
                  <a:pt x="61" y="338"/>
                  <a:pt x="61" y="336"/>
                  <a:pt x="62" y="335"/>
                </a:cubicBezTo>
                <a:cubicBezTo>
                  <a:pt x="62" y="335"/>
                  <a:pt x="62" y="335"/>
                  <a:pt x="62" y="335"/>
                </a:cubicBezTo>
                <a:cubicBezTo>
                  <a:pt x="63" y="335"/>
                  <a:pt x="64" y="334"/>
                  <a:pt x="65" y="335"/>
                </a:cubicBezTo>
                <a:cubicBezTo>
                  <a:pt x="65" y="335"/>
                  <a:pt x="65" y="335"/>
                  <a:pt x="65" y="335"/>
                </a:cubicBezTo>
                <a:cubicBezTo>
                  <a:pt x="66" y="336"/>
                  <a:pt x="66" y="337"/>
                  <a:pt x="65" y="338"/>
                </a:cubicBezTo>
                <a:cubicBezTo>
                  <a:pt x="65" y="338"/>
                  <a:pt x="65" y="338"/>
                  <a:pt x="65" y="338"/>
                </a:cubicBezTo>
                <a:cubicBezTo>
                  <a:pt x="65" y="339"/>
                  <a:pt x="64" y="339"/>
                  <a:pt x="64" y="339"/>
                </a:cubicBezTo>
                <a:cubicBezTo>
                  <a:pt x="64" y="339"/>
                  <a:pt x="64" y="339"/>
                  <a:pt x="64" y="339"/>
                </a:cubicBezTo>
                <a:cubicBezTo>
                  <a:pt x="63" y="339"/>
                  <a:pt x="63" y="339"/>
                  <a:pt x="62" y="338"/>
                </a:cubicBezTo>
                <a:close/>
                <a:moveTo>
                  <a:pt x="330" y="334"/>
                </a:moveTo>
                <a:cubicBezTo>
                  <a:pt x="329" y="333"/>
                  <a:pt x="329" y="332"/>
                  <a:pt x="330" y="331"/>
                </a:cubicBezTo>
                <a:cubicBezTo>
                  <a:pt x="330" y="331"/>
                  <a:pt x="330" y="331"/>
                  <a:pt x="330" y="331"/>
                </a:cubicBezTo>
                <a:cubicBezTo>
                  <a:pt x="331" y="330"/>
                  <a:pt x="332" y="330"/>
                  <a:pt x="333" y="331"/>
                </a:cubicBezTo>
                <a:cubicBezTo>
                  <a:pt x="333" y="331"/>
                  <a:pt x="333" y="331"/>
                  <a:pt x="333" y="331"/>
                </a:cubicBezTo>
                <a:cubicBezTo>
                  <a:pt x="334" y="332"/>
                  <a:pt x="334" y="333"/>
                  <a:pt x="333" y="334"/>
                </a:cubicBezTo>
                <a:cubicBezTo>
                  <a:pt x="333" y="334"/>
                  <a:pt x="333" y="334"/>
                  <a:pt x="333" y="334"/>
                </a:cubicBezTo>
                <a:cubicBezTo>
                  <a:pt x="332" y="334"/>
                  <a:pt x="332" y="334"/>
                  <a:pt x="331" y="334"/>
                </a:cubicBezTo>
                <a:cubicBezTo>
                  <a:pt x="331" y="334"/>
                  <a:pt x="331" y="334"/>
                  <a:pt x="331" y="334"/>
                </a:cubicBezTo>
                <a:cubicBezTo>
                  <a:pt x="331" y="334"/>
                  <a:pt x="330" y="334"/>
                  <a:pt x="330" y="334"/>
                </a:cubicBezTo>
                <a:close/>
                <a:moveTo>
                  <a:pt x="57" y="333"/>
                </a:moveTo>
                <a:cubicBezTo>
                  <a:pt x="56" y="332"/>
                  <a:pt x="56" y="331"/>
                  <a:pt x="57" y="330"/>
                </a:cubicBezTo>
                <a:cubicBezTo>
                  <a:pt x="57" y="330"/>
                  <a:pt x="57" y="330"/>
                  <a:pt x="57" y="330"/>
                </a:cubicBezTo>
                <a:cubicBezTo>
                  <a:pt x="58" y="329"/>
                  <a:pt x="59" y="329"/>
                  <a:pt x="60" y="330"/>
                </a:cubicBezTo>
                <a:cubicBezTo>
                  <a:pt x="60" y="330"/>
                  <a:pt x="60" y="330"/>
                  <a:pt x="60" y="330"/>
                </a:cubicBezTo>
                <a:cubicBezTo>
                  <a:pt x="61" y="331"/>
                  <a:pt x="61" y="332"/>
                  <a:pt x="60" y="333"/>
                </a:cubicBezTo>
                <a:cubicBezTo>
                  <a:pt x="60" y="333"/>
                  <a:pt x="60" y="333"/>
                  <a:pt x="60" y="333"/>
                </a:cubicBezTo>
                <a:cubicBezTo>
                  <a:pt x="60" y="334"/>
                  <a:pt x="59" y="334"/>
                  <a:pt x="59" y="334"/>
                </a:cubicBezTo>
                <a:cubicBezTo>
                  <a:pt x="59" y="334"/>
                  <a:pt x="59" y="334"/>
                  <a:pt x="59" y="334"/>
                </a:cubicBezTo>
                <a:cubicBezTo>
                  <a:pt x="58" y="334"/>
                  <a:pt x="57" y="334"/>
                  <a:pt x="57" y="333"/>
                </a:cubicBezTo>
                <a:close/>
                <a:moveTo>
                  <a:pt x="335" y="329"/>
                </a:moveTo>
                <a:cubicBezTo>
                  <a:pt x="334" y="328"/>
                  <a:pt x="334" y="326"/>
                  <a:pt x="335" y="326"/>
                </a:cubicBezTo>
                <a:cubicBezTo>
                  <a:pt x="335" y="326"/>
                  <a:pt x="335" y="326"/>
                  <a:pt x="335" y="326"/>
                </a:cubicBezTo>
                <a:cubicBezTo>
                  <a:pt x="335" y="325"/>
                  <a:pt x="337" y="325"/>
                  <a:pt x="338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9" y="326"/>
                  <a:pt x="339" y="328"/>
                  <a:pt x="338" y="328"/>
                </a:cubicBezTo>
                <a:cubicBezTo>
                  <a:pt x="338" y="328"/>
                  <a:pt x="338" y="328"/>
                  <a:pt x="338" y="328"/>
                </a:cubicBezTo>
                <a:cubicBezTo>
                  <a:pt x="338" y="328"/>
                  <a:pt x="338" y="328"/>
                  <a:pt x="338" y="328"/>
                </a:cubicBezTo>
                <a:cubicBezTo>
                  <a:pt x="338" y="328"/>
                  <a:pt x="338" y="328"/>
                  <a:pt x="338" y="328"/>
                </a:cubicBezTo>
                <a:cubicBezTo>
                  <a:pt x="337" y="329"/>
                  <a:pt x="337" y="329"/>
                  <a:pt x="336" y="329"/>
                </a:cubicBezTo>
                <a:cubicBezTo>
                  <a:pt x="336" y="329"/>
                  <a:pt x="336" y="329"/>
                  <a:pt x="336" y="329"/>
                </a:cubicBezTo>
                <a:cubicBezTo>
                  <a:pt x="336" y="329"/>
                  <a:pt x="335" y="329"/>
                  <a:pt x="335" y="329"/>
                </a:cubicBezTo>
                <a:close/>
                <a:moveTo>
                  <a:pt x="52" y="328"/>
                </a:moveTo>
                <a:cubicBezTo>
                  <a:pt x="52" y="328"/>
                  <a:pt x="52" y="328"/>
                  <a:pt x="52" y="328"/>
                </a:cubicBezTo>
                <a:cubicBezTo>
                  <a:pt x="52" y="328"/>
                  <a:pt x="52" y="328"/>
                  <a:pt x="52" y="328"/>
                </a:cubicBezTo>
                <a:cubicBezTo>
                  <a:pt x="51" y="327"/>
                  <a:pt x="51" y="326"/>
                  <a:pt x="52" y="325"/>
                </a:cubicBezTo>
                <a:cubicBezTo>
                  <a:pt x="52" y="325"/>
                  <a:pt x="52" y="325"/>
                  <a:pt x="52" y="325"/>
                </a:cubicBezTo>
                <a:cubicBezTo>
                  <a:pt x="53" y="324"/>
                  <a:pt x="54" y="324"/>
                  <a:pt x="55" y="325"/>
                </a:cubicBezTo>
                <a:cubicBezTo>
                  <a:pt x="55" y="325"/>
                  <a:pt x="55" y="325"/>
                  <a:pt x="55" y="325"/>
                </a:cubicBezTo>
                <a:cubicBezTo>
                  <a:pt x="56" y="326"/>
                  <a:pt x="56" y="327"/>
                  <a:pt x="55" y="328"/>
                </a:cubicBezTo>
                <a:cubicBezTo>
                  <a:pt x="55" y="328"/>
                  <a:pt x="55" y="328"/>
                  <a:pt x="55" y="328"/>
                </a:cubicBezTo>
                <a:cubicBezTo>
                  <a:pt x="55" y="329"/>
                  <a:pt x="54" y="329"/>
                  <a:pt x="54" y="329"/>
                </a:cubicBezTo>
                <a:cubicBezTo>
                  <a:pt x="54" y="329"/>
                  <a:pt x="54" y="329"/>
                  <a:pt x="54" y="329"/>
                </a:cubicBezTo>
                <a:cubicBezTo>
                  <a:pt x="53" y="329"/>
                  <a:pt x="52" y="329"/>
                  <a:pt x="52" y="328"/>
                </a:cubicBezTo>
                <a:close/>
                <a:moveTo>
                  <a:pt x="340" y="323"/>
                </a:moveTo>
                <a:cubicBezTo>
                  <a:pt x="339" y="323"/>
                  <a:pt x="339" y="321"/>
                  <a:pt x="339" y="320"/>
                </a:cubicBezTo>
                <a:cubicBezTo>
                  <a:pt x="339" y="320"/>
                  <a:pt x="339" y="320"/>
                  <a:pt x="339" y="320"/>
                </a:cubicBezTo>
                <a:cubicBezTo>
                  <a:pt x="340" y="319"/>
                  <a:pt x="342" y="319"/>
                  <a:pt x="342" y="320"/>
                </a:cubicBezTo>
                <a:cubicBezTo>
                  <a:pt x="342" y="320"/>
                  <a:pt x="342" y="320"/>
                  <a:pt x="342" y="320"/>
                </a:cubicBezTo>
                <a:cubicBezTo>
                  <a:pt x="343" y="321"/>
                  <a:pt x="343" y="322"/>
                  <a:pt x="343" y="323"/>
                </a:cubicBezTo>
                <a:cubicBezTo>
                  <a:pt x="343" y="323"/>
                  <a:pt x="343" y="323"/>
                  <a:pt x="343" y="323"/>
                </a:cubicBezTo>
                <a:cubicBezTo>
                  <a:pt x="343" y="323"/>
                  <a:pt x="343" y="323"/>
                  <a:pt x="343" y="323"/>
                </a:cubicBezTo>
                <a:cubicBezTo>
                  <a:pt x="343" y="323"/>
                  <a:pt x="343" y="323"/>
                  <a:pt x="343" y="323"/>
                </a:cubicBezTo>
                <a:cubicBezTo>
                  <a:pt x="342" y="324"/>
                  <a:pt x="342" y="324"/>
                  <a:pt x="341" y="324"/>
                </a:cubicBezTo>
                <a:cubicBezTo>
                  <a:pt x="341" y="324"/>
                  <a:pt x="341" y="324"/>
                  <a:pt x="341" y="324"/>
                </a:cubicBezTo>
                <a:cubicBezTo>
                  <a:pt x="341" y="324"/>
                  <a:pt x="340" y="324"/>
                  <a:pt x="340" y="323"/>
                </a:cubicBezTo>
                <a:close/>
                <a:moveTo>
                  <a:pt x="47" y="323"/>
                </a:moveTo>
                <a:cubicBezTo>
                  <a:pt x="47" y="323"/>
                  <a:pt x="47" y="323"/>
                  <a:pt x="47" y="323"/>
                </a:cubicBezTo>
                <a:cubicBezTo>
                  <a:pt x="47" y="323"/>
                  <a:pt x="47" y="323"/>
                  <a:pt x="47" y="323"/>
                </a:cubicBezTo>
                <a:cubicBezTo>
                  <a:pt x="46" y="322"/>
                  <a:pt x="46" y="320"/>
                  <a:pt x="47" y="320"/>
                </a:cubicBezTo>
                <a:cubicBezTo>
                  <a:pt x="47" y="320"/>
                  <a:pt x="47" y="320"/>
                  <a:pt x="47" y="320"/>
                </a:cubicBezTo>
                <a:cubicBezTo>
                  <a:pt x="48" y="319"/>
                  <a:pt x="50" y="319"/>
                  <a:pt x="50" y="320"/>
                </a:cubicBezTo>
                <a:cubicBezTo>
                  <a:pt x="50" y="320"/>
                  <a:pt x="50" y="320"/>
                  <a:pt x="50" y="320"/>
                </a:cubicBezTo>
                <a:cubicBezTo>
                  <a:pt x="51" y="321"/>
                  <a:pt x="51" y="322"/>
                  <a:pt x="50" y="323"/>
                </a:cubicBezTo>
                <a:cubicBezTo>
                  <a:pt x="50" y="323"/>
                  <a:pt x="50" y="323"/>
                  <a:pt x="50" y="323"/>
                </a:cubicBezTo>
                <a:cubicBezTo>
                  <a:pt x="50" y="323"/>
                  <a:pt x="49" y="323"/>
                  <a:pt x="49" y="323"/>
                </a:cubicBezTo>
                <a:cubicBezTo>
                  <a:pt x="49" y="323"/>
                  <a:pt x="49" y="323"/>
                  <a:pt x="49" y="323"/>
                </a:cubicBezTo>
                <a:cubicBezTo>
                  <a:pt x="48" y="323"/>
                  <a:pt x="48" y="323"/>
                  <a:pt x="47" y="323"/>
                </a:cubicBezTo>
                <a:close/>
                <a:moveTo>
                  <a:pt x="344" y="318"/>
                </a:moveTo>
                <a:cubicBezTo>
                  <a:pt x="343" y="317"/>
                  <a:pt x="343" y="316"/>
                  <a:pt x="344" y="315"/>
                </a:cubicBezTo>
                <a:cubicBezTo>
                  <a:pt x="344" y="315"/>
                  <a:pt x="344" y="315"/>
                  <a:pt x="344" y="315"/>
                </a:cubicBezTo>
                <a:cubicBezTo>
                  <a:pt x="345" y="314"/>
                  <a:pt x="346" y="314"/>
                  <a:pt x="347" y="314"/>
                </a:cubicBezTo>
                <a:cubicBezTo>
                  <a:pt x="347" y="314"/>
                  <a:pt x="347" y="314"/>
                  <a:pt x="347" y="314"/>
                </a:cubicBezTo>
                <a:cubicBezTo>
                  <a:pt x="348" y="315"/>
                  <a:pt x="348" y="317"/>
                  <a:pt x="347" y="317"/>
                </a:cubicBezTo>
                <a:cubicBezTo>
                  <a:pt x="347" y="317"/>
                  <a:pt x="347" y="317"/>
                  <a:pt x="347" y="317"/>
                </a:cubicBezTo>
                <a:cubicBezTo>
                  <a:pt x="347" y="318"/>
                  <a:pt x="346" y="318"/>
                  <a:pt x="346" y="318"/>
                </a:cubicBezTo>
                <a:cubicBezTo>
                  <a:pt x="346" y="318"/>
                  <a:pt x="346" y="318"/>
                  <a:pt x="346" y="318"/>
                </a:cubicBezTo>
                <a:cubicBezTo>
                  <a:pt x="345" y="318"/>
                  <a:pt x="345" y="318"/>
                  <a:pt x="344" y="318"/>
                </a:cubicBezTo>
                <a:close/>
                <a:moveTo>
                  <a:pt x="42" y="317"/>
                </a:moveTo>
                <a:cubicBezTo>
                  <a:pt x="42" y="316"/>
                  <a:pt x="42" y="315"/>
                  <a:pt x="43" y="314"/>
                </a:cubicBezTo>
                <a:cubicBezTo>
                  <a:pt x="43" y="314"/>
                  <a:pt x="43" y="314"/>
                  <a:pt x="43" y="314"/>
                </a:cubicBezTo>
                <a:cubicBezTo>
                  <a:pt x="44" y="313"/>
                  <a:pt x="45" y="313"/>
                  <a:pt x="46" y="314"/>
                </a:cubicBezTo>
                <a:cubicBezTo>
                  <a:pt x="46" y="314"/>
                  <a:pt x="46" y="314"/>
                  <a:pt x="46" y="314"/>
                </a:cubicBezTo>
                <a:cubicBezTo>
                  <a:pt x="47" y="315"/>
                  <a:pt x="46" y="317"/>
                  <a:pt x="45" y="317"/>
                </a:cubicBezTo>
                <a:cubicBezTo>
                  <a:pt x="45" y="317"/>
                  <a:pt x="45" y="317"/>
                  <a:pt x="45" y="317"/>
                </a:cubicBezTo>
                <a:cubicBezTo>
                  <a:pt x="45" y="318"/>
                  <a:pt x="45" y="318"/>
                  <a:pt x="44" y="318"/>
                </a:cubicBezTo>
                <a:cubicBezTo>
                  <a:pt x="44" y="318"/>
                  <a:pt x="44" y="318"/>
                  <a:pt x="44" y="318"/>
                </a:cubicBezTo>
                <a:cubicBezTo>
                  <a:pt x="44" y="318"/>
                  <a:pt x="43" y="318"/>
                  <a:pt x="42" y="317"/>
                </a:cubicBezTo>
                <a:close/>
                <a:moveTo>
                  <a:pt x="349" y="312"/>
                </a:moveTo>
                <a:cubicBezTo>
                  <a:pt x="348" y="311"/>
                  <a:pt x="348" y="310"/>
                  <a:pt x="348" y="309"/>
                </a:cubicBezTo>
                <a:cubicBezTo>
                  <a:pt x="348" y="309"/>
                  <a:pt x="348" y="309"/>
                  <a:pt x="348" y="309"/>
                </a:cubicBezTo>
                <a:cubicBezTo>
                  <a:pt x="349" y="308"/>
                  <a:pt x="350" y="308"/>
                  <a:pt x="351" y="309"/>
                </a:cubicBezTo>
                <a:cubicBezTo>
                  <a:pt x="351" y="309"/>
                  <a:pt x="351" y="309"/>
                  <a:pt x="351" y="309"/>
                </a:cubicBezTo>
                <a:cubicBezTo>
                  <a:pt x="352" y="309"/>
                  <a:pt x="352" y="311"/>
                  <a:pt x="352" y="312"/>
                </a:cubicBezTo>
                <a:cubicBezTo>
                  <a:pt x="352" y="312"/>
                  <a:pt x="352" y="312"/>
                  <a:pt x="352" y="312"/>
                </a:cubicBezTo>
                <a:cubicBezTo>
                  <a:pt x="352" y="312"/>
                  <a:pt x="352" y="312"/>
                  <a:pt x="352" y="312"/>
                </a:cubicBezTo>
                <a:cubicBezTo>
                  <a:pt x="352" y="312"/>
                  <a:pt x="352" y="312"/>
                  <a:pt x="352" y="312"/>
                </a:cubicBezTo>
                <a:cubicBezTo>
                  <a:pt x="351" y="312"/>
                  <a:pt x="351" y="313"/>
                  <a:pt x="350" y="313"/>
                </a:cubicBezTo>
                <a:cubicBezTo>
                  <a:pt x="350" y="313"/>
                  <a:pt x="350" y="313"/>
                  <a:pt x="350" y="313"/>
                </a:cubicBezTo>
                <a:cubicBezTo>
                  <a:pt x="350" y="313"/>
                  <a:pt x="349" y="312"/>
                  <a:pt x="349" y="312"/>
                </a:cubicBezTo>
                <a:close/>
                <a:moveTo>
                  <a:pt x="38" y="311"/>
                </a:moveTo>
                <a:cubicBezTo>
                  <a:pt x="37" y="310"/>
                  <a:pt x="38" y="309"/>
                  <a:pt x="38" y="308"/>
                </a:cubicBezTo>
                <a:cubicBezTo>
                  <a:pt x="38" y="308"/>
                  <a:pt x="38" y="308"/>
                  <a:pt x="38" y="308"/>
                </a:cubicBezTo>
                <a:cubicBezTo>
                  <a:pt x="39" y="308"/>
                  <a:pt x="41" y="308"/>
                  <a:pt x="41" y="309"/>
                </a:cubicBezTo>
                <a:cubicBezTo>
                  <a:pt x="41" y="309"/>
                  <a:pt x="41" y="309"/>
                  <a:pt x="41" y="309"/>
                </a:cubicBezTo>
                <a:cubicBezTo>
                  <a:pt x="42" y="310"/>
                  <a:pt x="42" y="311"/>
                  <a:pt x="41" y="312"/>
                </a:cubicBezTo>
                <a:cubicBezTo>
                  <a:pt x="41" y="312"/>
                  <a:pt x="41" y="312"/>
                  <a:pt x="41" y="312"/>
                </a:cubicBezTo>
                <a:cubicBezTo>
                  <a:pt x="41" y="312"/>
                  <a:pt x="40" y="312"/>
                  <a:pt x="40" y="312"/>
                </a:cubicBezTo>
                <a:cubicBezTo>
                  <a:pt x="40" y="312"/>
                  <a:pt x="40" y="312"/>
                  <a:pt x="40" y="312"/>
                </a:cubicBezTo>
                <a:cubicBezTo>
                  <a:pt x="39" y="312"/>
                  <a:pt x="38" y="312"/>
                  <a:pt x="38" y="311"/>
                </a:cubicBezTo>
                <a:close/>
                <a:moveTo>
                  <a:pt x="353" y="306"/>
                </a:moveTo>
                <a:cubicBezTo>
                  <a:pt x="352" y="306"/>
                  <a:pt x="352" y="304"/>
                  <a:pt x="353" y="303"/>
                </a:cubicBezTo>
                <a:cubicBezTo>
                  <a:pt x="353" y="303"/>
                  <a:pt x="353" y="303"/>
                  <a:pt x="353" y="303"/>
                </a:cubicBezTo>
                <a:cubicBezTo>
                  <a:pt x="353" y="302"/>
                  <a:pt x="355" y="302"/>
                  <a:pt x="355" y="303"/>
                </a:cubicBezTo>
                <a:cubicBezTo>
                  <a:pt x="355" y="303"/>
                  <a:pt x="355" y="303"/>
                  <a:pt x="355" y="303"/>
                </a:cubicBezTo>
                <a:cubicBezTo>
                  <a:pt x="356" y="303"/>
                  <a:pt x="357" y="305"/>
                  <a:pt x="356" y="306"/>
                </a:cubicBezTo>
                <a:cubicBezTo>
                  <a:pt x="356" y="306"/>
                  <a:pt x="356" y="306"/>
                  <a:pt x="356" y="306"/>
                </a:cubicBezTo>
                <a:cubicBezTo>
                  <a:pt x="356" y="306"/>
                  <a:pt x="355" y="307"/>
                  <a:pt x="354" y="307"/>
                </a:cubicBezTo>
                <a:cubicBezTo>
                  <a:pt x="354" y="307"/>
                  <a:pt x="354" y="307"/>
                  <a:pt x="354" y="307"/>
                </a:cubicBezTo>
                <a:cubicBezTo>
                  <a:pt x="354" y="307"/>
                  <a:pt x="353" y="307"/>
                  <a:pt x="353" y="306"/>
                </a:cubicBezTo>
                <a:close/>
                <a:moveTo>
                  <a:pt x="34" y="305"/>
                </a:moveTo>
                <a:cubicBezTo>
                  <a:pt x="33" y="304"/>
                  <a:pt x="33" y="303"/>
                  <a:pt x="34" y="302"/>
                </a:cubicBezTo>
                <a:cubicBezTo>
                  <a:pt x="34" y="302"/>
                  <a:pt x="34" y="302"/>
                  <a:pt x="34" y="302"/>
                </a:cubicBezTo>
                <a:cubicBezTo>
                  <a:pt x="35" y="302"/>
                  <a:pt x="37" y="302"/>
                  <a:pt x="37" y="303"/>
                </a:cubicBezTo>
                <a:cubicBezTo>
                  <a:pt x="37" y="303"/>
                  <a:pt x="37" y="303"/>
                  <a:pt x="37" y="303"/>
                </a:cubicBezTo>
                <a:cubicBezTo>
                  <a:pt x="38" y="304"/>
                  <a:pt x="38" y="305"/>
                  <a:pt x="37" y="306"/>
                </a:cubicBezTo>
                <a:cubicBezTo>
                  <a:pt x="37" y="306"/>
                  <a:pt x="37" y="306"/>
                  <a:pt x="37" y="306"/>
                </a:cubicBezTo>
                <a:cubicBezTo>
                  <a:pt x="36" y="306"/>
                  <a:pt x="36" y="306"/>
                  <a:pt x="36" y="306"/>
                </a:cubicBezTo>
                <a:cubicBezTo>
                  <a:pt x="36" y="306"/>
                  <a:pt x="36" y="306"/>
                  <a:pt x="36" y="306"/>
                </a:cubicBezTo>
                <a:cubicBezTo>
                  <a:pt x="35" y="306"/>
                  <a:pt x="34" y="306"/>
                  <a:pt x="34" y="305"/>
                </a:cubicBezTo>
                <a:close/>
                <a:moveTo>
                  <a:pt x="357" y="300"/>
                </a:moveTo>
                <a:cubicBezTo>
                  <a:pt x="356" y="300"/>
                  <a:pt x="356" y="298"/>
                  <a:pt x="356" y="297"/>
                </a:cubicBezTo>
                <a:cubicBezTo>
                  <a:pt x="356" y="297"/>
                  <a:pt x="356" y="297"/>
                  <a:pt x="356" y="297"/>
                </a:cubicBezTo>
                <a:cubicBezTo>
                  <a:pt x="357" y="296"/>
                  <a:pt x="358" y="296"/>
                  <a:pt x="359" y="297"/>
                </a:cubicBezTo>
                <a:cubicBezTo>
                  <a:pt x="359" y="297"/>
                  <a:pt x="359" y="297"/>
                  <a:pt x="359" y="297"/>
                </a:cubicBezTo>
                <a:cubicBezTo>
                  <a:pt x="360" y="297"/>
                  <a:pt x="361" y="299"/>
                  <a:pt x="360" y="300"/>
                </a:cubicBezTo>
                <a:cubicBezTo>
                  <a:pt x="360" y="300"/>
                  <a:pt x="360" y="300"/>
                  <a:pt x="360" y="300"/>
                </a:cubicBezTo>
                <a:cubicBezTo>
                  <a:pt x="360" y="300"/>
                  <a:pt x="360" y="300"/>
                  <a:pt x="360" y="300"/>
                </a:cubicBezTo>
                <a:cubicBezTo>
                  <a:pt x="360" y="300"/>
                  <a:pt x="360" y="300"/>
                  <a:pt x="360" y="300"/>
                </a:cubicBezTo>
                <a:cubicBezTo>
                  <a:pt x="360" y="300"/>
                  <a:pt x="359" y="301"/>
                  <a:pt x="358" y="301"/>
                </a:cubicBezTo>
                <a:cubicBezTo>
                  <a:pt x="358" y="301"/>
                  <a:pt x="358" y="301"/>
                  <a:pt x="358" y="301"/>
                </a:cubicBezTo>
                <a:cubicBezTo>
                  <a:pt x="358" y="301"/>
                  <a:pt x="357" y="300"/>
                  <a:pt x="357" y="300"/>
                </a:cubicBezTo>
                <a:close/>
                <a:moveTo>
                  <a:pt x="30" y="299"/>
                </a:moveTo>
                <a:cubicBezTo>
                  <a:pt x="30" y="299"/>
                  <a:pt x="30" y="299"/>
                  <a:pt x="30" y="299"/>
                </a:cubicBezTo>
                <a:cubicBezTo>
                  <a:pt x="30" y="299"/>
                  <a:pt x="30" y="299"/>
                  <a:pt x="30" y="299"/>
                </a:cubicBezTo>
                <a:cubicBezTo>
                  <a:pt x="29" y="298"/>
                  <a:pt x="29" y="297"/>
                  <a:pt x="30" y="296"/>
                </a:cubicBezTo>
                <a:cubicBezTo>
                  <a:pt x="30" y="296"/>
                  <a:pt x="30" y="296"/>
                  <a:pt x="30" y="296"/>
                </a:cubicBezTo>
                <a:cubicBezTo>
                  <a:pt x="31" y="296"/>
                  <a:pt x="33" y="296"/>
                  <a:pt x="33" y="297"/>
                </a:cubicBezTo>
                <a:cubicBezTo>
                  <a:pt x="33" y="297"/>
                  <a:pt x="33" y="297"/>
                  <a:pt x="33" y="297"/>
                </a:cubicBezTo>
                <a:cubicBezTo>
                  <a:pt x="34" y="298"/>
                  <a:pt x="34" y="299"/>
                  <a:pt x="33" y="300"/>
                </a:cubicBezTo>
                <a:cubicBezTo>
                  <a:pt x="33" y="300"/>
                  <a:pt x="33" y="300"/>
                  <a:pt x="33" y="300"/>
                </a:cubicBezTo>
                <a:cubicBezTo>
                  <a:pt x="32" y="300"/>
                  <a:pt x="32" y="300"/>
                  <a:pt x="32" y="300"/>
                </a:cubicBezTo>
                <a:cubicBezTo>
                  <a:pt x="32" y="300"/>
                  <a:pt x="32" y="300"/>
                  <a:pt x="32" y="300"/>
                </a:cubicBezTo>
                <a:cubicBezTo>
                  <a:pt x="31" y="300"/>
                  <a:pt x="30" y="300"/>
                  <a:pt x="30" y="299"/>
                </a:cubicBezTo>
                <a:close/>
                <a:moveTo>
                  <a:pt x="361" y="294"/>
                </a:moveTo>
                <a:cubicBezTo>
                  <a:pt x="360" y="294"/>
                  <a:pt x="360" y="292"/>
                  <a:pt x="360" y="291"/>
                </a:cubicBezTo>
                <a:cubicBezTo>
                  <a:pt x="360" y="291"/>
                  <a:pt x="360" y="291"/>
                  <a:pt x="360" y="291"/>
                </a:cubicBezTo>
                <a:cubicBezTo>
                  <a:pt x="361" y="290"/>
                  <a:pt x="362" y="290"/>
                  <a:pt x="363" y="290"/>
                </a:cubicBezTo>
                <a:cubicBezTo>
                  <a:pt x="363" y="290"/>
                  <a:pt x="363" y="290"/>
                  <a:pt x="363" y="290"/>
                </a:cubicBezTo>
                <a:cubicBezTo>
                  <a:pt x="364" y="291"/>
                  <a:pt x="364" y="292"/>
                  <a:pt x="364" y="293"/>
                </a:cubicBezTo>
                <a:cubicBezTo>
                  <a:pt x="364" y="293"/>
                  <a:pt x="364" y="293"/>
                  <a:pt x="364" y="293"/>
                </a:cubicBezTo>
                <a:cubicBezTo>
                  <a:pt x="364" y="293"/>
                  <a:pt x="364" y="293"/>
                  <a:pt x="364" y="293"/>
                </a:cubicBezTo>
                <a:cubicBezTo>
                  <a:pt x="364" y="293"/>
                  <a:pt x="364" y="293"/>
                  <a:pt x="364" y="293"/>
                </a:cubicBezTo>
                <a:cubicBezTo>
                  <a:pt x="363" y="294"/>
                  <a:pt x="363" y="294"/>
                  <a:pt x="362" y="294"/>
                </a:cubicBezTo>
                <a:cubicBezTo>
                  <a:pt x="362" y="294"/>
                  <a:pt x="362" y="294"/>
                  <a:pt x="362" y="294"/>
                </a:cubicBezTo>
                <a:cubicBezTo>
                  <a:pt x="362" y="294"/>
                  <a:pt x="361" y="294"/>
                  <a:pt x="361" y="294"/>
                </a:cubicBezTo>
                <a:close/>
                <a:moveTo>
                  <a:pt x="26" y="293"/>
                </a:moveTo>
                <a:cubicBezTo>
                  <a:pt x="25" y="292"/>
                  <a:pt x="26" y="291"/>
                  <a:pt x="27" y="290"/>
                </a:cubicBezTo>
                <a:cubicBezTo>
                  <a:pt x="27" y="290"/>
                  <a:pt x="27" y="290"/>
                  <a:pt x="27" y="290"/>
                </a:cubicBezTo>
                <a:cubicBezTo>
                  <a:pt x="28" y="289"/>
                  <a:pt x="29" y="290"/>
                  <a:pt x="30" y="291"/>
                </a:cubicBezTo>
                <a:cubicBezTo>
                  <a:pt x="30" y="291"/>
                  <a:pt x="30" y="291"/>
                  <a:pt x="30" y="291"/>
                </a:cubicBezTo>
                <a:cubicBezTo>
                  <a:pt x="30" y="292"/>
                  <a:pt x="30" y="293"/>
                  <a:pt x="29" y="294"/>
                </a:cubicBezTo>
                <a:cubicBezTo>
                  <a:pt x="29" y="294"/>
                  <a:pt x="29" y="294"/>
                  <a:pt x="29" y="294"/>
                </a:cubicBezTo>
                <a:cubicBezTo>
                  <a:pt x="29" y="294"/>
                  <a:pt x="28" y="294"/>
                  <a:pt x="28" y="294"/>
                </a:cubicBezTo>
                <a:cubicBezTo>
                  <a:pt x="28" y="294"/>
                  <a:pt x="28" y="294"/>
                  <a:pt x="28" y="294"/>
                </a:cubicBezTo>
                <a:cubicBezTo>
                  <a:pt x="27" y="294"/>
                  <a:pt x="26" y="294"/>
                  <a:pt x="26" y="293"/>
                </a:cubicBezTo>
                <a:close/>
                <a:moveTo>
                  <a:pt x="365" y="288"/>
                </a:moveTo>
                <a:cubicBezTo>
                  <a:pt x="364" y="287"/>
                  <a:pt x="363" y="286"/>
                  <a:pt x="364" y="285"/>
                </a:cubicBezTo>
                <a:cubicBezTo>
                  <a:pt x="364" y="285"/>
                  <a:pt x="364" y="285"/>
                  <a:pt x="364" y="285"/>
                </a:cubicBezTo>
                <a:cubicBezTo>
                  <a:pt x="364" y="284"/>
                  <a:pt x="366" y="284"/>
                  <a:pt x="367" y="284"/>
                </a:cubicBezTo>
                <a:cubicBezTo>
                  <a:pt x="367" y="284"/>
                  <a:pt x="367" y="284"/>
                  <a:pt x="367" y="284"/>
                </a:cubicBezTo>
                <a:cubicBezTo>
                  <a:pt x="368" y="285"/>
                  <a:pt x="368" y="286"/>
                  <a:pt x="367" y="287"/>
                </a:cubicBezTo>
                <a:cubicBezTo>
                  <a:pt x="367" y="287"/>
                  <a:pt x="367" y="287"/>
                  <a:pt x="367" y="287"/>
                </a:cubicBezTo>
                <a:cubicBezTo>
                  <a:pt x="367" y="288"/>
                  <a:pt x="366" y="288"/>
                  <a:pt x="366" y="288"/>
                </a:cubicBezTo>
                <a:cubicBezTo>
                  <a:pt x="366" y="288"/>
                  <a:pt x="366" y="288"/>
                  <a:pt x="366" y="288"/>
                </a:cubicBezTo>
                <a:cubicBezTo>
                  <a:pt x="365" y="288"/>
                  <a:pt x="365" y="288"/>
                  <a:pt x="365" y="288"/>
                </a:cubicBezTo>
                <a:close/>
                <a:moveTo>
                  <a:pt x="23" y="287"/>
                </a:moveTo>
                <a:cubicBezTo>
                  <a:pt x="22" y="286"/>
                  <a:pt x="22" y="284"/>
                  <a:pt x="23" y="284"/>
                </a:cubicBezTo>
                <a:cubicBezTo>
                  <a:pt x="23" y="284"/>
                  <a:pt x="23" y="284"/>
                  <a:pt x="23" y="284"/>
                </a:cubicBezTo>
                <a:cubicBezTo>
                  <a:pt x="24" y="283"/>
                  <a:pt x="26" y="284"/>
                  <a:pt x="26" y="285"/>
                </a:cubicBezTo>
                <a:cubicBezTo>
                  <a:pt x="26" y="285"/>
                  <a:pt x="26" y="285"/>
                  <a:pt x="26" y="285"/>
                </a:cubicBezTo>
                <a:cubicBezTo>
                  <a:pt x="27" y="286"/>
                  <a:pt x="26" y="287"/>
                  <a:pt x="25" y="287"/>
                </a:cubicBezTo>
                <a:cubicBezTo>
                  <a:pt x="25" y="287"/>
                  <a:pt x="25" y="287"/>
                  <a:pt x="25" y="287"/>
                </a:cubicBezTo>
                <a:cubicBezTo>
                  <a:pt x="25" y="288"/>
                  <a:pt x="25" y="288"/>
                  <a:pt x="24" y="288"/>
                </a:cubicBezTo>
                <a:cubicBezTo>
                  <a:pt x="24" y="288"/>
                  <a:pt x="24" y="288"/>
                  <a:pt x="24" y="288"/>
                </a:cubicBezTo>
                <a:cubicBezTo>
                  <a:pt x="24" y="288"/>
                  <a:pt x="23" y="287"/>
                  <a:pt x="23" y="287"/>
                </a:cubicBezTo>
                <a:close/>
                <a:moveTo>
                  <a:pt x="368" y="281"/>
                </a:moveTo>
                <a:cubicBezTo>
                  <a:pt x="367" y="281"/>
                  <a:pt x="366" y="280"/>
                  <a:pt x="367" y="279"/>
                </a:cubicBezTo>
                <a:cubicBezTo>
                  <a:pt x="367" y="279"/>
                  <a:pt x="367" y="279"/>
                  <a:pt x="367" y="279"/>
                </a:cubicBezTo>
                <a:cubicBezTo>
                  <a:pt x="367" y="278"/>
                  <a:pt x="369" y="277"/>
                  <a:pt x="370" y="278"/>
                </a:cubicBezTo>
                <a:cubicBezTo>
                  <a:pt x="370" y="278"/>
                  <a:pt x="370" y="278"/>
                  <a:pt x="370" y="278"/>
                </a:cubicBezTo>
                <a:cubicBezTo>
                  <a:pt x="371" y="278"/>
                  <a:pt x="371" y="279"/>
                  <a:pt x="371" y="280"/>
                </a:cubicBezTo>
                <a:cubicBezTo>
                  <a:pt x="371" y="280"/>
                  <a:pt x="371" y="280"/>
                  <a:pt x="371" y="280"/>
                </a:cubicBezTo>
                <a:cubicBezTo>
                  <a:pt x="370" y="281"/>
                  <a:pt x="370" y="282"/>
                  <a:pt x="369" y="282"/>
                </a:cubicBezTo>
                <a:cubicBezTo>
                  <a:pt x="369" y="282"/>
                  <a:pt x="369" y="282"/>
                  <a:pt x="369" y="282"/>
                </a:cubicBezTo>
                <a:cubicBezTo>
                  <a:pt x="369" y="282"/>
                  <a:pt x="368" y="282"/>
                  <a:pt x="368" y="281"/>
                </a:cubicBezTo>
                <a:close/>
                <a:moveTo>
                  <a:pt x="19" y="280"/>
                </a:moveTo>
                <a:cubicBezTo>
                  <a:pt x="19" y="279"/>
                  <a:pt x="19" y="278"/>
                  <a:pt x="20" y="277"/>
                </a:cubicBezTo>
                <a:cubicBezTo>
                  <a:pt x="20" y="277"/>
                  <a:pt x="20" y="277"/>
                  <a:pt x="20" y="277"/>
                </a:cubicBezTo>
                <a:cubicBezTo>
                  <a:pt x="21" y="277"/>
                  <a:pt x="23" y="277"/>
                  <a:pt x="23" y="278"/>
                </a:cubicBezTo>
                <a:cubicBezTo>
                  <a:pt x="23" y="278"/>
                  <a:pt x="23" y="278"/>
                  <a:pt x="23" y="278"/>
                </a:cubicBezTo>
                <a:cubicBezTo>
                  <a:pt x="24" y="279"/>
                  <a:pt x="23" y="281"/>
                  <a:pt x="22" y="281"/>
                </a:cubicBezTo>
                <a:cubicBezTo>
                  <a:pt x="22" y="281"/>
                  <a:pt x="22" y="281"/>
                  <a:pt x="22" y="281"/>
                </a:cubicBezTo>
                <a:cubicBezTo>
                  <a:pt x="22" y="281"/>
                  <a:pt x="21" y="281"/>
                  <a:pt x="21" y="281"/>
                </a:cubicBezTo>
                <a:cubicBezTo>
                  <a:pt x="21" y="281"/>
                  <a:pt x="21" y="281"/>
                  <a:pt x="21" y="281"/>
                </a:cubicBezTo>
                <a:cubicBezTo>
                  <a:pt x="20" y="281"/>
                  <a:pt x="20" y="281"/>
                  <a:pt x="19" y="280"/>
                </a:cubicBezTo>
                <a:close/>
                <a:moveTo>
                  <a:pt x="371" y="275"/>
                </a:moveTo>
                <a:cubicBezTo>
                  <a:pt x="370" y="274"/>
                  <a:pt x="369" y="273"/>
                  <a:pt x="370" y="272"/>
                </a:cubicBezTo>
                <a:cubicBezTo>
                  <a:pt x="370" y="272"/>
                  <a:pt x="370" y="272"/>
                  <a:pt x="370" y="272"/>
                </a:cubicBezTo>
                <a:cubicBezTo>
                  <a:pt x="370" y="271"/>
                  <a:pt x="372" y="271"/>
                  <a:pt x="373" y="271"/>
                </a:cubicBezTo>
                <a:cubicBezTo>
                  <a:pt x="373" y="271"/>
                  <a:pt x="373" y="271"/>
                  <a:pt x="373" y="271"/>
                </a:cubicBezTo>
                <a:cubicBezTo>
                  <a:pt x="374" y="272"/>
                  <a:pt x="374" y="273"/>
                  <a:pt x="374" y="274"/>
                </a:cubicBezTo>
                <a:cubicBezTo>
                  <a:pt x="374" y="274"/>
                  <a:pt x="374" y="274"/>
                  <a:pt x="374" y="274"/>
                </a:cubicBezTo>
                <a:cubicBezTo>
                  <a:pt x="373" y="275"/>
                  <a:pt x="373" y="275"/>
                  <a:pt x="372" y="275"/>
                </a:cubicBezTo>
                <a:cubicBezTo>
                  <a:pt x="372" y="275"/>
                  <a:pt x="372" y="275"/>
                  <a:pt x="372" y="275"/>
                </a:cubicBezTo>
                <a:cubicBezTo>
                  <a:pt x="372" y="275"/>
                  <a:pt x="371" y="275"/>
                  <a:pt x="371" y="275"/>
                </a:cubicBezTo>
                <a:close/>
                <a:moveTo>
                  <a:pt x="16" y="273"/>
                </a:moveTo>
                <a:cubicBezTo>
                  <a:pt x="16" y="272"/>
                  <a:pt x="16" y="271"/>
                  <a:pt x="17" y="271"/>
                </a:cubicBezTo>
                <a:cubicBezTo>
                  <a:pt x="17" y="271"/>
                  <a:pt x="17" y="271"/>
                  <a:pt x="17" y="271"/>
                </a:cubicBezTo>
                <a:cubicBezTo>
                  <a:pt x="18" y="270"/>
                  <a:pt x="20" y="271"/>
                  <a:pt x="20" y="272"/>
                </a:cubicBezTo>
                <a:cubicBezTo>
                  <a:pt x="20" y="272"/>
                  <a:pt x="20" y="272"/>
                  <a:pt x="20" y="272"/>
                </a:cubicBezTo>
                <a:cubicBezTo>
                  <a:pt x="21" y="273"/>
                  <a:pt x="20" y="274"/>
                  <a:pt x="19" y="275"/>
                </a:cubicBezTo>
                <a:cubicBezTo>
                  <a:pt x="19" y="275"/>
                  <a:pt x="19" y="275"/>
                  <a:pt x="19" y="275"/>
                </a:cubicBezTo>
                <a:cubicBezTo>
                  <a:pt x="19" y="275"/>
                  <a:pt x="18" y="275"/>
                  <a:pt x="18" y="275"/>
                </a:cubicBezTo>
                <a:cubicBezTo>
                  <a:pt x="18" y="275"/>
                  <a:pt x="18" y="275"/>
                  <a:pt x="18" y="275"/>
                </a:cubicBezTo>
                <a:cubicBezTo>
                  <a:pt x="17" y="275"/>
                  <a:pt x="17" y="274"/>
                  <a:pt x="16" y="273"/>
                </a:cubicBezTo>
                <a:close/>
                <a:moveTo>
                  <a:pt x="374" y="268"/>
                </a:moveTo>
                <a:cubicBezTo>
                  <a:pt x="373" y="268"/>
                  <a:pt x="372" y="267"/>
                  <a:pt x="373" y="266"/>
                </a:cubicBezTo>
                <a:cubicBezTo>
                  <a:pt x="373" y="266"/>
                  <a:pt x="373" y="266"/>
                  <a:pt x="373" y="266"/>
                </a:cubicBezTo>
                <a:cubicBezTo>
                  <a:pt x="373" y="264"/>
                  <a:pt x="374" y="264"/>
                  <a:pt x="375" y="264"/>
                </a:cubicBezTo>
                <a:cubicBezTo>
                  <a:pt x="375" y="264"/>
                  <a:pt x="375" y="264"/>
                  <a:pt x="375" y="264"/>
                </a:cubicBezTo>
                <a:cubicBezTo>
                  <a:pt x="377" y="265"/>
                  <a:pt x="377" y="266"/>
                  <a:pt x="377" y="267"/>
                </a:cubicBezTo>
                <a:cubicBezTo>
                  <a:pt x="377" y="267"/>
                  <a:pt x="377" y="267"/>
                  <a:pt x="377" y="267"/>
                </a:cubicBezTo>
                <a:cubicBezTo>
                  <a:pt x="376" y="268"/>
                  <a:pt x="375" y="268"/>
                  <a:pt x="375" y="268"/>
                </a:cubicBezTo>
                <a:cubicBezTo>
                  <a:pt x="375" y="268"/>
                  <a:pt x="375" y="268"/>
                  <a:pt x="375" y="268"/>
                </a:cubicBezTo>
                <a:cubicBezTo>
                  <a:pt x="374" y="268"/>
                  <a:pt x="374" y="268"/>
                  <a:pt x="374" y="268"/>
                </a:cubicBezTo>
                <a:close/>
                <a:moveTo>
                  <a:pt x="13" y="267"/>
                </a:moveTo>
                <a:cubicBezTo>
                  <a:pt x="13" y="267"/>
                  <a:pt x="13" y="267"/>
                  <a:pt x="13" y="267"/>
                </a:cubicBezTo>
                <a:cubicBezTo>
                  <a:pt x="13" y="267"/>
                  <a:pt x="13" y="267"/>
                  <a:pt x="13" y="267"/>
                </a:cubicBezTo>
                <a:cubicBezTo>
                  <a:pt x="13" y="266"/>
                  <a:pt x="13" y="264"/>
                  <a:pt x="15" y="264"/>
                </a:cubicBezTo>
                <a:cubicBezTo>
                  <a:pt x="15" y="264"/>
                  <a:pt x="15" y="264"/>
                  <a:pt x="15" y="264"/>
                </a:cubicBezTo>
                <a:cubicBezTo>
                  <a:pt x="16" y="264"/>
                  <a:pt x="17" y="264"/>
                  <a:pt x="17" y="265"/>
                </a:cubicBezTo>
                <a:cubicBezTo>
                  <a:pt x="17" y="265"/>
                  <a:pt x="17" y="265"/>
                  <a:pt x="17" y="265"/>
                </a:cubicBezTo>
                <a:cubicBezTo>
                  <a:pt x="18" y="266"/>
                  <a:pt x="17" y="267"/>
                  <a:pt x="16" y="268"/>
                </a:cubicBezTo>
                <a:cubicBezTo>
                  <a:pt x="16" y="268"/>
                  <a:pt x="16" y="268"/>
                  <a:pt x="16" y="268"/>
                </a:cubicBezTo>
                <a:cubicBezTo>
                  <a:pt x="16" y="268"/>
                  <a:pt x="16" y="268"/>
                  <a:pt x="15" y="268"/>
                </a:cubicBezTo>
                <a:cubicBezTo>
                  <a:pt x="15" y="268"/>
                  <a:pt x="15" y="268"/>
                  <a:pt x="15" y="268"/>
                </a:cubicBezTo>
                <a:cubicBezTo>
                  <a:pt x="15" y="268"/>
                  <a:pt x="14" y="268"/>
                  <a:pt x="13" y="267"/>
                </a:cubicBezTo>
                <a:close/>
                <a:moveTo>
                  <a:pt x="376" y="262"/>
                </a:moveTo>
                <a:cubicBezTo>
                  <a:pt x="375" y="261"/>
                  <a:pt x="375" y="260"/>
                  <a:pt x="375" y="259"/>
                </a:cubicBezTo>
                <a:cubicBezTo>
                  <a:pt x="375" y="259"/>
                  <a:pt x="375" y="259"/>
                  <a:pt x="375" y="259"/>
                </a:cubicBezTo>
                <a:cubicBezTo>
                  <a:pt x="376" y="258"/>
                  <a:pt x="377" y="257"/>
                  <a:pt x="378" y="258"/>
                </a:cubicBezTo>
                <a:cubicBezTo>
                  <a:pt x="378" y="258"/>
                  <a:pt x="378" y="258"/>
                  <a:pt x="378" y="258"/>
                </a:cubicBezTo>
                <a:cubicBezTo>
                  <a:pt x="379" y="258"/>
                  <a:pt x="380" y="259"/>
                  <a:pt x="379" y="260"/>
                </a:cubicBezTo>
                <a:cubicBezTo>
                  <a:pt x="379" y="260"/>
                  <a:pt x="379" y="260"/>
                  <a:pt x="379" y="260"/>
                </a:cubicBezTo>
                <a:cubicBezTo>
                  <a:pt x="379" y="261"/>
                  <a:pt x="378" y="262"/>
                  <a:pt x="377" y="262"/>
                </a:cubicBezTo>
                <a:cubicBezTo>
                  <a:pt x="377" y="262"/>
                  <a:pt x="377" y="262"/>
                  <a:pt x="377" y="262"/>
                </a:cubicBezTo>
                <a:cubicBezTo>
                  <a:pt x="377" y="262"/>
                  <a:pt x="377" y="262"/>
                  <a:pt x="376" y="262"/>
                </a:cubicBezTo>
                <a:close/>
                <a:moveTo>
                  <a:pt x="11" y="260"/>
                </a:moveTo>
                <a:cubicBezTo>
                  <a:pt x="10" y="259"/>
                  <a:pt x="11" y="258"/>
                  <a:pt x="12" y="257"/>
                </a:cubicBezTo>
                <a:cubicBezTo>
                  <a:pt x="12" y="257"/>
                  <a:pt x="12" y="257"/>
                  <a:pt x="12" y="257"/>
                </a:cubicBezTo>
                <a:cubicBezTo>
                  <a:pt x="13" y="257"/>
                  <a:pt x="14" y="257"/>
                  <a:pt x="15" y="258"/>
                </a:cubicBezTo>
                <a:cubicBezTo>
                  <a:pt x="15" y="258"/>
                  <a:pt x="15" y="258"/>
                  <a:pt x="15" y="258"/>
                </a:cubicBezTo>
                <a:cubicBezTo>
                  <a:pt x="15" y="260"/>
                  <a:pt x="15" y="261"/>
                  <a:pt x="14" y="261"/>
                </a:cubicBezTo>
                <a:cubicBezTo>
                  <a:pt x="14" y="261"/>
                  <a:pt x="14" y="261"/>
                  <a:pt x="14" y="261"/>
                </a:cubicBezTo>
                <a:cubicBezTo>
                  <a:pt x="13" y="261"/>
                  <a:pt x="13" y="261"/>
                  <a:pt x="13" y="261"/>
                </a:cubicBezTo>
                <a:cubicBezTo>
                  <a:pt x="13" y="261"/>
                  <a:pt x="13" y="261"/>
                  <a:pt x="13" y="261"/>
                </a:cubicBezTo>
                <a:cubicBezTo>
                  <a:pt x="12" y="261"/>
                  <a:pt x="11" y="261"/>
                  <a:pt x="11" y="260"/>
                </a:cubicBezTo>
                <a:close/>
                <a:moveTo>
                  <a:pt x="379" y="255"/>
                </a:moveTo>
                <a:cubicBezTo>
                  <a:pt x="378" y="254"/>
                  <a:pt x="377" y="253"/>
                  <a:pt x="377" y="252"/>
                </a:cubicBezTo>
                <a:cubicBezTo>
                  <a:pt x="377" y="252"/>
                  <a:pt x="377" y="252"/>
                  <a:pt x="377" y="252"/>
                </a:cubicBezTo>
                <a:cubicBezTo>
                  <a:pt x="378" y="251"/>
                  <a:pt x="379" y="250"/>
                  <a:pt x="380" y="251"/>
                </a:cubicBezTo>
                <a:cubicBezTo>
                  <a:pt x="380" y="251"/>
                  <a:pt x="380" y="251"/>
                  <a:pt x="380" y="251"/>
                </a:cubicBezTo>
                <a:cubicBezTo>
                  <a:pt x="381" y="251"/>
                  <a:pt x="382" y="252"/>
                  <a:pt x="381" y="253"/>
                </a:cubicBezTo>
                <a:cubicBezTo>
                  <a:pt x="381" y="253"/>
                  <a:pt x="381" y="253"/>
                  <a:pt x="381" y="253"/>
                </a:cubicBezTo>
                <a:cubicBezTo>
                  <a:pt x="381" y="254"/>
                  <a:pt x="380" y="255"/>
                  <a:pt x="379" y="255"/>
                </a:cubicBezTo>
                <a:cubicBezTo>
                  <a:pt x="379" y="255"/>
                  <a:pt x="379" y="255"/>
                  <a:pt x="379" y="255"/>
                </a:cubicBezTo>
                <a:cubicBezTo>
                  <a:pt x="379" y="255"/>
                  <a:pt x="379" y="255"/>
                  <a:pt x="379" y="255"/>
                </a:cubicBezTo>
                <a:close/>
                <a:moveTo>
                  <a:pt x="9" y="253"/>
                </a:moveTo>
                <a:cubicBezTo>
                  <a:pt x="9" y="253"/>
                  <a:pt x="9" y="253"/>
                  <a:pt x="9" y="253"/>
                </a:cubicBezTo>
                <a:cubicBezTo>
                  <a:pt x="9" y="253"/>
                  <a:pt x="9" y="253"/>
                  <a:pt x="9" y="253"/>
                </a:cubicBezTo>
                <a:cubicBezTo>
                  <a:pt x="8" y="252"/>
                  <a:pt x="9" y="251"/>
                  <a:pt x="10" y="250"/>
                </a:cubicBezTo>
                <a:cubicBezTo>
                  <a:pt x="10" y="250"/>
                  <a:pt x="10" y="250"/>
                  <a:pt x="10" y="250"/>
                </a:cubicBezTo>
                <a:cubicBezTo>
                  <a:pt x="11" y="250"/>
                  <a:pt x="12" y="251"/>
                  <a:pt x="13" y="252"/>
                </a:cubicBezTo>
                <a:cubicBezTo>
                  <a:pt x="13" y="252"/>
                  <a:pt x="13" y="252"/>
                  <a:pt x="13" y="252"/>
                </a:cubicBezTo>
                <a:cubicBezTo>
                  <a:pt x="13" y="253"/>
                  <a:pt x="12" y="254"/>
                  <a:pt x="11" y="254"/>
                </a:cubicBezTo>
                <a:cubicBezTo>
                  <a:pt x="11" y="254"/>
                  <a:pt x="11" y="254"/>
                  <a:pt x="11" y="254"/>
                </a:cubicBezTo>
                <a:cubicBezTo>
                  <a:pt x="11" y="254"/>
                  <a:pt x="11" y="254"/>
                  <a:pt x="11" y="254"/>
                </a:cubicBezTo>
                <a:cubicBezTo>
                  <a:pt x="11" y="254"/>
                  <a:pt x="11" y="254"/>
                  <a:pt x="11" y="254"/>
                </a:cubicBezTo>
                <a:cubicBezTo>
                  <a:pt x="10" y="254"/>
                  <a:pt x="9" y="254"/>
                  <a:pt x="9" y="253"/>
                </a:cubicBezTo>
                <a:close/>
                <a:moveTo>
                  <a:pt x="381" y="248"/>
                </a:moveTo>
                <a:cubicBezTo>
                  <a:pt x="380" y="247"/>
                  <a:pt x="379" y="246"/>
                  <a:pt x="379" y="245"/>
                </a:cubicBezTo>
                <a:cubicBezTo>
                  <a:pt x="379" y="245"/>
                  <a:pt x="379" y="245"/>
                  <a:pt x="379" y="245"/>
                </a:cubicBezTo>
                <a:cubicBezTo>
                  <a:pt x="380" y="244"/>
                  <a:pt x="381" y="243"/>
                  <a:pt x="382" y="244"/>
                </a:cubicBezTo>
                <a:cubicBezTo>
                  <a:pt x="382" y="244"/>
                  <a:pt x="382" y="244"/>
                  <a:pt x="382" y="244"/>
                </a:cubicBezTo>
                <a:cubicBezTo>
                  <a:pt x="383" y="244"/>
                  <a:pt x="384" y="245"/>
                  <a:pt x="384" y="246"/>
                </a:cubicBezTo>
                <a:cubicBezTo>
                  <a:pt x="384" y="246"/>
                  <a:pt x="384" y="246"/>
                  <a:pt x="384" y="246"/>
                </a:cubicBezTo>
                <a:cubicBezTo>
                  <a:pt x="383" y="247"/>
                  <a:pt x="382" y="248"/>
                  <a:pt x="381" y="248"/>
                </a:cubicBezTo>
                <a:cubicBezTo>
                  <a:pt x="381" y="248"/>
                  <a:pt x="381" y="248"/>
                  <a:pt x="381" y="248"/>
                </a:cubicBezTo>
                <a:cubicBezTo>
                  <a:pt x="381" y="248"/>
                  <a:pt x="381" y="248"/>
                  <a:pt x="381" y="248"/>
                </a:cubicBezTo>
                <a:close/>
                <a:moveTo>
                  <a:pt x="7" y="246"/>
                </a:moveTo>
                <a:cubicBezTo>
                  <a:pt x="6" y="245"/>
                  <a:pt x="7" y="244"/>
                  <a:pt x="8" y="243"/>
                </a:cubicBezTo>
                <a:cubicBezTo>
                  <a:pt x="8" y="243"/>
                  <a:pt x="8" y="243"/>
                  <a:pt x="8" y="243"/>
                </a:cubicBezTo>
                <a:cubicBezTo>
                  <a:pt x="9" y="243"/>
                  <a:pt x="10" y="244"/>
                  <a:pt x="11" y="245"/>
                </a:cubicBezTo>
                <a:cubicBezTo>
                  <a:pt x="11" y="245"/>
                  <a:pt x="11" y="245"/>
                  <a:pt x="11" y="245"/>
                </a:cubicBezTo>
                <a:cubicBezTo>
                  <a:pt x="11" y="246"/>
                  <a:pt x="10" y="247"/>
                  <a:pt x="9" y="247"/>
                </a:cubicBezTo>
                <a:cubicBezTo>
                  <a:pt x="9" y="247"/>
                  <a:pt x="9" y="247"/>
                  <a:pt x="9" y="247"/>
                </a:cubicBezTo>
                <a:cubicBezTo>
                  <a:pt x="9" y="247"/>
                  <a:pt x="9" y="248"/>
                  <a:pt x="9" y="248"/>
                </a:cubicBezTo>
                <a:cubicBezTo>
                  <a:pt x="9" y="248"/>
                  <a:pt x="9" y="248"/>
                  <a:pt x="9" y="248"/>
                </a:cubicBezTo>
                <a:cubicBezTo>
                  <a:pt x="8" y="248"/>
                  <a:pt x="7" y="247"/>
                  <a:pt x="7" y="246"/>
                </a:cubicBezTo>
                <a:close/>
                <a:moveTo>
                  <a:pt x="383" y="241"/>
                </a:moveTo>
                <a:cubicBezTo>
                  <a:pt x="382" y="241"/>
                  <a:pt x="381" y="239"/>
                  <a:pt x="381" y="238"/>
                </a:cubicBezTo>
                <a:cubicBezTo>
                  <a:pt x="381" y="238"/>
                  <a:pt x="381" y="238"/>
                  <a:pt x="381" y="238"/>
                </a:cubicBezTo>
                <a:cubicBezTo>
                  <a:pt x="381" y="237"/>
                  <a:pt x="383" y="236"/>
                  <a:pt x="384" y="237"/>
                </a:cubicBezTo>
                <a:cubicBezTo>
                  <a:pt x="384" y="237"/>
                  <a:pt x="384" y="237"/>
                  <a:pt x="384" y="237"/>
                </a:cubicBezTo>
                <a:cubicBezTo>
                  <a:pt x="385" y="237"/>
                  <a:pt x="386" y="238"/>
                  <a:pt x="385" y="239"/>
                </a:cubicBezTo>
                <a:cubicBezTo>
                  <a:pt x="385" y="239"/>
                  <a:pt x="385" y="239"/>
                  <a:pt x="385" y="239"/>
                </a:cubicBezTo>
                <a:cubicBezTo>
                  <a:pt x="385" y="239"/>
                  <a:pt x="385" y="239"/>
                  <a:pt x="385" y="239"/>
                </a:cubicBezTo>
                <a:cubicBezTo>
                  <a:pt x="385" y="239"/>
                  <a:pt x="385" y="239"/>
                  <a:pt x="385" y="239"/>
                </a:cubicBezTo>
                <a:cubicBezTo>
                  <a:pt x="385" y="240"/>
                  <a:pt x="384" y="241"/>
                  <a:pt x="383" y="241"/>
                </a:cubicBezTo>
                <a:cubicBezTo>
                  <a:pt x="383" y="241"/>
                  <a:pt x="383" y="241"/>
                  <a:pt x="383" y="241"/>
                </a:cubicBezTo>
                <a:cubicBezTo>
                  <a:pt x="383" y="241"/>
                  <a:pt x="383" y="241"/>
                  <a:pt x="383" y="241"/>
                </a:cubicBezTo>
                <a:close/>
                <a:moveTo>
                  <a:pt x="5" y="239"/>
                </a:moveTo>
                <a:cubicBezTo>
                  <a:pt x="5" y="238"/>
                  <a:pt x="5" y="237"/>
                  <a:pt x="6" y="236"/>
                </a:cubicBezTo>
                <a:cubicBezTo>
                  <a:pt x="6" y="236"/>
                  <a:pt x="6" y="236"/>
                  <a:pt x="6" y="236"/>
                </a:cubicBezTo>
                <a:cubicBezTo>
                  <a:pt x="8" y="236"/>
                  <a:pt x="9" y="237"/>
                  <a:pt x="9" y="238"/>
                </a:cubicBezTo>
                <a:cubicBezTo>
                  <a:pt x="9" y="238"/>
                  <a:pt x="9" y="238"/>
                  <a:pt x="9" y="238"/>
                </a:cubicBezTo>
                <a:cubicBezTo>
                  <a:pt x="9" y="239"/>
                  <a:pt x="8" y="240"/>
                  <a:pt x="7" y="240"/>
                </a:cubicBezTo>
                <a:cubicBezTo>
                  <a:pt x="7" y="240"/>
                  <a:pt x="7" y="240"/>
                  <a:pt x="7" y="240"/>
                </a:cubicBezTo>
                <a:cubicBezTo>
                  <a:pt x="7" y="240"/>
                  <a:pt x="7" y="240"/>
                  <a:pt x="7" y="240"/>
                </a:cubicBezTo>
                <a:cubicBezTo>
                  <a:pt x="7" y="240"/>
                  <a:pt x="7" y="240"/>
                  <a:pt x="7" y="240"/>
                </a:cubicBezTo>
                <a:cubicBezTo>
                  <a:pt x="6" y="240"/>
                  <a:pt x="5" y="240"/>
                  <a:pt x="5" y="239"/>
                </a:cubicBezTo>
                <a:close/>
                <a:moveTo>
                  <a:pt x="384" y="234"/>
                </a:moveTo>
                <a:cubicBezTo>
                  <a:pt x="383" y="234"/>
                  <a:pt x="382" y="232"/>
                  <a:pt x="383" y="231"/>
                </a:cubicBezTo>
                <a:cubicBezTo>
                  <a:pt x="383" y="231"/>
                  <a:pt x="383" y="231"/>
                  <a:pt x="383" y="231"/>
                </a:cubicBezTo>
                <a:cubicBezTo>
                  <a:pt x="383" y="230"/>
                  <a:pt x="384" y="229"/>
                  <a:pt x="385" y="230"/>
                </a:cubicBezTo>
                <a:cubicBezTo>
                  <a:pt x="385" y="230"/>
                  <a:pt x="385" y="230"/>
                  <a:pt x="385" y="230"/>
                </a:cubicBezTo>
                <a:cubicBezTo>
                  <a:pt x="386" y="230"/>
                  <a:pt x="387" y="231"/>
                  <a:pt x="387" y="232"/>
                </a:cubicBezTo>
                <a:cubicBezTo>
                  <a:pt x="387" y="232"/>
                  <a:pt x="387" y="232"/>
                  <a:pt x="387" y="232"/>
                </a:cubicBezTo>
                <a:cubicBezTo>
                  <a:pt x="387" y="233"/>
                  <a:pt x="386" y="234"/>
                  <a:pt x="385" y="234"/>
                </a:cubicBezTo>
                <a:cubicBezTo>
                  <a:pt x="385" y="234"/>
                  <a:pt x="385" y="234"/>
                  <a:pt x="385" y="234"/>
                </a:cubicBezTo>
                <a:cubicBezTo>
                  <a:pt x="385" y="234"/>
                  <a:pt x="384" y="234"/>
                  <a:pt x="384" y="234"/>
                </a:cubicBezTo>
                <a:close/>
                <a:moveTo>
                  <a:pt x="3" y="232"/>
                </a:moveTo>
                <a:cubicBezTo>
                  <a:pt x="3" y="231"/>
                  <a:pt x="4" y="229"/>
                  <a:pt x="5" y="229"/>
                </a:cubicBezTo>
                <a:cubicBezTo>
                  <a:pt x="5" y="229"/>
                  <a:pt x="5" y="229"/>
                  <a:pt x="5" y="229"/>
                </a:cubicBezTo>
                <a:cubicBezTo>
                  <a:pt x="6" y="229"/>
                  <a:pt x="7" y="230"/>
                  <a:pt x="7" y="231"/>
                </a:cubicBezTo>
                <a:cubicBezTo>
                  <a:pt x="7" y="231"/>
                  <a:pt x="7" y="231"/>
                  <a:pt x="7" y="231"/>
                </a:cubicBezTo>
                <a:cubicBezTo>
                  <a:pt x="8" y="232"/>
                  <a:pt x="7" y="233"/>
                  <a:pt x="6" y="233"/>
                </a:cubicBezTo>
                <a:cubicBezTo>
                  <a:pt x="6" y="233"/>
                  <a:pt x="6" y="233"/>
                  <a:pt x="6" y="233"/>
                </a:cubicBezTo>
                <a:cubicBezTo>
                  <a:pt x="6" y="233"/>
                  <a:pt x="6" y="233"/>
                  <a:pt x="5" y="233"/>
                </a:cubicBezTo>
                <a:cubicBezTo>
                  <a:pt x="5" y="233"/>
                  <a:pt x="5" y="233"/>
                  <a:pt x="5" y="233"/>
                </a:cubicBezTo>
                <a:cubicBezTo>
                  <a:pt x="4" y="233"/>
                  <a:pt x="3" y="233"/>
                  <a:pt x="3" y="232"/>
                </a:cubicBezTo>
                <a:close/>
                <a:moveTo>
                  <a:pt x="386" y="227"/>
                </a:moveTo>
                <a:cubicBezTo>
                  <a:pt x="384" y="226"/>
                  <a:pt x="384" y="225"/>
                  <a:pt x="384" y="224"/>
                </a:cubicBezTo>
                <a:cubicBezTo>
                  <a:pt x="384" y="224"/>
                  <a:pt x="384" y="224"/>
                  <a:pt x="384" y="224"/>
                </a:cubicBezTo>
                <a:cubicBezTo>
                  <a:pt x="384" y="223"/>
                  <a:pt x="385" y="222"/>
                  <a:pt x="386" y="222"/>
                </a:cubicBezTo>
                <a:cubicBezTo>
                  <a:pt x="386" y="222"/>
                  <a:pt x="386" y="222"/>
                  <a:pt x="386" y="222"/>
                </a:cubicBezTo>
                <a:cubicBezTo>
                  <a:pt x="387" y="223"/>
                  <a:pt x="388" y="224"/>
                  <a:pt x="388" y="225"/>
                </a:cubicBezTo>
                <a:cubicBezTo>
                  <a:pt x="388" y="225"/>
                  <a:pt x="388" y="225"/>
                  <a:pt x="388" y="225"/>
                </a:cubicBezTo>
                <a:cubicBezTo>
                  <a:pt x="388" y="225"/>
                  <a:pt x="388" y="225"/>
                  <a:pt x="388" y="225"/>
                </a:cubicBezTo>
                <a:cubicBezTo>
                  <a:pt x="388" y="225"/>
                  <a:pt x="388" y="225"/>
                  <a:pt x="388" y="225"/>
                </a:cubicBezTo>
                <a:cubicBezTo>
                  <a:pt x="388" y="226"/>
                  <a:pt x="387" y="227"/>
                  <a:pt x="386" y="227"/>
                </a:cubicBezTo>
                <a:cubicBezTo>
                  <a:pt x="386" y="227"/>
                  <a:pt x="386" y="227"/>
                  <a:pt x="386" y="227"/>
                </a:cubicBezTo>
                <a:cubicBezTo>
                  <a:pt x="386" y="227"/>
                  <a:pt x="386" y="227"/>
                  <a:pt x="386" y="227"/>
                </a:cubicBezTo>
                <a:close/>
                <a:moveTo>
                  <a:pt x="2" y="225"/>
                </a:moveTo>
                <a:cubicBezTo>
                  <a:pt x="2" y="223"/>
                  <a:pt x="3" y="222"/>
                  <a:pt x="4" y="222"/>
                </a:cubicBezTo>
                <a:cubicBezTo>
                  <a:pt x="4" y="222"/>
                  <a:pt x="4" y="222"/>
                  <a:pt x="4" y="222"/>
                </a:cubicBezTo>
                <a:cubicBezTo>
                  <a:pt x="5" y="222"/>
                  <a:pt x="6" y="223"/>
                  <a:pt x="6" y="224"/>
                </a:cubicBezTo>
                <a:cubicBezTo>
                  <a:pt x="6" y="224"/>
                  <a:pt x="6" y="224"/>
                  <a:pt x="6" y="224"/>
                </a:cubicBezTo>
                <a:cubicBezTo>
                  <a:pt x="6" y="225"/>
                  <a:pt x="6" y="226"/>
                  <a:pt x="4" y="226"/>
                </a:cubicBezTo>
                <a:cubicBezTo>
                  <a:pt x="4" y="226"/>
                  <a:pt x="4" y="226"/>
                  <a:pt x="4" y="226"/>
                </a:cubicBezTo>
                <a:cubicBezTo>
                  <a:pt x="4" y="226"/>
                  <a:pt x="4" y="226"/>
                  <a:pt x="4" y="226"/>
                </a:cubicBezTo>
                <a:cubicBezTo>
                  <a:pt x="4" y="226"/>
                  <a:pt x="4" y="226"/>
                  <a:pt x="4" y="226"/>
                </a:cubicBezTo>
                <a:cubicBezTo>
                  <a:pt x="3" y="226"/>
                  <a:pt x="2" y="226"/>
                  <a:pt x="2" y="225"/>
                </a:cubicBezTo>
                <a:close/>
                <a:moveTo>
                  <a:pt x="387" y="219"/>
                </a:moveTo>
                <a:cubicBezTo>
                  <a:pt x="385" y="219"/>
                  <a:pt x="385" y="218"/>
                  <a:pt x="385" y="217"/>
                </a:cubicBezTo>
                <a:cubicBezTo>
                  <a:pt x="385" y="217"/>
                  <a:pt x="385" y="217"/>
                  <a:pt x="385" y="217"/>
                </a:cubicBezTo>
                <a:cubicBezTo>
                  <a:pt x="385" y="216"/>
                  <a:pt x="386" y="215"/>
                  <a:pt x="387" y="215"/>
                </a:cubicBezTo>
                <a:cubicBezTo>
                  <a:pt x="387" y="215"/>
                  <a:pt x="387" y="215"/>
                  <a:pt x="387" y="215"/>
                </a:cubicBezTo>
                <a:cubicBezTo>
                  <a:pt x="388" y="215"/>
                  <a:pt x="389" y="216"/>
                  <a:pt x="389" y="218"/>
                </a:cubicBezTo>
                <a:cubicBezTo>
                  <a:pt x="389" y="218"/>
                  <a:pt x="389" y="218"/>
                  <a:pt x="389" y="218"/>
                </a:cubicBezTo>
                <a:cubicBezTo>
                  <a:pt x="389" y="219"/>
                  <a:pt x="388" y="220"/>
                  <a:pt x="387" y="220"/>
                </a:cubicBezTo>
                <a:cubicBezTo>
                  <a:pt x="387" y="220"/>
                  <a:pt x="387" y="220"/>
                  <a:pt x="387" y="220"/>
                </a:cubicBezTo>
                <a:cubicBezTo>
                  <a:pt x="387" y="220"/>
                  <a:pt x="387" y="220"/>
                  <a:pt x="387" y="219"/>
                </a:cubicBezTo>
                <a:close/>
                <a:moveTo>
                  <a:pt x="1" y="217"/>
                </a:moveTo>
                <a:cubicBezTo>
                  <a:pt x="1" y="216"/>
                  <a:pt x="2" y="215"/>
                  <a:pt x="3" y="215"/>
                </a:cubicBezTo>
                <a:cubicBezTo>
                  <a:pt x="3" y="215"/>
                  <a:pt x="3" y="215"/>
                  <a:pt x="3" y="215"/>
                </a:cubicBezTo>
                <a:cubicBezTo>
                  <a:pt x="4" y="215"/>
                  <a:pt x="5" y="216"/>
                  <a:pt x="5" y="217"/>
                </a:cubicBezTo>
                <a:cubicBezTo>
                  <a:pt x="5" y="217"/>
                  <a:pt x="5" y="217"/>
                  <a:pt x="5" y="217"/>
                </a:cubicBezTo>
                <a:cubicBezTo>
                  <a:pt x="5" y="218"/>
                  <a:pt x="5" y="219"/>
                  <a:pt x="3" y="219"/>
                </a:cubicBezTo>
                <a:cubicBezTo>
                  <a:pt x="3" y="219"/>
                  <a:pt x="3" y="219"/>
                  <a:pt x="3" y="219"/>
                </a:cubicBezTo>
                <a:cubicBezTo>
                  <a:pt x="3" y="219"/>
                  <a:pt x="3" y="219"/>
                  <a:pt x="3" y="219"/>
                </a:cubicBezTo>
                <a:cubicBezTo>
                  <a:pt x="3" y="219"/>
                  <a:pt x="3" y="219"/>
                  <a:pt x="3" y="219"/>
                </a:cubicBezTo>
                <a:cubicBezTo>
                  <a:pt x="2" y="219"/>
                  <a:pt x="1" y="218"/>
                  <a:pt x="1" y="217"/>
                </a:cubicBezTo>
                <a:close/>
                <a:moveTo>
                  <a:pt x="387" y="212"/>
                </a:moveTo>
                <a:cubicBezTo>
                  <a:pt x="386" y="212"/>
                  <a:pt x="385" y="211"/>
                  <a:pt x="385" y="210"/>
                </a:cubicBezTo>
                <a:cubicBezTo>
                  <a:pt x="385" y="210"/>
                  <a:pt x="385" y="210"/>
                  <a:pt x="385" y="210"/>
                </a:cubicBezTo>
                <a:cubicBezTo>
                  <a:pt x="386" y="209"/>
                  <a:pt x="387" y="208"/>
                  <a:pt x="388" y="208"/>
                </a:cubicBezTo>
                <a:cubicBezTo>
                  <a:pt x="388" y="208"/>
                  <a:pt x="388" y="208"/>
                  <a:pt x="388" y="208"/>
                </a:cubicBezTo>
                <a:cubicBezTo>
                  <a:pt x="389" y="208"/>
                  <a:pt x="390" y="209"/>
                  <a:pt x="390" y="210"/>
                </a:cubicBezTo>
                <a:cubicBezTo>
                  <a:pt x="390" y="210"/>
                  <a:pt x="390" y="210"/>
                  <a:pt x="390" y="210"/>
                </a:cubicBezTo>
                <a:cubicBezTo>
                  <a:pt x="390" y="210"/>
                  <a:pt x="390" y="210"/>
                  <a:pt x="390" y="210"/>
                </a:cubicBezTo>
                <a:cubicBezTo>
                  <a:pt x="390" y="210"/>
                  <a:pt x="390" y="210"/>
                  <a:pt x="390" y="210"/>
                </a:cubicBezTo>
                <a:cubicBezTo>
                  <a:pt x="390" y="211"/>
                  <a:pt x="389" y="212"/>
                  <a:pt x="388" y="212"/>
                </a:cubicBezTo>
                <a:cubicBezTo>
                  <a:pt x="388" y="212"/>
                  <a:pt x="388" y="212"/>
                  <a:pt x="388" y="212"/>
                </a:cubicBezTo>
                <a:cubicBezTo>
                  <a:pt x="387" y="212"/>
                  <a:pt x="387" y="212"/>
                  <a:pt x="387" y="212"/>
                </a:cubicBezTo>
                <a:close/>
                <a:moveTo>
                  <a:pt x="0" y="210"/>
                </a:moveTo>
                <a:cubicBezTo>
                  <a:pt x="0" y="209"/>
                  <a:pt x="1" y="208"/>
                  <a:pt x="2" y="208"/>
                </a:cubicBezTo>
                <a:cubicBezTo>
                  <a:pt x="2" y="208"/>
                  <a:pt x="2" y="208"/>
                  <a:pt x="2" y="208"/>
                </a:cubicBezTo>
                <a:cubicBezTo>
                  <a:pt x="4" y="208"/>
                  <a:pt x="5" y="209"/>
                  <a:pt x="5" y="210"/>
                </a:cubicBezTo>
                <a:cubicBezTo>
                  <a:pt x="5" y="210"/>
                  <a:pt x="5" y="210"/>
                  <a:pt x="5" y="210"/>
                </a:cubicBezTo>
                <a:cubicBezTo>
                  <a:pt x="5" y="211"/>
                  <a:pt x="4" y="212"/>
                  <a:pt x="3" y="212"/>
                </a:cubicBezTo>
                <a:cubicBezTo>
                  <a:pt x="3" y="212"/>
                  <a:pt x="3" y="212"/>
                  <a:pt x="3" y="212"/>
                </a:cubicBezTo>
                <a:cubicBezTo>
                  <a:pt x="3" y="212"/>
                  <a:pt x="3" y="212"/>
                  <a:pt x="3" y="212"/>
                </a:cubicBezTo>
                <a:cubicBezTo>
                  <a:pt x="3" y="212"/>
                  <a:pt x="3" y="212"/>
                  <a:pt x="3" y="212"/>
                </a:cubicBezTo>
                <a:cubicBezTo>
                  <a:pt x="1" y="212"/>
                  <a:pt x="1" y="211"/>
                  <a:pt x="0" y="210"/>
                </a:cubicBezTo>
                <a:close/>
                <a:moveTo>
                  <a:pt x="388" y="205"/>
                </a:moveTo>
                <a:cubicBezTo>
                  <a:pt x="387" y="205"/>
                  <a:pt x="386" y="204"/>
                  <a:pt x="386" y="203"/>
                </a:cubicBezTo>
                <a:cubicBezTo>
                  <a:pt x="386" y="203"/>
                  <a:pt x="386" y="203"/>
                  <a:pt x="386" y="203"/>
                </a:cubicBezTo>
                <a:cubicBezTo>
                  <a:pt x="386" y="202"/>
                  <a:pt x="387" y="201"/>
                  <a:pt x="388" y="201"/>
                </a:cubicBezTo>
                <a:cubicBezTo>
                  <a:pt x="388" y="201"/>
                  <a:pt x="388" y="201"/>
                  <a:pt x="388" y="201"/>
                </a:cubicBezTo>
                <a:cubicBezTo>
                  <a:pt x="389" y="201"/>
                  <a:pt x="390" y="202"/>
                  <a:pt x="390" y="203"/>
                </a:cubicBezTo>
                <a:cubicBezTo>
                  <a:pt x="390" y="203"/>
                  <a:pt x="390" y="203"/>
                  <a:pt x="390" y="203"/>
                </a:cubicBezTo>
                <a:cubicBezTo>
                  <a:pt x="390" y="203"/>
                  <a:pt x="390" y="203"/>
                  <a:pt x="390" y="203"/>
                </a:cubicBezTo>
                <a:cubicBezTo>
                  <a:pt x="390" y="203"/>
                  <a:pt x="390" y="203"/>
                  <a:pt x="390" y="203"/>
                </a:cubicBezTo>
                <a:cubicBezTo>
                  <a:pt x="390" y="204"/>
                  <a:pt x="389" y="205"/>
                  <a:pt x="388" y="205"/>
                </a:cubicBezTo>
                <a:cubicBezTo>
                  <a:pt x="388" y="205"/>
                  <a:pt x="388" y="205"/>
                  <a:pt x="388" y="205"/>
                </a:cubicBezTo>
                <a:cubicBezTo>
                  <a:pt x="388" y="205"/>
                  <a:pt x="388" y="205"/>
                  <a:pt x="388" y="205"/>
                </a:cubicBezTo>
                <a:close/>
                <a:moveTo>
                  <a:pt x="0" y="203"/>
                </a:moveTo>
                <a:cubicBezTo>
                  <a:pt x="0" y="202"/>
                  <a:pt x="1" y="201"/>
                  <a:pt x="2" y="201"/>
                </a:cubicBezTo>
                <a:cubicBezTo>
                  <a:pt x="2" y="201"/>
                  <a:pt x="2" y="201"/>
                  <a:pt x="2" y="201"/>
                </a:cubicBezTo>
                <a:cubicBezTo>
                  <a:pt x="3" y="200"/>
                  <a:pt x="4" y="201"/>
                  <a:pt x="4" y="203"/>
                </a:cubicBezTo>
                <a:cubicBezTo>
                  <a:pt x="4" y="203"/>
                  <a:pt x="4" y="203"/>
                  <a:pt x="4" y="203"/>
                </a:cubicBezTo>
                <a:cubicBezTo>
                  <a:pt x="4" y="204"/>
                  <a:pt x="3" y="205"/>
                  <a:pt x="2" y="205"/>
                </a:cubicBezTo>
                <a:cubicBezTo>
                  <a:pt x="2" y="205"/>
                  <a:pt x="2" y="205"/>
                  <a:pt x="2" y="205"/>
                </a:cubicBezTo>
                <a:cubicBezTo>
                  <a:pt x="2" y="205"/>
                  <a:pt x="2" y="205"/>
                  <a:pt x="2" y="205"/>
                </a:cubicBezTo>
                <a:cubicBezTo>
                  <a:pt x="2" y="205"/>
                  <a:pt x="2" y="205"/>
                  <a:pt x="2" y="205"/>
                </a:cubicBezTo>
                <a:cubicBezTo>
                  <a:pt x="1" y="205"/>
                  <a:pt x="0" y="204"/>
                  <a:pt x="0" y="203"/>
                </a:cubicBezTo>
                <a:close/>
                <a:moveTo>
                  <a:pt x="388" y="198"/>
                </a:moveTo>
                <a:cubicBezTo>
                  <a:pt x="387" y="198"/>
                  <a:pt x="386" y="197"/>
                  <a:pt x="386" y="196"/>
                </a:cubicBezTo>
                <a:cubicBezTo>
                  <a:pt x="386" y="196"/>
                  <a:pt x="386" y="196"/>
                  <a:pt x="386" y="196"/>
                </a:cubicBezTo>
                <a:cubicBezTo>
                  <a:pt x="386" y="195"/>
                  <a:pt x="387" y="194"/>
                  <a:pt x="388" y="194"/>
                </a:cubicBezTo>
                <a:cubicBezTo>
                  <a:pt x="388" y="194"/>
                  <a:pt x="388" y="194"/>
                  <a:pt x="388" y="194"/>
                </a:cubicBezTo>
                <a:cubicBezTo>
                  <a:pt x="389" y="194"/>
                  <a:pt x="390" y="195"/>
                  <a:pt x="390" y="196"/>
                </a:cubicBezTo>
                <a:cubicBezTo>
                  <a:pt x="390" y="196"/>
                  <a:pt x="390" y="196"/>
                  <a:pt x="390" y="196"/>
                </a:cubicBezTo>
                <a:cubicBezTo>
                  <a:pt x="390" y="197"/>
                  <a:pt x="389" y="198"/>
                  <a:pt x="388" y="198"/>
                </a:cubicBezTo>
                <a:cubicBezTo>
                  <a:pt x="388" y="198"/>
                  <a:pt x="388" y="198"/>
                  <a:pt x="388" y="198"/>
                </a:cubicBezTo>
                <a:cubicBezTo>
                  <a:pt x="388" y="198"/>
                  <a:pt x="388" y="198"/>
                  <a:pt x="388" y="198"/>
                </a:cubicBezTo>
                <a:close/>
                <a:moveTo>
                  <a:pt x="2" y="198"/>
                </a:moveTo>
                <a:cubicBezTo>
                  <a:pt x="1" y="198"/>
                  <a:pt x="0" y="197"/>
                  <a:pt x="0" y="195"/>
                </a:cubicBezTo>
                <a:cubicBezTo>
                  <a:pt x="0" y="195"/>
                  <a:pt x="0" y="195"/>
                  <a:pt x="0" y="195"/>
                </a:cubicBezTo>
                <a:cubicBezTo>
                  <a:pt x="0" y="194"/>
                  <a:pt x="1" y="193"/>
                  <a:pt x="2" y="193"/>
                </a:cubicBezTo>
                <a:cubicBezTo>
                  <a:pt x="2" y="193"/>
                  <a:pt x="2" y="193"/>
                  <a:pt x="2" y="193"/>
                </a:cubicBezTo>
                <a:cubicBezTo>
                  <a:pt x="3" y="193"/>
                  <a:pt x="4" y="194"/>
                  <a:pt x="4" y="195"/>
                </a:cubicBezTo>
                <a:cubicBezTo>
                  <a:pt x="4" y="195"/>
                  <a:pt x="4" y="195"/>
                  <a:pt x="4" y="195"/>
                </a:cubicBezTo>
                <a:cubicBezTo>
                  <a:pt x="4" y="197"/>
                  <a:pt x="3" y="198"/>
                  <a:pt x="2" y="198"/>
                </a:cubicBezTo>
                <a:cubicBezTo>
                  <a:pt x="2" y="198"/>
                  <a:pt x="2" y="198"/>
                  <a:pt x="2" y="198"/>
                </a:cubicBezTo>
                <a:cubicBezTo>
                  <a:pt x="2" y="198"/>
                  <a:pt x="2" y="198"/>
                  <a:pt x="2" y="198"/>
                </a:cubicBezTo>
                <a:close/>
                <a:moveTo>
                  <a:pt x="390" y="196"/>
                </a:moveTo>
                <a:cubicBezTo>
                  <a:pt x="390" y="196"/>
                  <a:pt x="390" y="196"/>
                  <a:pt x="390" y="196"/>
                </a:cubicBezTo>
                <a:cubicBezTo>
                  <a:pt x="390" y="196"/>
                  <a:pt x="390" y="196"/>
                  <a:pt x="390" y="196"/>
                </a:cubicBezTo>
                <a:cubicBezTo>
                  <a:pt x="390" y="196"/>
                  <a:pt x="390" y="196"/>
                  <a:pt x="390" y="196"/>
                </a:cubicBezTo>
                <a:cubicBezTo>
                  <a:pt x="390" y="196"/>
                  <a:pt x="390" y="196"/>
                  <a:pt x="390" y="196"/>
                </a:cubicBezTo>
                <a:close/>
                <a:moveTo>
                  <a:pt x="386" y="189"/>
                </a:moveTo>
                <a:cubicBezTo>
                  <a:pt x="386" y="187"/>
                  <a:pt x="387" y="186"/>
                  <a:pt x="388" y="186"/>
                </a:cubicBezTo>
                <a:cubicBezTo>
                  <a:pt x="388" y="186"/>
                  <a:pt x="388" y="186"/>
                  <a:pt x="388" y="186"/>
                </a:cubicBezTo>
                <a:cubicBezTo>
                  <a:pt x="389" y="186"/>
                  <a:pt x="390" y="187"/>
                  <a:pt x="390" y="188"/>
                </a:cubicBezTo>
                <a:cubicBezTo>
                  <a:pt x="390" y="188"/>
                  <a:pt x="390" y="188"/>
                  <a:pt x="390" y="188"/>
                </a:cubicBezTo>
                <a:cubicBezTo>
                  <a:pt x="390" y="190"/>
                  <a:pt x="389" y="191"/>
                  <a:pt x="388" y="191"/>
                </a:cubicBezTo>
                <a:cubicBezTo>
                  <a:pt x="388" y="191"/>
                  <a:pt x="388" y="191"/>
                  <a:pt x="388" y="191"/>
                </a:cubicBezTo>
                <a:cubicBezTo>
                  <a:pt x="388" y="191"/>
                  <a:pt x="388" y="191"/>
                  <a:pt x="388" y="191"/>
                </a:cubicBezTo>
                <a:cubicBezTo>
                  <a:pt x="388" y="191"/>
                  <a:pt x="388" y="191"/>
                  <a:pt x="388" y="191"/>
                </a:cubicBezTo>
                <a:cubicBezTo>
                  <a:pt x="387" y="191"/>
                  <a:pt x="386" y="190"/>
                  <a:pt x="386" y="189"/>
                </a:cubicBezTo>
                <a:close/>
                <a:moveTo>
                  <a:pt x="2" y="190"/>
                </a:moveTo>
                <a:cubicBezTo>
                  <a:pt x="1" y="190"/>
                  <a:pt x="0" y="189"/>
                  <a:pt x="0" y="188"/>
                </a:cubicBezTo>
                <a:cubicBezTo>
                  <a:pt x="0" y="188"/>
                  <a:pt x="0" y="188"/>
                  <a:pt x="0" y="188"/>
                </a:cubicBezTo>
                <a:cubicBezTo>
                  <a:pt x="0" y="187"/>
                  <a:pt x="1" y="186"/>
                  <a:pt x="2" y="186"/>
                </a:cubicBezTo>
                <a:cubicBezTo>
                  <a:pt x="2" y="186"/>
                  <a:pt x="2" y="186"/>
                  <a:pt x="2" y="186"/>
                </a:cubicBezTo>
                <a:cubicBezTo>
                  <a:pt x="3" y="186"/>
                  <a:pt x="4" y="187"/>
                  <a:pt x="4" y="188"/>
                </a:cubicBezTo>
                <a:cubicBezTo>
                  <a:pt x="4" y="188"/>
                  <a:pt x="4" y="188"/>
                  <a:pt x="4" y="188"/>
                </a:cubicBezTo>
                <a:cubicBezTo>
                  <a:pt x="4" y="189"/>
                  <a:pt x="3" y="190"/>
                  <a:pt x="2" y="190"/>
                </a:cubicBezTo>
                <a:cubicBezTo>
                  <a:pt x="2" y="190"/>
                  <a:pt x="2" y="190"/>
                  <a:pt x="2" y="190"/>
                </a:cubicBezTo>
                <a:cubicBezTo>
                  <a:pt x="2" y="190"/>
                  <a:pt x="2" y="190"/>
                  <a:pt x="2" y="190"/>
                </a:cubicBezTo>
                <a:close/>
                <a:moveTo>
                  <a:pt x="385" y="181"/>
                </a:moveTo>
                <a:cubicBezTo>
                  <a:pt x="385" y="180"/>
                  <a:pt x="386" y="179"/>
                  <a:pt x="387" y="179"/>
                </a:cubicBezTo>
                <a:cubicBezTo>
                  <a:pt x="387" y="179"/>
                  <a:pt x="387" y="179"/>
                  <a:pt x="387" y="179"/>
                </a:cubicBezTo>
                <a:cubicBezTo>
                  <a:pt x="389" y="179"/>
                  <a:pt x="390" y="180"/>
                  <a:pt x="390" y="181"/>
                </a:cubicBezTo>
                <a:cubicBezTo>
                  <a:pt x="390" y="181"/>
                  <a:pt x="390" y="181"/>
                  <a:pt x="390" y="181"/>
                </a:cubicBezTo>
                <a:cubicBezTo>
                  <a:pt x="390" y="181"/>
                  <a:pt x="390" y="181"/>
                  <a:pt x="390" y="181"/>
                </a:cubicBezTo>
                <a:cubicBezTo>
                  <a:pt x="390" y="181"/>
                  <a:pt x="390" y="181"/>
                  <a:pt x="390" y="181"/>
                </a:cubicBezTo>
                <a:cubicBezTo>
                  <a:pt x="390" y="182"/>
                  <a:pt x="389" y="183"/>
                  <a:pt x="388" y="183"/>
                </a:cubicBezTo>
                <a:cubicBezTo>
                  <a:pt x="388" y="183"/>
                  <a:pt x="388" y="183"/>
                  <a:pt x="388" y="183"/>
                </a:cubicBezTo>
                <a:cubicBezTo>
                  <a:pt x="388" y="183"/>
                  <a:pt x="388" y="183"/>
                  <a:pt x="388" y="183"/>
                </a:cubicBezTo>
                <a:cubicBezTo>
                  <a:pt x="388" y="183"/>
                  <a:pt x="388" y="183"/>
                  <a:pt x="388" y="183"/>
                </a:cubicBezTo>
                <a:cubicBezTo>
                  <a:pt x="386" y="183"/>
                  <a:pt x="386" y="183"/>
                  <a:pt x="385" y="181"/>
                </a:cubicBezTo>
                <a:close/>
                <a:moveTo>
                  <a:pt x="2" y="183"/>
                </a:moveTo>
                <a:cubicBezTo>
                  <a:pt x="1" y="183"/>
                  <a:pt x="0" y="182"/>
                  <a:pt x="0" y="181"/>
                </a:cubicBezTo>
                <a:cubicBezTo>
                  <a:pt x="0" y="181"/>
                  <a:pt x="0" y="181"/>
                  <a:pt x="0" y="181"/>
                </a:cubicBezTo>
                <a:cubicBezTo>
                  <a:pt x="0" y="181"/>
                  <a:pt x="0" y="181"/>
                  <a:pt x="0" y="181"/>
                </a:cubicBezTo>
                <a:cubicBezTo>
                  <a:pt x="0" y="181"/>
                  <a:pt x="0" y="181"/>
                  <a:pt x="0" y="181"/>
                </a:cubicBezTo>
                <a:cubicBezTo>
                  <a:pt x="1" y="180"/>
                  <a:pt x="2" y="179"/>
                  <a:pt x="3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4" y="179"/>
                  <a:pt x="5" y="180"/>
                  <a:pt x="5" y="181"/>
                </a:cubicBezTo>
                <a:cubicBezTo>
                  <a:pt x="5" y="181"/>
                  <a:pt x="5" y="181"/>
                  <a:pt x="5" y="181"/>
                </a:cubicBezTo>
                <a:cubicBezTo>
                  <a:pt x="5" y="182"/>
                  <a:pt x="4" y="183"/>
                  <a:pt x="3" y="183"/>
                </a:cubicBezTo>
                <a:cubicBezTo>
                  <a:pt x="3" y="183"/>
                  <a:pt x="3" y="183"/>
                  <a:pt x="3" y="183"/>
                </a:cubicBezTo>
                <a:cubicBezTo>
                  <a:pt x="3" y="183"/>
                  <a:pt x="2" y="183"/>
                  <a:pt x="2" y="183"/>
                </a:cubicBezTo>
                <a:close/>
                <a:moveTo>
                  <a:pt x="385" y="174"/>
                </a:moveTo>
                <a:cubicBezTo>
                  <a:pt x="385" y="173"/>
                  <a:pt x="386" y="172"/>
                  <a:pt x="387" y="172"/>
                </a:cubicBezTo>
                <a:cubicBezTo>
                  <a:pt x="387" y="172"/>
                  <a:pt x="387" y="172"/>
                  <a:pt x="387" y="172"/>
                </a:cubicBezTo>
                <a:cubicBezTo>
                  <a:pt x="388" y="172"/>
                  <a:pt x="389" y="173"/>
                  <a:pt x="389" y="174"/>
                </a:cubicBezTo>
                <a:cubicBezTo>
                  <a:pt x="389" y="174"/>
                  <a:pt x="389" y="174"/>
                  <a:pt x="389" y="174"/>
                </a:cubicBezTo>
                <a:cubicBezTo>
                  <a:pt x="389" y="175"/>
                  <a:pt x="388" y="176"/>
                  <a:pt x="387" y="176"/>
                </a:cubicBezTo>
                <a:cubicBezTo>
                  <a:pt x="387" y="176"/>
                  <a:pt x="387" y="176"/>
                  <a:pt x="387" y="176"/>
                </a:cubicBezTo>
                <a:cubicBezTo>
                  <a:pt x="387" y="176"/>
                  <a:pt x="387" y="176"/>
                  <a:pt x="387" y="176"/>
                </a:cubicBezTo>
                <a:cubicBezTo>
                  <a:pt x="387" y="176"/>
                  <a:pt x="387" y="176"/>
                  <a:pt x="387" y="176"/>
                </a:cubicBezTo>
                <a:cubicBezTo>
                  <a:pt x="386" y="176"/>
                  <a:pt x="385" y="175"/>
                  <a:pt x="385" y="174"/>
                </a:cubicBezTo>
                <a:close/>
                <a:moveTo>
                  <a:pt x="3" y="176"/>
                </a:moveTo>
                <a:cubicBezTo>
                  <a:pt x="2" y="176"/>
                  <a:pt x="1" y="175"/>
                  <a:pt x="1" y="174"/>
                </a:cubicBezTo>
                <a:cubicBezTo>
                  <a:pt x="1" y="174"/>
                  <a:pt x="1" y="174"/>
                  <a:pt x="1" y="174"/>
                </a:cubicBezTo>
                <a:cubicBezTo>
                  <a:pt x="1" y="172"/>
                  <a:pt x="2" y="172"/>
                  <a:pt x="3" y="172"/>
                </a:cubicBezTo>
                <a:cubicBezTo>
                  <a:pt x="3" y="172"/>
                  <a:pt x="3" y="172"/>
                  <a:pt x="3" y="172"/>
                </a:cubicBezTo>
                <a:cubicBezTo>
                  <a:pt x="5" y="172"/>
                  <a:pt x="5" y="173"/>
                  <a:pt x="5" y="174"/>
                </a:cubicBezTo>
                <a:cubicBezTo>
                  <a:pt x="5" y="174"/>
                  <a:pt x="5" y="174"/>
                  <a:pt x="5" y="174"/>
                </a:cubicBezTo>
                <a:cubicBezTo>
                  <a:pt x="5" y="175"/>
                  <a:pt x="4" y="176"/>
                  <a:pt x="3" y="176"/>
                </a:cubicBezTo>
                <a:cubicBezTo>
                  <a:pt x="3" y="176"/>
                  <a:pt x="3" y="176"/>
                  <a:pt x="3" y="176"/>
                </a:cubicBezTo>
                <a:cubicBezTo>
                  <a:pt x="3" y="176"/>
                  <a:pt x="3" y="176"/>
                  <a:pt x="3" y="176"/>
                </a:cubicBezTo>
                <a:close/>
                <a:moveTo>
                  <a:pt x="384" y="167"/>
                </a:moveTo>
                <a:cubicBezTo>
                  <a:pt x="384" y="166"/>
                  <a:pt x="385" y="165"/>
                  <a:pt x="386" y="165"/>
                </a:cubicBezTo>
                <a:cubicBezTo>
                  <a:pt x="386" y="165"/>
                  <a:pt x="386" y="165"/>
                  <a:pt x="386" y="165"/>
                </a:cubicBezTo>
                <a:cubicBezTo>
                  <a:pt x="387" y="165"/>
                  <a:pt x="388" y="166"/>
                  <a:pt x="388" y="167"/>
                </a:cubicBezTo>
                <a:cubicBezTo>
                  <a:pt x="388" y="167"/>
                  <a:pt x="388" y="167"/>
                  <a:pt x="388" y="167"/>
                </a:cubicBezTo>
                <a:cubicBezTo>
                  <a:pt x="388" y="168"/>
                  <a:pt x="387" y="169"/>
                  <a:pt x="386" y="169"/>
                </a:cubicBezTo>
                <a:cubicBezTo>
                  <a:pt x="386" y="169"/>
                  <a:pt x="386" y="169"/>
                  <a:pt x="386" y="169"/>
                </a:cubicBezTo>
                <a:cubicBezTo>
                  <a:pt x="386" y="169"/>
                  <a:pt x="386" y="169"/>
                  <a:pt x="386" y="169"/>
                </a:cubicBezTo>
                <a:cubicBezTo>
                  <a:pt x="386" y="169"/>
                  <a:pt x="386" y="169"/>
                  <a:pt x="386" y="169"/>
                </a:cubicBezTo>
                <a:cubicBezTo>
                  <a:pt x="385" y="169"/>
                  <a:pt x="384" y="168"/>
                  <a:pt x="384" y="167"/>
                </a:cubicBezTo>
                <a:close/>
                <a:moveTo>
                  <a:pt x="4" y="169"/>
                </a:moveTo>
                <a:cubicBezTo>
                  <a:pt x="3" y="169"/>
                  <a:pt x="2" y="167"/>
                  <a:pt x="2" y="166"/>
                </a:cubicBezTo>
                <a:cubicBezTo>
                  <a:pt x="2" y="166"/>
                  <a:pt x="2" y="166"/>
                  <a:pt x="2" y="166"/>
                </a:cubicBezTo>
                <a:cubicBezTo>
                  <a:pt x="2" y="165"/>
                  <a:pt x="3" y="164"/>
                  <a:pt x="5" y="165"/>
                </a:cubicBezTo>
                <a:cubicBezTo>
                  <a:pt x="5" y="165"/>
                  <a:pt x="5" y="165"/>
                  <a:pt x="5" y="165"/>
                </a:cubicBezTo>
                <a:cubicBezTo>
                  <a:pt x="6" y="165"/>
                  <a:pt x="6" y="166"/>
                  <a:pt x="6" y="167"/>
                </a:cubicBezTo>
                <a:cubicBezTo>
                  <a:pt x="6" y="167"/>
                  <a:pt x="6" y="167"/>
                  <a:pt x="6" y="167"/>
                </a:cubicBezTo>
                <a:cubicBezTo>
                  <a:pt x="6" y="168"/>
                  <a:pt x="5" y="169"/>
                  <a:pt x="4" y="169"/>
                </a:cubicBezTo>
                <a:cubicBezTo>
                  <a:pt x="4" y="169"/>
                  <a:pt x="4" y="169"/>
                  <a:pt x="4" y="169"/>
                </a:cubicBezTo>
                <a:cubicBezTo>
                  <a:pt x="4" y="169"/>
                  <a:pt x="4" y="169"/>
                  <a:pt x="4" y="169"/>
                </a:cubicBezTo>
                <a:close/>
                <a:moveTo>
                  <a:pt x="383" y="160"/>
                </a:moveTo>
                <a:cubicBezTo>
                  <a:pt x="383" y="160"/>
                  <a:pt x="383" y="160"/>
                  <a:pt x="383" y="160"/>
                </a:cubicBezTo>
                <a:cubicBezTo>
                  <a:pt x="383" y="159"/>
                  <a:pt x="383" y="158"/>
                  <a:pt x="384" y="158"/>
                </a:cubicBezTo>
                <a:cubicBezTo>
                  <a:pt x="384" y="158"/>
                  <a:pt x="384" y="158"/>
                  <a:pt x="384" y="158"/>
                </a:cubicBezTo>
                <a:cubicBezTo>
                  <a:pt x="386" y="158"/>
                  <a:pt x="387" y="158"/>
                  <a:pt x="387" y="159"/>
                </a:cubicBezTo>
                <a:cubicBezTo>
                  <a:pt x="387" y="159"/>
                  <a:pt x="387" y="159"/>
                  <a:pt x="387" y="159"/>
                </a:cubicBezTo>
                <a:cubicBezTo>
                  <a:pt x="387" y="159"/>
                  <a:pt x="387" y="159"/>
                  <a:pt x="387" y="159"/>
                </a:cubicBezTo>
                <a:cubicBezTo>
                  <a:pt x="387" y="159"/>
                  <a:pt x="387" y="159"/>
                  <a:pt x="387" y="159"/>
                </a:cubicBezTo>
                <a:cubicBezTo>
                  <a:pt x="387" y="161"/>
                  <a:pt x="386" y="162"/>
                  <a:pt x="385" y="162"/>
                </a:cubicBezTo>
                <a:cubicBezTo>
                  <a:pt x="385" y="162"/>
                  <a:pt x="385" y="162"/>
                  <a:pt x="385" y="162"/>
                </a:cubicBezTo>
                <a:cubicBezTo>
                  <a:pt x="385" y="162"/>
                  <a:pt x="385" y="162"/>
                  <a:pt x="385" y="162"/>
                </a:cubicBezTo>
                <a:cubicBezTo>
                  <a:pt x="385" y="162"/>
                  <a:pt x="385" y="162"/>
                  <a:pt x="385" y="162"/>
                </a:cubicBezTo>
                <a:cubicBezTo>
                  <a:pt x="384" y="162"/>
                  <a:pt x="383" y="161"/>
                  <a:pt x="383" y="160"/>
                </a:cubicBezTo>
                <a:close/>
                <a:moveTo>
                  <a:pt x="5" y="162"/>
                </a:moveTo>
                <a:cubicBezTo>
                  <a:pt x="4" y="161"/>
                  <a:pt x="3" y="160"/>
                  <a:pt x="3" y="159"/>
                </a:cubicBezTo>
                <a:cubicBezTo>
                  <a:pt x="3" y="159"/>
                  <a:pt x="3" y="159"/>
                  <a:pt x="3" y="159"/>
                </a:cubicBezTo>
                <a:cubicBezTo>
                  <a:pt x="4" y="158"/>
                  <a:pt x="5" y="157"/>
                  <a:pt x="6" y="157"/>
                </a:cubicBezTo>
                <a:cubicBezTo>
                  <a:pt x="6" y="157"/>
                  <a:pt x="6" y="157"/>
                  <a:pt x="6" y="157"/>
                </a:cubicBezTo>
                <a:cubicBezTo>
                  <a:pt x="7" y="158"/>
                  <a:pt x="8" y="159"/>
                  <a:pt x="7" y="160"/>
                </a:cubicBezTo>
                <a:cubicBezTo>
                  <a:pt x="7" y="160"/>
                  <a:pt x="7" y="160"/>
                  <a:pt x="7" y="160"/>
                </a:cubicBezTo>
                <a:cubicBezTo>
                  <a:pt x="7" y="161"/>
                  <a:pt x="6" y="162"/>
                  <a:pt x="5" y="162"/>
                </a:cubicBezTo>
                <a:cubicBezTo>
                  <a:pt x="5" y="162"/>
                  <a:pt x="5" y="162"/>
                  <a:pt x="5" y="162"/>
                </a:cubicBezTo>
                <a:cubicBezTo>
                  <a:pt x="5" y="162"/>
                  <a:pt x="5" y="162"/>
                  <a:pt x="5" y="162"/>
                </a:cubicBezTo>
                <a:close/>
                <a:moveTo>
                  <a:pt x="381" y="153"/>
                </a:moveTo>
                <a:cubicBezTo>
                  <a:pt x="381" y="152"/>
                  <a:pt x="382" y="151"/>
                  <a:pt x="383" y="151"/>
                </a:cubicBezTo>
                <a:cubicBezTo>
                  <a:pt x="383" y="151"/>
                  <a:pt x="383" y="151"/>
                  <a:pt x="383" y="151"/>
                </a:cubicBezTo>
                <a:cubicBezTo>
                  <a:pt x="384" y="150"/>
                  <a:pt x="385" y="151"/>
                  <a:pt x="385" y="152"/>
                </a:cubicBezTo>
                <a:cubicBezTo>
                  <a:pt x="385" y="152"/>
                  <a:pt x="385" y="152"/>
                  <a:pt x="385" y="152"/>
                </a:cubicBezTo>
                <a:cubicBezTo>
                  <a:pt x="385" y="152"/>
                  <a:pt x="385" y="152"/>
                  <a:pt x="385" y="152"/>
                </a:cubicBezTo>
                <a:cubicBezTo>
                  <a:pt x="385" y="152"/>
                  <a:pt x="385" y="152"/>
                  <a:pt x="385" y="152"/>
                </a:cubicBezTo>
                <a:cubicBezTo>
                  <a:pt x="386" y="153"/>
                  <a:pt x="385" y="155"/>
                  <a:pt x="384" y="155"/>
                </a:cubicBezTo>
                <a:cubicBezTo>
                  <a:pt x="384" y="155"/>
                  <a:pt x="384" y="155"/>
                  <a:pt x="384" y="155"/>
                </a:cubicBezTo>
                <a:cubicBezTo>
                  <a:pt x="384" y="155"/>
                  <a:pt x="383" y="155"/>
                  <a:pt x="383" y="155"/>
                </a:cubicBezTo>
                <a:cubicBezTo>
                  <a:pt x="383" y="155"/>
                  <a:pt x="383" y="155"/>
                  <a:pt x="383" y="155"/>
                </a:cubicBezTo>
                <a:cubicBezTo>
                  <a:pt x="382" y="155"/>
                  <a:pt x="381" y="154"/>
                  <a:pt x="381" y="153"/>
                </a:cubicBezTo>
                <a:close/>
                <a:moveTo>
                  <a:pt x="6" y="155"/>
                </a:moveTo>
                <a:cubicBezTo>
                  <a:pt x="5" y="154"/>
                  <a:pt x="5" y="153"/>
                  <a:pt x="5" y="152"/>
                </a:cubicBezTo>
                <a:cubicBezTo>
                  <a:pt x="5" y="152"/>
                  <a:pt x="5" y="152"/>
                  <a:pt x="5" y="152"/>
                </a:cubicBezTo>
                <a:cubicBezTo>
                  <a:pt x="5" y="152"/>
                  <a:pt x="5" y="152"/>
                  <a:pt x="5" y="152"/>
                </a:cubicBezTo>
                <a:cubicBezTo>
                  <a:pt x="5" y="152"/>
                  <a:pt x="5" y="152"/>
                  <a:pt x="5" y="152"/>
                </a:cubicBezTo>
                <a:cubicBezTo>
                  <a:pt x="5" y="151"/>
                  <a:pt x="6" y="150"/>
                  <a:pt x="7" y="150"/>
                </a:cubicBezTo>
                <a:cubicBezTo>
                  <a:pt x="7" y="150"/>
                  <a:pt x="7" y="150"/>
                  <a:pt x="7" y="150"/>
                </a:cubicBezTo>
                <a:cubicBezTo>
                  <a:pt x="8" y="151"/>
                  <a:pt x="9" y="152"/>
                  <a:pt x="9" y="153"/>
                </a:cubicBezTo>
                <a:cubicBezTo>
                  <a:pt x="9" y="153"/>
                  <a:pt x="9" y="153"/>
                  <a:pt x="9" y="153"/>
                </a:cubicBezTo>
                <a:cubicBezTo>
                  <a:pt x="9" y="154"/>
                  <a:pt x="8" y="155"/>
                  <a:pt x="7" y="155"/>
                </a:cubicBezTo>
                <a:cubicBezTo>
                  <a:pt x="7" y="155"/>
                  <a:pt x="7" y="155"/>
                  <a:pt x="7" y="155"/>
                </a:cubicBezTo>
                <a:cubicBezTo>
                  <a:pt x="7" y="155"/>
                  <a:pt x="7" y="155"/>
                  <a:pt x="6" y="155"/>
                </a:cubicBezTo>
                <a:close/>
                <a:moveTo>
                  <a:pt x="380" y="146"/>
                </a:moveTo>
                <a:cubicBezTo>
                  <a:pt x="379" y="145"/>
                  <a:pt x="380" y="144"/>
                  <a:pt x="381" y="144"/>
                </a:cubicBezTo>
                <a:cubicBezTo>
                  <a:pt x="381" y="144"/>
                  <a:pt x="381" y="144"/>
                  <a:pt x="381" y="144"/>
                </a:cubicBezTo>
                <a:cubicBezTo>
                  <a:pt x="382" y="143"/>
                  <a:pt x="383" y="144"/>
                  <a:pt x="384" y="145"/>
                </a:cubicBezTo>
                <a:cubicBezTo>
                  <a:pt x="384" y="145"/>
                  <a:pt x="384" y="145"/>
                  <a:pt x="384" y="145"/>
                </a:cubicBezTo>
                <a:cubicBezTo>
                  <a:pt x="384" y="146"/>
                  <a:pt x="383" y="148"/>
                  <a:pt x="382" y="148"/>
                </a:cubicBezTo>
                <a:cubicBezTo>
                  <a:pt x="382" y="148"/>
                  <a:pt x="382" y="148"/>
                  <a:pt x="382" y="148"/>
                </a:cubicBezTo>
                <a:cubicBezTo>
                  <a:pt x="382" y="148"/>
                  <a:pt x="382" y="148"/>
                  <a:pt x="382" y="148"/>
                </a:cubicBezTo>
                <a:cubicBezTo>
                  <a:pt x="382" y="148"/>
                  <a:pt x="382" y="148"/>
                  <a:pt x="382" y="148"/>
                </a:cubicBezTo>
                <a:cubicBezTo>
                  <a:pt x="381" y="148"/>
                  <a:pt x="380" y="147"/>
                  <a:pt x="380" y="146"/>
                </a:cubicBezTo>
                <a:close/>
                <a:moveTo>
                  <a:pt x="8" y="147"/>
                </a:moveTo>
                <a:cubicBezTo>
                  <a:pt x="7" y="147"/>
                  <a:pt x="6" y="146"/>
                  <a:pt x="7" y="145"/>
                </a:cubicBezTo>
                <a:cubicBezTo>
                  <a:pt x="7" y="145"/>
                  <a:pt x="7" y="145"/>
                  <a:pt x="7" y="145"/>
                </a:cubicBezTo>
                <a:cubicBezTo>
                  <a:pt x="7" y="144"/>
                  <a:pt x="8" y="143"/>
                  <a:pt x="9" y="143"/>
                </a:cubicBezTo>
                <a:cubicBezTo>
                  <a:pt x="9" y="143"/>
                  <a:pt x="9" y="143"/>
                  <a:pt x="9" y="143"/>
                </a:cubicBezTo>
                <a:cubicBezTo>
                  <a:pt x="10" y="144"/>
                  <a:pt x="11" y="145"/>
                  <a:pt x="11" y="146"/>
                </a:cubicBezTo>
                <a:cubicBezTo>
                  <a:pt x="11" y="146"/>
                  <a:pt x="11" y="146"/>
                  <a:pt x="11" y="146"/>
                </a:cubicBezTo>
                <a:cubicBezTo>
                  <a:pt x="10" y="147"/>
                  <a:pt x="10" y="148"/>
                  <a:pt x="9" y="148"/>
                </a:cubicBezTo>
                <a:cubicBezTo>
                  <a:pt x="9" y="148"/>
                  <a:pt x="9" y="148"/>
                  <a:pt x="9" y="148"/>
                </a:cubicBezTo>
                <a:cubicBezTo>
                  <a:pt x="8" y="148"/>
                  <a:pt x="8" y="148"/>
                  <a:pt x="8" y="147"/>
                </a:cubicBezTo>
                <a:close/>
                <a:moveTo>
                  <a:pt x="378" y="139"/>
                </a:moveTo>
                <a:cubicBezTo>
                  <a:pt x="377" y="138"/>
                  <a:pt x="378" y="137"/>
                  <a:pt x="379" y="137"/>
                </a:cubicBezTo>
                <a:cubicBezTo>
                  <a:pt x="379" y="137"/>
                  <a:pt x="379" y="137"/>
                  <a:pt x="379" y="137"/>
                </a:cubicBezTo>
                <a:cubicBezTo>
                  <a:pt x="380" y="136"/>
                  <a:pt x="381" y="137"/>
                  <a:pt x="382" y="138"/>
                </a:cubicBezTo>
                <a:cubicBezTo>
                  <a:pt x="382" y="138"/>
                  <a:pt x="382" y="138"/>
                  <a:pt x="382" y="138"/>
                </a:cubicBezTo>
                <a:cubicBezTo>
                  <a:pt x="382" y="139"/>
                  <a:pt x="381" y="141"/>
                  <a:pt x="380" y="141"/>
                </a:cubicBezTo>
                <a:cubicBezTo>
                  <a:pt x="380" y="141"/>
                  <a:pt x="380" y="141"/>
                  <a:pt x="380" y="141"/>
                </a:cubicBezTo>
                <a:cubicBezTo>
                  <a:pt x="380" y="141"/>
                  <a:pt x="380" y="141"/>
                  <a:pt x="380" y="141"/>
                </a:cubicBezTo>
                <a:cubicBezTo>
                  <a:pt x="380" y="141"/>
                  <a:pt x="380" y="141"/>
                  <a:pt x="380" y="141"/>
                </a:cubicBezTo>
                <a:cubicBezTo>
                  <a:pt x="379" y="141"/>
                  <a:pt x="378" y="140"/>
                  <a:pt x="378" y="139"/>
                </a:cubicBezTo>
                <a:close/>
                <a:moveTo>
                  <a:pt x="10" y="141"/>
                </a:moveTo>
                <a:cubicBezTo>
                  <a:pt x="9" y="140"/>
                  <a:pt x="8" y="139"/>
                  <a:pt x="9" y="138"/>
                </a:cubicBezTo>
                <a:cubicBezTo>
                  <a:pt x="9" y="138"/>
                  <a:pt x="9" y="138"/>
                  <a:pt x="9" y="138"/>
                </a:cubicBezTo>
                <a:cubicBezTo>
                  <a:pt x="9" y="137"/>
                  <a:pt x="10" y="136"/>
                  <a:pt x="11" y="136"/>
                </a:cubicBezTo>
                <a:cubicBezTo>
                  <a:pt x="11" y="136"/>
                  <a:pt x="11" y="136"/>
                  <a:pt x="11" y="136"/>
                </a:cubicBezTo>
                <a:cubicBezTo>
                  <a:pt x="12" y="137"/>
                  <a:pt x="13" y="138"/>
                  <a:pt x="13" y="139"/>
                </a:cubicBezTo>
                <a:cubicBezTo>
                  <a:pt x="13" y="139"/>
                  <a:pt x="13" y="139"/>
                  <a:pt x="13" y="139"/>
                </a:cubicBezTo>
                <a:cubicBezTo>
                  <a:pt x="12" y="140"/>
                  <a:pt x="12" y="141"/>
                  <a:pt x="11" y="141"/>
                </a:cubicBezTo>
                <a:cubicBezTo>
                  <a:pt x="11" y="141"/>
                  <a:pt x="11" y="141"/>
                  <a:pt x="11" y="141"/>
                </a:cubicBezTo>
                <a:cubicBezTo>
                  <a:pt x="10" y="141"/>
                  <a:pt x="10" y="141"/>
                  <a:pt x="10" y="141"/>
                </a:cubicBezTo>
                <a:close/>
                <a:moveTo>
                  <a:pt x="375" y="133"/>
                </a:moveTo>
                <a:cubicBezTo>
                  <a:pt x="375" y="132"/>
                  <a:pt x="376" y="130"/>
                  <a:pt x="377" y="130"/>
                </a:cubicBezTo>
                <a:cubicBezTo>
                  <a:pt x="377" y="130"/>
                  <a:pt x="377" y="130"/>
                  <a:pt x="377" y="130"/>
                </a:cubicBezTo>
                <a:cubicBezTo>
                  <a:pt x="378" y="130"/>
                  <a:pt x="379" y="130"/>
                  <a:pt x="379" y="131"/>
                </a:cubicBezTo>
                <a:cubicBezTo>
                  <a:pt x="379" y="131"/>
                  <a:pt x="379" y="131"/>
                  <a:pt x="379" y="131"/>
                </a:cubicBezTo>
                <a:cubicBezTo>
                  <a:pt x="380" y="132"/>
                  <a:pt x="379" y="134"/>
                  <a:pt x="378" y="134"/>
                </a:cubicBezTo>
                <a:cubicBezTo>
                  <a:pt x="378" y="134"/>
                  <a:pt x="378" y="134"/>
                  <a:pt x="378" y="134"/>
                </a:cubicBezTo>
                <a:cubicBezTo>
                  <a:pt x="378" y="134"/>
                  <a:pt x="378" y="134"/>
                  <a:pt x="377" y="134"/>
                </a:cubicBezTo>
                <a:cubicBezTo>
                  <a:pt x="377" y="134"/>
                  <a:pt x="377" y="134"/>
                  <a:pt x="377" y="134"/>
                </a:cubicBezTo>
                <a:cubicBezTo>
                  <a:pt x="376" y="134"/>
                  <a:pt x="376" y="134"/>
                  <a:pt x="375" y="133"/>
                </a:cubicBezTo>
                <a:close/>
                <a:moveTo>
                  <a:pt x="12" y="134"/>
                </a:moveTo>
                <a:cubicBezTo>
                  <a:pt x="11" y="133"/>
                  <a:pt x="11" y="132"/>
                  <a:pt x="11" y="131"/>
                </a:cubicBezTo>
                <a:cubicBezTo>
                  <a:pt x="11" y="131"/>
                  <a:pt x="11" y="131"/>
                  <a:pt x="11" y="131"/>
                </a:cubicBezTo>
                <a:cubicBezTo>
                  <a:pt x="11" y="130"/>
                  <a:pt x="12" y="129"/>
                  <a:pt x="14" y="130"/>
                </a:cubicBezTo>
                <a:cubicBezTo>
                  <a:pt x="14" y="130"/>
                  <a:pt x="14" y="130"/>
                  <a:pt x="14" y="130"/>
                </a:cubicBezTo>
                <a:cubicBezTo>
                  <a:pt x="15" y="130"/>
                  <a:pt x="15" y="131"/>
                  <a:pt x="15" y="132"/>
                </a:cubicBezTo>
                <a:cubicBezTo>
                  <a:pt x="15" y="132"/>
                  <a:pt x="15" y="132"/>
                  <a:pt x="15" y="132"/>
                </a:cubicBezTo>
                <a:cubicBezTo>
                  <a:pt x="15" y="133"/>
                  <a:pt x="14" y="134"/>
                  <a:pt x="13" y="134"/>
                </a:cubicBezTo>
                <a:cubicBezTo>
                  <a:pt x="13" y="134"/>
                  <a:pt x="13" y="134"/>
                  <a:pt x="13" y="134"/>
                </a:cubicBezTo>
                <a:cubicBezTo>
                  <a:pt x="13" y="134"/>
                  <a:pt x="12" y="134"/>
                  <a:pt x="12" y="134"/>
                </a:cubicBezTo>
                <a:close/>
                <a:moveTo>
                  <a:pt x="373" y="126"/>
                </a:moveTo>
                <a:cubicBezTo>
                  <a:pt x="372" y="125"/>
                  <a:pt x="373" y="124"/>
                  <a:pt x="374" y="123"/>
                </a:cubicBezTo>
                <a:cubicBezTo>
                  <a:pt x="374" y="123"/>
                  <a:pt x="374" y="123"/>
                  <a:pt x="374" y="123"/>
                </a:cubicBezTo>
                <a:cubicBezTo>
                  <a:pt x="375" y="123"/>
                  <a:pt x="376" y="123"/>
                  <a:pt x="377" y="124"/>
                </a:cubicBezTo>
                <a:cubicBezTo>
                  <a:pt x="377" y="124"/>
                  <a:pt x="377" y="124"/>
                  <a:pt x="377" y="124"/>
                </a:cubicBezTo>
                <a:cubicBezTo>
                  <a:pt x="377" y="126"/>
                  <a:pt x="377" y="127"/>
                  <a:pt x="376" y="127"/>
                </a:cubicBezTo>
                <a:cubicBezTo>
                  <a:pt x="376" y="127"/>
                  <a:pt x="376" y="127"/>
                  <a:pt x="376" y="127"/>
                </a:cubicBezTo>
                <a:cubicBezTo>
                  <a:pt x="375" y="127"/>
                  <a:pt x="375" y="127"/>
                  <a:pt x="375" y="127"/>
                </a:cubicBezTo>
                <a:cubicBezTo>
                  <a:pt x="375" y="127"/>
                  <a:pt x="375" y="127"/>
                  <a:pt x="375" y="127"/>
                </a:cubicBezTo>
                <a:cubicBezTo>
                  <a:pt x="374" y="127"/>
                  <a:pt x="373" y="127"/>
                  <a:pt x="373" y="126"/>
                </a:cubicBezTo>
                <a:close/>
                <a:moveTo>
                  <a:pt x="15" y="127"/>
                </a:moveTo>
                <a:cubicBezTo>
                  <a:pt x="14" y="126"/>
                  <a:pt x="13" y="125"/>
                  <a:pt x="13" y="124"/>
                </a:cubicBezTo>
                <a:cubicBezTo>
                  <a:pt x="13" y="124"/>
                  <a:pt x="13" y="124"/>
                  <a:pt x="13" y="124"/>
                </a:cubicBezTo>
                <a:cubicBezTo>
                  <a:pt x="14" y="123"/>
                  <a:pt x="15" y="122"/>
                  <a:pt x="16" y="123"/>
                </a:cubicBezTo>
                <a:cubicBezTo>
                  <a:pt x="16" y="123"/>
                  <a:pt x="16" y="123"/>
                  <a:pt x="16" y="123"/>
                </a:cubicBezTo>
                <a:cubicBezTo>
                  <a:pt x="17" y="123"/>
                  <a:pt x="18" y="125"/>
                  <a:pt x="17" y="126"/>
                </a:cubicBezTo>
                <a:cubicBezTo>
                  <a:pt x="17" y="126"/>
                  <a:pt x="17" y="126"/>
                  <a:pt x="17" y="126"/>
                </a:cubicBezTo>
                <a:cubicBezTo>
                  <a:pt x="17" y="126"/>
                  <a:pt x="16" y="127"/>
                  <a:pt x="15" y="127"/>
                </a:cubicBezTo>
                <a:cubicBezTo>
                  <a:pt x="15" y="127"/>
                  <a:pt x="15" y="127"/>
                  <a:pt x="15" y="127"/>
                </a:cubicBezTo>
                <a:cubicBezTo>
                  <a:pt x="15" y="127"/>
                  <a:pt x="15" y="127"/>
                  <a:pt x="15" y="127"/>
                </a:cubicBezTo>
                <a:close/>
                <a:moveTo>
                  <a:pt x="370" y="119"/>
                </a:moveTo>
                <a:cubicBezTo>
                  <a:pt x="370" y="118"/>
                  <a:pt x="370" y="117"/>
                  <a:pt x="371" y="117"/>
                </a:cubicBezTo>
                <a:cubicBezTo>
                  <a:pt x="371" y="117"/>
                  <a:pt x="371" y="117"/>
                  <a:pt x="371" y="117"/>
                </a:cubicBezTo>
                <a:cubicBezTo>
                  <a:pt x="372" y="116"/>
                  <a:pt x="374" y="117"/>
                  <a:pt x="374" y="118"/>
                </a:cubicBezTo>
                <a:cubicBezTo>
                  <a:pt x="374" y="118"/>
                  <a:pt x="374" y="118"/>
                  <a:pt x="374" y="118"/>
                </a:cubicBezTo>
                <a:cubicBezTo>
                  <a:pt x="375" y="119"/>
                  <a:pt x="374" y="120"/>
                  <a:pt x="373" y="121"/>
                </a:cubicBezTo>
                <a:cubicBezTo>
                  <a:pt x="373" y="121"/>
                  <a:pt x="373" y="121"/>
                  <a:pt x="373" y="121"/>
                </a:cubicBezTo>
                <a:cubicBezTo>
                  <a:pt x="373" y="121"/>
                  <a:pt x="372" y="121"/>
                  <a:pt x="372" y="121"/>
                </a:cubicBezTo>
                <a:cubicBezTo>
                  <a:pt x="372" y="121"/>
                  <a:pt x="372" y="121"/>
                  <a:pt x="372" y="121"/>
                </a:cubicBezTo>
                <a:cubicBezTo>
                  <a:pt x="371" y="121"/>
                  <a:pt x="371" y="120"/>
                  <a:pt x="370" y="119"/>
                </a:cubicBezTo>
                <a:close/>
                <a:moveTo>
                  <a:pt x="17" y="120"/>
                </a:moveTo>
                <a:cubicBezTo>
                  <a:pt x="16" y="120"/>
                  <a:pt x="16" y="118"/>
                  <a:pt x="16" y="117"/>
                </a:cubicBezTo>
                <a:cubicBezTo>
                  <a:pt x="16" y="117"/>
                  <a:pt x="16" y="117"/>
                  <a:pt x="16" y="117"/>
                </a:cubicBezTo>
                <a:cubicBezTo>
                  <a:pt x="17" y="116"/>
                  <a:pt x="18" y="116"/>
                  <a:pt x="19" y="116"/>
                </a:cubicBezTo>
                <a:cubicBezTo>
                  <a:pt x="19" y="116"/>
                  <a:pt x="19" y="116"/>
                  <a:pt x="19" y="116"/>
                </a:cubicBezTo>
                <a:cubicBezTo>
                  <a:pt x="20" y="117"/>
                  <a:pt x="21" y="118"/>
                  <a:pt x="20" y="119"/>
                </a:cubicBezTo>
                <a:cubicBezTo>
                  <a:pt x="20" y="119"/>
                  <a:pt x="20" y="119"/>
                  <a:pt x="20" y="119"/>
                </a:cubicBezTo>
                <a:cubicBezTo>
                  <a:pt x="20" y="120"/>
                  <a:pt x="19" y="120"/>
                  <a:pt x="18" y="120"/>
                </a:cubicBezTo>
                <a:cubicBezTo>
                  <a:pt x="18" y="120"/>
                  <a:pt x="18" y="120"/>
                  <a:pt x="18" y="120"/>
                </a:cubicBezTo>
                <a:cubicBezTo>
                  <a:pt x="18" y="120"/>
                  <a:pt x="18" y="120"/>
                  <a:pt x="17" y="120"/>
                </a:cubicBezTo>
                <a:close/>
                <a:moveTo>
                  <a:pt x="367" y="113"/>
                </a:moveTo>
                <a:cubicBezTo>
                  <a:pt x="367" y="112"/>
                  <a:pt x="367" y="111"/>
                  <a:pt x="368" y="110"/>
                </a:cubicBezTo>
                <a:cubicBezTo>
                  <a:pt x="368" y="110"/>
                  <a:pt x="368" y="110"/>
                  <a:pt x="368" y="110"/>
                </a:cubicBezTo>
                <a:cubicBezTo>
                  <a:pt x="369" y="110"/>
                  <a:pt x="370" y="110"/>
                  <a:pt x="371" y="111"/>
                </a:cubicBezTo>
                <a:cubicBezTo>
                  <a:pt x="371" y="111"/>
                  <a:pt x="371" y="111"/>
                  <a:pt x="371" y="111"/>
                </a:cubicBezTo>
                <a:cubicBezTo>
                  <a:pt x="372" y="112"/>
                  <a:pt x="371" y="113"/>
                  <a:pt x="370" y="114"/>
                </a:cubicBezTo>
                <a:cubicBezTo>
                  <a:pt x="370" y="114"/>
                  <a:pt x="370" y="114"/>
                  <a:pt x="370" y="114"/>
                </a:cubicBezTo>
                <a:cubicBezTo>
                  <a:pt x="370" y="114"/>
                  <a:pt x="369" y="114"/>
                  <a:pt x="369" y="114"/>
                </a:cubicBezTo>
                <a:cubicBezTo>
                  <a:pt x="369" y="114"/>
                  <a:pt x="369" y="114"/>
                  <a:pt x="369" y="114"/>
                </a:cubicBezTo>
                <a:cubicBezTo>
                  <a:pt x="368" y="114"/>
                  <a:pt x="368" y="114"/>
                  <a:pt x="367" y="113"/>
                </a:cubicBezTo>
                <a:close/>
                <a:moveTo>
                  <a:pt x="20" y="114"/>
                </a:moveTo>
                <a:cubicBezTo>
                  <a:pt x="19" y="113"/>
                  <a:pt x="19" y="112"/>
                  <a:pt x="19" y="111"/>
                </a:cubicBezTo>
                <a:cubicBezTo>
                  <a:pt x="19" y="111"/>
                  <a:pt x="19" y="111"/>
                  <a:pt x="19" y="111"/>
                </a:cubicBezTo>
                <a:cubicBezTo>
                  <a:pt x="20" y="110"/>
                  <a:pt x="21" y="109"/>
                  <a:pt x="22" y="110"/>
                </a:cubicBezTo>
                <a:cubicBezTo>
                  <a:pt x="22" y="110"/>
                  <a:pt x="22" y="110"/>
                  <a:pt x="22" y="110"/>
                </a:cubicBezTo>
                <a:cubicBezTo>
                  <a:pt x="23" y="110"/>
                  <a:pt x="24" y="111"/>
                  <a:pt x="23" y="113"/>
                </a:cubicBezTo>
                <a:cubicBezTo>
                  <a:pt x="23" y="113"/>
                  <a:pt x="23" y="113"/>
                  <a:pt x="23" y="113"/>
                </a:cubicBezTo>
                <a:cubicBezTo>
                  <a:pt x="23" y="113"/>
                  <a:pt x="22" y="114"/>
                  <a:pt x="21" y="114"/>
                </a:cubicBezTo>
                <a:cubicBezTo>
                  <a:pt x="21" y="114"/>
                  <a:pt x="21" y="114"/>
                  <a:pt x="21" y="114"/>
                </a:cubicBezTo>
                <a:cubicBezTo>
                  <a:pt x="21" y="114"/>
                  <a:pt x="21" y="114"/>
                  <a:pt x="20" y="114"/>
                </a:cubicBezTo>
                <a:close/>
                <a:moveTo>
                  <a:pt x="364" y="107"/>
                </a:moveTo>
                <a:cubicBezTo>
                  <a:pt x="363" y="106"/>
                  <a:pt x="364" y="104"/>
                  <a:pt x="365" y="104"/>
                </a:cubicBezTo>
                <a:cubicBezTo>
                  <a:pt x="365" y="104"/>
                  <a:pt x="365" y="104"/>
                  <a:pt x="365" y="104"/>
                </a:cubicBezTo>
                <a:cubicBezTo>
                  <a:pt x="366" y="103"/>
                  <a:pt x="367" y="104"/>
                  <a:pt x="368" y="105"/>
                </a:cubicBezTo>
                <a:cubicBezTo>
                  <a:pt x="368" y="105"/>
                  <a:pt x="368" y="105"/>
                  <a:pt x="368" y="105"/>
                </a:cubicBezTo>
                <a:cubicBezTo>
                  <a:pt x="368" y="106"/>
                  <a:pt x="368" y="107"/>
                  <a:pt x="367" y="107"/>
                </a:cubicBezTo>
                <a:cubicBezTo>
                  <a:pt x="367" y="107"/>
                  <a:pt x="367" y="107"/>
                  <a:pt x="367" y="107"/>
                </a:cubicBezTo>
                <a:cubicBezTo>
                  <a:pt x="367" y="108"/>
                  <a:pt x="366" y="108"/>
                  <a:pt x="366" y="108"/>
                </a:cubicBezTo>
                <a:cubicBezTo>
                  <a:pt x="366" y="108"/>
                  <a:pt x="366" y="108"/>
                  <a:pt x="366" y="108"/>
                </a:cubicBezTo>
                <a:cubicBezTo>
                  <a:pt x="365" y="108"/>
                  <a:pt x="364" y="107"/>
                  <a:pt x="364" y="107"/>
                </a:cubicBezTo>
                <a:close/>
                <a:moveTo>
                  <a:pt x="24" y="107"/>
                </a:moveTo>
                <a:cubicBezTo>
                  <a:pt x="22" y="106"/>
                  <a:pt x="22" y="105"/>
                  <a:pt x="23" y="104"/>
                </a:cubicBezTo>
                <a:cubicBezTo>
                  <a:pt x="23" y="104"/>
                  <a:pt x="23" y="104"/>
                  <a:pt x="23" y="104"/>
                </a:cubicBezTo>
                <a:cubicBezTo>
                  <a:pt x="23" y="104"/>
                  <a:pt x="23" y="104"/>
                  <a:pt x="23" y="104"/>
                </a:cubicBezTo>
                <a:cubicBezTo>
                  <a:pt x="23" y="104"/>
                  <a:pt x="23" y="104"/>
                  <a:pt x="23" y="104"/>
                </a:cubicBezTo>
                <a:cubicBezTo>
                  <a:pt x="23" y="103"/>
                  <a:pt x="24" y="103"/>
                  <a:pt x="26" y="103"/>
                </a:cubicBezTo>
                <a:cubicBezTo>
                  <a:pt x="26" y="103"/>
                  <a:pt x="26" y="103"/>
                  <a:pt x="26" y="103"/>
                </a:cubicBezTo>
                <a:cubicBezTo>
                  <a:pt x="27" y="104"/>
                  <a:pt x="27" y="105"/>
                  <a:pt x="26" y="106"/>
                </a:cubicBezTo>
                <a:cubicBezTo>
                  <a:pt x="26" y="106"/>
                  <a:pt x="26" y="106"/>
                  <a:pt x="26" y="106"/>
                </a:cubicBezTo>
                <a:cubicBezTo>
                  <a:pt x="26" y="107"/>
                  <a:pt x="25" y="107"/>
                  <a:pt x="25" y="107"/>
                </a:cubicBezTo>
                <a:cubicBezTo>
                  <a:pt x="25" y="107"/>
                  <a:pt x="25" y="107"/>
                  <a:pt x="25" y="107"/>
                </a:cubicBezTo>
                <a:cubicBezTo>
                  <a:pt x="24" y="107"/>
                  <a:pt x="24" y="107"/>
                  <a:pt x="24" y="107"/>
                </a:cubicBezTo>
                <a:close/>
                <a:moveTo>
                  <a:pt x="361" y="100"/>
                </a:moveTo>
                <a:cubicBezTo>
                  <a:pt x="360" y="99"/>
                  <a:pt x="360" y="98"/>
                  <a:pt x="361" y="97"/>
                </a:cubicBezTo>
                <a:cubicBezTo>
                  <a:pt x="361" y="97"/>
                  <a:pt x="361" y="97"/>
                  <a:pt x="361" y="97"/>
                </a:cubicBezTo>
                <a:cubicBezTo>
                  <a:pt x="362" y="97"/>
                  <a:pt x="364" y="97"/>
                  <a:pt x="364" y="98"/>
                </a:cubicBezTo>
                <a:cubicBezTo>
                  <a:pt x="364" y="98"/>
                  <a:pt x="364" y="98"/>
                  <a:pt x="364" y="98"/>
                </a:cubicBezTo>
                <a:cubicBezTo>
                  <a:pt x="365" y="99"/>
                  <a:pt x="364" y="101"/>
                  <a:pt x="363" y="101"/>
                </a:cubicBezTo>
                <a:cubicBezTo>
                  <a:pt x="363" y="101"/>
                  <a:pt x="363" y="101"/>
                  <a:pt x="363" y="101"/>
                </a:cubicBezTo>
                <a:cubicBezTo>
                  <a:pt x="363" y="101"/>
                  <a:pt x="363" y="101"/>
                  <a:pt x="362" y="101"/>
                </a:cubicBezTo>
                <a:cubicBezTo>
                  <a:pt x="362" y="101"/>
                  <a:pt x="362" y="101"/>
                  <a:pt x="362" y="101"/>
                </a:cubicBezTo>
                <a:cubicBezTo>
                  <a:pt x="362" y="101"/>
                  <a:pt x="361" y="101"/>
                  <a:pt x="361" y="100"/>
                </a:cubicBezTo>
                <a:close/>
                <a:moveTo>
                  <a:pt x="27" y="101"/>
                </a:moveTo>
                <a:cubicBezTo>
                  <a:pt x="26" y="100"/>
                  <a:pt x="26" y="99"/>
                  <a:pt x="26" y="98"/>
                </a:cubicBezTo>
                <a:cubicBezTo>
                  <a:pt x="26" y="98"/>
                  <a:pt x="26" y="98"/>
                  <a:pt x="26" y="98"/>
                </a:cubicBezTo>
                <a:cubicBezTo>
                  <a:pt x="27" y="97"/>
                  <a:pt x="28" y="96"/>
                  <a:pt x="29" y="97"/>
                </a:cubicBezTo>
                <a:cubicBezTo>
                  <a:pt x="29" y="97"/>
                  <a:pt x="29" y="97"/>
                  <a:pt x="29" y="97"/>
                </a:cubicBezTo>
                <a:cubicBezTo>
                  <a:pt x="30" y="98"/>
                  <a:pt x="30" y="99"/>
                  <a:pt x="30" y="100"/>
                </a:cubicBezTo>
                <a:cubicBezTo>
                  <a:pt x="30" y="100"/>
                  <a:pt x="30" y="100"/>
                  <a:pt x="30" y="100"/>
                </a:cubicBezTo>
                <a:cubicBezTo>
                  <a:pt x="29" y="101"/>
                  <a:pt x="29" y="101"/>
                  <a:pt x="28" y="101"/>
                </a:cubicBezTo>
                <a:cubicBezTo>
                  <a:pt x="28" y="101"/>
                  <a:pt x="28" y="101"/>
                  <a:pt x="28" y="101"/>
                </a:cubicBezTo>
                <a:cubicBezTo>
                  <a:pt x="28" y="101"/>
                  <a:pt x="27" y="101"/>
                  <a:pt x="27" y="101"/>
                </a:cubicBezTo>
                <a:close/>
                <a:moveTo>
                  <a:pt x="357" y="94"/>
                </a:moveTo>
                <a:cubicBezTo>
                  <a:pt x="357" y="94"/>
                  <a:pt x="357" y="94"/>
                  <a:pt x="357" y="94"/>
                </a:cubicBezTo>
                <a:cubicBezTo>
                  <a:pt x="356" y="93"/>
                  <a:pt x="357" y="92"/>
                  <a:pt x="358" y="91"/>
                </a:cubicBezTo>
                <a:cubicBezTo>
                  <a:pt x="358" y="91"/>
                  <a:pt x="358" y="91"/>
                  <a:pt x="358" y="91"/>
                </a:cubicBezTo>
                <a:cubicBezTo>
                  <a:pt x="359" y="91"/>
                  <a:pt x="360" y="91"/>
                  <a:pt x="360" y="92"/>
                </a:cubicBezTo>
                <a:cubicBezTo>
                  <a:pt x="360" y="92"/>
                  <a:pt x="360" y="92"/>
                  <a:pt x="360" y="92"/>
                </a:cubicBezTo>
                <a:cubicBezTo>
                  <a:pt x="360" y="92"/>
                  <a:pt x="360" y="92"/>
                  <a:pt x="360" y="92"/>
                </a:cubicBezTo>
                <a:cubicBezTo>
                  <a:pt x="360" y="92"/>
                  <a:pt x="360" y="92"/>
                  <a:pt x="360" y="92"/>
                </a:cubicBezTo>
                <a:cubicBezTo>
                  <a:pt x="361" y="93"/>
                  <a:pt x="361" y="94"/>
                  <a:pt x="360" y="95"/>
                </a:cubicBezTo>
                <a:cubicBezTo>
                  <a:pt x="360" y="95"/>
                  <a:pt x="360" y="95"/>
                  <a:pt x="360" y="95"/>
                </a:cubicBezTo>
                <a:cubicBezTo>
                  <a:pt x="359" y="95"/>
                  <a:pt x="359" y="95"/>
                  <a:pt x="359" y="95"/>
                </a:cubicBezTo>
                <a:cubicBezTo>
                  <a:pt x="359" y="95"/>
                  <a:pt x="359" y="95"/>
                  <a:pt x="359" y="95"/>
                </a:cubicBezTo>
                <a:cubicBezTo>
                  <a:pt x="358" y="95"/>
                  <a:pt x="357" y="95"/>
                  <a:pt x="357" y="94"/>
                </a:cubicBezTo>
                <a:close/>
                <a:moveTo>
                  <a:pt x="31" y="94"/>
                </a:moveTo>
                <a:cubicBezTo>
                  <a:pt x="30" y="94"/>
                  <a:pt x="29" y="93"/>
                  <a:pt x="30" y="92"/>
                </a:cubicBezTo>
                <a:cubicBezTo>
                  <a:pt x="30" y="92"/>
                  <a:pt x="30" y="92"/>
                  <a:pt x="30" y="92"/>
                </a:cubicBezTo>
                <a:cubicBezTo>
                  <a:pt x="31" y="91"/>
                  <a:pt x="32" y="90"/>
                  <a:pt x="33" y="91"/>
                </a:cubicBezTo>
                <a:cubicBezTo>
                  <a:pt x="33" y="91"/>
                  <a:pt x="33" y="91"/>
                  <a:pt x="33" y="91"/>
                </a:cubicBezTo>
                <a:cubicBezTo>
                  <a:pt x="34" y="91"/>
                  <a:pt x="34" y="93"/>
                  <a:pt x="34" y="94"/>
                </a:cubicBezTo>
                <a:cubicBezTo>
                  <a:pt x="34" y="94"/>
                  <a:pt x="34" y="94"/>
                  <a:pt x="34" y="94"/>
                </a:cubicBezTo>
                <a:cubicBezTo>
                  <a:pt x="33" y="94"/>
                  <a:pt x="32" y="95"/>
                  <a:pt x="32" y="95"/>
                </a:cubicBezTo>
                <a:cubicBezTo>
                  <a:pt x="32" y="95"/>
                  <a:pt x="32" y="95"/>
                  <a:pt x="32" y="95"/>
                </a:cubicBezTo>
                <a:cubicBezTo>
                  <a:pt x="31" y="95"/>
                  <a:pt x="31" y="95"/>
                  <a:pt x="31" y="94"/>
                </a:cubicBezTo>
                <a:close/>
                <a:moveTo>
                  <a:pt x="353" y="88"/>
                </a:moveTo>
                <a:cubicBezTo>
                  <a:pt x="353" y="88"/>
                  <a:pt x="353" y="88"/>
                  <a:pt x="353" y="88"/>
                </a:cubicBezTo>
                <a:cubicBezTo>
                  <a:pt x="352" y="87"/>
                  <a:pt x="353" y="86"/>
                  <a:pt x="353" y="85"/>
                </a:cubicBezTo>
                <a:cubicBezTo>
                  <a:pt x="353" y="85"/>
                  <a:pt x="353" y="85"/>
                  <a:pt x="353" y="85"/>
                </a:cubicBezTo>
                <a:cubicBezTo>
                  <a:pt x="354" y="85"/>
                  <a:pt x="356" y="85"/>
                  <a:pt x="356" y="86"/>
                </a:cubicBezTo>
                <a:cubicBezTo>
                  <a:pt x="356" y="86"/>
                  <a:pt x="356" y="86"/>
                  <a:pt x="356" y="86"/>
                </a:cubicBezTo>
                <a:cubicBezTo>
                  <a:pt x="356" y="86"/>
                  <a:pt x="356" y="86"/>
                  <a:pt x="356" y="86"/>
                </a:cubicBezTo>
                <a:cubicBezTo>
                  <a:pt x="356" y="86"/>
                  <a:pt x="356" y="86"/>
                  <a:pt x="356" y="86"/>
                </a:cubicBezTo>
                <a:cubicBezTo>
                  <a:pt x="357" y="87"/>
                  <a:pt x="357" y="88"/>
                  <a:pt x="356" y="89"/>
                </a:cubicBezTo>
                <a:cubicBezTo>
                  <a:pt x="356" y="89"/>
                  <a:pt x="356" y="89"/>
                  <a:pt x="356" y="89"/>
                </a:cubicBezTo>
                <a:cubicBezTo>
                  <a:pt x="356" y="89"/>
                  <a:pt x="355" y="89"/>
                  <a:pt x="355" y="89"/>
                </a:cubicBezTo>
                <a:cubicBezTo>
                  <a:pt x="355" y="89"/>
                  <a:pt x="355" y="89"/>
                  <a:pt x="355" y="89"/>
                </a:cubicBezTo>
                <a:cubicBezTo>
                  <a:pt x="354" y="89"/>
                  <a:pt x="353" y="89"/>
                  <a:pt x="353" y="88"/>
                </a:cubicBezTo>
                <a:close/>
                <a:moveTo>
                  <a:pt x="35" y="88"/>
                </a:moveTo>
                <a:cubicBezTo>
                  <a:pt x="34" y="88"/>
                  <a:pt x="33" y="86"/>
                  <a:pt x="34" y="85"/>
                </a:cubicBezTo>
                <a:cubicBezTo>
                  <a:pt x="34" y="85"/>
                  <a:pt x="34" y="85"/>
                  <a:pt x="34" y="85"/>
                </a:cubicBezTo>
                <a:cubicBezTo>
                  <a:pt x="34" y="85"/>
                  <a:pt x="34" y="85"/>
                  <a:pt x="34" y="85"/>
                </a:cubicBezTo>
                <a:cubicBezTo>
                  <a:pt x="34" y="85"/>
                  <a:pt x="34" y="85"/>
                  <a:pt x="34" y="85"/>
                </a:cubicBezTo>
                <a:cubicBezTo>
                  <a:pt x="35" y="84"/>
                  <a:pt x="36" y="84"/>
                  <a:pt x="37" y="85"/>
                </a:cubicBezTo>
                <a:cubicBezTo>
                  <a:pt x="37" y="85"/>
                  <a:pt x="37" y="85"/>
                  <a:pt x="37" y="85"/>
                </a:cubicBezTo>
                <a:cubicBezTo>
                  <a:pt x="38" y="86"/>
                  <a:pt x="38" y="87"/>
                  <a:pt x="38" y="88"/>
                </a:cubicBezTo>
                <a:cubicBezTo>
                  <a:pt x="38" y="88"/>
                  <a:pt x="38" y="88"/>
                  <a:pt x="38" y="88"/>
                </a:cubicBezTo>
                <a:cubicBezTo>
                  <a:pt x="37" y="88"/>
                  <a:pt x="36" y="89"/>
                  <a:pt x="36" y="89"/>
                </a:cubicBezTo>
                <a:cubicBezTo>
                  <a:pt x="36" y="89"/>
                  <a:pt x="36" y="89"/>
                  <a:pt x="36" y="89"/>
                </a:cubicBezTo>
                <a:cubicBezTo>
                  <a:pt x="35" y="89"/>
                  <a:pt x="35" y="89"/>
                  <a:pt x="35" y="88"/>
                </a:cubicBezTo>
                <a:close/>
                <a:moveTo>
                  <a:pt x="349" y="82"/>
                </a:moveTo>
                <a:cubicBezTo>
                  <a:pt x="348" y="82"/>
                  <a:pt x="348" y="80"/>
                  <a:pt x="349" y="79"/>
                </a:cubicBezTo>
                <a:cubicBezTo>
                  <a:pt x="349" y="79"/>
                  <a:pt x="349" y="79"/>
                  <a:pt x="349" y="79"/>
                </a:cubicBezTo>
                <a:cubicBezTo>
                  <a:pt x="350" y="79"/>
                  <a:pt x="352" y="79"/>
                  <a:pt x="352" y="80"/>
                </a:cubicBezTo>
                <a:cubicBezTo>
                  <a:pt x="352" y="80"/>
                  <a:pt x="352" y="80"/>
                  <a:pt x="352" y="80"/>
                </a:cubicBezTo>
                <a:cubicBezTo>
                  <a:pt x="353" y="81"/>
                  <a:pt x="353" y="82"/>
                  <a:pt x="352" y="83"/>
                </a:cubicBezTo>
                <a:cubicBezTo>
                  <a:pt x="352" y="83"/>
                  <a:pt x="352" y="83"/>
                  <a:pt x="352" y="83"/>
                </a:cubicBezTo>
                <a:cubicBezTo>
                  <a:pt x="351" y="83"/>
                  <a:pt x="351" y="83"/>
                  <a:pt x="351" y="83"/>
                </a:cubicBezTo>
                <a:cubicBezTo>
                  <a:pt x="351" y="83"/>
                  <a:pt x="351" y="83"/>
                  <a:pt x="351" y="83"/>
                </a:cubicBezTo>
                <a:cubicBezTo>
                  <a:pt x="350" y="83"/>
                  <a:pt x="349" y="83"/>
                  <a:pt x="349" y="82"/>
                </a:cubicBezTo>
                <a:close/>
                <a:moveTo>
                  <a:pt x="39" y="82"/>
                </a:moveTo>
                <a:cubicBezTo>
                  <a:pt x="38" y="82"/>
                  <a:pt x="38" y="80"/>
                  <a:pt x="38" y="79"/>
                </a:cubicBezTo>
                <a:cubicBezTo>
                  <a:pt x="38" y="79"/>
                  <a:pt x="38" y="79"/>
                  <a:pt x="38" y="79"/>
                </a:cubicBezTo>
                <a:cubicBezTo>
                  <a:pt x="39" y="79"/>
                  <a:pt x="40" y="78"/>
                  <a:pt x="41" y="79"/>
                </a:cubicBezTo>
                <a:cubicBezTo>
                  <a:pt x="41" y="79"/>
                  <a:pt x="41" y="79"/>
                  <a:pt x="41" y="79"/>
                </a:cubicBezTo>
                <a:cubicBezTo>
                  <a:pt x="42" y="80"/>
                  <a:pt x="42" y="81"/>
                  <a:pt x="42" y="82"/>
                </a:cubicBezTo>
                <a:cubicBezTo>
                  <a:pt x="42" y="82"/>
                  <a:pt x="42" y="82"/>
                  <a:pt x="42" y="82"/>
                </a:cubicBezTo>
                <a:cubicBezTo>
                  <a:pt x="41" y="83"/>
                  <a:pt x="41" y="83"/>
                  <a:pt x="40" y="83"/>
                </a:cubicBezTo>
                <a:cubicBezTo>
                  <a:pt x="40" y="83"/>
                  <a:pt x="40" y="83"/>
                  <a:pt x="40" y="83"/>
                </a:cubicBezTo>
                <a:cubicBezTo>
                  <a:pt x="40" y="83"/>
                  <a:pt x="39" y="83"/>
                  <a:pt x="39" y="82"/>
                </a:cubicBezTo>
                <a:close/>
                <a:moveTo>
                  <a:pt x="344" y="77"/>
                </a:moveTo>
                <a:cubicBezTo>
                  <a:pt x="344" y="76"/>
                  <a:pt x="344" y="75"/>
                  <a:pt x="345" y="74"/>
                </a:cubicBezTo>
                <a:cubicBezTo>
                  <a:pt x="345" y="74"/>
                  <a:pt x="345" y="74"/>
                  <a:pt x="345" y="74"/>
                </a:cubicBezTo>
                <a:cubicBezTo>
                  <a:pt x="346" y="73"/>
                  <a:pt x="347" y="73"/>
                  <a:pt x="348" y="74"/>
                </a:cubicBezTo>
                <a:cubicBezTo>
                  <a:pt x="348" y="74"/>
                  <a:pt x="348" y="74"/>
                  <a:pt x="348" y="74"/>
                </a:cubicBezTo>
                <a:cubicBezTo>
                  <a:pt x="348" y="74"/>
                  <a:pt x="348" y="74"/>
                  <a:pt x="348" y="74"/>
                </a:cubicBezTo>
                <a:cubicBezTo>
                  <a:pt x="348" y="74"/>
                  <a:pt x="348" y="74"/>
                  <a:pt x="348" y="74"/>
                </a:cubicBezTo>
                <a:cubicBezTo>
                  <a:pt x="349" y="75"/>
                  <a:pt x="348" y="76"/>
                  <a:pt x="347" y="77"/>
                </a:cubicBezTo>
                <a:cubicBezTo>
                  <a:pt x="347" y="77"/>
                  <a:pt x="347" y="77"/>
                  <a:pt x="347" y="77"/>
                </a:cubicBezTo>
                <a:cubicBezTo>
                  <a:pt x="347" y="77"/>
                  <a:pt x="347" y="78"/>
                  <a:pt x="346" y="78"/>
                </a:cubicBezTo>
                <a:cubicBezTo>
                  <a:pt x="346" y="78"/>
                  <a:pt x="346" y="78"/>
                  <a:pt x="346" y="78"/>
                </a:cubicBezTo>
                <a:cubicBezTo>
                  <a:pt x="346" y="78"/>
                  <a:pt x="345" y="77"/>
                  <a:pt x="344" y="77"/>
                </a:cubicBezTo>
                <a:close/>
                <a:moveTo>
                  <a:pt x="43" y="77"/>
                </a:moveTo>
                <a:cubicBezTo>
                  <a:pt x="42" y="76"/>
                  <a:pt x="42" y="75"/>
                  <a:pt x="43" y="74"/>
                </a:cubicBezTo>
                <a:cubicBezTo>
                  <a:pt x="43" y="74"/>
                  <a:pt x="43" y="74"/>
                  <a:pt x="43" y="74"/>
                </a:cubicBezTo>
                <a:cubicBezTo>
                  <a:pt x="43" y="73"/>
                  <a:pt x="45" y="73"/>
                  <a:pt x="46" y="73"/>
                </a:cubicBezTo>
                <a:cubicBezTo>
                  <a:pt x="46" y="73"/>
                  <a:pt x="46" y="73"/>
                  <a:pt x="46" y="73"/>
                </a:cubicBezTo>
                <a:cubicBezTo>
                  <a:pt x="47" y="74"/>
                  <a:pt x="47" y="75"/>
                  <a:pt x="46" y="76"/>
                </a:cubicBezTo>
                <a:cubicBezTo>
                  <a:pt x="46" y="76"/>
                  <a:pt x="46" y="76"/>
                  <a:pt x="46" y="76"/>
                </a:cubicBezTo>
                <a:cubicBezTo>
                  <a:pt x="46" y="77"/>
                  <a:pt x="45" y="77"/>
                  <a:pt x="44" y="77"/>
                </a:cubicBezTo>
                <a:cubicBezTo>
                  <a:pt x="44" y="77"/>
                  <a:pt x="44" y="77"/>
                  <a:pt x="44" y="77"/>
                </a:cubicBezTo>
                <a:cubicBezTo>
                  <a:pt x="44" y="77"/>
                  <a:pt x="43" y="77"/>
                  <a:pt x="43" y="77"/>
                </a:cubicBezTo>
                <a:close/>
                <a:moveTo>
                  <a:pt x="340" y="71"/>
                </a:moveTo>
                <a:cubicBezTo>
                  <a:pt x="339" y="70"/>
                  <a:pt x="339" y="69"/>
                  <a:pt x="340" y="68"/>
                </a:cubicBezTo>
                <a:cubicBezTo>
                  <a:pt x="340" y="68"/>
                  <a:pt x="340" y="68"/>
                  <a:pt x="340" y="68"/>
                </a:cubicBezTo>
                <a:cubicBezTo>
                  <a:pt x="341" y="68"/>
                  <a:pt x="342" y="68"/>
                  <a:pt x="343" y="69"/>
                </a:cubicBezTo>
                <a:cubicBezTo>
                  <a:pt x="343" y="69"/>
                  <a:pt x="343" y="69"/>
                  <a:pt x="343" y="69"/>
                </a:cubicBezTo>
                <a:cubicBezTo>
                  <a:pt x="344" y="69"/>
                  <a:pt x="344" y="71"/>
                  <a:pt x="343" y="72"/>
                </a:cubicBezTo>
                <a:cubicBezTo>
                  <a:pt x="343" y="72"/>
                  <a:pt x="343" y="72"/>
                  <a:pt x="343" y="72"/>
                </a:cubicBezTo>
                <a:cubicBezTo>
                  <a:pt x="343" y="72"/>
                  <a:pt x="342" y="72"/>
                  <a:pt x="342" y="72"/>
                </a:cubicBezTo>
                <a:cubicBezTo>
                  <a:pt x="342" y="72"/>
                  <a:pt x="342" y="72"/>
                  <a:pt x="342" y="72"/>
                </a:cubicBezTo>
                <a:cubicBezTo>
                  <a:pt x="341" y="72"/>
                  <a:pt x="340" y="72"/>
                  <a:pt x="340" y="71"/>
                </a:cubicBezTo>
                <a:close/>
                <a:moveTo>
                  <a:pt x="48" y="71"/>
                </a:moveTo>
                <a:cubicBezTo>
                  <a:pt x="47" y="70"/>
                  <a:pt x="47" y="69"/>
                  <a:pt x="47" y="68"/>
                </a:cubicBezTo>
                <a:cubicBezTo>
                  <a:pt x="47" y="68"/>
                  <a:pt x="47" y="68"/>
                  <a:pt x="47" y="68"/>
                </a:cubicBezTo>
                <a:cubicBezTo>
                  <a:pt x="48" y="67"/>
                  <a:pt x="49" y="67"/>
                  <a:pt x="50" y="68"/>
                </a:cubicBezTo>
                <a:cubicBezTo>
                  <a:pt x="50" y="68"/>
                  <a:pt x="50" y="68"/>
                  <a:pt x="50" y="68"/>
                </a:cubicBezTo>
                <a:cubicBezTo>
                  <a:pt x="51" y="69"/>
                  <a:pt x="51" y="70"/>
                  <a:pt x="51" y="71"/>
                </a:cubicBezTo>
                <a:cubicBezTo>
                  <a:pt x="51" y="71"/>
                  <a:pt x="51" y="71"/>
                  <a:pt x="51" y="71"/>
                </a:cubicBezTo>
                <a:cubicBezTo>
                  <a:pt x="50" y="71"/>
                  <a:pt x="50" y="72"/>
                  <a:pt x="49" y="72"/>
                </a:cubicBezTo>
                <a:cubicBezTo>
                  <a:pt x="49" y="72"/>
                  <a:pt x="49" y="72"/>
                  <a:pt x="49" y="72"/>
                </a:cubicBezTo>
                <a:cubicBezTo>
                  <a:pt x="48" y="72"/>
                  <a:pt x="48" y="71"/>
                  <a:pt x="48" y="71"/>
                </a:cubicBezTo>
                <a:close/>
                <a:moveTo>
                  <a:pt x="335" y="66"/>
                </a:moveTo>
                <a:cubicBezTo>
                  <a:pt x="334" y="65"/>
                  <a:pt x="334" y="64"/>
                  <a:pt x="335" y="63"/>
                </a:cubicBezTo>
                <a:cubicBezTo>
                  <a:pt x="335" y="63"/>
                  <a:pt x="335" y="63"/>
                  <a:pt x="335" y="63"/>
                </a:cubicBezTo>
                <a:cubicBezTo>
                  <a:pt x="336" y="62"/>
                  <a:pt x="338" y="62"/>
                  <a:pt x="338" y="63"/>
                </a:cubicBezTo>
                <a:cubicBezTo>
                  <a:pt x="338" y="63"/>
                  <a:pt x="338" y="63"/>
                  <a:pt x="338" y="63"/>
                </a:cubicBezTo>
                <a:cubicBezTo>
                  <a:pt x="338" y="63"/>
                  <a:pt x="338" y="63"/>
                  <a:pt x="338" y="63"/>
                </a:cubicBezTo>
                <a:cubicBezTo>
                  <a:pt x="338" y="63"/>
                  <a:pt x="338" y="63"/>
                  <a:pt x="338" y="63"/>
                </a:cubicBezTo>
                <a:cubicBezTo>
                  <a:pt x="339" y="64"/>
                  <a:pt x="339" y="65"/>
                  <a:pt x="338" y="66"/>
                </a:cubicBezTo>
                <a:cubicBezTo>
                  <a:pt x="338" y="66"/>
                  <a:pt x="338" y="66"/>
                  <a:pt x="338" y="66"/>
                </a:cubicBezTo>
                <a:cubicBezTo>
                  <a:pt x="338" y="66"/>
                  <a:pt x="337" y="67"/>
                  <a:pt x="337" y="67"/>
                </a:cubicBezTo>
                <a:cubicBezTo>
                  <a:pt x="337" y="67"/>
                  <a:pt x="337" y="67"/>
                  <a:pt x="337" y="67"/>
                </a:cubicBezTo>
                <a:cubicBezTo>
                  <a:pt x="336" y="67"/>
                  <a:pt x="336" y="66"/>
                  <a:pt x="335" y="66"/>
                </a:cubicBezTo>
                <a:close/>
                <a:moveTo>
                  <a:pt x="52" y="66"/>
                </a:moveTo>
                <a:cubicBezTo>
                  <a:pt x="51" y="65"/>
                  <a:pt x="51" y="64"/>
                  <a:pt x="52" y="63"/>
                </a:cubicBezTo>
                <a:cubicBezTo>
                  <a:pt x="52" y="63"/>
                  <a:pt x="52" y="63"/>
                  <a:pt x="52" y="63"/>
                </a:cubicBezTo>
                <a:cubicBezTo>
                  <a:pt x="53" y="62"/>
                  <a:pt x="54" y="62"/>
                  <a:pt x="55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56" y="63"/>
                  <a:pt x="56" y="65"/>
                  <a:pt x="55" y="66"/>
                </a:cubicBezTo>
                <a:cubicBezTo>
                  <a:pt x="55" y="66"/>
                  <a:pt x="55" y="66"/>
                  <a:pt x="55" y="66"/>
                </a:cubicBezTo>
                <a:cubicBezTo>
                  <a:pt x="55" y="66"/>
                  <a:pt x="54" y="66"/>
                  <a:pt x="54" y="66"/>
                </a:cubicBezTo>
                <a:cubicBezTo>
                  <a:pt x="54" y="66"/>
                  <a:pt x="54" y="66"/>
                  <a:pt x="54" y="66"/>
                </a:cubicBezTo>
                <a:cubicBezTo>
                  <a:pt x="53" y="66"/>
                  <a:pt x="53" y="66"/>
                  <a:pt x="52" y="66"/>
                </a:cubicBezTo>
                <a:close/>
                <a:moveTo>
                  <a:pt x="330" y="61"/>
                </a:moveTo>
                <a:cubicBezTo>
                  <a:pt x="329" y="60"/>
                  <a:pt x="329" y="59"/>
                  <a:pt x="330" y="58"/>
                </a:cubicBezTo>
                <a:cubicBezTo>
                  <a:pt x="330" y="58"/>
                  <a:pt x="330" y="58"/>
                  <a:pt x="330" y="58"/>
                </a:cubicBezTo>
                <a:cubicBezTo>
                  <a:pt x="331" y="57"/>
                  <a:pt x="332" y="57"/>
                  <a:pt x="333" y="58"/>
                </a:cubicBezTo>
                <a:cubicBezTo>
                  <a:pt x="333" y="58"/>
                  <a:pt x="333" y="58"/>
                  <a:pt x="333" y="58"/>
                </a:cubicBezTo>
                <a:cubicBezTo>
                  <a:pt x="333" y="58"/>
                  <a:pt x="333" y="58"/>
                  <a:pt x="333" y="58"/>
                </a:cubicBezTo>
                <a:cubicBezTo>
                  <a:pt x="333" y="58"/>
                  <a:pt x="333" y="58"/>
                  <a:pt x="333" y="58"/>
                </a:cubicBezTo>
                <a:cubicBezTo>
                  <a:pt x="334" y="59"/>
                  <a:pt x="334" y="60"/>
                  <a:pt x="333" y="61"/>
                </a:cubicBezTo>
                <a:cubicBezTo>
                  <a:pt x="333" y="61"/>
                  <a:pt x="333" y="61"/>
                  <a:pt x="333" y="61"/>
                </a:cubicBezTo>
                <a:cubicBezTo>
                  <a:pt x="333" y="61"/>
                  <a:pt x="332" y="61"/>
                  <a:pt x="332" y="61"/>
                </a:cubicBezTo>
                <a:cubicBezTo>
                  <a:pt x="332" y="61"/>
                  <a:pt x="332" y="61"/>
                  <a:pt x="332" y="61"/>
                </a:cubicBezTo>
                <a:cubicBezTo>
                  <a:pt x="331" y="61"/>
                  <a:pt x="331" y="61"/>
                  <a:pt x="330" y="61"/>
                </a:cubicBezTo>
                <a:close/>
                <a:moveTo>
                  <a:pt x="57" y="60"/>
                </a:moveTo>
                <a:cubicBezTo>
                  <a:pt x="56" y="60"/>
                  <a:pt x="56" y="58"/>
                  <a:pt x="57" y="57"/>
                </a:cubicBezTo>
                <a:cubicBezTo>
                  <a:pt x="57" y="57"/>
                  <a:pt x="57" y="57"/>
                  <a:pt x="57" y="57"/>
                </a:cubicBezTo>
                <a:cubicBezTo>
                  <a:pt x="58" y="57"/>
                  <a:pt x="59" y="57"/>
                  <a:pt x="60" y="57"/>
                </a:cubicBezTo>
                <a:cubicBezTo>
                  <a:pt x="60" y="57"/>
                  <a:pt x="60" y="57"/>
                  <a:pt x="60" y="57"/>
                </a:cubicBezTo>
                <a:cubicBezTo>
                  <a:pt x="61" y="58"/>
                  <a:pt x="61" y="60"/>
                  <a:pt x="60" y="60"/>
                </a:cubicBezTo>
                <a:cubicBezTo>
                  <a:pt x="60" y="60"/>
                  <a:pt x="60" y="60"/>
                  <a:pt x="60" y="60"/>
                </a:cubicBezTo>
                <a:cubicBezTo>
                  <a:pt x="60" y="61"/>
                  <a:pt x="59" y="61"/>
                  <a:pt x="59" y="61"/>
                </a:cubicBezTo>
                <a:cubicBezTo>
                  <a:pt x="59" y="61"/>
                  <a:pt x="59" y="61"/>
                  <a:pt x="59" y="61"/>
                </a:cubicBezTo>
                <a:cubicBezTo>
                  <a:pt x="58" y="61"/>
                  <a:pt x="58" y="61"/>
                  <a:pt x="57" y="60"/>
                </a:cubicBezTo>
                <a:close/>
                <a:moveTo>
                  <a:pt x="325" y="56"/>
                </a:moveTo>
                <a:cubicBezTo>
                  <a:pt x="325" y="56"/>
                  <a:pt x="325" y="56"/>
                  <a:pt x="325" y="56"/>
                </a:cubicBezTo>
                <a:cubicBezTo>
                  <a:pt x="324" y="55"/>
                  <a:pt x="324" y="54"/>
                  <a:pt x="325" y="53"/>
                </a:cubicBezTo>
                <a:cubicBezTo>
                  <a:pt x="325" y="53"/>
                  <a:pt x="325" y="53"/>
                  <a:pt x="325" y="53"/>
                </a:cubicBezTo>
                <a:cubicBezTo>
                  <a:pt x="326" y="52"/>
                  <a:pt x="327" y="52"/>
                  <a:pt x="328" y="53"/>
                </a:cubicBezTo>
                <a:cubicBezTo>
                  <a:pt x="328" y="53"/>
                  <a:pt x="328" y="53"/>
                  <a:pt x="328" y="53"/>
                </a:cubicBezTo>
                <a:cubicBezTo>
                  <a:pt x="329" y="54"/>
                  <a:pt x="329" y="55"/>
                  <a:pt x="328" y="56"/>
                </a:cubicBezTo>
                <a:cubicBezTo>
                  <a:pt x="328" y="56"/>
                  <a:pt x="328" y="56"/>
                  <a:pt x="328" y="56"/>
                </a:cubicBezTo>
                <a:cubicBezTo>
                  <a:pt x="328" y="56"/>
                  <a:pt x="327" y="56"/>
                  <a:pt x="327" y="56"/>
                </a:cubicBezTo>
                <a:cubicBezTo>
                  <a:pt x="327" y="56"/>
                  <a:pt x="327" y="56"/>
                  <a:pt x="327" y="56"/>
                </a:cubicBezTo>
                <a:cubicBezTo>
                  <a:pt x="326" y="56"/>
                  <a:pt x="326" y="56"/>
                  <a:pt x="325" y="56"/>
                </a:cubicBezTo>
                <a:close/>
                <a:moveTo>
                  <a:pt x="62" y="55"/>
                </a:moveTo>
                <a:cubicBezTo>
                  <a:pt x="62" y="54"/>
                  <a:pt x="62" y="53"/>
                  <a:pt x="63" y="52"/>
                </a:cubicBezTo>
                <a:cubicBezTo>
                  <a:pt x="63" y="52"/>
                  <a:pt x="63" y="52"/>
                  <a:pt x="63" y="52"/>
                </a:cubicBezTo>
                <a:cubicBezTo>
                  <a:pt x="63" y="52"/>
                  <a:pt x="65" y="52"/>
                  <a:pt x="66" y="52"/>
                </a:cubicBezTo>
                <a:cubicBezTo>
                  <a:pt x="66" y="52"/>
                  <a:pt x="66" y="52"/>
                  <a:pt x="66" y="52"/>
                </a:cubicBezTo>
                <a:cubicBezTo>
                  <a:pt x="66" y="53"/>
                  <a:pt x="66" y="55"/>
                  <a:pt x="65" y="55"/>
                </a:cubicBezTo>
                <a:cubicBezTo>
                  <a:pt x="65" y="55"/>
                  <a:pt x="65" y="55"/>
                  <a:pt x="65" y="55"/>
                </a:cubicBezTo>
                <a:cubicBezTo>
                  <a:pt x="65" y="56"/>
                  <a:pt x="65" y="56"/>
                  <a:pt x="64" y="56"/>
                </a:cubicBezTo>
                <a:cubicBezTo>
                  <a:pt x="64" y="56"/>
                  <a:pt x="64" y="56"/>
                  <a:pt x="64" y="56"/>
                </a:cubicBezTo>
                <a:cubicBezTo>
                  <a:pt x="63" y="56"/>
                  <a:pt x="63" y="56"/>
                  <a:pt x="62" y="55"/>
                </a:cubicBezTo>
                <a:close/>
                <a:moveTo>
                  <a:pt x="320" y="51"/>
                </a:moveTo>
                <a:cubicBezTo>
                  <a:pt x="319" y="50"/>
                  <a:pt x="319" y="49"/>
                  <a:pt x="320" y="48"/>
                </a:cubicBezTo>
                <a:cubicBezTo>
                  <a:pt x="320" y="48"/>
                  <a:pt x="320" y="48"/>
                  <a:pt x="320" y="48"/>
                </a:cubicBezTo>
                <a:cubicBezTo>
                  <a:pt x="320" y="47"/>
                  <a:pt x="322" y="47"/>
                  <a:pt x="323" y="48"/>
                </a:cubicBezTo>
                <a:cubicBezTo>
                  <a:pt x="323" y="48"/>
                  <a:pt x="323" y="48"/>
                  <a:pt x="323" y="48"/>
                </a:cubicBezTo>
                <a:cubicBezTo>
                  <a:pt x="323" y="48"/>
                  <a:pt x="323" y="48"/>
                  <a:pt x="323" y="48"/>
                </a:cubicBezTo>
                <a:cubicBezTo>
                  <a:pt x="323" y="48"/>
                  <a:pt x="323" y="48"/>
                  <a:pt x="323" y="48"/>
                </a:cubicBezTo>
                <a:cubicBezTo>
                  <a:pt x="323" y="49"/>
                  <a:pt x="324" y="50"/>
                  <a:pt x="323" y="51"/>
                </a:cubicBezTo>
                <a:cubicBezTo>
                  <a:pt x="323" y="51"/>
                  <a:pt x="323" y="51"/>
                  <a:pt x="323" y="51"/>
                </a:cubicBezTo>
                <a:cubicBezTo>
                  <a:pt x="322" y="51"/>
                  <a:pt x="322" y="52"/>
                  <a:pt x="321" y="52"/>
                </a:cubicBezTo>
                <a:cubicBezTo>
                  <a:pt x="321" y="52"/>
                  <a:pt x="321" y="52"/>
                  <a:pt x="321" y="52"/>
                </a:cubicBezTo>
                <a:cubicBezTo>
                  <a:pt x="321" y="52"/>
                  <a:pt x="320" y="51"/>
                  <a:pt x="320" y="51"/>
                </a:cubicBezTo>
                <a:close/>
                <a:moveTo>
                  <a:pt x="68" y="50"/>
                </a:moveTo>
                <a:cubicBezTo>
                  <a:pt x="67" y="50"/>
                  <a:pt x="67" y="48"/>
                  <a:pt x="68" y="47"/>
                </a:cubicBezTo>
                <a:cubicBezTo>
                  <a:pt x="68" y="47"/>
                  <a:pt x="68" y="47"/>
                  <a:pt x="68" y="47"/>
                </a:cubicBezTo>
                <a:cubicBezTo>
                  <a:pt x="69" y="47"/>
                  <a:pt x="70" y="47"/>
                  <a:pt x="71" y="48"/>
                </a:cubicBezTo>
                <a:cubicBezTo>
                  <a:pt x="71" y="48"/>
                  <a:pt x="71" y="48"/>
                  <a:pt x="71" y="48"/>
                </a:cubicBezTo>
                <a:cubicBezTo>
                  <a:pt x="72" y="49"/>
                  <a:pt x="72" y="50"/>
                  <a:pt x="71" y="51"/>
                </a:cubicBezTo>
                <a:cubicBezTo>
                  <a:pt x="71" y="51"/>
                  <a:pt x="71" y="51"/>
                  <a:pt x="71" y="51"/>
                </a:cubicBezTo>
                <a:cubicBezTo>
                  <a:pt x="70" y="51"/>
                  <a:pt x="70" y="51"/>
                  <a:pt x="69" y="51"/>
                </a:cubicBezTo>
                <a:cubicBezTo>
                  <a:pt x="69" y="51"/>
                  <a:pt x="69" y="51"/>
                  <a:pt x="69" y="51"/>
                </a:cubicBezTo>
                <a:cubicBezTo>
                  <a:pt x="69" y="51"/>
                  <a:pt x="68" y="51"/>
                  <a:pt x="68" y="50"/>
                </a:cubicBezTo>
                <a:close/>
                <a:moveTo>
                  <a:pt x="314" y="46"/>
                </a:moveTo>
                <a:cubicBezTo>
                  <a:pt x="313" y="46"/>
                  <a:pt x="313" y="44"/>
                  <a:pt x="314" y="44"/>
                </a:cubicBezTo>
                <a:cubicBezTo>
                  <a:pt x="314" y="44"/>
                  <a:pt x="314" y="44"/>
                  <a:pt x="314" y="44"/>
                </a:cubicBezTo>
                <a:cubicBezTo>
                  <a:pt x="315" y="43"/>
                  <a:pt x="316" y="42"/>
                  <a:pt x="317" y="43"/>
                </a:cubicBezTo>
                <a:cubicBezTo>
                  <a:pt x="317" y="43"/>
                  <a:pt x="317" y="43"/>
                  <a:pt x="317" y="43"/>
                </a:cubicBezTo>
                <a:cubicBezTo>
                  <a:pt x="317" y="43"/>
                  <a:pt x="317" y="43"/>
                  <a:pt x="317" y="43"/>
                </a:cubicBezTo>
                <a:cubicBezTo>
                  <a:pt x="317" y="43"/>
                  <a:pt x="317" y="43"/>
                  <a:pt x="317" y="43"/>
                </a:cubicBezTo>
                <a:cubicBezTo>
                  <a:pt x="318" y="44"/>
                  <a:pt x="318" y="45"/>
                  <a:pt x="317" y="46"/>
                </a:cubicBezTo>
                <a:cubicBezTo>
                  <a:pt x="317" y="46"/>
                  <a:pt x="317" y="46"/>
                  <a:pt x="317" y="46"/>
                </a:cubicBezTo>
                <a:cubicBezTo>
                  <a:pt x="317" y="47"/>
                  <a:pt x="316" y="47"/>
                  <a:pt x="316" y="47"/>
                </a:cubicBezTo>
                <a:cubicBezTo>
                  <a:pt x="316" y="47"/>
                  <a:pt x="316" y="47"/>
                  <a:pt x="316" y="47"/>
                </a:cubicBezTo>
                <a:cubicBezTo>
                  <a:pt x="315" y="47"/>
                  <a:pt x="315" y="47"/>
                  <a:pt x="314" y="46"/>
                </a:cubicBezTo>
                <a:close/>
                <a:moveTo>
                  <a:pt x="73" y="46"/>
                </a:moveTo>
                <a:cubicBezTo>
                  <a:pt x="73" y="45"/>
                  <a:pt x="73" y="44"/>
                  <a:pt x="74" y="43"/>
                </a:cubicBezTo>
                <a:cubicBezTo>
                  <a:pt x="74" y="43"/>
                  <a:pt x="74" y="43"/>
                  <a:pt x="74" y="43"/>
                </a:cubicBezTo>
                <a:cubicBezTo>
                  <a:pt x="75" y="42"/>
                  <a:pt x="76" y="42"/>
                  <a:pt x="77" y="43"/>
                </a:cubicBezTo>
                <a:cubicBezTo>
                  <a:pt x="77" y="43"/>
                  <a:pt x="77" y="43"/>
                  <a:pt x="77" y="43"/>
                </a:cubicBezTo>
                <a:cubicBezTo>
                  <a:pt x="77" y="44"/>
                  <a:pt x="77" y="45"/>
                  <a:pt x="76" y="46"/>
                </a:cubicBezTo>
                <a:cubicBezTo>
                  <a:pt x="76" y="46"/>
                  <a:pt x="76" y="46"/>
                  <a:pt x="76" y="46"/>
                </a:cubicBezTo>
                <a:cubicBezTo>
                  <a:pt x="76" y="46"/>
                  <a:pt x="75" y="47"/>
                  <a:pt x="75" y="47"/>
                </a:cubicBezTo>
                <a:cubicBezTo>
                  <a:pt x="75" y="47"/>
                  <a:pt x="75" y="47"/>
                  <a:pt x="75" y="47"/>
                </a:cubicBezTo>
                <a:cubicBezTo>
                  <a:pt x="74" y="47"/>
                  <a:pt x="74" y="46"/>
                  <a:pt x="73" y="46"/>
                </a:cubicBezTo>
                <a:close/>
                <a:moveTo>
                  <a:pt x="309" y="42"/>
                </a:moveTo>
                <a:cubicBezTo>
                  <a:pt x="309" y="42"/>
                  <a:pt x="309" y="42"/>
                  <a:pt x="309" y="42"/>
                </a:cubicBezTo>
                <a:cubicBezTo>
                  <a:pt x="308" y="41"/>
                  <a:pt x="307" y="40"/>
                  <a:pt x="308" y="39"/>
                </a:cubicBezTo>
                <a:cubicBezTo>
                  <a:pt x="308" y="39"/>
                  <a:pt x="308" y="39"/>
                  <a:pt x="308" y="39"/>
                </a:cubicBezTo>
                <a:cubicBezTo>
                  <a:pt x="309" y="38"/>
                  <a:pt x="310" y="38"/>
                  <a:pt x="311" y="39"/>
                </a:cubicBezTo>
                <a:cubicBezTo>
                  <a:pt x="311" y="39"/>
                  <a:pt x="311" y="39"/>
                  <a:pt x="311" y="39"/>
                </a:cubicBezTo>
                <a:cubicBezTo>
                  <a:pt x="312" y="39"/>
                  <a:pt x="312" y="41"/>
                  <a:pt x="312" y="42"/>
                </a:cubicBezTo>
                <a:cubicBezTo>
                  <a:pt x="312" y="42"/>
                  <a:pt x="312" y="42"/>
                  <a:pt x="312" y="42"/>
                </a:cubicBezTo>
                <a:cubicBezTo>
                  <a:pt x="311" y="42"/>
                  <a:pt x="311" y="43"/>
                  <a:pt x="310" y="43"/>
                </a:cubicBezTo>
                <a:cubicBezTo>
                  <a:pt x="310" y="43"/>
                  <a:pt x="310" y="43"/>
                  <a:pt x="310" y="43"/>
                </a:cubicBezTo>
                <a:cubicBezTo>
                  <a:pt x="309" y="43"/>
                  <a:pt x="309" y="42"/>
                  <a:pt x="309" y="42"/>
                </a:cubicBezTo>
                <a:close/>
                <a:moveTo>
                  <a:pt x="79" y="41"/>
                </a:moveTo>
                <a:cubicBezTo>
                  <a:pt x="78" y="40"/>
                  <a:pt x="78" y="39"/>
                  <a:pt x="79" y="38"/>
                </a:cubicBezTo>
                <a:cubicBezTo>
                  <a:pt x="79" y="38"/>
                  <a:pt x="79" y="38"/>
                  <a:pt x="79" y="38"/>
                </a:cubicBezTo>
                <a:cubicBezTo>
                  <a:pt x="80" y="38"/>
                  <a:pt x="82" y="38"/>
                  <a:pt x="82" y="39"/>
                </a:cubicBezTo>
                <a:cubicBezTo>
                  <a:pt x="82" y="39"/>
                  <a:pt x="82" y="39"/>
                  <a:pt x="82" y="39"/>
                </a:cubicBezTo>
                <a:cubicBezTo>
                  <a:pt x="83" y="40"/>
                  <a:pt x="83" y="41"/>
                  <a:pt x="82" y="42"/>
                </a:cubicBezTo>
                <a:cubicBezTo>
                  <a:pt x="82" y="42"/>
                  <a:pt x="82" y="42"/>
                  <a:pt x="82" y="42"/>
                </a:cubicBezTo>
                <a:cubicBezTo>
                  <a:pt x="82" y="42"/>
                  <a:pt x="81" y="42"/>
                  <a:pt x="81" y="42"/>
                </a:cubicBezTo>
                <a:cubicBezTo>
                  <a:pt x="81" y="42"/>
                  <a:pt x="81" y="42"/>
                  <a:pt x="81" y="42"/>
                </a:cubicBezTo>
                <a:cubicBezTo>
                  <a:pt x="80" y="42"/>
                  <a:pt x="79" y="42"/>
                  <a:pt x="79" y="41"/>
                </a:cubicBezTo>
                <a:close/>
                <a:moveTo>
                  <a:pt x="303" y="38"/>
                </a:moveTo>
                <a:cubicBezTo>
                  <a:pt x="302" y="37"/>
                  <a:pt x="302" y="36"/>
                  <a:pt x="302" y="35"/>
                </a:cubicBezTo>
                <a:cubicBezTo>
                  <a:pt x="302" y="35"/>
                  <a:pt x="302" y="35"/>
                  <a:pt x="302" y="35"/>
                </a:cubicBezTo>
                <a:cubicBezTo>
                  <a:pt x="303" y="34"/>
                  <a:pt x="304" y="34"/>
                  <a:pt x="305" y="34"/>
                </a:cubicBezTo>
                <a:cubicBezTo>
                  <a:pt x="305" y="34"/>
                  <a:pt x="305" y="34"/>
                  <a:pt x="305" y="34"/>
                </a:cubicBezTo>
                <a:cubicBezTo>
                  <a:pt x="306" y="35"/>
                  <a:pt x="306" y="36"/>
                  <a:pt x="306" y="37"/>
                </a:cubicBezTo>
                <a:cubicBezTo>
                  <a:pt x="306" y="37"/>
                  <a:pt x="306" y="37"/>
                  <a:pt x="306" y="37"/>
                </a:cubicBezTo>
                <a:cubicBezTo>
                  <a:pt x="305" y="38"/>
                  <a:pt x="305" y="38"/>
                  <a:pt x="304" y="38"/>
                </a:cubicBezTo>
                <a:cubicBezTo>
                  <a:pt x="304" y="38"/>
                  <a:pt x="304" y="38"/>
                  <a:pt x="304" y="38"/>
                </a:cubicBezTo>
                <a:cubicBezTo>
                  <a:pt x="304" y="38"/>
                  <a:pt x="303" y="38"/>
                  <a:pt x="303" y="38"/>
                </a:cubicBezTo>
                <a:close/>
                <a:moveTo>
                  <a:pt x="85" y="37"/>
                </a:moveTo>
                <a:cubicBezTo>
                  <a:pt x="84" y="36"/>
                  <a:pt x="84" y="35"/>
                  <a:pt x="85" y="34"/>
                </a:cubicBezTo>
                <a:cubicBezTo>
                  <a:pt x="85" y="34"/>
                  <a:pt x="85" y="34"/>
                  <a:pt x="85" y="34"/>
                </a:cubicBezTo>
                <a:cubicBezTo>
                  <a:pt x="86" y="34"/>
                  <a:pt x="88" y="34"/>
                  <a:pt x="88" y="35"/>
                </a:cubicBezTo>
                <a:cubicBezTo>
                  <a:pt x="88" y="35"/>
                  <a:pt x="88" y="35"/>
                  <a:pt x="88" y="35"/>
                </a:cubicBezTo>
                <a:cubicBezTo>
                  <a:pt x="89" y="36"/>
                  <a:pt x="89" y="37"/>
                  <a:pt x="88" y="38"/>
                </a:cubicBezTo>
                <a:cubicBezTo>
                  <a:pt x="88" y="38"/>
                  <a:pt x="88" y="38"/>
                  <a:pt x="88" y="38"/>
                </a:cubicBezTo>
                <a:cubicBezTo>
                  <a:pt x="87" y="38"/>
                  <a:pt x="87" y="38"/>
                  <a:pt x="87" y="38"/>
                </a:cubicBezTo>
                <a:cubicBezTo>
                  <a:pt x="87" y="38"/>
                  <a:pt x="87" y="38"/>
                  <a:pt x="87" y="38"/>
                </a:cubicBezTo>
                <a:cubicBezTo>
                  <a:pt x="86" y="38"/>
                  <a:pt x="85" y="38"/>
                  <a:pt x="85" y="37"/>
                </a:cubicBezTo>
                <a:close/>
                <a:moveTo>
                  <a:pt x="297" y="34"/>
                </a:moveTo>
                <a:cubicBezTo>
                  <a:pt x="296" y="33"/>
                  <a:pt x="296" y="32"/>
                  <a:pt x="296" y="31"/>
                </a:cubicBezTo>
                <a:cubicBezTo>
                  <a:pt x="296" y="31"/>
                  <a:pt x="296" y="31"/>
                  <a:pt x="296" y="31"/>
                </a:cubicBezTo>
                <a:cubicBezTo>
                  <a:pt x="297" y="30"/>
                  <a:pt x="298" y="30"/>
                  <a:pt x="299" y="30"/>
                </a:cubicBezTo>
                <a:cubicBezTo>
                  <a:pt x="299" y="30"/>
                  <a:pt x="299" y="30"/>
                  <a:pt x="299" y="30"/>
                </a:cubicBezTo>
                <a:cubicBezTo>
                  <a:pt x="300" y="31"/>
                  <a:pt x="300" y="32"/>
                  <a:pt x="300" y="33"/>
                </a:cubicBezTo>
                <a:cubicBezTo>
                  <a:pt x="300" y="33"/>
                  <a:pt x="300" y="33"/>
                  <a:pt x="300" y="33"/>
                </a:cubicBezTo>
                <a:cubicBezTo>
                  <a:pt x="299" y="34"/>
                  <a:pt x="299" y="34"/>
                  <a:pt x="298" y="34"/>
                </a:cubicBezTo>
                <a:cubicBezTo>
                  <a:pt x="298" y="34"/>
                  <a:pt x="298" y="34"/>
                  <a:pt x="298" y="34"/>
                </a:cubicBezTo>
                <a:cubicBezTo>
                  <a:pt x="298" y="34"/>
                  <a:pt x="297" y="34"/>
                  <a:pt x="297" y="34"/>
                </a:cubicBezTo>
                <a:close/>
                <a:moveTo>
                  <a:pt x="91" y="33"/>
                </a:moveTo>
                <a:cubicBezTo>
                  <a:pt x="90" y="32"/>
                  <a:pt x="90" y="31"/>
                  <a:pt x="91" y="30"/>
                </a:cubicBezTo>
                <a:cubicBezTo>
                  <a:pt x="91" y="30"/>
                  <a:pt x="91" y="30"/>
                  <a:pt x="91" y="30"/>
                </a:cubicBezTo>
                <a:cubicBezTo>
                  <a:pt x="91" y="30"/>
                  <a:pt x="91" y="30"/>
                  <a:pt x="91" y="30"/>
                </a:cubicBezTo>
                <a:cubicBezTo>
                  <a:pt x="91" y="30"/>
                  <a:pt x="91" y="30"/>
                  <a:pt x="91" y="30"/>
                </a:cubicBezTo>
                <a:cubicBezTo>
                  <a:pt x="92" y="30"/>
                  <a:pt x="94" y="30"/>
                  <a:pt x="94" y="31"/>
                </a:cubicBezTo>
                <a:cubicBezTo>
                  <a:pt x="94" y="31"/>
                  <a:pt x="94" y="31"/>
                  <a:pt x="94" y="31"/>
                </a:cubicBezTo>
                <a:cubicBezTo>
                  <a:pt x="95" y="32"/>
                  <a:pt x="95" y="33"/>
                  <a:pt x="94" y="34"/>
                </a:cubicBezTo>
                <a:cubicBezTo>
                  <a:pt x="94" y="34"/>
                  <a:pt x="94" y="34"/>
                  <a:pt x="94" y="34"/>
                </a:cubicBezTo>
                <a:cubicBezTo>
                  <a:pt x="93" y="34"/>
                  <a:pt x="93" y="34"/>
                  <a:pt x="93" y="34"/>
                </a:cubicBezTo>
                <a:cubicBezTo>
                  <a:pt x="93" y="34"/>
                  <a:pt x="93" y="34"/>
                  <a:pt x="93" y="34"/>
                </a:cubicBezTo>
                <a:cubicBezTo>
                  <a:pt x="92" y="34"/>
                  <a:pt x="91" y="34"/>
                  <a:pt x="91" y="33"/>
                </a:cubicBezTo>
                <a:close/>
                <a:moveTo>
                  <a:pt x="291" y="30"/>
                </a:moveTo>
                <a:cubicBezTo>
                  <a:pt x="291" y="30"/>
                  <a:pt x="291" y="30"/>
                  <a:pt x="291" y="30"/>
                </a:cubicBezTo>
                <a:cubicBezTo>
                  <a:pt x="290" y="30"/>
                  <a:pt x="289" y="28"/>
                  <a:pt x="290" y="27"/>
                </a:cubicBezTo>
                <a:cubicBezTo>
                  <a:pt x="290" y="27"/>
                  <a:pt x="290" y="27"/>
                  <a:pt x="290" y="27"/>
                </a:cubicBezTo>
                <a:cubicBezTo>
                  <a:pt x="291" y="26"/>
                  <a:pt x="292" y="26"/>
                  <a:pt x="293" y="27"/>
                </a:cubicBezTo>
                <a:cubicBezTo>
                  <a:pt x="293" y="27"/>
                  <a:pt x="293" y="27"/>
                  <a:pt x="293" y="27"/>
                </a:cubicBezTo>
                <a:cubicBezTo>
                  <a:pt x="294" y="27"/>
                  <a:pt x="294" y="29"/>
                  <a:pt x="294" y="30"/>
                </a:cubicBezTo>
                <a:cubicBezTo>
                  <a:pt x="294" y="30"/>
                  <a:pt x="294" y="30"/>
                  <a:pt x="294" y="30"/>
                </a:cubicBezTo>
                <a:cubicBezTo>
                  <a:pt x="293" y="30"/>
                  <a:pt x="293" y="31"/>
                  <a:pt x="292" y="31"/>
                </a:cubicBezTo>
                <a:cubicBezTo>
                  <a:pt x="292" y="31"/>
                  <a:pt x="292" y="31"/>
                  <a:pt x="292" y="31"/>
                </a:cubicBezTo>
                <a:cubicBezTo>
                  <a:pt x="291" y="31"/>
                  <a:pt x="291" y="31"/>
                  <a:pt x="291" y="30"/>
                </a:cubicBezTo>
                <a:close/>
                <a:moveTo>
                  <a:pt x="97" y="29"/>
                </a:moveTo>
                <a:cubicBezTo>
                  <a:pt x="96" y="28"/>
                  <a:pt x="97" y="27"/>
                  <a:pt x="98" y="26"/>
                </a:cubicBezTo>
                <a:cubicBezTo>
                  <a:pt x="98" y="26"/>
                  <a:pt x="98" y="26"/>
                  <a:pt x="98" y="26"/>
                </a:cubicBezTo>
                <a:cubicBezTo>
                  <a:pt x="99" y="26"/>
                  <a:pt x="100" y="26"/>
                  <a:pt x="101" y="27"/>
                </a:cubicBezTo>
                <a:cubicBezTo>
                  <a:pt x="101" y="27"/>
                  <a:pt x="101" y="27"/>
                  <a:pt x="101" y="27"/>
                </a:cubicBezTo>
                <a:cubicBezTo>
                  <a:pt x="101" y="28"/>
                  <a:pt x="101" y="30"/>
                  <a:pt x="100" y="30"/>
                </a:cubicBezTo>
                <a:cubicBezTo>
                  <a:pt x="100" y="30"/>
                  <a:pt x="100" y="30"/>
                  <a:pt x="100" y="30"/>
                </a:cubicBezTo>
                <a:cubicBezTo>
                  <a:pt x="100" y="30"/>
                  <a:pt x="99" y="30"/>
                  <a:pt x="99" y="30"/>
                </a:cubicBezTo>
                <a:cubicBezTo>
                  <a:pt x="99" y="30"/>
                  <a:pt x="99" y="30"/>
                  <a:pt x="99" y="30"/>
                </a:cubicBezTo>
                <a:cubicBezTo>
                  <a:pt x="98" y="30"/>
                  <a:pt x="97" y="30"/>
                  <a:pt x="97" y="29"/>
                </a:cubicBezTo>
                <a:close/>
                <a:moveTo>
                  <a:pt x="284" y="27"/>
                </a:moveTo>
                <a:cubicBezTo>
                  <a:pt x="283" y="26"/>
                  <a:pt x="283" y="25"/>
                  <a:pt x="284" y="24"/>
                </a:cubicBezTo>
                <a:cubicBezTo>
                  <a:pt x="284" y="24"/>
                  <a:pt x="284" y="24"/>
                  <a:pt x="284" y="24"/>
                </a:cubicBezTo>
                <a:cubicBezTo>
                  <a:pt x="284" y="23"/>
                  <a:pt x="285" y="23"/>
                  <a:pt x="286" y="23"/>
                </a:cubicBezTo>
                <a:cubicBezTo>
                  <a:pt x="286" y="23"/>
                  <a:pt x="286" y="23"/>
                  <a:pt x="286" y="23"/>
                </a:cubicBezTo>
                <a:cubicBezTo>
                  <a:pt x="288" y="24"/>
                  <a:pt x="288" y="25"/>
                  <a:pt x="287" y="26"/>
                </a:cubicBezTo>
                <a:cubicBezTo>
                  <a:pt x="287" y="26"/>
                  <a:pt x="287" y="26"/>
                  <a:pt x="287" y="26"/>
                </a:cubicBezTo>
                <a:cubicBezTo>
                  <a:pt x="287" y="27"/>
                  <a:pt x="286" y="27"/>
                  <a:pt x="285" y="27"/>
                </a:cubicBezTo>
                <a:cubicBezTo>
                  <a:pt x="285" y="27"/>
                  <a:pt x="285" y="27"/>
                  <a:pt x="285" y="27"/>
                </a:cubicBezTo>
                <a:cubicBezTo>
                  <a:pt x="285" y="27"/>
                  <a:pt x="285" y="27"/>
                  <a:pt x="284" y="27"/>
                </a:cubicBezTo>
                <a:close/>
                <a:moveTo>
                  <a:pt x="103" y="26"/>
                </a:moveTo>
                <a:cubicBezTo>
                  <a:pt x="103" y="25"/>
                  <a:pt x="103" y="23"/>
                  <a:pt x="104" y="23"/>
                </a:cubicBezTo>
                <a:cubicBezTo>
                  <a:pt x="104" y="23"/>
                  <a:pt x="104" y="23"/>
                  <a:pt x="104" y="23"/>
                </a:cubicBezTo>
                <a:cubicBezTo>
                  <a:pt x="105" y="22"/>
                  <a:pt x="106" y="23"/>
                  <a:pt x="107" y="24"/>
                </a:cubicBezTo>
                <a:cubicBezTo>
                  <a:pt x="107" y="24"/>
                  <a:pt x="107" y="24"/>
                  <a:pt x="107" y="24"/>
                </a:cubicBezTo>
                <a:cubicBezTo>
                  <a:pt x="108" y="25"/>
                  <a:pt x="107" y="26"/>
                  <a:pt x="106" y="27"/>
                </a:cubicBezTo>
                <a:cubicBezTo>
                  <a:pt x="106" y="27"/>
                  <a:pt x="106" y="27"/>
                  <a:pt x="106" y="27"/>
                </a:cubicBezTo>
                <a:cubicBezTo>
                  <a:pt x="106" y="27"/>
                  <a:pt x="105" y="27"/>
                  <a:pt x="105" y="27"/>
                </a:cubicBezTo>
                <a:cubicBezTo>
                  <a:pt x="105" y="27"/>
                  <a:pt x="105" y="27"/>
                  <a:pt x="105" y="27"/>
                </a:cubicBezTo>
                <a:cubicBezTo>
                  <a:pt x="104" y="27"/>
                  <a:pt x="104" y="26"/>
                  <a:pt x="103" y="26"/>
                </a:cubicBezTo>
                <a:close/>
                <a:moveTo>
                  <a:pt x="278" y="24"/>
                </a:moveTo>
                <a:cubicBezTo>
                  <a:pt x="277" y="23"/>
                  <a:pt x="277" y="22"/>
                  <a:pt x="277" y="21"/>
                </a:cubicBezTo>
                <a:cubicBezTo>
                  <a:pt x="277" y="21"/>
                  <a:pt x="277" y="21"/>
                  <a:pt x="277" y="21"/>
                </a:cubicBezTo>
                <a:cubicBezTo>
                  <a:pt x="278" y="20"/>
                  <a:pt x="279" y="19"/>
                  <a:pt x="280" y="20"/>
                </a:cubicBezTo>
                <a:cubicBezTo>
                  <a:pt x="280" y="20"/>
                  <a:pt x="280" y="20"/>
                  <a:pt x="280" y="20"/>
                </a:cubicBezTo>
                <a:cubicBezTo>
                  <a:pt x="281" y="20"/>
                  <a:pt x="281" y="22"/>
                  <a:pt x="281" y="23"/>
                </a:cubicBezTo>
                <a:cubicBezTo>
                  <a:pt x="281" y="23"/>
                  <a:pt x="281" y="23"/>
                  <a:pt x="281" y="23"/>
                </a:cubicBezTo>
                <a:cubicBezTo>
                  <a:pt x="281" y="23"/>
                  <a:pt x="280" y="24"/>
                  <a:pt x="279" y="24"/>
                </a:cubicBezTo>
                <a:cubicBezTo>
                  <a:pt x="279" y="24"/>
                  <a:pt x="279" y="24"/>
                  <a:pt x="279" y="24"/>
                </a:cubicBezTo>
                <a:cubicBezTo>
                  <a:pt x="279" y="24"/>
                  <a:pt x="278" y="24"/>
                  <a:pt x="278" y="24"/>
                </a:cubicBezTo>
                <a:close/>
                <a:moveTo>
                  <a:pt x="110" y="22"/>
                </a:moveTo>
                <a:cubicBezTo>
                  <a:pt x="109" y="21"/>
                  <a:pt x="110" y="20"/>
                  <a:pt x="111" y="20"/>
                </a:cubicBezTo>
                <a:cubicBezTo>
                  <a:pt x="111" y="20"/>
                  <a:pt x="111" y="20"/>
                  <a:pt x="111" y="20"/>
                </a:cubicBezTo>
                <a:cubicBezTo>
                  <a:pt x="112" y="19"/>
                  <a:pt x="113" y="20"/>
                  <a:pt x="113" y="21"/>
                </a:cubicBezTo>
                <a:cubicBezTo>
                  <a:pt x="113" y="21"/>
                  <a:pt x="113" y="21"/>
                  <a:pt x="113" y="21"/>
                </a:cubicBezTo>
                <a:cubicBezTo>
                  <a:pt x="114" y="22"/>
                  <a:pt x="113" y="23"/>
                  <a:pt x="112" y="23"/>
                </a:cubicBezTo>
                <a:cubicBezTo>
                  <a:pt x="112" y="23"/>
                  <a:pt x="112" y="23"/>
                  <a:pt x="112" y="23"/>
                </a:cubicBezTo>
                <a:cubicBezTo>
                  <a:pt x="112" y="24"/>
                  <a:pt x="112" y="24"/>
                  <a:pt x="112" y="24"/>
                </a:cubicBezTo>
                <a:cubicBezTo>
                  <a:pt x="112" y="24"/>
                  <a:pt x="112" y="24"/>
                  <a:pt x="112" y="24"/>
                </a:cubicBezTo>
                <a:cubicBezTo>
                  <a:pt x="111" y="24"/>
                  <a:pt x="110" y="23"/>
                  <a:pt x="110" y="22"/>
                </a:cubicBezTo>
                <a:close/>
                <a:moveTo>
                  <a:pt x="272" y="21"/>
                </a:moveTo>
                <a:cubicBezTo>
                  <a:pt x="271" y="20"/>
                  <a:pt x="270" y="19"/>
                  <a:pt x="271" y="18"/>
                </a:cubicBezTo>
                <a:cubicBezTo>
                  <a:pt x="271" y="18"/>
                  <a:pt x="271" y="18"/>
                  <a:pt x="271" y="18"/>
                </a:cubicBezTo>
                <a:cubicBezTo>
                  <a:pt x="271" y="17"/>
                  <a:pt x="272" y="16"/>
                  <a:pt x="273" y="17"/>
                </a:cubicBezTo>
                <a:cubicBezTo>
                  <a:pt x="273" y="17"/>
                  <a:pt x="273" y="17"/>
                  <a:pt x="273" y="17"/>
                </a:cubicBezTo>
                <a:cubicBezTo>
                  <a:pt x="273" y="17"/>
                  <a:pt x="273" y="17"/>
                  <a:pt x="273" y="17"/>
                </a:cubicBezTo>
                <a:cubicBezTo>
                  <a:pt x="273" y="17"/>
                  <a:pt x="273" y="17"/>
                  <a:pt x="273" y="17"/>
                </a:cubicBezTo>
                <a:cubicBezTo>
                  <a:pt x="274" y="17"/>
                  <a:pt x="275" y="18"/>
                  <a:pt x="274" y="20"/>
                </a:cubicBezTo>
                <a:cubicBezTo>
                  <a:pt x="274" y="20"/>
                  <a:pt x="274" y="20"/>
                  <a:pt x="274" y="20"/>
                </a:cubicBezTo>
                <a:cubicBezTo>
                  <a:pt x="274" y="20"/>
                  <a:pt x="273" y="21"/>
                  <a:pt x="272" y="21"/>
                </a:cubicBezTo>
                <a:cubicBezTo>
                  <a:pt x="272" y="21"/>
                  <a:pt x="272" y="21"/>
                  <a:pt x="272" y="21"/>
                </a:cubicBezTo>
                <a:cubicBezTo>
                  <a:pt x="272" y="21"/>
                  <a:pt x="272" y="21"/>
                  <a:pt x="272" y="21"/>
                </a:cubicBezTo>
                <a:close/>
                <a:moveTo>
                  <a:pt x="116" y="19"/>
                </a:moveTo>
                <a:cubicBezTo>
                  <a:pt x="116" y="18"/>
                  <a:pt x="116" y="17"/>
                  <a:pt x="117" y="17"/>
                </a:cubicBezTo>
                <a:cubicBezTo>
                  <a:pt x="117" y="17"/>
                  <a:pt x="117" y="17"/>
                  <a:pt x="117" y="17"/>
                </a:cubicBezTo>
                <a:cubicBezTo>
                  <a:pt x="118" y="16"/>
                  <a:pt x="120" y="17"/>
                  <a:pt x="120" y="18"/>
                </a:cubicBezTo>
                <a:cubicBezTo>
                  <a:pt x="120" y="18"/>
                  <a:pt x="120" y="18"/>
                  <a:pt x="120" y="18"/>
                </a:cubicBezTo>
                <a:cubicBezTo>
                  <a:pt x="120" y="19"/>
                  <a:pt x="120" y="20"/>
                  <a:pt x="119" y="20"/>
                </a:cubicBezTo>
                <a:cubicBezTo>
                  <a:pt x="119" y="20"/>
                  <a:pt x="119" y="20"/>
                  <a:pt x="119" y="20"/>
                </a:cubicBezTo>
                <a:cubicBezTo>
                  <a:pt x="119" y="21"/>
                  <a:pt x="118" y="21"/>
                  <a:pt x="118" y="21"/>
                </a:cubicBezTo>
                <a:cubicBezTo>
                  <a:pt x="118" y="21"/>
                  <a:pt x="118" y="21"/>
                  <a:pt x="118" y="21"/>
                </a:cubicBezTo>
                <a:cubicBezTo>
                  <a:pt x="117" y="21"/>
                  <a:pt x="116" y="20"/>
                  <a:pt x="116" y="19"/>
                </a:cubicBezTo>
                <a:close/>
                <a:moveTo>
                  <a:pt x="265" y="18"/>
                </a:moveTo>
                <a:cubicBezTo>
                  <a:pt x="264" y="17"/>
                  <a:pt x="263" y="16"/>
                  <a:pt x="264" y="15"/>
                </a:cubicBezTo>
                <a:cubicBezTo>
                  <a:pt x="264" y="15"/>
                  <a:pt x="264" y="15"/>
                  <a:pt x="264" y="15"/>
                </a:cubicBezTo>
                <a:cubicBezTo>
                  <a:pt x="264" y="14"/>
                  <a:pt x="265" y="13"/>
                  <a:pt x="267" y="14"/>
                </a:cubicBezTo>
                <a:cubicBezTo>
                  <a:pt x="267" y="14"/>
                  <a:pt x="267" y="14"/>
                  <a:pt x="267" y="14"/>
                </a:cubicBezTo>
                <a:cubicBezTo>
                  <a:pt x="268" y="14"/>
                  <a:pt x="268" y="16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7" y="18"/>
                  <a:pt x="267" y="18"/>
                  <a:pt x="266" y="18"/>
                </a:cubicBezTo>
                <a:cubicBezTo>
                  <a:pt x="266" y="18"/>
                  <a:pt x="266" y="18"/>
                  <a:pt x="266" y="18"/>
                </a:cubicBezTo>
                <a:cubicBezTo>
                  <a:pt x="266" y="18"/>
                  <a:pt x="265" y="18"/>
                  <a:pt x="265" y="18"/>
                </a:cubicBezTo>
                <a:close/>
                <a:moveTo>
                  <a:pt x="123" y="17"/>
                </a:moveTo>
                <a:cubicBezTo>
                  <a:pt x="122" y="15"/>
                  <a:pt x="123" y="14"/>
                  <a:pt x="124" y="14"/>
                </a:cubicBezTo>
                <a:cubicBezTo>
                  <a:pt x="124" y="14"/>
                  <a:pt x="124" y="14"/>
                  <a:pt x="124" y="14"/>
                </a:cubicBezTo>
                <a:cubicBezTo>
                  <a:pt x="124" y="14"/>
                  <a:pt x="124" y="14"/>
                  <a:pt x="124" y="14"/>
                </a:cubicBezTo>
                <a:cubicBezTo>
                  <a:pt x="124" y="14"/>
                  <a:pt x="124" y="14"/>
                  <a:pt x="124" y="14"/>
                </a:cubicBezTo>
                <a:cubicBezTo>
                  <a:pt x="125" y="13"/>
                  <a:pt x="126" y="14"/>
                  <a:pt x="127" y="15"/>
                </a:cubicBezTo>
                <a:cubicBezTo>
                  <a:pt x="127" y="15"/>
                  <a:pt x="127" y="15"/>
                  <a:pt x="127" y="15"/>
                </a:cubicBezTo>
                <a:cubicBezTo>
                  <a:pt x="127" y="16"/>
                  <a:pt x="127" y="17"/>
                  <a:pt x="125" y="18"/>
                </a:cubicBezTo>
                <a:cubicBezTo>
                  <a:pt x="125" y="18"/>
                  <a:pt x="125" y="18"/>
                  <a:pt x="125" y="18"/>
                </a:cubicBezTo>
                <a:cubicBezTo>
                  <a:pt x="125" y="18"/>
                  <a:pt x="125" y="18"/>
                  <a:pt x="125" y="18"/>
                </a:cubicBezTo>
                <a:cubicBezTo>
                  <a:pt x="125" y="18"/>
                  <a:pt x="125" y="18"/>
                  <a:pt x="125" y="18"/>
                </a:cubicBezTo>
                <a:cubicBezTo>
                  <a:pt x="124" y="18"/>
                  <a:pt x="123" y="17"/>
                  <a:pt x="123" y="17"/>
                </a:cubicBezTo>
                <a:close/>
                <a:moveTo>
                  <a:pt x="258" y="15"/>
                </a:moveTo>
                <a:cubicBezTo>
                  <a:pt x="258" y="15"/>
                  <a:pt x="258" y="15"/>
                  <a:pt x="258" y="15"/>
                </a:cubicBezTo>
                <a:cubicBezTo>
                  <a:pt x="257" y="15"/>
                  <a:pt x="257" y="14"/>
                  <a:pt x="257" y="13"/>
                </a:cubicBezTo>
                <a:cubicBezTo>
                  <a:pt x="257" y="13"/>
                  <a:pt x="257" y="13"/>
                  <a:pt x="257" y="13"/>
                </a:cubicBezTo>
                <a:cubicBezTo>
                  <a:pt x="257" y="12"/>
                  <a:pt x="259" y="11"/>
                  <a:pt x="260" y="11"/>
                </a:cubicBezTo>
                <a:cubicBezTo>
                  <a:pt x="260" y="11"/>
                  <a:pt x="260" y="11"/>
                  <a:pt x="260" y="11"/>
                </a:cubicBezTo>
                <a:cubicBezTo>
                  <a:pt x="261" y="12"/>
                  <a:pt x="261" y="13"/>
                  <a:pt x="261" y="14"/>
                </a:cubicBezTo>
                <a:cubicBezTo>
                  <a:pt x="261" y="14"/>
                  <a:pt x="261" y="14"/>
                  <a:pt x="261" y="14"/>
                </a:cubicBezTo>
                <a:cubicBezTo>
                  <a:pt x="261" y="15"/>
                  <a:pt x="260" y="15"/>
                  <a:pt x="259" y="15"/>
                </a:cubicBezTo>
                <a:cubicBezTo>
                  <a:pt x="259" y="15"/>
                  <a:pt x="259" y="15"/>
                  <a:pt x="259" y="15"/>
                </a:cubicBezTo>
                <a:cubicBezTo>
                  <a:pt x="259" y="15"/>
                  <a:pt x="259" y="15"/>
                  <a:pt x="258" y="15"/>
                </a:cubicBezTo>
                <a:close/>
                <a:moveTo>
                  <a:pt x="129" y="14"/>
                </a:moveTo>
                <a:cubicBezTo>
                  <a:pt x="129" y="13"/>
                  <a:pt x="130" y="12"/>
                  <a:pt x="131" y="11"/>
                </a:cubicBezTo>
                <a:cubicBezTo>
                  <a:pt x="131" y="11"/>
                  <a:pt x="131" y="11"/>
                  <a:pt x="131" y="11"/>
                </a:cubicBezTo>
                <a:cubicBezTo>
                  <a:pt x="131" y="11"/>
                  <a:pt x="131" y="11"/>
                  <a:pt x="131" y="11"/>
                </a:cubicBezTo>
                <a:cubicBezTo>
                  <a:pt x="131" y="11"/>
                  <a:pt x="131" y="11"/>
                  <a:pt x="131" y="11"/>
                </a:cubicBezTo>
                <a:cubicBezTo>
                  <a:pt x="132" y="11"/>
                  <a:pt x="133" y="11"/>
                  <a:pt x="133" y="13"/>
                </a:cubicBezTo>
                <a:cubicBezTo>
                  <a:pt x="133" y="13"/>
                  <a:pt x="133" y="13"/>
                  <a:pt x="133" y="13"/>
                </a:cubicBezTo>
                <a:cubicBezTo>
                  <a:pt x="134" y="14"/>
                  <a:pt x="133" y="15"/>
                  <a:pt x="132" y="15"/>
                </a:cubicBezTo>
                <a:cubicBezTo>
                  <a:pt x="132" y="15"/>
                  <a:pt x="132" y="15"/>
                  <a:pt x="132" y="15"/>
                </a:cubicBezTo>
                <a:cubicBezTo>
                  <a:pt x="132" y="15"/>
                  <a:pt x="132" y="15"/>
                  <a:pt x="131" y="15"/>
                </a:cubicBezTo>
                <a:cubicBezTo>
                  <a:pt x="131" y="15"/>
                  <a:pt x="131" y="15"/>
                  <a:pt x="131" y="15"/>
                </a:cubicBezTo>
                <a:cubicBezTo>
                  <a:pt x="131" y="15"/>
                  <a:pt x="130" y="15"/>
                  <a:pt x="129" y="14"/>
                </a:cubicBezTo>
                <a:close/>
                <a:moveTo>
                  <a:pt x="252" y="13"/>
                </a:moveTo>
                <a:cubicBezTo>
                  <a:pt x="250" y="13"/>
                  <a:pt x="250" y="12"/>
                  <a:pt x="250" y="10"/>
                </a:cubicBezTo>
                <a:cubicBezTo>
                  <a:pt x="250" y="10"/>
                  <a:pt x="250" y="10"/>
                  <a:pt x="250" y="10"/>
                </a:cubicBezTo>
                <a:cubicBezTo>
                  <a:pt x="250" y="9"/>
                  <a:pt x="252" y="9"/>
                  <a:pt x="253" y="9"/>
                </a:cubicBezTo>
                <a:cubicBezTo>
                  <a:pt x="253" y="9"/>
                  <a:pt x="253" y="9"/>
                  <a:pt x="253" y="9"/>
                </a:cubicBezTo>
                <a:cubicBezTo>
                  <a:pt x="254" y="9"/>
                  <a:pt x="255" y="11"/>
                  <a:pt x="254" y="12"/>
                </a:cubicBezTo>
                <a:cubicBezTo>
                  <a:pt x="254" y="12"/>
                  <a:pt x="254" y="12"/>
                  <a:pt x="254" y="12"/>
                </a:cubicBezTo>
                <a:cubicBezTo>
                  <a:pt x="254" y="13"/>
                  <a:pt x="253" y="13"/>
                  <a:pt x="252" y="13"/>
                </a:cubicBezTo>
                <a:cubicBezTo>
                  <a:pt x="252" y="13"/>
                  <a:pt x="252" y="13"/>
                  <a:pt x="252" y="13"/>
                </a:cubicBezTo>
                <a:cubicBezTo>
                  <a:pt x="252" y="13"/>
                  <a:pt x="252" y="13"/>
                  <a:pt x="252" y="13"/>
                </a:cubicBezTo>
                <a:close/>
                <a:moveTo>
                  <a:pt x="136" y="12"/>
                </a:moveTo>
                <a:cubicBezTo>
                  <a:pt x="136" y="10"/>
                  <a:pt x="137" y="9"/>
                  <a:pt x="138" y="9"/>
                </a:cubicBezTo>
                <a:cubicBezTo>
                  <a:pt x="138" y="9"/>
                  <a:pt x="138" y="9"/>
                  <a:pt x="138" y="9"/>
                </a:cubicBezTo>
                <a:cubicBezTo>
                  <a:pt x="139" y="9"/>
                  <a:pt x="140" y="9"/>
                  <a:pt x="140" y="10"/>
                </a:cubicBezTo>
                <a:cubicBezTo>
                  <a:pt x="140" y="10"/>
                  <a:pt x="140" y="10"/>
                  <a:pt x="140" y="10"/>
                </a:cubicBezTo>
                <a:cubicBezTo>
                  <a:pt x="141" y="11"/>
                  <a:pt x="140" y="13"/>
                  <a:pt x="139" y="13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9" y="13"/>
                  <a:pt x="139" y="13"/>
                  <a:pt x="138" y="13"/>
                </a:cubicBezTo>
                <a:cubicBezTo>
                  <a:pt x="138" y="13"/>
                  <a:pt x="138" y="13"/>
                  <a:pt x="138" y="13"/>
                </a:cubicBezTo>
                <a:cubicBezTo>
                  <a:pt x="137" y="13"/>
                  <a:pt x="137" y="13"/>
                  <a:pt x="136" y="12"/>
                </a:cubicBezTo>
                <a:close/>
                <a:moveTo>
                  <a:pt x="245" y="11"/>
                </a:moveTo>
                <a:cubicBezTo>
                  <a:pt x="244" y="11"/>
                  <a:pt x="243" y="10"/>
                  <a:pt x="243" y="9"/>
                </a:cubicBezTo>
                <a:cubicBezTo>
                  <a:pt x="243" y="9"/>
                  <a:pt x="243" y="9"/>
                  <a:pt x="243" y="9"/>
                </a:cubicBezTo>
                <a:cubicBezTo>
                  <a:pt x="243" y="7"/>
                  <a:pt x="245" y="7"/>
                  <a:pt x="246" y="7"/>
                </a:cubicBezTo>
                <a:cubicBezTo>
                  <a:pt x="246" y="7"/>
                  <a:pt x="246" y="7"/>
                  <a:pt x="246" y="7"/>
                </a:cubicBezTo>
                <a:cubicBezTo>
                  <a:pt x="247" y="7"/>
                  <a:pt x="248" y="9"/>
                  <a:pt x="247" y="10"/>
                </a:cubicBezTo>
                <a:cubicBezTo>
                  <a:pt x="247" y="10"/>
                  <a:pt x="247" y="10"/>
                  <a:pt x="247" y="10"/>
                </a:cubicBezTo>
                <a:cubicBezTo>
                  <a:pt x="247" y="11"/>
                  <a:pt x="246" y="11"/>
                  <a:pt x="245" y="11"/>
                </a:cubicBezTo>
                <a:cubicBezTo>
                  <a:pt x="245" y="11"/>
                  <a:pt x="245" y="11"/>
                  <a:pt x="245" y="11"/>
                </a:cubicBezTo>
                <a:cubicBezTo>
                  <a:pt x="245" y="11"/>
                  <a:pt x="245" y="11"/>
                  <a:pt x="245" y="11"/>
                </a:cubicBezTo>
                <a:close/>
                <a:moveTo>
                  <a:pt x="143" y="10"/>
                </a:moveTo>
                <a:cubicBezTo>
                  <a:pt x="143" y="8"/>
                  <a:pt x="144" y="7"/>
                  <a:pt x="145" y="7"/>
                </a:cubicBezTo>
                <a:cubicBezTo>
                  <a:pt x="145" y="7"/>
                  <a:pt x="145" y="7"/>
                  <a:pt x="145" y="7"/>
                </a:cubicBezTo>
                <a:cubicBezTo>
                  <a:pt x="145" y="7"/>
                  <a:pt x="145" y="7"/>
                  <a:pt x="145" y="7"/>
                </a:cubicBezTo>
                <a:cubicBezTo>
                  <a:pt x="145" y="7"/>
                  <a:pt x="145" y="7"/>
                  <a:pt x="145" y="7"/>
                </a:cubicBezTo>
                <a:cubicBezTo>
                  <a:pt x="146" y="7"/>
                  <a:pt x="147" y="7"/>
                  <a:pt x="147" y="8"/>
                </a:cubicBezTo>
                <a:cubicBezTo>
                  <a:pt x="147" y="8"/>
                  <a:pt x="147" y="8"/>
                  <a:pt x="147" y="8"/>
                </a:cubicBezTo>
                <a:cubicBezTo>
                  <a:pt x="148" y="10"/>
                  <a:pt x="147" y="11"/>
                  <a:pt x="146" y="11"/>
                </a:cubicBezTo>
                <a:cubicBezTo>
                  <a:pt x="146" y="11"/>
                  <a:pt x="146" y="11"/>
                  <a:pt x="146" y="11"/>
                </a:cubicBezTo>
                <a:cubicBezTo>
                  <a:pt x="146" y="11"/>
                  <a:pt x="145" y="11"/>
                  <a:pt x="145" y="11"/>
                </a:cubicBezTo>
                <a:cubicBezTo>
                  <a:pt x="145" y="11"/>
                  <a:pt x="145" y="11"/>
                  <a:pt x="145" y="11"/>
                </a:cubicBezTo>
                <a:cubicBezTo>
                  <a:pt x="144" y="11"/>
                  <a:pt x="143" y="10"/>
                  <a:pt x="143" y="10"/>
                </a:cubicBezTo>
                <a:close/>
                <a:moveTo>
                  <a:pt x="238" y="9"/>
                </a:moveTo>
                <a:cubicBezTo>
                  <a:pt x="237" y="9"/>
                  <a:pt x="236" y="8"/>
                  <a:pt x="236" y="7"/>
                </a:cubicBezTo>
                <a:cubicBezTo>
                  <a:pt x="236" y="7"/>
                  <a:pt x="236" y="7"/>
                  <a:pt x="236" y="7"/>
                </a:cubicBezTo>
                <a:cubicBezTo>
                  <a:pt x="236" y="6"/>
                  <a:pt x="238" y="5"/>
                  <a:pt x="239" y="5"/>
                </a:cubicBezTo>
                <a:cubicBezTo>
                  <a:pt x="239" y="5"/>
                  <a:pt x="239" y="5"/>
                  <a:pt x="239" y="5"/>
                </a:cubicBezTo>
                <a:cubicBezTo>
                  <a:pt x="240" y="6"/>
                  <a:pt x="241" y="7"/>
                  <a:pt x="240" y="8"/>
                </a:cubicBezTo>
                <a:cubicBezTo>
                  <a:pt x="240" y="8"/>
                  <a:pt x="240" y="8"/>
                  <a:pt x="240" y="8"/>
                </a:cubicBezTo>
                <a:cubicBezTo>
                  <a:pt x="240" y="9"/>
                  <a:pt x="239" y="9"/>
                  <a:pt x="238" y="9"/>
                </a:cubicBezTo>
                <a:cubicBezTo>
                  <a:pt x="238" y="9"/>
                  <a:pt x="238" y="9"/>
                  <a:pt x="238" y="9"/>
                </a:cubicBezTo>
                <a:cubicBezTo>
                  <a:pt x="238" y="9"/>
                  <a:pt x="238" y="9"/>
                  <a:pt x="238" y="9"/>
                </a:cubicBezTo>
                <a:close/>
                <a:moveTo>
                  <a:pt x="150" y="8"/>
                </a:moveTo>
                <a:cubicBezTo>
                  <a:pt x="150" y="7"/>
                  <a:pt x="151" y="5"/>
                  <a:pt x="152" y="5"/>
                </a:cubicBezTo>
                <a:cubicBezTo>
                  <a:pt x="152" y="5"/>
                  <a:pt x="152" y="5"/>
                  <a:pt x="152" y="5"/>
                </a:cubicBezTo>
                <a:cubicBezTo>
                  <a:pt x="153" y="5"/>
                  <a:pt x="154" y="6"/>
                  <a:pt x="154" y="7"/>
                </a:cubicBezTo>
                <a:cubicBezTo>
                  <a:pt x="154" y="7"/>
                  <a:pt x="154" y="7"/>
                  <a:pt x="154" y="7"/>
                </a:cubicBezTo>
                <a:cubicBezTo>
                  <a:pt x="155" y="8"/>
                  <a:pt x="154" y="9"/>
                  <a:pt x="153" y="9"/>
                </a:cubicBezTo>
                <a:cubicBezTo>
                  <a:pt x="153" y="9"/>
                  <a:pt x="153" y="9"/>
                  <a:pt x="153" y="9"/>
                </a:cubicBezTo>
                <a:cubicBezTo>
                  <a:pt x="153" y="9"/>
                  <a:pt x="152" y="9"/>
                  <a:pt x="152" y="9"/>
                </a:cubicBezTo>
                <a:cubicBezTo>
                  <a:pt x="152" y="9"/>
                  <a:pt x="152" y="9"/>
                  <a:pt x="152" y="9"/>
                </a:cubicBezTo>
                <a:cubicBezTo>
                  <a:pt x="151" y="9"/>
                  <a:pt x="150" y="9"/>
                  <a:pt x="150" y="8"/>
                </a:cubicBezTo>
                <a:close/>
                <a:moveTo>
                  <a:pt x="231" y="8"/>
                </a:moveTo>
                <a:cubicBezTo>
                  <a:pt x="231" y="8"/>
                  <a:pt x="231" y="8"/>
                  <a:pt x="231" y="8"/>
                </a:cubicBezTo>
                <a:cubicBezTo>
                  <a:pt x="230" y="8"/>
                  <a:pt x="229" y="7"/>
                  <a:pt x="229" y="5"/>
                </a:cubicBezTo>
                <a:cubicBezTo>
                  <a:pt x="229" y="5"/>
                  <a:pt x="229" y="5"/>
                  <a:pt x="229" y="5"/>
                </a:cubicBezTo>
                <a:cubicBezTo>
                  <a:pt x="229" y="4"/>
                  <a:pt x="230" y="4"/>
                  <a:pt x="232" y="4"/>
                </a:cubicBezTo>
                <a:cubicBezTo>
                  <a:pt x="232" y="4"/>
                  <a:pt x="232" y="4"/>
                  <a:pt x="232" y="4"/>
                </a:cubicBezTo>
                <a:cubicBezTo>
                  <a:pt x="233" y="4"/>
                  <a:pt x="233" y="5"/>
                  <a:pt x="233" y="6"/>
                </a:cubicBezTo>
                <a:cubicBezTo>
                  <a:pt x="233" y="6"/>
                  <a:pt x="233" y="6"/>
                  <a:pt x="233" y="6"/>
                </a:cubicBezTo>
                <a:cubicBezTo>
                  <a:pt x="233" y="7"/>
                  <a:pt x="232" y="8"/>
                  <a:pt x="231" y="8"/>
                </a:cubicBezTo>
                <a:cubicBezTo>
                  <a:pt x="231" y="8"/>
                  <a:pt x="231" y="8"/>
                  <a:pt x="231" y="8"/>
                </a:cubicBezTo>
                <a:cubicBezTo>
                  <a:pt x="231" y="8"/>
                  <a:pt x="231" y="8"/>
                  <a:pt x="231" y="8"/>
                </a:cubicBezTo>
                <a:close/>
                <a:moveTo>
                  <a:pt x="157" y="6"/>
                </a:moveTo>
                <a:cubicBezTo>
                  <a:pt x="157" y="5"/>
                  <a:pt x="158" y="4"/>
                  <a:pt x="159" y="4"/>
                </a:cubicBezTo>
                <a:cubicBezTo>
                  <a:pt x="159" y="4"/>
                  <a:pt x="159" y="4"/>
                  <a:pt x="159" y="4"/>
                </a:cubicBezTo>
                <a:cubicBezTo>
                  <a:pt x="160" y="3"/>
                  <a:pt x="161" y="4"/>
                  <a:pt x="161" y="5"/>
                </a:cubicBezTo>
                <a:cubicBezTo>
                  <a:pt x="161" y="5"/>
                  <a:pt x="161" y="5"/>
                  <a:pt x="161" y="5"/>
                </a:cubicBezTo>
                <a:cubicBezTo>
                  <a:pt x="162" y="7"/>
                  <a:pt x="161" y="8"/>
                  <a:pt x="160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0" y="8"/>
                  <a:pt x="159" y="8"/>
                  <a:pt x="159" y="8"/>
                </a:cubicBezTo>
                <a:cubicBezTo>
                  <a:pt x="159" y="8"/>
                  <a:pt x="159" y="8"/>
                  <a:pt x="159" y="8"/>
                </a:cubicBezTo>
                <a:cubicBezTo>
                  <a:pt x="158" y="8"/>
                  <a:pt x="157" y="7"/>
                  <a:pt x="157" y="6"/>
                </a:cubicBezTo>
                <a:close/>
                <a:moveTo>
                  <a:pt x="224" y="7"/>
                </a:moveTo>
                <a:cubicBezTo>
                  <a:pt x="224" y="7"/>
                  <a:pt x="224" y="7"/>
                  <a:pt x="224" y="7"/>
                </a:cubicBezTo>
                <a:cubicBezTo>
                  <a:pt x="223" y="7"/>
                  <a:pt x="222" y="5"/>
                  <a:pt x="222" y="4"/>
                </a:cubicBezTo>
                <a:cubicBezTo>
                  <a:pt x="222" y="4"/>
                  <a:pt x="222" y="4"/>
                  <a:pt x="222" y="4"/>
                </a:cubicBezTo>
                <a:cubicBezTo>
                  <a:pt x="222" y="3"/>
                  <a:pt x="223" y="2"/>
                  <a:pt x="224" y="3"/>
                </a:cubicBezTo>
                <a:cubicBezTo>
                  <a:pt x="224" y="3"/>
                  <a:pt x="224" y="3"/>
                  <a:pt x="224" y="3"/>
                </a:cubicBezTo>
                <a:cubicBezTo>
                  <a:pt x="224" y="3"/>
                  <a:pt x="224" y="3"/>
                  <a:pt x="224" y="3"/>
                </a:cubicBezTo>
                <a:cubicBezTo>
                  <a:pt x="224" y="3"/>
                  <a:pt x="224" y="3"/>
                  <a:pt x="224" y="3"/>
                </a:cubicBezTo>
                <a:cubicBezTo>
                  <a:pt x="225" y="3"/>
                  <a:pt x="226" y="4"/>
                  <a:pt x="226" y="5"/>
                </a:cubicBezTo>
                <a:cubicBezTo>
                  <a:pt x="226" y="5"/>
                  <a:pt x="226" y="5"/>
                  <a:pt x="226" y="5"/>
                </a:cubicBezTo>
                <a:cubicBezTo>
                  <a:pt x="226" y="6"/>
                  <a:pt x="225" y="7"/>
                  <a:pt x="224" y="7"/>
                </a:cubicBezTo>
                <a:cubicBezTo>
                  <a:pt x="224" y="7"/>
                  <a:pt x="224" y="7"/>
                  <a:pt x="224" y="7"/>
                </a:cubicBezTo>
                <a:cubicBezTo>
                  <a:pt x="224" y="7"/>
                  <a:pt x="224" y="7"/>
                  <a:pt x="224" y="7"/>
                </a:cubicBezTo>
                <a:close/>
                <a:moveTo>
                  <a:pt x="164" y="5"/>
                </a:moveTo>
                <a:cubicBezTo>
                  <a:pt x="164" y="4"/>
                  <a:pt x="165" y="3"/>
                  <a:pt x="166" y="2"/>
                </a:cubicBezTo>
                <a:cubicBezTo>
                  <a:pt x="166" y="2"/>
                  <a:pt x="166" y="2"/>
                  <a:pt x="166" y="2"/>
                </a:cubicBezTo>
                <a:cubicBezTo>
                  <a:pt x="167" y="2"/>
                  <a:pt x="168" y="3"/>
                  <a:pt x="169" y="4"/>
                </a:cubicBezTo>
                <a:cubicBezTo>
                  <a:pt x="169" y="4"/>
                  <a:pt x="169" y="4"/>
                  <a:pt x="169" y="4"/>
                </a:cubicBezTo>
                <a:cubicBezTo>
                  <a:pt x="169" y="5"/>
                  <a:pt x="168" y="7"/>
                  <a:pt x="167" y="7"/>
                </a:cubicBezTo>
                <a:cubicBezTo>
                  <a:pt x="167" y="7"/>
                  <a:pt x="167" y="7"/>
                  <a:pt x="167" y="7"/>
                </a:cubicBezTo>
                <a:cubicBezTo>
                  <a:pt x="167" y="7"/>
                  <a:pt x="167" y="7"/>
                  <a:pt x="166" y="7"/>
                </a:cubicBezTo>
                <a:cubicBezTo>
                  <a:pt x="166" y="7"/>
                  <a:pt x="166" y="7"/>
                  <a:pt x="166" y="7"/>
                </a:cubicBezTo>
                <a:cubicBezTo>
                  <a:pt x="165" y="7"/>
                  <a:pt x="165" y="6"/>
                  <a:pt x="164" y="5"/>
                </a:cubicBezTo>
                <a:close/>
                <a:moveTo>
                  <a:pt x="217" y="6"/>
                </a:moveTo>
                <a:cubicBezTo>
                  <a:pt x="215" y="6"/>
                  <a:pt x="215" y="5"/>
                  <a:pt x="215" y="3"/>
                </a:cubicBezTo>
                <a:cubicBezTo>
                  <a:pt x="215" y="3"/>
                  <a:pt x="215" y="3"/>
                  <a:pt x="215" y="3"/>
                </a:cubicBezTo>
                <a:cubicBezTo>
                  <a:pt x="215" y="2"/>
                  <a:pt x="216" y="1"/>
                  <a:pt x="217" y="2"/>
                </a:cubicBezTo>
                <a:cubicBezTo>
                  <a:pt x="217" y="2"/>
                  <a:pt x="217" y="2"/>
                  <a:pt x="217" y="2"/>
                </a:cubicBezTo>
                <a:cubicBezTo>
                  <a:pt x="218" y="2"/>
                  <a:pt x="219" y="3"/>
                  <a:pt x="219" y="4"/>
                </a:cubicBezTo>
                <a:cubicBezTo>
                  <a:pt x="219" y="4"/>
                  <a:pt x="219" y="4"/>
                  <a:pt x="219" y="4"/>
                </a:cubicBezTo>
                <a:cubicBezTo>
                  <a:pt x="219" y="5"/>
                  <a:pt x="218" y="6"/>
                  <a:pt x="217" y="6"/>
                </a:cubicBezTo>
                <a:cubicBezTo>
                  <a:pt x="217" y="6"/>
                  <a:pt x="217" y="6"/>
                  <a:pt x="217" y="6"/>
                </a:cubicBezTo>
                <a:cubicBezTo>
                  <a:pt x="217" y="6"/>
                  <a:pt x="217" y="6"/>
                  <a:pt x="217" y="6"/>
                </a:cubicBezTo>
                <a:close/>
                <a:moveTo>
                  <a:pt x="172" y="4"/>
                </a:moveTo>
                <a:cubicBezTo>
                  <a:pt x="171" y="3"/>
                  <a:pt x="172" y="2"/>
                  <a:pt x="173" y="2"/>
                </a:cubicBezTo>
                <a:cubicBezTo>
                  <a:pt x="173" y="2"/>
                  <a:pt x="173" y="2"/>
                  <a:pt x="173" y="2"/>
                </a:cubicBezTo>
                <a:cubicBezTo>
                  <a:pt x="175" y="1"/>
                  <a:pt x="176" y="2"/>
                  <a:pt x="176" y="3"/>
                </a:cubicBezTo>
                <a:cubicBezTo>
                  <a:pt x="176" y="3"/>
                  <a:pt x="176" y="3"/>
                  <a:pt x="176" y="3"/>
                </a:cubicBezTo>
                <a:cubicBezTo>
                  <a:pt x="176" y="5"/>
                  <a:pt x="175" y="6"/>
                  <a:pt x="174" y="6"/>
                </a:cubicBezTo>
                <a:cubicBezTo>
                  <a:pt x="174" y="6"/>
                  <a:pt x="174" y="6"/>
                  <a:pt x="174" y="6"/>
                </a:cubicBezTo>
                <a:cubicBezTo>
                  <a:pt x="174" y="6"/>
                  <a:pt x="174" y="6"/>
                  <a:pt x="174" y="6"/>
                </a:cubicBezTo>
                <a:cubicBezTo>
                  <a:pt x="174" y="6"/>
                  <a:pt x="174" y="6"/>
                  <a:pt x="174" y="6"/>
                </a:cubicBezTo>
                <a:cubicBezTo>
                  <a:pt x="173" y="6"/>
                  <a:pt x="172" y="5"/>
                  <a:pt x="172" y="4"/>
                </a:cubicBezTo>
                <a:close/>
                <a:moveTo>
                  <a:pt x="210" y="5"/>
                </a:moveTo>
                <a:cubicBezTo>
                  <a:pt x="208" y="5"/>
                  <a:pt x="207" y="4"/>
                  <a:pt x="208" y="3"/>
                </a:cubicBezTo>
                <a:cubicBezTo>
                  <a:pt x="208" y="3"/>
                  <a:pt x="208" y="3"/>
                  <a:pt x="208" y="3"/>
                </a:cubicBezTo>
                <a:cubicBezTo>
                  <a:pt x="208" y="2"/>
                  <a:pt x="209" y="1"/>
                  <a:pt x="210" y="1"/>
                </a:cubicBezTo>
                <a:cubicBezTo>
                  <a:pt x="210" y="1"/>
                  <a:pt x="210" y="1"/>
                  <a:pt x="210" y="1"/>
                </a:cubicBezTo>
                <a:cubicBezTo>
                  <a:pt x="210" y="1"/>
                  <a:pt x="210" y="1"/>
                  <a:pt x="210" y="1"/>
                </a:cubicBezTo>
                <a:cubicBezTo>
                  <a:pt x="210" y="1"/>
                  <a:pt x="210" y="1"/>
                  <a:pt x="210" y="1"/>
                </a:cubicBezTo>
                <a:cubicBezTo>
                  <a:pt x="211" y="1"/>
                  <a:pt x="212" y="2"/>
                  <a:pt x="212" y="3"/>
                </a:cubicBezTo>
                <a:cubicBezTo>
                  <a:pt x="212" y="3"/>
                  <a:pt x="212" y="3"/>
                  <a:pt x="212" y="3"/>
                </a:cubicBezTo>
                <a:cubicBezTo>
                  <a:pt x="212" y="4"/>
                  <a:pt x="211" y="5"/>
                  <a:pt x="210" y="5"/>
                </a:cubicBezTo>
                <a:cubicBezTo>
                  <a:pt x="210" y="5"/>
                  <a:pt x="210" y="5"/>
                  <a:pt x="210" y="5"/>
                </a:cubicBezTo>
                <a:cubicBezTo>
                  <a:pt x="210" y="5"/>
                  <a:pt x="210" y="5"/>
                  <a:pt x="210" y="5"/>
                </a:cubicBezTo>
                <a:close/>
                <a:moveTo>
                  <a:pt x="179" y="3"/>
                </a:moveTo>
                <a:cubicBezTo>
                  <a:pt x="179" y="2"/>
                  <a:pt x="179" y="1"/>
                  <a:pt x="181" y="1"/>
                </a:cubicBezTo>
                <a:cubicBezTo>
                  <a:pt x="181" y="1"/>
                  <a:pt x="181" y="1"/>
                  <a:pt x="181" y="1"/>
                </a:cubicBezTo>
                <a:cubicBezTo>
                  <a:pt x="182" y="1"/>
                  <a:pt x="183" y="2"/>
                  <a:pt x="183" y="3"/>
                </a:cubicBezTo>
                <a:cubicBezTo>
                  <a:pt x="183" y="3"/>
                  <a:pt x="183" y="3"/>
                  <a:pt x="183" y="3"/>
                </a:cubicBezTo>
                <a:cubicBezTo>
                  <a:pt x="183" y="4"/>
                  <a:pt x="182" y="5"/>
                  <a:pt x="181" y="5"/>
                </a:cubicBezTo>
                <a:cubicBezTo>
                  <a:pt x="181" y="5"/>
                  <a:pt x="181" y="5"/>
                  <a:pt x="181" y="5"/>
                </a:cubicBezTo>
                <a:cubicBezTo>
                  <a:pt x="181" y="5"/>
                  <a:pt x="181" y="5"/>
                  <a:pt x="181" y="5"/>
                </a:cubicBezTo>
                <a:cubicBezTo>
                  <a:pt x="181" y="5"/>
                  <a:pt x="181" y="5"/>
                  <a:pt x="181" y="5"/>
                </a:cubicBezTo>
                <a:cubicBezTo>
                  <a:pt x="180" y="5"/>
                  <a:pt x="179" y="4"/>
                  <a:pt x="179" y="3"/>
                </a:cubicBezTo>
                <a:close/>
                <a:moveTo>
                  <a:pt x="202" y="5"/>
                </a:moveTo>
                <a:cubicBezTo>
                  <a:pt x="201" y="5"/>
                  <a:pt x="200" y="4"/>
                  <a:pt x="200" y="3"/>
                </a:cubicBezTo>
                <a:cubicBezTo>
                  <a:pt x="200" y="3"/>
                  <a:pt x="200" y="3"/>
                  <a:pt x="200" y="3"/>
                </a:cubicBezTo>
                <a:cubicBezTo>
                  <a:pt x="200" y="1"/>
                  <a:pt x="201" y="0"/>
                  <a:pt x="203" y="0"/>
                </a:cubicBezTo>
                <a:cubicBezTo>
                  <a:pt x="203" y="0"/>
                  <a:pt x="203" y="0"/>
                  <a:pt x="203" y="0"/>
                </a:cubicBezTo>
                <a:cubicBezTo>
                  <a:pt x="203" y="0"/>
                  <a:pt x="203" y="0"/>
                  <a:pt x="203" y="1"/>
                </a:cubicBezTo>
                <a:cubicBezTo>
                  <a:pt x="203" y="1"/>
                  <a:pt x="203" y="1"/>
                  <a:pt x="203" y="1"/>
                </a:cubicBezTo>
                <a:cubicBezTo>
                  <a:pt x="204" y="1"/>
                  <a:pt x="205" y="2"/>
                  <a:pt x="205" y="3"/>
                </a:cubicBezTo>
                <a:cubicBezTo>
                  <a:pt x="205" y="3"/>
                  <a:pt x="205" y="3"/>
                  <a:pt x="205" y="3"/>
                </a:cubicBezTo>
                <a:cubicBezTo>
                  <a:pt x="205" y="4"/>
                  <a:pt x="204" y="5"/>
                  <a:pt x="202" y="5"/>
                </a:cubicBezTo>
                <a:cubicBezTo>
                  <a:pt x="202" y="5"/>
                  <a:pt x="202" y="5"/>
                  <a:pt x="202" y="5"/>
                </a:cubicBezTo>
                <a:cubicBezTo>
                  <a:pt x="202" y="5"/>
                  <a:pt x="202" y="5"/>
                  <a:pt x="202" y="5"/>
                </a:cubicBezTo>
                <a:close/>
                <a:moveTo>
                  <a:pt x="186" y="3"/>
                </a:moveTo>
                <a:cubicBezTo>
                  <a:pt x="186" y="2"/>
                  <a:pt x="187" y="1"/>
                  <a:pt x="188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89" y="0"/>
                  <a:pt x="190" y="1"/>
                  <a:pt x="190" y="3"/>
                </a:cubicBezTo>
                <a:cubicBezTo>
                  <a:pt x="190" y="3"/>
                  <a:pt x="190" y="3"/>
                  <a:pt x="190" y="3"/>
                </a:cubicBezTo>
                <a:cubicBezTo>
                  <a:pt x="190" y="4"/>
                  <a:pt x="189" y="5"/>
                  <a:pt x="188" y="5"/>
                </a:cubicBezTo>
                <a:cubicBezTo>
                  <a:pt x="188" y="5"/>
                  <a:pt x="188" y="5"/>
                  <a:pt x="188" y="5"/>
                </a:cubicBezTo>
                <a:cubicBezTo>
                  <a:pt x="188" y="5"/>
                  <a:pt x="188" y="5"/>
                  <a:pt x="188" y="5"/>
                </a:cubicBezTo>
                <a:cubicBezTo>
                  <a:pt x="188" y="5"/>
                  <a:pt x="188" y="5"/>
                  <a:pt x="188" y="5"/>
                </a:cubicBezTo>
                <a:cubicBezTo>
                  <a:pt x="187" y="5"/>
                  <a:pt x="186" y="4"/>
                  <a:pt x="186" y="3"/>
                </a:cubicBezTo>
                <a:close/>
                <a:moveTo>
                  <a:pt x="195" y="5"/>
                </a:moveTo>
                <a:cubicBezTo>
                  <a:pt x="195" y="5"/>
                  <a:pt x="195" y="5"/>
                  <a:pt x="195" y="5"/>
                </a:cubicBezTo>
                <a:cubicBezTo>
                  <a:pt x="195" y="5"/>
                  <a:pt x="195" y="5"/>
                  <a:pt x="195" y="5"/>
                </a:cubicBezTo>
                <a:cubicBezTo>
                  <a:pt x="195" y="5"/>
                  <a:pt x="195" y="5"/>
                  <a:pt x="195" y="5"/>
                </a:cubicBezTo>
                <a:close/>
                <a:moveTo>
                  <a:pt x="193" y="2"/>
                </a:moveTo>
                <a:cubicBezTo>
                  <a:pt x="193" y="1"/>
                  <a:pt x="194" y="0"/>
                  <a:pt x="195" y="0"/>
                </a:cubicBezTo>
                <a:cubicBezTo>
                  <a:pt x="195" y="0"/>
                  <a:pt x="195" y="0"/>
                  <a:pt x="195" y="0"/>
                </a:cubicBezTo>
                <a:cubicBezTo>
                  <a:pt x="196" y="0"/>
                  <a:pt x="197" y="1"/>
                  <a:pt x="197" y="2"/>
                </a:cubicBezTo>
                <a:cubicBezTo>
                  <a:pt x="197" y="2"/>
                  <a:pt x="197" y="2"/>
                  <a:pt x="197" y="2"/>
                </a:cubicBezTo>
                <a:cubicBezTo>
                  <a:pt x="197" y="4"/>
                  <a:pt x="196" y="5"/>
                  <a:pt x="195" y="5"/>
                </a:cubicBezTo>
                <a:cubicBezTo>
                  <a:pt x="195" y="5"/>
                  <a:pt x="195" y="5"/>
                  <a:pt x="195" y="5"/>
                </a:cubicBezTo>
                <a:cubicBezTo>
                  <a:pt x="194" y="5"/>
                  <a:pt x="193" y="4"/>
                  <a:pt x="193" y="2"/>
                </a:cubicBezTo>
                <a:close/>
              </a:path>
            </a:pathLst>
          </a:custGeom>
          <a:solidFill>
            <a:srgbClr val="F4ED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Freeform 58"/>
          <p:cNvSpPr>
            <a:spLocks noChangeArrowheads="1"/>
          </p:cNvSpPr>
          <p:nvPr/>
        </p:nvSpPr>
        <p:spPr bwMode="auto">
          <a:xfrm>
            <a:off x="3170627" y="1090191"/>
            <a:ext cx="1032460" cy="978430"/>
          </a:xfrm>
          <a:custGeom>
            <a:avLst/>
            <a:gdLst>
              <a:gd name="T0" fmla="*/ 2147483647 w 209"/>
              <a:gd name="T1" fmla="*/ 2147483647 h 197"/>
              <a:gd name="T2" fmla="*/ 2147483647 w 209"/>
              <a:gd name="T3" fmla="*/ 2147483647 h 197"/>
              <a:gd name="T4" fmla="*/ 979204672 w 209"/>
              <a:gd name="T5" fmla="*/ 2147483647 h 197"/>
              <a:gd name="T6" fmla="*/ 233146576 w 209"/>
              <a:gd name="T7" fmla="*/ 2147483647 h 197"/>
              <a:gd name="T8" fmla="*/ 2147483647 w 209"/>
              <a:gd name="T9" fmla="*/ 0 h 197"/>
              <a:gd name="T10" fmla="*/ 2147483647 w 209"/>
              <a:gd name="T11" fmla="*/ 47140142 h 197"/>
              <a:gd name="T12" fmla="*/ 2147483647 w 209"/>
              <a:gd name="T13" fmla="*/ 2147483647 h 197"/>
              <a:gd name="T14" fmla="*/ 2147483647 w 209"/>
              <a:gd name="T15" fmla="*/ 2147483647 h 19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9"/>
              <a:gd name="T25" fmla="*/ 0 h 197"/>
              <a:gd name="T26" fmla="*/ 209 w 209"/>
              <a:gd name="T27" fmla="*/ 197 h 19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9" h="197">
                <a:moveTo>
                  <a:pt x="102" y="197"/>
                </a:moveTo>
                <a:cubicBezTo>
                  <a:pt x="96" y="197"/>
                  <a:pt x="90" y="197"/>
                  <a:pt x="84" y="196"/>
                </a:cubicBezTo>
                <a:cubicBezTo>
                  <a:pt x="58" y="191"/>
                  <a:pt x="36" y="176"/>
                  <a:pt x="21" y="155"/>
                </a:cubicBezTo>
                <a:cubicBezTo>
                  <a:pt x="6" y="133"/>
                  <a:pt x="0" y="107"/>
                  <a:pt x="5" y="81"/>
                </a:cubicBezTo>
                <a:cubicBezTo>
                  <a:pt x="14" y="34"/>
                  <a:pt x="54" y="0"/>
                  <a:pt x="102" y="0"/>
                </a:cubicBezTo>
                <a:cubicBezTo>
                  <a:pt x="108" y="0"/>
                  <a:pt x="114" y="0"/>
                  <a:pt x="120" y="1"/>
                </a:cubicBezTo>
                <a:cubicBezTo>
                  <a:pt x="173" y="11"/>
                  <a:pt x="209" y="63"/>
                  <a:pt x="199" y="116"/>
                </a:cubicBezTo>
                <a:cubicBezTo>
                  <a:pt x="191" y="163"/>
                  <a:pt x="150" y="197"/>
                  <a:pt x="102" y="197"/>
                </a:cubicBezTo>
                <a:close/>
              </a:path>
            </a:pathLst>
          </a:custGeom>
          <a:solidFill>
            <a:srgbClr val="F2EE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Freeform 59"/>
          <p:cNvSpPr>
            <a:spLocks noChangeArrowheads="1"/>
          </p:cNvSpPr>
          <p:nvPr/>
        </p:nvSpPr>
        <p:spPr bwMode="auto">
          <a:xfrm>
            <a:off x="3162083" y="1057282"/>
            <a:ext cx="1029015" cy="1038147"/>
          </a:xfrm>
          <a:custGeom>
            <a:avLst/>
            <a:gdLst>
              <a:gd name="T0" fmla="*/ 2147483647 w 208"/>
              <a:gd name="T1" fmla="*/ 2147483647 h 209"/>
              <a:gd name="T2" fmla="*/ 2147483647 w 208"/>
              <a:gd name="T3" fmla="*/ 2147483647 h 209"/>
              <a:gd name="T4" fmla="*/ 420879937 w 208"/>
              <a:gd name="T5" fmla="*/ 2147483647 h 209"/>
              <a:gd name="T6" fmla="*/ 2147483647 w 208"/>
              <a:gd name="T7" fmla="*/ 471488792 h 209"/>
              <a:gd name="T8" fmla="*/ 2147483647 w 208"/>
              <a:gd name="T9" fmla="*/ 2147483647 h 2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8"/>
              <a:gd name="T16" fmla="*/ 0 h 209"/>
              <a:gd name="T17" fmla="*/ 208 w 208"/>
              <a:gd name="T18" fmla="*/ 209 h 2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8" h="209">
                <a:moveTo>
                  <a:pt x="199" y="122"/>
                </a:moveTo>
                <a:cubicBezTo>
                  <a:pt x="189" y="174"/>
                  <a:pt x="139" y="209"/>
                  <a:pt x="87" y="199"/>
                </a:cubicBezTo>
                <a:cubicBezTo>
                  <a:pt x="34" y="190"/>
                  <a:pt x="0" y="139"/>
                  <a:pt x="9" y="87"/>
                </a:cubicBezTo>
                <a:cubicBezTo>
                  <a:pt x="19" y="35"/>
                  <a:pt x="69" y="0"/>
                  <a:pt x="121" y="10"/>
                </a:cubicBezTo>
                <a:cubicBezTo>
                  <a:pt x="174" y="19"/>
                  <a:pt x="208" y="70"/>
                  <a:pt x="199" y="122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zh-CN" altLang="en-US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Freeform 61"/>
          <p:cNvSpPr>
            <a:spLocks noEditPoints="1" noChangeArrowheads="1"/>
          </p:cNvSpPr>
          <p:nvPr/>
        </p:nvSpPr>
        <p:spPr bwMode="auto">
          <a:xfrm>
            <a:off x="3239535" y="1154501"/>
            <a:ext cx="890052" cy="849810"/>
          </a:xfrm>
          <a:custGeom>
            <a:avLst/>
            <a:gdLst>
              <a:gd name="T0" fmla="*/ 2147483647 w 180"/>
              <a:gd name="T1" fmla="*/ 94392186 h 171"/>
              <a:gd name="T2" fmla="*/ 2147483647 w 180"/>
              <a:gd name="T3" fmla="*/ 0 h 171"/>
              <a:gd name="T4" fmla="*/ 186870865 w 180"/>
              <a:gd name="T5" fmla="*/ 2147483647 h 171"/>
              <a:gd name="T6" fmla="*/ 840925699 w 180"/>
              <a:gd name="T7" fmla="*/ 2147483647 h 171"/>
              <a:gd name="T8" fmla="*/ 2147483647 w 180"/>
              <a:gd name="T9" fmla="*/ 2147483647 h 171"/>
              <a:gd name="T10" fmla="*/ 2147483647 w 180"/>
              <a:gd name="T11" fmla="*/ 2147483647 h 171"/>
              <a:gd name="T12" fmla="*/ 2147483647 w 180"/>
              <a:gd name="T13" fmla="*/ 2147483647 h 171"/>
              <a:gd name="T14" fmla="*/ 2147483647 w 180"/>
              <a:gd name="T15" fmla="*/ 94392186 h 171"/>
              <a:gd name="T16" fmla="*/ 2147483647 w 180"/>
              <a:gd name="T17" fmla="*/ 2147483647 h 171"/>
              <a:gd name="T18" fmla="*/ 2147483647 w 180"/>
              <a:gd name="T19" fmla="*/ 2147483647 h 171"/>
              <a:gd name="T20" fmla="*/ 2147483647 w 180"/>
              <a:gd name="T21" fmla="*/ 2147483647 h 171"/>
              <a:gd name="T22" fmla="*/ 981085856 w 180"/>
              <a:gd name="T23" fmla="*/ 2147483647 h 171"/>
              <a:gd name="T24" fmla="*/ 373748564 w 180"/>
              <a:gd name="T25" fmla="*/ 2147483647 h 171"/>
              <a:gd name="T26" fmla="*/ 2147483647 w 180"/>
              <a:gd name="T27" fmla="*/ 188784372 h 171"/>
              <a:gd name="T28" fmla="*/ 2147483647 w 180"/>
              <a:gd name="T29" fmla="*/ 235973636 h 171"/>
              <a:gd name="T30" fmla="*/ 2147483647 w 180"/>
              <a:gd name="T31" fmla="*/ 2147483647 h 17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0"/>
              <a:gd name="T49" fmla="*/ 0 h 171"/>
              <a:gd name="T50" fmla="*/ 180 w 180"/>
              <a:gd name="T51" fmla="*/ 171 h 17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0" h="171">
                <a:moveTo>
                  <a:pt x="103" y="2"/>
                </a:moveTo>
                <a:cubicBezTo>
                  <a:pt x="98" y="1"/>
                  <a:pt x="93" y="0"/>
                  <a:pt x="88" y="0"/>
                </a:cubicBezTo>
                <a:cubicBezTo>
                  <a:pt x="47" y="0"/>
                  <a:pt x="12" y="30"/>
                  <a:pt x="4" y="70"/>
                </a:cubicBezTo>
                <a:cubicBezTo>
                  <a:pt x="0" y="92"/>
                  <a:pt x="5" y="115"/>
                  <a:pt x="18" y="134"/>
                </a:cubicBezTo>
                <a:cubicBezTo>
                  <a:pt x="31" y="152"/>
                  <a:pt x="50" y="165"/>
                  <a:pt x="73" y="169"/>
                </a:cubicBezTo>
                <a:cubicBezTo>
                  <a:pt x="78" y="170"/>
                  <a:pt x="83" y="171"/>
                  <a:pt x="88" y="171"/>
                </a:cubicBezTo>
                <a:cubicBezTo>
                  <a:pt x="129" y="171"/>
                  <a:pt x="164" y="141"/>
                  <a:pt x="172" y="101"/>
                </a:cubicBezTo>
                <a:cubicBezTo>
                  <a:pt x="180" y="55"/>
                  <a:pt x="150" y="10"/>
                  <a:pt x="103" y="2"/>
                </a:cubicBezTo>
                <a:close/>
                <a:moveTo>
                  <a:pt x="169" y="100"/>
                </a:moveTo>
                <a:cubicBezTo>
                  <a:pt x="161" y="139"/>
                  <a:pt x="128" y="167"/>
                  <a:pt x="88" y="167"/>
                </a:cubicBezTo>
                <a:cubicBezTo>
                  <a:pt x="83" y="167"/>
                  <a:pt x="78" y="167"/>
                  <a:pt x="73" y="166"/>
                </a:cubicBezTo>
                <a:cubicBezTo>
                  <a:pt x="52" y="162"/>
                  <a:pt x="33" y="150"/>
                  <a:pt x="21" y="132"/>
                </a:cubicBezTo>
                <a:cubicBezTo>
                  <a:pt x="8" y="114"/>
                  <a:pt x="4" y="92"/>
                  <a:pt x="8" y="71"/>
                </a:cubicBezTo>
                <a:cubicBezTo>
                  <a:pt x="15" y="32"/>
                  <a:pt x="49" y="4"/>
                  <a:pt x="88" y="4"/>
                </a:cubicBezTo>
                <a:cubicBezTo>
                  <a:pt x="93" y="4"/>
                  <a:pt x="98" y="4"/>
                  <a:pt x="103" y="5"/>
                </a:cubicBezTo>
                <a:cubicBezTo>
                  <a:pt x="147" y="13"/>
                  <a:pt x="177" y="56"/>
                  <a:pt x="169" y="100"/>
                </a:cubicBezTo>
                <a:close/>
              </a:path>
            </a:pathLst>
          </a:custGeom>
          <a:solidFill>
            <a:srgbClr val="F2EE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Freeform 500"/>
          <p:cNvSpPr>
            <a:spLocks noEditPoints="1"/>
          </p:cNvSpPr>
          <p:nvPr/>
        </p:nvSpPr>
        <p:spPr bwMode="auto">
          <a:xfrm>
            <a:off x="3473117" y="1362244"/>
            <a:ext cx="465580" cy="529552"/>
          </a:xfrm>
          <a:custGeom>
            <a:avLst/>
            <a:gdLst>
              <a:gd name="T0" fmla="*/ 26 w 131"/>
              <a:gd name="T1" fmla="*/ 7 h 149"/>
              <a:gd name="T2" fmla="*/ 26 w 131"/>
              <a:gd name="T3" fmla="*/ 7 h 149"/>
              <a:gd name="T4" fmla="*/ 21 w 131"/>
              <a:gd name="T5" fmla="*/ 9 h 149"/>
              <a:gd name="T6" fmla="*/ 15 w 131"/>
              <a:gd name="T7" fmla="*/ 13 h 149"/>
              <a:gd name="T8" fmla="*/ 11 w 131"/>
              <a:gd name="T9" fmla="*/ 18 h 149"/>
              <a:gd name="T10" fmla="*/ 11 w 131"/>
              <a:gd name="T11" fmla="*/ 24 h 149"/>
              <a:gd name="T12" fmla="*/ 11 w 131"/>
              <a:gd name="T13" fmla="*/ 24 h 149"/>
              <a:gd name="T14" fmla="*/ 11 w 131"/>
              <a:gd name="T15" fmla="*/ 29 h 149"/>
              <a:gd name="T16" fmla="*/ 15 w 131"/>
              <a:gd name="T17" fmla="*/ 35 h 149"/>
              <a:gd name="T18" fmla="*/ 21 w 131"/>
              <a:gd name="T19" fmla="*/ 39 h 149"/>
              <a:gd name="T20" fmla="*/ 26 w 131"/>
              <a:gd name="T21" fmla="*/ 40 h 149"/>
              <a:gd name="T22" fmla="*/ 26 w 131"/>
              <a:gd name="T23" fmla="*/ 40 h 149"/>
              <a:gd name="T24" fmla="*/ 33 w 131"/>
              <a:gd name="T25" fmla="*/ 39 h 149"/>
              <a:gd name="T26" fmla="*/ 37 w 131"/>
              <a:gd name="T27" fmla="*/ 35 h 149"/>
              <a:gd name="T28" fmla="*/ 41 w 131"/>
              <a:gd name="T29" fmla="*/ 29 h 149"/>
              <a:gd name="T30" fmla="*/ 43 w 131"/>
              <a:gd name="T31" fmla="*/ 24 h 149"/>
              <a:gd name="T32" fmla="*/ 43 w 131"/>
              <a:gd name="T33" fmla="*/ 24 h 149"/>
              <a:gd name="T34" fmla="*/ 41 w 131"/>
              <a:gd name="T35" fmla="*/ 18 h 149"/>
              <a:gd name="T36" fmla="*/ 37 w 131"/>
              <a:gd name="T37" fmla="*/ 13 h 149"/>
              <a:gd name="T38" fmla="*/ 33 w 131"/>
              <a:gd name="T39" fmla="*/ 9 h 149"/>
              <a:gd name="T40" fmla="*/ 26 w 131"/>
              <a:gd name="T41" fmla="*/ 7 h 149"/>
              <a:gd name="T42" fmla="*/ 26 w 131"/>
              <a:gd name="T43" fmla="*/ 7 h 149"/>
              <a:gd name="T44" fmla="*/ 74 w 131"/>
              <a:gd name="T45" fmla="*/ 42 h 149"/>
              <a:gd name="T46" fmla="*/ 76 w 131"/>
              <a:gd name="T47" fmla="*/ 55 h 149"/>
              <a:gd name="T48" fmla="*/ 83 w 131"/>
              <a:gd name="T49" fmla="*/ 57 h 149"/>
              <a:gd name="T50" fmla="*/ 89 w 131"/>
              <a:gd name="T51" fmla="*/ 46 h 149"/>
              <a:gd name="T52" fmla="*/ 74 w 131"/>
              <a:gd name="T53" fmla="*/ 42 h 149"/>
              <a:gd name="T54" fmla="*/ 74 w 131"/>
              <a:gd name="T55" fmla="*/ 42 h 149"/>
              <a:gd name="T56" fmla="*/ 98 w 131"/>
              <a:gd name="T57" fmla="*/ 48 h 149"/>
              <a:gd name="T58" fmla="*/ 89 w 131"/>
              <a:gd name="T59" fmla="*/ 64 h 149"/>
              <a:gd name="T60" fmla="*/ 89 w 131"/>
              <a:gd name="T61" fmla="*/ 68 h 149"/>
              <a:gd name="T62" fmla="*/ 85 w 131"/>
              <a:gd name="T63" fmla="*/ 66 h 149"/>
              <a:gd name="T64" fmla="*/ 78 w 131"/>
              <a:gd name="T65" fmla="*/ 64 h 149"/>
              <a:gd name="T66" fmla="*/ 57 w 131"/>
              <a:gd name="T67" fmla="*/ 79 h 149"/>
              <a:gd name="T68" fmla="*/ 45 w 131"/>
              <a:gd name="T69" fmla="*/ 66 h 149"/>
              <a:gd name="T70" fmla="*/ 45 w 131"/>
              <a:gd name="T71" fmla="*/ 94 h 149"/>
              <a:gd name="T72" fmla="*/ 46 w 131"/>
              <a:gd name="T73" fmla="*/ 149 h 149"/>
              <a:gd name="T74" fmla="*/ 33 w 131"/>
              <a:gd name="T75" fmla="*/ 149 h 149"/>
              <a:gd name="T76" fmla="*/ 30 w 131"/>
              <a:gd name="T77" fmla="*/ 101 h 149"/>
              <a:gd name="T78" fmla="*/ 24 w 131"/>
              <a:gd name="T79" fmla="*/ 101 h 149"/>
              <a:gd name="T80" fmla="*/ 22 w 131"/>
              <a:gd name="T81" fmla="*/ 149 h 149"/>
              <a:gd name="T82" fmla="*/ 8 w 131"/>
              <a:gd name="T83" fmla="*/ 149 h 149"/>
              <a:gd name="T84" fmla="*/ 10 w 131"/>
              <a:gd name="T85" fmla="*/ 94 h 149"/>
              <a:gd name="T86" fmla="*/ 10 w 131"/>
              <a:gd name="T87" fmla="*/ 94 h 149"/>
              <a:gd name="T88" fmla="*/ 0 w 131"/>
              <a:gd name="T89" fmla="*/ 84 h 149"/>
              <a:gd name="T90" fmla="*/ 8 w 131"/>
              <a:gd name="T91" fmla="*/ 44 h 149"/>
              <a:gd name="T92" fmla="*/ 8 w 131"/>
              <a:gd name="T93" fmla="*/ 44 h 149"/>
              <a:gd name="T94" fmla="*/ 46 w 131"/>
              <a:gd name="T95" fmla="*/ 44 h 149"/>
              <a:gd name="T96" fmla="*/ 59 w 131"/>
              <a:gd name="T97" fmla="*/ 62 h 149"/>
              <a:gd name="T98" fmla="*/ 68 w 131"/>
              <a:gd name="T99" fmla="*/ 61 h 149"/>
              <a:gd name="T100" fmla="*/ 68 w 131"/>
              <a:gd name="T101" fmla="*/ 61 h 149"/>
              <a:gd name="T102" fmla="*/ 65 w 131"/>
              <a:gd name="T103" fmla="*/ 40 h 149"/>
              <a:gd name="T104" fmla="*/ 52 w 131"/>
              <a:gd name="T105" fmla="*/ 37 h 149"/>
              <a:gd name="T106" fmla="*/ 52 w 131"/>
              <a:gd name="T107" fmla="*/ 18 h 149"/>
              <a:gd name="T108" fmla="*/ 131 w 131"/>
              <a:gd name="T109" fmla="*/ 0 h 149"/>
              <a:gd name="T110" fmla="*/ 131 w 131"/>
              <a:gd name="T111" fmla="*/ 55 h 149"/>
              <a:gd name="T112" fmla="*/ 98 w 131"/>
              <a:gd name="T113" fmla="*/ 48 h 149"/>
              <a:gd name="T114" fmla="*/ 98 w 131"/>
              <a:gd name="T115" fmla="*/ 48 h 149"/>
              <a:gd name="T116" fmla="*/ 57 w 131"/>
              <a:gd name="T117" fmla="*/ 22 h 149"/>
              <a:gd name="T118" fmla="*/ 57 w 131"/>
              <a:gd name="T119" fmla="*/ 26 h 149"/>
              <a:gd name="T120" fmla="*/ 123 w 131"/>
              <a:gd name="T121" fmla="*/ 22 h 149"/>
              <a:gd name="T122" fmla="*/ 123 w 131"/>
              <a:gd name="T123" fmla="*/ 9 h 149"/>
              <a:gd name="T124" fmla="*/ 57 w 131"/>
              <a:gd name="T125" fmla="*/ 22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1" h="149">
                <a:moveTo>
                  <a:pt x="26" y="7"/>
                </a:moveTo>
                <a:lnTo>
                  <a:pt x="26" y="7"/>
                </a:lnTo>
                <a:lnTo>
                  <a:pt x="21" y="9"/>
                </a:lnTo>
                <a:lnTo>
                  <a:pt x="15" y="13"/>
                </a:lnTo>
                <a:lnTo>
                  <a:pt x="11" y="18"/>
                </a:lnTo>
                <a:lnTo>
                  <a:pt x="11" y="24"/>
                </a:lnTo>
                <a:lnTo>
                  <a:pt x="11" y="24"/>
                </a:lnTo>
                <a:lnTo>
                  <a:pt x="11" y="29"/>
                </a:lnTo>
                <a:lnTo>
                  <a:pt x="15" y="35"/>
                </a:lnTo>
                <a:lnTo>
                  <a:pt x="21" y="39"/>
                </a:lnTo>
                <a:lnTo>
                  <a:pt x="26" y="40"/>
                </a:lnTo>
                <a:lnTo>
                  <a:pt x="26" y="40"/>
                </a:lnTo>
                <a:lnTo>
                  <a:pt x="33" y="39"/>
                </a:lnTo>
                <a:lnTo>
                  <a:pt x="37" y="35"/>
                </a:lnTo>
                <a:lnTo>
                  <a:pt x="41" y="29"/>
                </a:lnTo>
                <a:lnTo>
                  <a:pt x="43" y="24"/>
                </a:lnTo>
                <a:lnTo>
                  <a:pt x="43" y="24"/>
                </a:lnTo>
                <a:lnTo>
                  <a:pt x="41" y="18"/>
                </a:lnTo>
                <a:lnTo>
                  <a:pt x="37" y="13"/>
                </a:lnTo>
                <a:lnTo>
                  <a:pt x="33" y="9"/>
                </a:lnTo>
                <a:lnTo>
                  <a:pt x="26" y="7"/>
                </a:lnTo>
                <a:lnTo>
                  <a:pt x="26" y="7"/>
                </a:lnTo>
                <a:close/>
                <a:moveTo>
                  <a:pt x="74" y="42"/>
                </a:moveTo>
                <a:lnTo>
                  <a:pt x="76" y="55"/>
                </a:lnTo>
                <a:lnTo>
                  <a:pt x="83" y="57"/>
                </a:lnTo>
                <a:lnTo>
                  <a:pt x="89" y="46"/>
                </a:lnTo>
                <a:lnTo>
                  <a:pt x="74" y="42"/>
                </a:lnTo>
                <a:lnTo>
                  <a:pt x="74" y="42"/>
                </a:lnTo>
                <a:close/>
                <a:moveTo>
                  <a:pt x="98" y="48"/>
                </a:moveTo>
                <a:lnTo>
                  <a:pt x="89" y="64"/>
                </a:lnTo>
                <a:lnTo>
                  <a:pt x="89" y="68"/>
                </a:lnTo>
                <a:lnTo>
                  <a:pt x="85" y="66"/>
                </a:lnTo>
                <a:lnTo>
                  <a:pt x="78" y="64"/>
                </a:lnTo>
                <a:lnTo>
                  <a:pt x="57" y="79"/>
                </a:lnTo>
                <a:lnTo>
                  <a:pt x="45" y="66"/>
                </a:lnTo>
                <a:lnTo>
                  <a:pt x="45" y="94"/>
                </a:lnTo>
                <a:lnTo>
                  <a:pt x="46" y="149"/>
                </a:lnTo>
                <a:lnTo>
                  <a:pt x="33" y="149"/>
                </a:lnTo>
                <a:lnTo>
                  <a:pt x="30" y="101"/>
                </a:lnTo>
                <a:lnTo>
                  <a:pt x="24" y="101"/>
                </a:lnTo>
                <a:lnTo>
                  <a:pt x="22" y="149"/>
                </a:lnTo>
                <a:lnTo>
                  <a:pt x="8" y="149"/>
                </a:lnTo>
                <a:lnTo>
                  <a:pt x="10" y="94"/>
                </a:lnTo>
                <a:lnTo>
                  <a:pt x="10" y="94"/>
                </a:lnTo>
                <a:lnTo>
                  <a:pt x="0" y="84"/>
                </a:lnTo>
                <a:lnTo>
                  <a:pt x="8" y="44"/>
                </a:lnTo>
                <a:lnTo>
                  <a:pt x="8" y="44"/>
                </a:lnTo>
                <a:lnTo>
                  <a:pt x="46" y="44"/>
                </a:lnTo>
                <a:lnTo>
                  <a:pt x="59" y="62"/>
                </a:lnTo>
                <a:lnTo>
                  <a:pt x="68" y="61"/>
                </a:lnTo>
                <a:lnTo>
                  <a:pt x="68" y="61"/>
                </a:lnTo>
                <a:lnTo>
                  <a:pt x="65" y="40"/>
                </a:lnTo>
                <a:lnTo>
                  <a:pt x="52" y="37"/>
                </a:lnTo>
                <a:lnTo>
                  <a:pt x="52" y="18"/>
                </a:lnTo>
                <a:lnTo>
                  <a:pt x="131" y="0"/>
                </a:lnTo>
                <a:lnTo>
                  <a:pt x="131" y="55"/>
                </a:lnTo>
                <a:lnTo>
                  <a:pt x="98" y="48"/>
                </a:lnTo>
                <a:lnTo>
                  <a:pt x="98" y="48"/>
                </a:lnTo>
                <a:close/>
                <a:moveTo>
                  <a:pt x="57" y="22"/>
                </a:moveTo>
                <a:lnTo>
                  <a:pt x="57" y="26"/>
                </a:lnTo>
                <a:lnTo>
                  <a:pt x="123" y="22"/>
                </a:lnTo>
                <a:lnTo>
                  <a:pt x="123" y="9"/>
                </a:lnTo>
                <a:lnTo>
                  <a:pt x="57" y="22"/>
                </a:lnTo>
                <a:close/>
              </a:path>
            </a:pathLst>
          </a:custGeom>
          <a:solidFill>
            <a:srgbClr val="D0000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文本框 3"/>
          <p:cNvSpPr txBox="1"/>
          <p:nvPr/>
        </p:nvSpPr>
        <p:spPr>
          <a:xfrm>
            <a:off x="4977425" y="1339745"/>
            <a:ext cx="3744416" cy="39658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rgbClr val="FFD966"/>
                </a:solidFill>
                <a:cs typeface="+mn-ea"/>
                <a:sym typeface="+mn-lt"/>
              </a:rPr>
              <a:t>请输入标题文字内容</a:t>
            </a:r>
          </a:p>
        </p:txBody>
      </p:sp>
      <p:sp>
        <p:nvSpPr>
          <p:cNvPr id="14" name="圆角矩形 13"/>
          <p:cNvSpPr/>
          <p:nvPr/>
        </p:nvSpPr>
        <p:spPr>
          <a:xfrm>
            <a:off x="3473117" y="2253900"/>
            <a:ext cx="5483798" cy="680145"/>
          </a:xfrm>
          <a:prstGeom prst="roundRect">
            <a:avLst>
              <a:gd name="adj" fmla="val 50000"/>
            </a:avLst>
          </a:prstGeom>
          <a:noFill/>
          <a:ln w="47625" cmpd="thickThin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Freeform 18"/>
          <p:cNvSpPr>
            <a:spLocks noEditPoints="1" noChangeArrowheads="1"/>
          </p:cNvSpPr>
          <p:nvPr/>
        </p:nvSpPr>
        <p:spPr bwMode="auto">
          <a:xfrm>
            <a:off x="8163911" y="2025272"/>
            <a:ext cx="1115194" cy="1123828"/>
          </a:xfrm>
          <a:custGeom>
            <a:avLst/>
            <a:gdLst>
              <a:gd name="T0" fmla="*/ 2147483647 w 390"/>
              <a:gd name="T1" fmla="*/ 2147483647 h 391"/>
              <a:gd name="T2" fmla="*/ 2147483647 w 390"/>
              <a:gd name="T3" fmla="*/ 2147483647 h 391"/>
              <a:gd name="T4" fmla="*/ 2147483647 w 390"/>
              <a:gd name="T5" fmla="*/ 2147483647 h 391"/>
              <a:gd name="T6" fmla="*/ 2147483647 w 390"/>
              <a:gd name="T7" fmla="*/ 2147483647 h 391"/>
              <a:gd name="T8" fmla="*/ 2147483647 w 390"/>
              <a:gd name="T9" fmla="*/ 2147483647 h 391"/>
              <a:gd name="T10" fmla="*/ 2147483647 w 390"/>
              <a:gd name="T11" fmla="*/ 2147483647 h 391"/>
              <a:gd name="T12" fmla="*/ 2147483647 w 390"/>
              <a:gd name="T13" fmla="*/ 2147483647 h 391"/>
              <a:gd name="T14" fmla="*/ 2147483647 w 390"/>
              <a:gd name="T15" fmla="*/ 2147483647 h 391"/>
              <a:gd name="T16" fmla="*/ 2147483647 w 390"/>
              <a:gd name="T17" fmla="*/ 2147483647 h 391"/>
              <a:gd name="T18" fmla="*/ 2147483647 w 390"/>
              <a:gd name="T19" fmla="*/ 2147483647 h 391"/>
              <a:gd name="T20" fmla="*/ 2147483647 w 390"/>
              <a:gd name="T21" fmla="*/ 2147483647 h 391"/>
              <a:gd name="T22" fmla="*/ 2147483647 w 390"/>
              <a:gd name="T23" fmla="*/ 2147483647 h 391"/>
              <a:gd name="T24" fmla="*/ 2147483647 w 390"/>
              <a:gd name="T25" fmla="*/ 2147483647 h 391"/>
              <a:gd name="T26" fmla="*/ 2147483647 w 390"/>
              <a:gd name="T27" fmla="*/ 2147483647 h 391"/>
              <a:gd name="T28" fmla="*/ 2147483647 w 390"/>
              <a:gd name="T29" fmla="*/ 2147483647 h 391"/>
              <a:gd name="T30" fmla="*/ 2147483647 w 390"/>
              <a:gd name="T31" fmla="*/ 2147483647 h 391"/>
              <a:gd name="T32" fmla="*/ 2147483647 w 390"/>
              <a:gd name="T33" fmla="*/ 2147483647 h 391"/>
              <a:gd name="T34" fmla="*/ 1961770810 w 390"/>
              <a:gd name="T35" fmla="*/ 2147483647 h 391"/>
              <a:gd name="T36" fmla="*/ 2147483647 w 390"/>
              <a:gd name="T37" fmla="*/ 2147483647 h 391"/>
              <a:gd name="T38" fmla="*/ 1401268586 w 390"/>
              <a:gd name="T39" fmla="*/ 2147483647 h 391"/>
              <a:gd name="T40" fmla="*/ 1307849342 w 390"/>
              <a:gd name="T41" fmla="*/ 2147483647 h 391"/>
              <a:gd name="T42" fmla="*/ 2147483647 w 390"/>
              <a:gd name="T43" fmla="*/ 2147483647 h 391"/>
              <a:gd name="T44" fmla="*/ 887465947 w 390"/>
              <a:gd name="T45" fmla="*/ 2147483647 h 391"/>
              <a:gd name="T46" fmla="*/ 2147483647 w 390"/>
              <a:gd name="T47" fmla="*/ 2147483647 h 391"/>
              <a:gd name="T48" fmla="*/ 420383288 w 390"/>
              <a:gd name="T49" fmla="*/ 2147483647 h 391"/>
              <a:gd name="T50" fmla="*/ 326964044 w 390"/>
              <a:gd name="T51" fmla="*/ 2147483647 h 391"/>
              <a:gd name="T52" fmla="*/ 2147483647 w 390"/>
              <a:gd name="T53" fmla="*/ 2147483647 h 391"/>
              <a:gd name="T54" fmla="*/ 280251005 w 390"/>
              <a:gd name="T55" fmla="*/ 2147483647 h 391"/>
              <a:gd name="T56" fmla="*/ 2147483647 w 390"/>
              <a:gd name="T57" fmla="*/ 2147483647 h 391"/>
              <a:gd name="T58" fmla="*/ 2147483647 w 390"/>
              <a:gd name="T59" fmla="*/ 2147483647 h 391"/>
              <a:gd name="T60" fmla="*/ 186838542 w 390"/>
              <a:gd name="T61" fmla="*/ 2147483647 h 391"/>
              <a:gd name="T62" fmla="*/ 2147483647 w 390"/>
              <a:gd name="T63" fmla="*/ 2147483647 h 391"/>
              <a:gd name="T64" fmla="*/ 2147483647 w 390"/>
              <a:gd name="T65" fmla="*/ 2147483647 h 391"/>
              <a:gd name="T66" fmla="*/ 233544800 w 390"/>
              <a:gd name="T67" fmla="*/ 2147483647 h 391"/>
              <a:gd name="T68" fmla="*/ 2147483647 w 390"/>
              <a:gd name="T69" fmla="*/ 2147483647 h 391"/>
              <a:gd name="T70" fmla="*/ 2147483647 w 390"/>
              <a:gd name="T71" fmla="*/ 2147483647 h 391"/>
              <a:gd name="T72" fmla="*/ 513795805 w 390"/>
              <a:gd name="T73" fmla="*/ 2147483647 h 391"/>
              <a:gd name="T74" fmla="*/ 2147483647 w 390"/>
              <a:gd name="T75" fmla="*/ 2147483647 h 391"/>
              <a:gd name="T76" fmla="*/ 747340498 w 390"/>
              <a:gd name="T77" fmla="*/ 2147483647 h 391"/>
              <a:gd name="T78" fmla="*/ 2147483647 w 390"/>
              <a:gd name="T79" fmla="*/ 2147483647 h 391"/>
              <a:gd name="T80" fmla="*/ 2147483647 w 390"/>
              <a:gd name="T81" fmla="*/ 2147483647 h 391"/>
              <a:gd name="T82" fmla="*/ 1541394036 w 390"/>
              <a:gd name="T83" fmla="*/ 2147483647 h 391"/>
              <a:gd name="T84" fmla="*/ 1681519485 w 390"/>
              <a:gd name="T85" fmla="*/ 2147483647 h 391"/>
              <a:gd name="T86" fmla="*/ 2147483647 w 390"/>
              <a:gd name="T87" fmla="*/ 2147483647 h 391"/>
              <a:gd name="T88" fmla="*/ 2147483647 w 390"/>
              <a:gd name="T89" fmla="*/ 2147483647 h 391"/>
              <a:gd name="T90" fmla="*/ 2147483647 w 390"/>
              <a:gd name="T91" fmla="*/ 2147483647 h 391"/>
              <a:gd name="T92" fmla="*/ 2147483647 w 390"/>
              <a:gd name="T93" fmla="*/ 2147483647 h 391"/>
              <a:gd name="T94" fmla="*/ 2147483647 w 390"/>
              <a:gd name="T95" fmla="*/ 2147483647 h 391"/>
              <a:gd name="T96" fmla="*/ 2147483647 w 390"/>
              <a:gd name="T97" fmla="*/ 1982092179 h 391"/>
              <a:gd name="T98" fmla="*/ 2147483647 w 390"/>
              <a:gd name="T99" fmla="*/ 1793319512 h 391"/>
              <a:gd name="T100" fmla="*/ 2147483647 w 390"/>
              <a:gd name="T101" fmla="*/ 1604554145 h 391"/>
              <a:gd name="T102" fmla="*/ 2147483647 w 390"/>
              <a:gd name="T103" fmla="*/ 1085432209 h 391"/>
              <a:gd name="T104" fmla="*/ 2147483647 w 390"/>
              <a:gd name="T105" fmla="*/ 991049525 h 391"/>
              <a:gd name="T106" fmla="*/ 2147483647 w 390"/>
              <a:gd name="T107" fmla="*/ 849464979 h 391"/>
              <a:gd name="T108" fmla="*/ 2147483647 w 390"/>
              <a:gd name="T109" fmla="*/ 660699611 h 391"/>
              <a:gd name="T110" fmla="*/ 2147483647 w 390"/>
              <a:gd name="T111" fmla="*/ 471927374 h 391"/>
              <a:gd name="T112" fmla="*/ 2147483647 w 390"/>
              <a:gd name="T113" fmla="*/ 424732490 h 391"/>
              <a:gd name="T114" fmla="*/ 2147483647 w 390"/>
              <a:gd name="T115" fmla="*/ 377544583 h 391"/>
              <a:gd name="T116" fmla="*/ 2147483647 w 390"/>
              <a:gd name="T117" fmla="*/ 188772291 h 391"/>
              <a:gd name="T118" fmla="*/ 2147483647 w 390"/>
              <a:gd name="T119" fmla="*/ 47194790 h 391"/>
              <a:gd name="T120" fmla="*/ 2147483647 w 390"/>
              <a:gd name="T121" fmla="*/ 235960252 h 39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90"/>
              <a:gd name="T184" fmla="*/ 0 h 391"/>
              <a:gd name="T185" fmla="*/ 390 w 390"/>
              <a:gd name="T186" fmla="*/ 391 h 39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90" h="391">
                <a:moveTo>
                  <a:pt x="193" y="389"/>
                </a:moveTo>
                <a:cubicBezTo>
                  <a:pt x="193" y="387"/>
                  <a:pt x="194" y="386"/>
                  <a:pt x="195" y="386"/>
                </a:cubicBezTo>
                <a:cubicBezTo>
                  <a:pt x="195" y="386"/>
                  <a:pt x="195" y="386"/>
                  <a:pt x="195" y="386"/>
                </a:cubicBezTo>
                <a:cubicBezTo>
                  <a:pt x="196" y="386"/>
                  <a:pt x="197" y="387"/>
                  <a:pt x="197" y="389"/>
                </a:cubicBezTo>
                <a:cubicBezTo>
                  <a:pt x="197" y="389"/>
                  <a:pt x="197" y="389"/>
                  <a:pt x="197" y="389"/>
                </a:cubicBezTo>
                <a:cubicBezTo>
                  <a:pt x="197" y="390"/>
                  <a:pt x="196" y="391"/>
                  <a:pt x="195" y="391"/>
                </a:cubicBezTo>
                <a:cubicBezTo>
                  <a:pt x="195" y="391"/>
                  <a:pt x="195" y="391"/>
                  <a:pt x="195" y="391"/>
                </a:cubicBezTo>
                <a:cubicBezTo>
                  <a:pt x="195" y="391"/>
                  <a:pt x="195" y="391"/>
                  <a:pt x="195" y="391"/>
                </a:cubicBezTo>
                <a:cubicBezTo>
                  <a:pt x="195" y="391"/>
                  <a:pt x="195" y="391"/>
                  <a:pt x="195" y="391"/>
                </a:cubicBezTo>
                <a:cubicBezTo>
                  <a:pt x="194" y="391"/>
                  <a:pt x="193" y="390"/>
                  <a:pt x="193" y="389"/>
                </a:cubicBezTo>
                <a:close/>
                <a:moveTo>
                  <a:pt x="200" y="388"/>
                </a:moveTo>
                <a:cubicBezTo>
                  <a:pt x="200" y="387"/>
                  <a:pt x="201" y="386"/>
                  <a:pt x="202" y="386"/>
                </a:cubicBezTo>
                <a:cubicBezTo>
                  <a:pt x="202" y="386"/>
                  <a:pt x="202" y="386"/>
                  <a:pt x="202" y="386"/>
                </a:cubicBezTo>
                <a:cubicBezTo>
                  <a:pt x="203" y="386"/>
                  <a:pt x="204" y="387"/>
                  <a:pt x="204" y="388"/>
                </a:cubicBezTo>
                <a:cubicBezTo>
                  <a:pt x="204" y="388"/>
                  <a:pt x="204" y="388"/>
                  <a:pt x="204" y="388"/>
                </a:cubicBezTo>
                <a:cubicBezTo>
                  <a:pt x="204" y="390"/>
                  <a:pt x="203" y="390"/>
                  <a:pt x="202" y="391"/>
                </a:cubicBezTo>
                <a:cubicBezTo>
                  <a:pt x="202" y="391"/>
                  <a:pt x="202" y="391"/>
                  <a:pt x="202" y="391"/>
                </a:cubicBezTo>
                <a:cubicBezTo>
                  <a:pt x="202" y="391"/>
                  <a:pt x="202" y="391"/>
                  <a:pt x="202" y="391"/>
                </a:cubicBezTo>
                <a:cubicBezTo>
                  <a:pt x="202" y="391"/>
                  <a:pt x="202" y="391"/>
                  <a:pt x="202" y="391"/>
                </a:cubicBezTo>
                <a:cubicBezTo>
                  <a:pt x="201" y="391"/>
                  <a:pt x="200" y="390"/>
                  <a:pt x="200" y="388"/>
                </a:cubicBezTo>
                <a:close/>
                <a:moveTo>
                  <a:pt x="188" y="391"/>
                </a:moveTo>
                <a:cubicBezTo>
                  <a:pt x="187" y="390"/>
                  <a:pt x="186" y="389"/>
                  <a:pt x="186" y="388"/>
                </a:cubicBezTo>
                <a:cubicBezTo>
                  <a:pt x="186" y="388"/>
                  <a:pt x="186" y="388"/>
                  <a:pt x="186" y="388"/>
                </a:cubicBezTo>
                <a:cubicBezTo>
                  <a:pt x="186" y="387"/>
                  <a:pt x="187" y="386"/>
                  <a:pt x="188" y="386"/>
                </a:cubicBezTo>
                <a:cubicBezTo>
                  <a:pt x="188" y="386"/>
                  <a:pt x="188" y="386"/>
                  <a:pt x="188" y="386"/>
                </a:cubicBezTo>
                <a:cubicBezTo>
                  <a:pt x="189" y="386"/>
                  <a:pt x="190" y="387"/>
                  <a:pt x="190" y="388"/>
                </a:cubicBezTo>
                <a:cubicBezTo>
                  <a:pt x="190" y="388"/>
                  <a:pt x="190" y="388"/>
                  <a:pt x="190" y="388"/>
                </a:cubicBezTo>
                <a:cubicBezTo>
                  <a:pt x="190" y="390"/>
                  <a:pt x="189" y="391"/>
                  <a:pt x="188" y="391"/>
                </a:cubicBezTo>
                <a:cubicBezTo>
                  <a:pt x="188" y="391"/>
                  <a:pt x="188" y="391"/>
                  <a:pt x="188" y="391"/>
                </a:cubicBezTo>
                <a:cubicBezTo>
                  <a:pt x="188" y="391"/>
                  <a:pt x="188" y="391"/>
                  <a:pt x="188" y="391"/>
                </a:cubicBezTo>
                <a:close/>
                <a:moveTo>
                  <a:pt x="207" y="388"/>
                </a:moveTo>
                <a:cubicBezTo>
                  <a:pt x="207" y="387"/>
                  <a:pt x="208" y="386"/>
                  <a:pt x="209" y="386"/>
                </a:cubicBezTo>
                <a:cubicBezTo>
                  <a:pt x="209" y="386"/>
                  <a:pt x="209" y="386"/>
                  <a:pt x="209" y="386"/>
                </a:cubicBezTo>
                <a:cubicBezTo>
                  <a:pt x="210" y="386"/>
                  <a:pt x="211" y="387"/>
                  <a:pt x="211" y="388"/>
                </a:cubicBezTo>
                <a:cubicBezTo>
                  <a:pt x="211" y="388"/>
                  <a:pt x="211" y="388"/>
                  <a:pt x="211" y="388"/>
                </a:cubicBezTo>
                <a:cubicBezTo>
                  <a:pt x="211" y="389"/>
                  <a:pt x="210" y="390"/>
                  <a:pt x="209" y="390"/>
                </a:cubicBezTo>
                <a:cubicBezTo>
                  <a:pt x="209" y="390"/>
                  <a:pt x="209" y="390"/>
                  <a:pt x="209" y="390"/>
                </a:cubicBezTo>
                <a:cubicBezTo>
                  <a:pt x="209" y="390"/>
                  <a:pt x="209" y="390"/>
                  <a:pt x="209" y="390"/>
                </a:cubicBezTo>
                <a:cubicBezTo>
                  <a:pt x="209" y="390"/>
                  <a:pt x="209" y="390"/>
                  <a:pt x="209" y="390"/>
                </a:cubicBezTo>
                <a:cubicBezTo>
                  <a:pt x="208" y="390"/>
                  <a:pt x="207" y="389"/>
                  <a:pt x="207" y="388"/>
                </a:cubicBezTo>
                <a:close/>
                <a:moveTo>
                  <a:pt x="181" y="390"/>
                </a:moveTo>
                <a:cubicBezTo>
                  <a:pt x="179" y="390"/>
                  <a:pt x="178" y="389"/>
                  <a:pt x="179" y="388"/>
                </a:cubicBezTo>
                <a:cubicBezTo>
                  <a:pt x="179" y="388"/>
                  <a:pt x="179" y="388"/>
                  <a:pt x="179" y="388"/>
                </a:cubicBezTo>
                <a:cubicBezTo>
                  <a:pt x="179" y="387"/>
                  <a:pt x="180" y="386"/>
                  <a:pt x="181" y="386"/>
                </a:cubicBezTo>
                <a:cubicBezTo>
                  <a:pt x="181" y="386"/>
                  <a:pt x="181" y="386"/>
                  <a:pt x="181" y="386"/>
                </a:cubicBezTo>
                <a:cubicBezTo>
                  <a:pt x="182" y="386"/>
                  <a:pt x="183" y="387"/>
                  <a:pt x="183" y="388"/>
                </a:cubicBezTo>
                <a:cubicBezTo>
                  <a:pt x="183" y="388"/>
                  <a:pt x="183" y="388"/>
                  <a:pt x="183" y="388"/>
                </a:cubicBezTo>
                <a:cubicBezTo>
                  <a:pt x="183" y="389"/>
                  <a:pt x="182" y="390"/>
                  <a:pt x="181" y="390"/>
                </a:cubicBezTo>
                <a:cubicBezTo>
                  <a:pt x="181" y="390"/>
                  <a:pt x="181" y="390"/>
                  <a:pt x="181" y="390"/>
                </a:cubicBezTo>
                <a:cubicBezTo>
                  <a:pt x="181" y="390"/>
                  <a:pt x="181" y="390"/>
                  <a:pt x="181" y="390"/>
                </a:cubicBezTo>
                <a:close/>
                <a:moveTo>
                  <a:pt x="214" y="388"/>
                </a:moveTo>
                <a:cubicBezTo>
                  <a:pt x="214" y="386"/>
                  <a:pt x="215" y="385"/>
                  <a:pt x="216" y="385"/>
                </a:cubicBezTo>
                <a:cubicBezTo>
                  <a:pt x="216" y="385"/>
                  <a:pt x="216" y="385"/>
                  <a:pt x="216" y="385"/>
                </a:cubicBezTo>
                <a:cubicBezTo>
                  <a:pt x="217" y="385"/>
                  <a:pt x="218" y="386"/>
                  <a:pt x="218" y="387"/>
                </a:cubicBezTo>
                <a:cubicBezTo>
                  <a:pt x="218" y="387"/>
                  <a:pt x="218" y="387"/>
                  <a:pt x="218" y="387"/>
                </a:cubicBezTo>
                <a:cubicBezTo>
                  <a:pt x="219" y="388"/>
                  <a:pt x="218" y="389"/>
                  <a:pt x="217" y="389"/>
                </a:cubicBezTo>
                <a:cubicBezTo>
                  <a:pt x="217" y="389"/>
                  <a:pt x="217" y="389"/>
                  <a:pt x="217" y="389"/>
                </a:cubicBezTo>
                <a:cubicBezTo>
                  <a:pt x="217" y="389"/>
                  <a:pt x="217" y="389"/>
                  <a:pt x="217" y="389"/>
                </a:cubicBezTo>
                <a:cubicBezTo>
                  <a:pt x="217" y="389"/>
                  <a:pt x="217" y="389"/>
                  <a:pt x="217" y="389"/>
                </a:cubicBezTo>
                <a:cubicBezTo>
                  <a:pt x="216" y="389"/>
                  <a:pt x="216" y="389"/>
                  <a:pt x="216" y="389"/>
                </a:cubicBezTo>
                <a:cubicBezTo>
                  <a:pt x="216" y="389"/>
                  <a:pt x="216" y="389"/>
                  <a:pt x="216" y="389"/>
                </a:cubicBezTo>
                <a:cubicBezTo>
                  <a:pt x="215" y="389"/>
                  <a:pt x="214" y="389"/>
                  <a:pt x="214" y="388"/>
                </a:cubicBezTo>
                <a:close/>
                <a:moveTo>
                  <a:pt x="173" y="389"/>
                </a:moveTo>
                <a:cubicBezTo>
                  <a:pt x="172" y="389"/>
                  <a:pt x="171" y="388"/>
                  <a:pt x="171" y="387"/>
                </a:cubicBezTo>
                <a:cubicBezTo>
                  <a:pt x="171" y="387"/>
                  <a:pt x="171" y="387"/>
                  <a:pt x="171" y="387"/>
                </a:cubicBezTo>
                <a:cubicBezTo>
                  <a:pt x="171" y="386"/>
                  <a:pt x="173" y="385"/>
                  <a:pt x="174" y="385"/>
                </a:cubicBezTo>
                <a:cubicBezTo>
                  <a:pt x="174" y="385"/>
                  <a:pt x="174" y="385"/>
                  <a:pt x="174" y="385"/>
                </a:cubicBezTo>
                <a:cubicBezTo>
                  <a:pt x="175" y="385"/>
                  <a:pt x="176" y="386"/>
                  <a:pt x="176" y="388"/>
                </a:cubicBezTo>
                <a:cubicBezTo>
                  <a:pt x="176" y="388"/>
                  <a:pt x="176" y="388"/>
                  <a:pt x="176" y="388"/>
                </a:cubicBezTo>
                <a:cubicBezTo>
                  <a:pt x="175" y="389"/>
                  <a:pt x="175" y="389"/>
                  <a:pt x="173" y="389"/>
                </a:cubicBezTo>
                <a:cubicBezTo>
                  <a:pt x="173" y="389"/>
                  <a:pt x="173" y="389"/>
                  <a:pt x="173" y="389"/>
                </a:cubicBezTo>
                <a:cubicBezTo>
                  <a:pt x="173" y="389"/>
                  <a:pt x="173" y="389"/>
                  <a:pt x="173" y="389"/>
                </a:cubicBezTo>
                <a:close/>
                <a:moveTo>
                  <a:pt x="221" y="387"/>
                </a:moveTo>
                <a:cubicBezTo>
                  <a:pt x="221" y="386"/>
                  <a:pt x="222" y="385"/>
                  <a:pt x="223" y="384"/>
                </a:cubicBezTo>
                <a:cubicBezTo>
                  <a:pt x="223" y="384"/>
                  <a:pt x="223" y="384"/>
                  <a:pt x="223" y="384"/>
                </a:cubicBezTo>
                <a:cubicBezTo>
                  <a:pt x="224" y="384"/>
                  <a:pt x="225" y="385"/>
                  <a:pt x="226" y="386"/>
                </a:cubicBezTo>
                <a:cubicBezTo>
                  <a:pt x="226" y="386"/>
                  <a:pt x="226" y="386"/>
                  <a:pt x="226" y="386"/>
                </a:cubicBezTo>
                <a:cubicBezTo>
                  <a:pt x="226" y="387"/>
                  <a:pt x="225" y="388"/>
                  <a:pt x="224" y="389"/>
                </a:cubicBezTo>
                <a:cubicBezTo>
                  <a:pt x="224" y="389"/>
                  <a:pt x="224" y="389"/>
                  <a:pt x="224" y="389"/>
                </a:cubicBezTo>
                <a:cubicBezTo>
                  <a:pt x="224" y="389"/>
                  <a:pt x="224" y="389"/>
                  <a:pt x="223" y="389"/>
                </a:cubicBezTo>
                <a:cubicBezTo>
                  <a:pt x="223" y="389"/>
                  <a:pt x="223" y="389"/>
                  <a:pt x="223" y="389"/>
                </a:cubicBezTo>
                <a:cubicBezTo>
                  <a:pt x="222" y="389"/>
                  <a:pt x="222" y="388"/>
                  <a:pt x="221" y="387"/>
                </a:cubicBezTo>
                <a:close/>
                <a:moveTo>
                  <a:pt x="166" y="388"/>
                </a:moveTo>
                <a:cubicBezTo>
                  <a:pt x="165" y="388"/>
                  <a:pt x="164" y="387"/>
                  <a:pt x="164" y="386"/>
                </a:cubicBezTo>
                <a:cubicBezTo>
                  <a:pt x="164" y="386"/>
                  <a:pt x="164" y="386"/>
                  <a:pt x="164" y="386"/>
                </a:cubicBezTo>
                <a:cubicBezTo>
                  <a:pt x="164" y="385"/>
                  <a:pt x="165" y="384"/>
                  <a:pt x="167" y="384"/>
                </a:cubicBezTo>
                <a:cubicBezTo>
                  <a:pt x="167" y="384"/>
                  <a:pt x="167" y="384"/>
                  <a:pt x="167" y="384"/>
                </a:cubicBezTo>
                <a:cubicBezTo>
                  <a:pt x="168" y="384"/>
                  <a:pt x="169" y="386"/>
                  <a:pt x="168" y="387"/>
                </a:cubicBezTo>
                <a:cubicBezTo>
                  <a:pt x="168" y="387"/>
                  <a:pt x="168" y="387"/>
                  <a:pt x="168" y="387"/>
                </a:cubicBezTo>
                <a:cubicBezTo>
                  <a:pt x="168" y="388"/>
                  <a:pt x="167" y="389"/>
                  <a:pt x="166" y="389"/>
                </a:cubicBezTo>
                <a:cubicBezTo>
                  <a:pt x="166" y="389"/>
                  <a:pt x="166" y="389"/>
                  <a:pt x="166" y="389"/>
                </a:cubicBezTo>
                <a:cubicBezTo>
                  <a:pt x="166" y="389"/>
                  <a:pt x="166" y="389"/>
                  <a:pt x="166" y="388"/>
                </a:cubicBezTo>
                <a:close/>
                <a:moveTo>
                  <a:pt x="229" y="386"/>
                </a:moveTo>
                <a:cubicBezTo>
                  <a:pt x="228" y="384"/>
                  <a:pt x="229" y="383"/>
                  <a:pt x="230" y="383"/>
                </a:cubicBezTo>
                <a:cubicBezTo>
                  <a:pt x="230" y="383"/>
                  <a:pt x="230" y="383"/>
                  <a:pt x="230" y="383"/>
                </a:cubicBezTo>
                <a:cubicBezTo>
                  <a:pt x="231" y="383"/>
                  <a:pt x="232" y="384"/>
                  <a:pt x="233" y="385"/>
                </a:cubicBezTo>
                <a:cubicBezTo>
                  <a:pt x="233" y="385"/>
                  <a:pt x="233" y="385"/>
                  <a:pt x="233" y="385"/>
                </a:cubicBezTo>
                <a:cubicBezTo>
                  <a:pt x="233" y="386"/>
                  <a:pt x="232" y="387"/>
                  <a:pt x="231" y="387"/>
                </a:cubicBezTo>
                <a:cubicBezTo>
                  <a:pt x="231" y="387"/>
                  <a:pt x="231" y="387"/>
                  <a:pt x="231" y="387"/>
                </a:cubicBezTo>
                <a:cubicBezTo>
                  <a:pt x="231" y="387"/>
                  <a:pt x="231" y="387"/>
                  <a:pt x="231" y="387"/>
                </a:cubicBezTo>
                <a:cubicBezTo>
                  <a:pt x="231" y="387"/>
                  <a:pt x="231" y="387"/>
                  <a:pt x="231" y="387"/>
                </a:cubicBezTo>
                <a:cubicBezTo>
                  <a:pt x="230" y="387"/>
                  <a:pt x="229" y="387"/>
                  <a:pt x="229" y="386"/>
                </a:cubicBezTo>
                <a:close/>
                <a:moveTo>
                  <a:pt x="159" y="387"/>
                </a:moveTo>
                <a:cubicBezTo>
                  <a:pt x="159" y="387"/>
                  <a:pt x="159" y="387"/>
                  <a:pt x="159" y="387"/>
                </a:cubicBezTo>
                <a:cubicBezTo>
                  <a:pt x="159" y="387"/>
                  <a:pt x="159" y="387"/>
                  <a:pt x="159" y="387"/>
                </a:cubicBezTo>
                <a:cubicBezTo>
                  <a:pt x="158" y="387"/>
                  <a:pt x="157" y="386"/>
                  <a:pt x="157" y="385"/>
                </a:cubicBezTo>
                <a:cubicBezTo>
                  <a:pt x="157" y="385"/>
                  <a:pt x="157" y="385"/>
                  <a:pt x="157" y="385"/>
                </a:cubicBezTo>
                <a:cubicBezTo>
                  <a:pt x="157" y="384"/>
                  <a:pt x="158" y="383"/>
                  <a:pt x="160" y="383"/>
                </a:cubicBezTo>
                <a:cubicBezTo>
                  <a:pt x="160" y="383"/>
                  <a:pt x="160" y="383"/>
                  <a:pt x="160" y="383"/>
                </a:cubicBezTo>
                <a:cubicBezTo>
                  <a:pt x="161" y="383"/>
                  <a:pt x="161" y="384"/>
                  <a:pt x="161" y="386"/>
                </a:cubicBezTo>
                <a:cubicBezTo>
                  <a:pt x="161" y="386"/>
                  <a:pt x="161" y="386"/>
                  <a:pt x="161" y="386"/>
                </a:cubicBezTo>
                <a:cubicBezTo>
                  <a:pt x="161" y="387"/>
                  <a:pt x="160" y="387"/>
                  <a:pt x="159" y="387"/>
                </a:cubicBezTo>
                <a:cubicBezTo>
                  <a:pt x="159" y="387"/>
                  <a:pt x="159" y="387"/>
                  <a:pt x="159" y="387"/>
                </a:cubicBezTo>
                <a:cubicBezTo>
                  <a:pt x="159" y="387"/>
                  <a:pt x="159" y="387"/>
                  <a:pt x="159" y="387"/>
                </a:cubicBezTo>
                <a:close/>
                <a:moveTo>
                  <a:pt x="236" y="384"/>
                </a:moveTo>
                <a:cubicBezTo>
                  <a:pt x="235" y="383"/>
                  <a:pt x="236" y="382"/>
                  <a:pt x="237" y="382"/>
                </a:cubicBezTo>
                <a:cubicBezTo>
                  <a:pt x="237" y="382"/>
                  <a:pt x="237" y="382"/>
                  <a:pt x="237" y="382"/>
                </a:cubicBezTo>
                <a:cubicBezTo>
                  <a:pt x="238" y="381"/>
                  <a:pt x="239" y="382"/>
                  <a:pt x="240" y="383"/>
                </a:cubicBezTo>
                <a:cubicBezTo>
                  <a:pt x="240" y="383"/>
                  <a:pt x="240" y="383"/>
                  <a:pt x="240" y="383"/>
                </a:cubicBezTo>
                <a:cubicBezTo>
                  <a:pt x="240" y="384"/>
                  <a:pt x="239" y="386"/>
                  <a:pt x="238" y="386"/>
                </a:cubicBezTo>
                <a:cubicBezTo>
                  <a:pt x="238" y="386"/>
                  <a:pt x="238" y="386"/>
                  <a:pt x="238" y="386"/>
                </a:cubicBezTo>
                <a:cubicBezTo>
                  <a:pt x="238" y="386"/>
                  <a:pt x="238" y="386"/>
                  <a:pt x="238" y="386"/>
                </a:cubicBezTo>
                <a:cubicBezTo>
                  <a:pt x="238" y="386"/>
                  <a:pt x="238" y="386"/>
                  <a:pt x="238" y="386"/>
                </a:cubicBezTo>
                <a:cubicBezTo>
                  <a:pt x="238" y="386"/>
                  <a:pt x="238" y="386"/>
                  <a:pt x="238" y="386"/>
                </a:cubicBezTo>
                <a:cubicBezTo>
                  <a:pt x="238" y="386"/>
                  <a:pt x="238" y="386"/>
                  <a:pt x="238" y="386"/>
                </a:cubicBezTo>
                <a:cubicBezTo>
                  <a:pt x="237" y="386"/>
                  <a:pt x="236" y="385"/>
                  <a:pt x="236" y="384"/>
                </a:cubicBezTo>
                <a:close/>
                <a:moveTo>
                  <a:pt x="152" y="386"/>
                </a:moveTo>
                <a:cubicBezTo>
                  <a:pt x="151" y="386"/>
                  <a:pt x="150" y="384"/>
                  <a:pt x="150" y="383"/>
                </a:cubicBezTo>
                <a:cubicBezTo>
                  <a:pt x="150" y="383"/>
                  <a:pt x="150" y="383"/>
                  <a:pt x="150" y="383"/>
                </a:cubicBezTo>
                <a:cubicBezTo>
                  <a:pt x="150" y="382"/>
                  <a:pt x="151" y="381"/>
                  <a:pt x="153" y="382"/>
                </a:cubicBezTo>
                <a:cubicBezTo>
                  <a:pt x="153" y="382"/>
                  <a:pt x="153" y="382"/>
                  <a:pt x="153" y="382"/>
                </a:cubicBezTo>
                <a:cubicBezTo>
                  <a:pt x="154" y="382"/>
                  <a:pt x="154" y="383"/>
                  <a:pt x="154" y="384"/>
                </a:cubicBezTo>
                <a:cubicBezTo>
                  <a:pt x="154" y="384"/>
                  <a:pt x="154" y="384"/>
                  <a:pt x="154" y="384"/>
                </a:cubicBezTo>
                <a:cubicBezTo>
                  <a:pt x="154" y="385"/>
                  <a:pt x="153" y="386"/>
                  <a:pt x="152" y="386"/>
                </a:cubicBezTo>
                <a:cubicBezTo>
                  <a:pt x="152" y="386"/>
                  <a:pt x="152" y="386"/>
                  <a:pt x="152" y="386"/>
                </a:cubicBezTo>
                <a:cubicBezTo>
                  <a:pt x="152" y="386"/>
                  <a:pt x="152" y="386"/>
                  <a:pt x="152" y="386"/>
                </a:cubicBezTo>
                <a:close/>
                <a:moveTo>
                  <a:pt x="243" y="383"/>
                </a:moveTo>
                <a:cubicBezTo>
                  <a:pt x="242" y="381"/>
                  <a:pt x="243" y="380"/>
                  <a:pt x="244" y="380"/>
                </a:cubicBezTo>
                <a:cubicBezTo>
                  <a:pt x="244" y="380"/>
                  <a:pt x="244" y="380"/>
                  <a:pt x="244" y="380"/>
                </a:cubicBezTo>
                <a:cubicBezTo>
                  <a:pt x="245" y="380"/>
                  <a:pt x="246" y="380"/>
                  <a:pt x="247" y="382"/>
                </a:cubicBezTo>
                <a:cubicBezTo>
                  <a:pt x="247" y="382"/>
                  <a:pt x="247" y="382"/>
                  <a:pt x="247" y="382"/>
                </a:cubicBezTo>
                <a:cubicBezTo>
                  <a:pt x="247" y="383"/>
                  <a:pt x="246" y="384"/>
                  <a:pt x="245" y="384"/>
                </a:cubicBezTo>
                <a:cubicBezTo>
                  <a:pt x="245" y="384"/>
                  <a:pt x="245" y="384"/>
                  <a:pt x="245" y="384"/>
                </a:cubicBezTo>
                <a:cubicBezTo>
                  <a:pt x="245" y="384"/>
                  <a:pt x="245" y="384"/>
                  <a:pt x="245" y="384"/>
                </a:cubicBezTo>
                <a:cubicBezTo>
                  <a:pt x="245" y="384"/>
                  <a:pt x="245" y="384"/>
                  <a:pt x="245" y="384"/>
                </a:cubicBezTo>
                <a:cubicBezTo>
                  <a:pt x="244" y="384"/>
                  <a:pt x="243" y="384"/>
                  <a:pt x="243" y="383"/>
                </a:cubicBezTo>
                <a:close/>
                <a:moveTo>
                  <a:pt x="145" y="384"/>
                </a:moveTo>
                <a:cubicBezTo>
                  <a:pt x="145" y="384"/>
                  <a:pt x="145" y="384"/>
                  <a:pt x="145" y="384"/>
                </a:cubicBezTo>
                <a:cubicBezTo>
                  <a:pt x="145" y="384"/>
                  <a:pt x="145" y="384"/>
                  <a:pt x="145" y="384"/>
                </a:cubicBezTo>
                <a:cubicBezTo>
                  <a:pt x="143" y="384"/>
                  <a:pt x="143" y="383"/>
                  <a:pt x="143" y="381"/>
                </a:cubicBezTo>
                <a:cubicBezTo>
                  <a:pt x="143" y="381"/>
                  <a:pt x="143" y="381"/>
                  <a:pt x="143" y="381"/>
                </a:cubicBezTo>
                <a:cubicBezTo>
                  <a:pt x="143" y="380"/>
                  <a:pt x="145" y="380"/>
                  <a:pt x="146" y="380"/>
                </a:cubicBezTo>
                <a:cubicBezTo>
                  <a:pt x="146" y="380"/>
                  <a:pt x="146" y="380"/>
                  <a:pt x="146" y="380"/>
                </a:cubicBezTo>
                <a:cubicBezTo>
                  <a:pt x="147" y="380"/>
                  <a:pt x="147" y="381"/>
                  <a:pt x="147" y="383"/>
                </a:cubicBezTo>
                <a:cubicBezTo>
                  <a:pt x="147" y="383"/>
                  <a:pt x="147" y="383"/>
                  <a:pt x="147" y="383"/>
                </a:cubicBezTo>
                <a:cubicBezTo>
                  <a:pt x="147" y="383"/>
                  <a:pt x="146" y="384"/>
                  <a:pt x="145" y="384"/>
                </a:cubicBezTo>
                <a:cubicBezTo>
                  <a:pt x="145" y="384"/>
                  <a:pt x="145" y="384"/>
                  <a:pt x="145" y="384"/>
                </a:cubicBezTo>
                <a:cubicBezTo>
                  <a:pt x="145" y="384"/>
                  <a:pt x="145" y="384"/>
                  <a:pt x="145" y="384"/>
                </a:cubicBezTo>
                <a:close/>
                <a:moveTo>
                  <a:pt x="250" y="381"/>
                </a:moveTo>
                <a:cubicBezTo>
                  <a:pt x="249" y="380"/>
                  <a:pt x="250" y="378"/>
                  <a:pt x="251" y="378"/>
                </a:cubicBezTo>
                <a:cubicBezTo>
                  <a:pt x="251" y="378"/>
                  <a:pt x="251" y="378"/>
                  <a:pt x="251" y="378"/>
                </a:cubicBezTo>
                <a:cubicBezTo>
                  <a:pt x="252" y="378"/>
                  <a:pt x="253" y="378"/>
                  <a:pt x="254" y="379"/>
                </a:cubicBezTo>
                <a:cubicBezTo>
                  <a:pt x="254" y="379"/>
                  <a:pt x="254" y="379"/>
                  <a:pt x="254" y="379"/>
                </a:cubicBezTo>
                <a:cubicBezTo>
                  <a:pt x="254" y="381"/>
                  <a:pt x="253" y="382"/>
                  <a:pt x="252" y="382"/>
                </a:cubicBezTo>
                <a:cubicBezTo>
                  <a:pt x="252" y="382"/>
                  <a:pt x="252" y="382"/>
                  <a:pt x="252" y="382"/>
                </a:cubicBezTo>
                <a:cubicBezTo>
                  <a:pt x="252" y="382"/>
                  <a:pt x="252" y="382"/>
                  <a:pt x="252" y="382"/>
                </a:cubicBezTo>
                <a:cubicBezTo>
                  <a:pt x="252" y="382"/>
                  <a:pt x="252" y="382"/>
                  <a:pt x="252" y="382"/>
                </a:cubicBezTo>
                <a:cubicBezTo>
                  <a:pt x="251" y="382"/>
                  <a:pt x="250" y="382"/>
                  <a:pt x="250" y="381"/>
                </a:cubicBezTo>
                <a:close/>
                <a:moveTo>
                  <a:pt x="138" y="382"/>
                </a:moveTo>
                <a:cubicBezTo>
                  <a:pt x="136" y="382"/>
                  <a:pt x="136" y="380"/>
                  <a:pt x="136" y="379"/>
                </a:cubicBezTo>
                <a:cubicBezTo>
                  <a:pt x="136" y="379"/>
                  <a:pt x="136" y="379"/>
                  <a:pt x="136" y="379"/>
                </a:cubicBezTo>
                <a:cubicBezTo>
                  <a:pt x="136" y="378"/>
                  <a:pt x="138" y="378"/>
                  <a:pt x="139" y="378"/>
                </a:cubicBezTo>
                <a:cubicBezTo>
                  <a:pt x="139" y="378"/>
                  <a:pt x="139" y="378"/>
                  <a:pt x="139" y="378"/>
                </a:cubicBezTo>
                <a:cubicBezTo>
                  <a:pt x="140" y="378"/>
                  <a:pt x="141" y="379"/>
                  <a:pt x="140" y="381"/>
                </a:cubicBezTo>
                <a:cubicBezTo>
                  <a:pt x="140" y="381"/>
                  <a:pt x="140" y="381"/>
                  <a:pt x="140" y="381"/>
                </a:cubicBezTo>
                <a:cubicBezTo>
                  <a:pt x="140" y="382"/>
                  <a:pt x="139" y="382"/>
                  <a:pt x="138" y="382"/>
                </a:cubicBezTo>
                <a:cubicBezTo>
                  <a:pt x="138" y="382"/>
                  <a:pt x="138" y="382"/>
                  <a:pt x="138" y="382"/>
                </a:cubicBezTo>
                <a:cubicBezTo>
                  <a:pt x="138" y="382"/>
                  <a:pt x="138" y="382"/>
                  <a:pt x="138" y="382"/>
                </a:cubicBezTo>
                <a:close/>
                <a:moveTo>
                  <a:pt x="256" y="379"/>
                </a:moveTo>
                <a:cubicBezTo>
                  <a:pt x="256" y="377"/>
                  <a:pt x="257" y="376"/>
                  <a:pt x="258" y="376"/>
                </a:cubicBezTo>
                <a:cubicBezTo>
                  <a:pt x="258" y="376"/>
                  <a:pt x="258" y="376"/>
                  <a:pt x="258" y="376"/>
                </a:cubicBezTo>
                <a:cubicBezTo>
                  <a:pt x="259" y="375"/>
                  <a:pt x="260" y="376"/>
                  <a:pt x="260" y="377"/>
                </a:cubicBezTo>
                <a:cubicBezTo>
                  <a:pt x="260" y="377"/>
                  <a:pt x="260" y="377"/>
                  <a:pt x="260" y="377"/>
                </a:cubicBezTo>
                <a:cubicBezTo>
                  <a:pt x="261" y="378"/>
                  <a:pt x="260" y="379"/>
                  <a:pt x="259" y="380"/>
                </a:cubicBezTo>
                <a:cubicBezTo>
                  <a:pt x="259" y="380"/>
                  <a:pt x="259" y="380"/>
                  <a:pt x="259" y="380"/>
                </a:cubicBezTo>
                <a:cubicBezTo>
                  <a:pt x="259" y="380"/>
                  <a:pt x="259" y="380"/>
                  <a:pt x="259" y="380"/>
                </a:cubicBezTo>
                <a:cubicBezTo>
                  <a:pt x="259" y="380"/>
                  <a:pt x="259" y="380"/>
                  <a:pt x="259" y="380"/>
                </a:cubicBezTo>
                <a:cubicBezTo>
                  <a:pt x="258" y="380"/>
                  <a:pt x="257" y="379"/>
                  <a:pt x="256" y="379"/>
                </a:cubicBezTo>
                <a:close/>
                <a:moveTo>
                  <a:pt x="131" y="380"/>
                </a:moveTo>
                <a:cubicBezTo>
                  <a:pt x="129" y="379"/>
                  <a:pt x="129" y="378"/>
                  <a:pt x="129" y="377"/>
                </a:cubicBezTo>
                <a:cubicBezTo>
                  <a:pt x="129" y="377"/>
                  <a:pt x="129" y="377"/>
                  <a:pt x="129" y="377"/>
                </a:cubicBezTo>
                <a:cubicBezTo>
                  <a:pt x="130" y="376"/>
                  <a:pt x="131" y="375"/>
                  <a:pt x="132" y="376"/>
                </a:cubicBezTo>
                <a:cubicBezTo>
                  <a:pt x="132" y="376"/>
                  <a:pt x="132" y="376"/>
                  <a:pt x="132" y="376"/>
                </a:cubicBezTo>
                <a:cubicBezTo>
                  <a:pt x="133" y="376"/>
                  <a:pt x="134" y="377"/>
                  <a:pt x="133" y="378"/>
                </a:cubicBezTo>
                <a:cubicBezTo>
                  <a:pt x="133" y="378"/>
                  <a:pt x="133" y="378"/>
                  <a:pt x="133" y="378"/>
                </a:cubicBezTo>
                <a:cubicBezTo>
                  <a:pt x="133" y="379"/>
                  <a:pt x="132" y="380"/>
                  <a:pt x="131" y="380"/>
                </a:cubicBezTo>
                <a:cubicBezTo>
                  <a:pt x="131" y="380"/>
                  <a:pt x="131" y="380"/>
                  <a:pt x="131" y="380"/>
                </a:cubicBezTo>
                <a:cubicBezTo>
                  <a:pt x="131" y="380"/>
                  <a:pt x="131" y="380"/>
                  <a:pt x="131" y="380"/>
                </a:cubicBezTo>
                <a:close/>
                <a:moveTo>
                  <a:pt x="263" y="376"/>
                </a:moveTo>
                <a:cubicBezTo>
                  <a:pt x="263" y="375"/>
                  <a:pt x="263" y="374"/>
                  <a:pt x="264" y="373"/>
                </a:cubicBezTo>
                <a:cubicBezTo>
                  <a:pt x="264" y="373"/>
                  <a:pt x="264" y="373"/>
                  <a:pt x="264" y="373"/>
                </a:cubicBezTo>
                <a:cubicBezTo>
                  <a:pt x="266" y="373"/>
                  <a:pt x="267" y="373"/>
                  <a:pt x="267" y="375"/>
                </a:cubicBezTo>
                <a:cubicBezTo>
                  <a:pt x="267" y="375"/>
                  <a:pt x="267" y="375"/>
                  <a:pt x="267" y="375"/>
                </a:cubicBezTo>
                <a:cubicBezTo>
                  <a:pt x="268" y="376"/>
                  <a:pt x="267" y="377"/>
                  <a:pt x="266" y="377"/>
                </a:cubicBezTo>
                <a:cubicBezTo>
                  <a:pt x="266" y="377"/>
                  <a:pt x="266" y="377"/>
                  <a:pt x="266" y="377"/>
                </a:cubicBezTo>
                <a:cubicBezTo>
                  <a:pt x="266" y="377"/>
                  <a:pt x="266" y="377"/>
                  <a:pt x="265" y="377"/>
                </a:cubicBezTo>
                <a:cubicBezTo>
                  <a:pt x="265" y="377"/>
                  <a:pt x="265" y="377"/>
                  <a:pt x="265" y="377"/>
                </a:cubicBezTo>
                <a:cubicBezTo>
                  <a:pt x="264" y="377"/>
                  <a:pt x="264" y="377"/>
                  <a:pt x="263" y="376"/>
                </a:cubicBezTo>
                <a:close/>
                <a:moveTo>
                  <a:pt x="124" y="377"/>
                </a:moveTo>
                <a:cubicBezTo>
                  <a:pt x="123" y="377"/>
                  <a:pt x="122" y="375"/>
                  <a:pt x="123" y="374"/>
                </a:cubicBezTo>
                <a:cubicBezTo>
                  <a:pt x="123" y="374"/>
                  <a:pt x="123" y="374"/>
                  <a:pt x="123" y="374"/>
                </a:cubicBezTo>
                <a:cubicBezTo>
                  <a:pt x="123" y="373"/>
                  <a:pt x="124" y="373"/>
                  <a:pt x="125" y="373"/>
                </a:cubicBezTo>
                <a:cubicBezTo>
                  <a:pt x="125" y="373"/>
                  <a:pt x="125" y="373"/>
                  <a:pt x="125" y="373"/>
                </a:cubicBezTo>
                <a:cubicBezTo>
                  <a:pt x="126" y="374"/>
                  <a:pt x="127" y="375"/>
                  <a:pt x="126" y="376"/>
                </a:cubicBezTo>
                <a:cubicBezTo>
                  <a:pt x="126" y="376"/>
                  <a:pt x="126" y="376"/>
                  <a:pt x="126" y="376"/>
                </a:cubicBezTo>
                <a:cubicBezTo>
                  <a:pt x="126" y="377"/>
                  <a:pt x="125" y="377"/>
                  <a:pt x="125" y="377"/>
                </a:cubicBezTo>
                <a:cubicBezTo>
                  <a:pt x="125" y="377"/>
                  <a:pt x="125" y="377"/>
                  <a:pt x="125" y="377"/>
                </a:cubicBezTo>
                <a:cubicBezTo>
                  <a:pt x="124" y="377"/>
                  <a:pt x="124" y="377"/>
                  <a:pt x="124" y="377"/>
                </a:cubicBezTo>
                <a:close/>
                <a:moveTo>
                  <a:pt x="270" y="373"/>
                </a:moveTo>
                <a:cubicBezTo>
                  <a:pt x="270" y="372"/>
                  <a:pt x="270" y="371"/>
                  <a:pt x="271" y="371"/>
                </a:cubicBezTo>
                <a:cubicBezTo>
                  <a:pt x="271" y="371"/>
                  <a:pt x="271" y="371"/>
                  <a:pt x="271" y="371"/>
                </a:cubicBezTo>
                <a:cubicBezTo>
                  <a:pt x="272" y="370"/>
                  <a:pt x="273" y="371"/>
                  <a:pt x="274" y="372"/>
                </a:cubicBezTo>
                <a:cubicBezTo>
                  <a:pt x="274" y="372"/>
                  <a:pt x="274" y="372"/>
                  <a:pt x="274" y="372"/>
                </a:cubicBezTo>
                <a:cubicBezTo>
                  <a:pt x="274" y="373"/>
                  <a:pt x="274" y="374"/>
                  <a:pt x="273" y="375"/>
                </a:cubicBezTo>
                <a:cubicBezTo>
                  <a:pt x="273" y="375"/>
                  <a:pt x="273" y="375"/>
                  <a:pt x="273" y="375"/>
                </a:cubicBezTo>
                <a:cubicBezTo>
                  <a:pt x="273" y="375"/>
                  <a:pt x="273" y="375"/>
                  <a:pt x="273" y="375"/>
                </a:cubicBezTo>
                <a:cubicBezTo>
                  <a:pt x="273" y="375"/>
                  <a:pt x="273" y="375"/>
                  <a:pt x="273" y="375"/>
                </a:cubicBezTo>
                <a:cubicBezTo>
                  <a:pt x="272" y="375"/>
                  <a:pt x="272" y="375"/>
                  <a:pt x="272" y="375"/>
                </a:cubicBezTo>
                <a:cubicBezTo>
                  <a:pt x="272" y="375"/>
                  <a:pt x="272" y="375"/>
                  <a:pt x="272" y="375"/>
                </a:cubicBezTo>
                <a:cubicBezTo>
                  <a:pt x="271" y="375"/>
                  <a:pt x="270" y="374"/>
                  <a:pt x="270" y="373"/>
                </a:cubicBezTo>
                <a:close/>
                <a:moveTo>
                  <a:pt x="117" y="374"/>
                </a:moveTo>
                <a:cubicBezTo>
                  <a:pt x="116" y="374"/>
                  <a:pt x="115" y="373"/>
                  <a:pt x="116" y="372"/>
                </a:cubicBezTo>
                <a:cubicBezTo>
                  <a:pt x="116" y="372"/>
                  <a:pt x="116" y="372"/>
                  <a:pt x="116" y="372"/>
                </a:cubicBezTo>
                <a:cubicBezTo>
                  <a:pt x="116" y="370"/>
                  <a:pt x="118" y="370"/>
                  <a:pt x="119" y="370"/>
                </a:cubicBezTo>
                <a:cubicBezTo>
                  <a:pt x="119" y="370"/>
                  <a:pt x="119" y="370"/>
                  <a:pt x="119" y="370"/>
                </a:cubicBezTo>
                <a:cubicBezTo>
                  <a:pt x="120" y="371"/>
                  <a:pt x="120" y="372"/>
                  <a:pt x="120" y="373"/>
                </a:cubicBezTo>
                <a:cubicBezTo>
                  <a:pt x="120" y="373"/>
                  <a:pt x="120" y="373"/>
                  <a:pt x="120" y="373"/>
                </a:cubicBezTo>
                <a:cubicBezTo>
                  <a:pt x="119" y="374"/>
                  <a:pt x="119" y="375"/>
                  <a:pt x="118" y="375"/>
                </a:cubicBezTo>
                <a:cubicBezTo>
                  <a:pt x="118" y="375"/>
                  <a:pt x="118" y="375"/>
                  <a:pt x="118" y="375"/>
                </a:cubicBezTo>
                <a:cubicBezTo>
                  <a:pt x="118" y="375"/>
                  <a:pt x="117" y="374"/>
                  <a:pt x="117" y="374"/>
                </a:cubicBezTo>
                <a:close/>
                <a:moveTo>
                  <a:pt x="277" y="370"/>
                </a:moveTo>
                <a:cubicBezTo>
                  <a:pt x="276" y="369"/>
                  <a:pt x="276" y="368"/>
                  <a:pt x="278" y="368"/>
                </a:cubicBezTo>
                <a:cubicBezTo>
                  <a:pt x="278" y="368"/>
                  <a:pt x="278" y="368"/>
                  <a:pt x="278" y="368"/>
                </a:cubicBezTo>
                <a:cubicBezTo>
                  <a:pt x="279" y="367"/>
                  <a:pt x="280" y="368"/>
                  <a:pt x="280" y="369"/>
                </a:cubicBezTo>
                <a:cubicBezTo>
                  <a:pt x="280" y="369"/>
                  <a:pt x="280" y="369"/>
                  <a:pt x="280" y="369"/>
                </a:cubicBezTo>
                <a:cubicBezTo>
                  <a:pt x="281" y="370"/>
                  <a:pt x="280" y="371"/>
                  <a:pt x="279" y="371"/>
                </a:cubicBezTo>
                <a:cubicBezTo>
                  <a:pt x="279" y="371"/>
                  <a:pt x="279" y="371"/>
                  <a:pt x="279" y="371"/>
                </a:cubicBezTo>
                <a:cubicBezTo>
                  <a:pt x="279" y="372"/>
                  <a:pt x="279" y="372"/>
                  <a:pt x="278" y="372"/>
                </a:cubicBezTo>
                <a:cubicBezTo>
                  <a:pt x="278" y="372"/>
                  <a:pt x="278" y="372"/>
                  <a:pt x="278" y="372"/>
                </a:cubicBezTo>
                <a:cubicBezTo>
                  <a:pt x="278" y="372"/>
                  <a:pt x="277" y="371"/>
                  <a:pt x="277" y="370"/>
                </a:cubicBezTo>
                <a:close/>
                <a:moveTo>
                  <a:pt x="110" y="371"/>
                </a:moveTo>
                <a:cubicBezTo>
                  <a:pt x="109" y="371"/>
                  <a:pt x="109" y="370"/>
                  <a:pt x="109" y="368"/>
                </a:cubicBezTo>
                <a:cubicBezTo>
                  <a:pt x="109" y="368"/>
                  <a:pt x="109" y="368"/>
                  <a:pt x="109" y="368"/>
                </a:cubicBezTo>
                <a:cubicBezTo>
                  <a:pt x="110" y="367"/>
                  <a:pt x="111" y="367"/>
                  <a:pt x="112" y="367"/>
                </a:cubicBezTo>
                <a:cubicBezTo>
                  <a:pt x="112" y="367"/>
                  <a:pt x="112" y="367"/>
                  <a:pt x="112" y="367"/>
                </a:cubicBezTo>
                <a:cubicBezTo>
                  <a:pt x="113" y="368"/>
                  <a:pt x="114" y="369"/>
                  <a:pt x="113" y="370"/>
                </a:cubicBezTo>
                <a:cubicBezTo>
                  <a:pt x="113" y="370"/>
                  <a:pt x="113" y="370"/>
                  <a:pt x="113" y="370"/>
                </a:cubicBezTo>
                <a:cubicBezTo>
                  <a:pt x="113" y="371"/>
                  <a:pt x="112" y="371"/>
                  <a:pt x="111" y="371"/>
                </a:cubicBezTo>
                <a:cubicBezTo>
                  <a:pt x="111" y="371"/>
                  <a:pt x="111" y="371"/>
                  <a:pt x="111" y="371"/>
                </a:cubicBezTo>
                <a:cubicBezTo>
                  <a:pt x="111" y="371"/>
                  <a:pt x="111" y="371"/>
                  <a:pt x="110" y="371"/>
                </a:cubicBezTo>
                <a:close/>
                <a:moveTo>
                  <a:pt x="283" y="367"/>
                </a:moveTo>
                <a:cubicBezTo>
                  <a:pt x="282" y="366"/>
                  <a:pt x="283" y="365"/>
                  <a:pt x="284" y="364"/>
                </a:cubicBezTo>
                <a:cubicBezTo>
                  <a:pt x="284" y="364"/>
                  <a:pt x="284" y="364"/>
                  <a:pt x="284" y="364"/>
                </a:cubicBezTo>
                <a:cubicBezTo>
                  <a:pt x="285" y="364"/>
                  <a:pt x="286" y="364"/>
                  <a:pt x="287" y="365"/>
                </a:cubicBezTo>
                <a:cubicBezTo>
                  <a:pt x="287" y="365"/>
                  <a:pt x="287" y="365"/>
                  <a:pt x="287" y="365"/>
                </a:cubicBezTo>
                <a:cubicBezTo>
                  <a:pt x="287" y="366"/>
                  <a:pt x="287" y="368"/>
                  <a:pt x="286" y="368"/>
                </a:cubicBezTo>
                <a:cubicBezTo>
                  <a:pt x="286" y="368"/>
                  <a:pt x="286" y="368"/>
                  <a:pt x="286" y="368"/>
                </a:cubicBezTo>
                <a:cubicBezTo>
                  <a:pt x="286" y="368"/>
                  <a:pt x="286" y="368"/>
                  <a:pt x="286" y="368"/>
                </a:cubicBezTo>
                <a:cubicBezTo>
                  <a:pt x="286" y="368"/>
                  <a:pt x="286" y="368"/>
                  <a:pt x="286" y="368"/>
                </a:cubicBezTo>
                <a:cubicBezTo>
                  <a:pt x="286" y="368"/>
                  <a:pt x="285" y="368"/>
                  <a:pt x="285" y="368"/>
                </a:cubicBezTo>
                <a:cubicBezTo>
                  <a:pt x="285" y="368"/>
                  <a:pt x="285" y="368"/>
                  <a:pt x="285" y="368"/>
                </a:cubicBezTo>
                <a:cubicBezTo>
                  <a:pt x="284" y="368"/>
                  <a:pt x="283" y="368"/>
                  <a:pt x="283" y="367"/>
                </a:cubicBezTo>
                <a:close/>
                <a:moveTo>
                  <a:pt x="104" y="368"/>
                </a:moveTo>
                <a:cubicBezTo>
                  <a:pt x="103" y="367"/>
                  <a:pt x="102" y="366"/>
                  <a:pt x="103" y="365"/>
                </a:cubicBezTo>
                <a:cubicBezTo>
                  <a:pt x="103" y="365"/>
                  <a:pt x="103" y="365"/>
                  <a:pt x="103" y="365"/>
                </a:cubicBezTo>
                <a:cubicBezTo>
                  <a:pt x="103" y="364"/>
                  <a:pt x="105" y="364"/>
                  <a:pt x="106" y="364"/>
                </a:cubicBezTo>
                <a:cubicBezTo>
                  <a:pt x="106" y="364"/>
                  <a:pt x="106" y="364"/>
                  <a:pt x="106" y="364"/>
                </a:cubicBezTo>
                <a:cubicBezTo>
                  <a:pt x="107" y="365"/>
                  <a:pt x="107" y="366"/>
                  <a:pt x="107" y="367"/>
                </a:cubicBezTo>
                <a:cubicBezTo>
                  <a:pt x="107" y="367"/>
                  <a:pt x="107" y="367"/>
                  <a:pt x="107" y="367"/>
                </a:cubicBezTo>
                <a:cubicBezTo>
                  <a:pt x="106" y="368"/>
                  <a:pt x="106" y="368"/>
                  <a:pt x="105" y="368"/>
                </a:cubicBezTo>
                <a:cubicBezTo>
                  <a:pt x="105" y="368"/>
                  <a:pt x="105" y="368"/>
                  <a:pt x="105" y="368"/>
                </a:cubicBezTo>
                <a:cubicBezTo>
                  <a:pt x="104" y="368"/>
                  <a:pt x="104" y="368"/>
                  <a:pt x="104" y="368"/>
                </a:cubicBezTo>
                <a:close/>
                <a:moveTo>
                  <a:pt x="289" y="364"/>
                </a:moveTo>
                <a:cubicBezTo>
                  <a:pt x="289" y="363"/>
                  <a:pt x="289" y="362"/>
                  <a:pt x="290" y="361"/>
                </a:cubicBezTo>
                <a:cubicBezTo>
                  <a:pt x="290" y="361"/>
                  <a:pt x="290" y="361"/>
                  <a:pt x="290" y="361"/>
                </a:cubicBezTo>
                <a:cubicBezTo>
                  <a:pt x="291" y="360"/>
                  <a:pt x="292" y="361"/>
                  <a:pt x="293" y="362"/>
                </a:cubicBezTo>
                <a:cubicBezTo>
                  <a:pt x="293" y="362"/>
                  <a:pt x="293" y="362"/>
                  <a:pt x="293" y="362"/>
                </a:cubicBezTo>
                <a:cubicBezTo>
                  <a:pt x="294" y="363"/>
                  <a:pt x="293" y="364"/>
                  <a:pt x="292" y="365"/>
                </a:cubicBezTo>
                <a:cubicBezTo>
                  <a:pt x="292" y="365"/>
                  <a:pt x="292" y="365"/>
                  <a:pt x="292" y="365"/>
                </a:cubicBezTo>
                <a:cubicBezTo>
                  <a:pt x="292" y="365"/>
                  <a:pt x="292" y="365"/>
                  <a:pt x="292" y="365"/>
                </a:cubicBezTo>
                <a:cubicBezTo>
                  <a:pt x="292" y="365"/>
                  <a:pt x="292" y="365"/>
                  <a:pt x="292" y="365"/>
                </a:cubicBezTo>
                <a:cubicBezTo>
                  <a:pt x="292" y="365"/>
                  <a:pt x="292" y="365"/>
                  <a:pt x="291" y="365"/>
                </a:cubicBezTo>
                <a:cubicBezTo>
                  <a:pt x="291" y="365"/>
                  <a:pt x="291" y="365"/>
                  <a:pt x="291" y="365"/>
                </a:cubicBezTo>
                <a:cubicBezTo>
                  <a:pt x="290" y="365"/>
                  <a:pt x="290" y="365"/>
                  <a:pt x="289" y="364"/>
                </a:cubicBezTo>
                <a:close/>
                <a:moveTo>
                  <a:pt x="97" y="364"/>
                </a:moveTo>
                <a:cubicBezTo>
                  <a:pt x="96" y="364"/>
                  <a:pt x="96" y="363"/>
                  <a:pt x="97" y="362"/>
                </a:cubicBezTo>
                <a:cubicBezTo>
                  <a:pt x="97" y="362"/>
                  <a:pt x="97" y="362"/>
                  <a:pt x="97" y="362"/>
                </a:cubicBezTo>
                <a:cubicBezTo>
                  <a:pt x="97" y="361"/>
                  <a:pt x="99" y="360"/>
                  <a:pt x="100" y="361"/>
                </a:cubicBezTo>
                <a:cubicBezTo>
                  <a:pt x="100" y="361"/>
                  <a:pt x="100" y="361"/>
                  <a:pt x="100" y="361"/>
                </a:cubicBezTo>
                <a:cubicBezTo>
                  <a:pt x="101" y="361"/>
                  <a:pt x="101" y="363"/>
                  <a:pt x="100" y="364"/>
                </a:cubicBezTo>
                <a:cubicBezTo>
                  <a:pt x="100" y="364"/>
                  <a:pt x="100" y="364"/>
                  <a:pt x="100" y="364"/>
                </a:cubicBezTo>
                <a:cubicBezTo>
                  <a:pt x="100" y="364"/>
                  <a:pt x="99" y="365"/>
                  <a:pt x="98" y="365"/>
                </a:cubicBezTo>
                <a:cubicBezTo>
                  <a:pt x="98" y="365"/>
                  <a:pt x="98" y="365"/>
                  <a:pt x="98" y="365"/>
                </a:cubicBezTo>
                <a:cubicBezTo>
                  <a:pt x="98" y="365"/>
                  <a:pt x="98" y="365"/>
                  <a:pt x="97" y="364"/>
                </a:cubicBezTo>
                <a:close/>
                <a:moveTo>
                  <a:pt x="296" y="360"/>
                </a:moveTo>
                <a:cubicBezTo>
                  <a:pt x="295" y="359"/>
                  <a:pt x="295" y="358"/>
                  <a:pt x="296" y="357"/>
                </a:cubicBezTo>
                <a:cubicBezTo>
                  <a:pt x="296" y="357"/>
                  <a:pt x="296" y="357"/>
                  <a:pt x="296" y="357"/>
                </a:cubicBezTo>
                <a:cubicBezTo>
                  <a:pt x="297" y="357"/>
                  <a:pt x="299" y="357"/>
                  <a:pt x="299" y="358"/>
                </a:cubicBezTo>
                <a:cubicBezTo>
                  <a:pt x="299" y="358"/>
                  <a:pt x="299" y="358"/>
                  <a:pt x="299" y="358"/>
                </a:cubicBezTo>
                <a:cubicBezTo>
                  <a:pt x="300" y="359"/>
                  <a:pt x="299" y="360"/>
                  <a:pt x="299" y="361"/>
                </a:cubicBezTo>
                <a:cubicBezTo>
                  <a:pt x="299" y="361"/>
                  <a:pt x="299" y="361"/>
                  <a:pt x="299" y="361"/>
                </a:cubicBezTo>
                <a:cubicBezTo>
                  <a:pt x="298" y="361"/>
                  <a:pt x="298" y="361"/>
                  <a:pt x="297" y="361"/>
                </a:cubicBezTo>
                <a:cubicBezTo>
                  <a:pt x="297" y="361"/>
                  <a:pt x="297" y="361"/>
                  <a:pt x="297" y="361"/>
                </a:cubicBezTo>
                <a:cubicBezTo>
                  <a:pt x="297" y="361"/>
                  <a:pt x="296" y="361"/>
                  <a:pt x="296" y="360"/>
                </a:cubicBezTo>
                <a:close/>
                <a:moveTo>
                  <a:pt x="91" y="361"/>
                </a:moveTo>
                <a:cubicBezTo>
                  <a:pt x="90" y="360"/>
                  <a:pt x="90" y="359"/>
                  <a:pt x="91" y="358"/>
                </a:cubicBezTo>
                <a:cubicBezTo>
                  <a:pt x="91" y="358"/>
                  <a:pt x="91" y="358"/>
                  <a:pt x="91" y="358"/>
                </a:cubicBezTo>
                <a:cubicBezTo>
                  <a:pt x="91" y="357"/>
                  <a:pt x="92" y="356"/>
                  <a:pt x="93" y="357"/>
                </a:cubicBezTo>
                <a:cubicBezTo>
                  <a:pt x="93" y="357"/>
                  <a:pt x="93" y="357"/>
                  <a:pt x="93" y="357"/>
                </a:cubicBezTo>
                <a:cubicBezTo>
                  <a:pt x="94" y="358"/>
                  <a:pt x="95" y="359"/>
                  <a:pt x="94" y="360"/>
                </a:cubicBezTo>
                <a:cubicBezTo>
                  <a:pt x="94" y="360"/>
                  <a:pt x="94" y="360"/>
                  <a:pt x="94" y="360"/>
                </a:cubicBezTo>
                <a:cubicBezTo>
                  <a:pt x="94" y="361"/>
                  <a:pt x="93" y="361"/>
                  <a:pt x="92" y="361"/>
                </a:cubicBezTo>
                <a:cubicBezTo>
                  <a:pt x="92" y="361"/>
                  <a:pt x="92" y="361"/>
                  <a:pt x="92" y="361"/>
                </a:cubicBezTo>
                <a:cubicBezTo>
                  <a:pt x="92" y="361"/>
                  <a:pt x="92" y="361"/>
                  <a:pt x="91" y="361"/>
                </a:cubicBezTo>
                <a:close/>
                <a:moveTo>
                  <a:pt x="302" y="356"/>
                </a:moveTo>
                <a:cubicBezTo>
                  <a:pt x="301" y="355"/>
                  <a:pt x="301" y="354"/>
                  <a:pt x="302" y="353"/>
                </a:cubicBezTo>
                <a:cubicBezTo>
                  <a:pt x="302" y="353"/>
                  <a:pt x="302" y="353"/>
                  <a:pt x="302" y="353"/>
                </a:cubicBezTo>
                <a:cubicBezTo>
                  <a:pt x="303" y="353"/>
                  <a:pt x="305" y="353"/>
                  <a:pt x="305" y="354"/>
                </a:cubicBezTo>
                <a:cubicBezTo>
                  <a:pt x="305" y="354"/>
                  <a:pt x="305" y="354"/>
                  <a:pt x="305" y="354"/>
                </a:cubicBezTo>
                <a:cubicBezTo>
                  <a:pt x="306" y="355"/>
                  <a:pt x="306" y="356"/>
                  <a:pt x="305" y="357"/>
                </a:cubicBezTo>
                <a:cubicBezTo>
                  <a:pt x="305" y="357"/>
                  <a:pt x="305" y="357"/>
                  <a:pt x="305" y="357"/>
                </a:cubicBezTo>
                <a:cubicBezTo>
                  <a:pt x="305" y="357"/>
                  <a:pt x="305" y="357"/>
                  <a:pt x="305" y="357"/>
                </a:cubicBezTo>
                <a:cubicBezTo>
                  <a:pt x="305" y="357"/>
                  <a:pt x="305" y="357"/>
                  <a:pt x="305" y="357"/>
                </a:cubicBezTo>
                <a:cubicBezTo>
                  <a:pt x="304" y="357"/>
                  <a:pt x="304" y="357"/>
                  <a:pt x="303" y="357"/>
                </a:cubicBezTo>
                <a:cubicBezTo>
                  <a:pt x="303" y="357"/>
                  <a:pt x="303" y="357"/>
                  <a:pt x="303" y="357"/>
                </a:cubicBezTo>
                <a:cubicBezTo>
                  <a:pt x="303" y="357"/>
                  <a:pt x="302" y="357"/>
                  <a:pt x="302" y="356"/>
                </a:cubicBezTo>
                <a:close/>
                <a:moveTo>
                  <a:pt x="85" y="357"/>
                </a:moveTo>
                <a:cubicBezTo>
                  <a:pt x="84" y="356"/>
                  <a:pt x="84" y="355"/>
                  <a:pt x="85" y="354"/>
                </a:cubicBezTo>
                <a:cubicBezTo>
                  <a:pt x="85" y="354"/>
                  <a:pt x="85" y="354"/>
                  <a:pt x="85" y="354"/>
                </a:cubicBezTo>
                <a:cubicBezTo>
                  <a:pt x="85" y="353"/>
                  <a:pt x="86" y="352"/>
                  <a:pt x="87" y="353"/>
                </a:cubicBezTo>
                <a:cubicBezTo>
                  <a:pt x="87" y="353"/>
                  <a:pt x="87" y="353"/>
                  <a:pt x="87" y="353"/>
                </a:cubicBezTo>
                <a:cubicBezTo>
                  <a:pt x="88" y="354"/>
                  <a:pt x="89" y="355"/>
                  <a:pt x="88" y="356"/>
                </a:cubicBezTo>
                <a:cubicBezTo>
                  <a:pt x="88" y="356"/>
                  <a:pt x="88" y="356"/>
                  <a:pt x="88" y="356"/>
                </a:cubicBezTo>
                <a:cubicBezTo>
                  <a:pt x="88" y="357"/>
                  <a:pt x="87" y="357"/>
                  <a:pt x="86" y="357"/>
                </a:cubicBezTo>
                <a:cubicBezTo>
                  <a:pt x="86" y="357"/>
                  <a:pt x="86" y="357"/>
                  <a:pt x="86" y="357"/>
                </a:cubicBezTo>
                <a:cubicBezTo>
                  <a:pt x="86" y="357"/>
                  <a:pt x="85" y="357"/>
                  <a:pt x="85" y="357"/>
                </a:cubicBezTo>
                <a:close/>
                <a:moveTo>
                  <a:pt x="308" y="352"/>
                </a:moveTo>
                <a:cubicBezTo>
                  <a:pt x="307" y="351"/>
                  <a:pt x="307" y="350"/>
                  <a:pt x="308" y="349"/>
                </a:cubicBezTo>
                <a:cubicBezTo>
                  <a:pt x="308" y="349"/>
                  <a:pt x="308" y="349"/>
                  <a:pt x="308" y="349"/>
                </a:cubicBezTo>
                <a:cubicBezTo>
                  <a:pt x="309" y="349"/>
                  <a:pt x="310" y="349"/>
                  <a:pt x="311" y="350"/>
                </a:cubicBezTo>
                <a:cubicBezTo>
                  <a:pt x="311" y="350"/>
                  <a:pt x="311" y="350"/>
                  <a:pt x="311" y="350"/>
                </a:cubicBezTo>
                <a:cubicBezTo>
                  <a:pt x="312" y="351"/>
                  <a:pt x="312" y="352"/>
                  <a:pt x="311" y="353"/>
                </a:cubicBezTo>
                <a:cubicBezTo>
                  <a:pt x="311" y="353"/>
                  <a:pt x="311" y="353"/>
                  <a:pt x="311" y="353"/>
                </a:cubicBezTo>
                <a:cubicBezTo>
                  <a:pt x="310" y="353"/>
                  <a:pt x="310" y="353"/>
                  <a:pt x="309" y="353"/>
                </a:cubicBezTo>
                <a:cubicBezTo>
                  <a:pt x="309" y="353"/>
                  <a:pt x="309" y="353"/>
                  <a:pt x="309" y="353"/>
                </a:cubicBezTo>
                <a:cubicBezTo>
                  <a:pt x="309" y="353"/>
                  <a:pt x="308" y="353"/>
                  <a:pt x="308" y="352"/>
                </a:cubicBezTo>
                <a:close/>
                <a:moveTo>
                  <a:pt x="79" y="352"/>
                </a:moveTo>
                <a:cubicBezTo>
                  <a:pt x="78" y="352"/>
                  <a:pt x="78" y="350"/>
                  <a:pt x="79" y="349"/>
                </a:cubicBezTo>
                <a:cubicBezTo>
                  <a:pt x="79" y="349"/>
                  <a:pt x="79" y="349"/>
                  <a:pt x="79" y="349"/>
                </a:cubicBezTo>
                <a:cubicBezTo>
                  <a:pt x="79" y="348"/>
                  <a:pt x="81" y="348"/>
                  <a:pt x="82" y="349"/>
                </a:cubicBezTo>
                <a:cubicBezTo>
                  <a:pt x="82" y="349"/>
                  <a:pt x="82" y="349"/>
                  <a:pt x="82" y="349"/>
                </a:cubicBezTo>
                <a:cubicBezTo>
                  <a:pt x="83" y="350"/>
                  <a:pt x="83" y="351"/>
                  <a:pt x="82" y="352"/>
                </a:cubicBezTo>
                <a:cubicBezTo>
                  <a:pt x="82" y="352"/>
                  <a:pt x="82" y="352"/>
                  <a:pt x="82" y="352"/>
                </a:cubicBezTo>
                <a:cubicBezTo>
                  <a:pt x="82" y="353"/>
                  <a:pt x="81" y="353"/>
                  <a:pt x="80" y="353"/>
                </a:cubicBezTo>
                <a:cubicBezTo>
                  <a:pt x="80" y="353"/>
                  <a:pt x="80" y="353"/>
                  <a:pt x="80" y="353"/>
                </a:cubicBezTo>
                <a:cubicBezTo>
                  <a:pt x="80" y="353"/>
                  <a:pt x="80" y="353"/>
                  <a:pt x="79" y="352"/>
                </a:cubicBezTo>
                <a:close/>
                <a:moveTo>
                  <a:pt x="313" y="348"/>
                </a:moveTo>
                <a:cubicBezTo>
                  <a:pt x="313" y="347"/>
                  <a:pt x="313" y="346"/>
                  <a:pt x="314" y="345"/>
                </a:cubicBezTo>
                <a:cubicBezTo>
                  <a:pt x="314" y="345"/>
                  <a:pt x="314" y="345"/>
                  <a:pt x="314" y="345"/>
                </a:cubicBezTo>
                <a:cubicBezTo>
                  <a:pt x="315" y="344"/>
                  <a:pt x="316" y="344"/>
                  <a:pt x="317" y="345"/>
                </a:cubicBezTo>
                <a:cubicBezTo>
                  <a:pt x="317" y="345"/>
                  <a:pt x="317" y="345"/>
                  <a:pt x="317" y="345"/>
                </a:cubicBezTo>
                <a:cubicBezTo>
                  <a:pt x="317" y="346"/>
                  <a:pt x="317" y="348"/>
                  <a:pt x="316" y="348"/>
                </a:cubicBezTo>
                <a:cubicBezTo>
                  <a:pt x="316" y="348"/>
                  <a:pt x="316" y="348"/>
                  <a:pt x="316" y="348"/>
                </a:cubicBezTo>
                <a:cubicBezTo>
                  <a:pt x="316" y="348"/>
                  <a:pt x="316" y="348"/>
                  <a:pt x="316" y="348"/>
                </a:cubicBezTo>
                <a:cubicBezTo>
                  <a:pt x="316" y="348"/>
                  <a:pt x="316" y="348"/>
                  <a:pt x="316" y="348"/>
                </a:cubicBezTo>
                <a:cubicBezTo>
                  <a:pt x="316" y="349"/>
                  <a:pt x="315" y="349"/>
                  <a:pt x="315" y="349"/>
                </a:cubicBezTo>
                <a:cubicBezTo>
                  <a:pt x="315" y="349"/>
                  <a:pt x="315" y="349"/>
                  <a:pt x="315" y="349"/>
                </a:cubicBezTo>
                <a:cubicBezTo>
                  <a:pt x="314" y="349"/>
                  <a:pt x="314" y="348"/>
                  <a:pt x="313" y="348"/>
                </a:cubicBezTo>
                <a:close/>
                <a:moveTo>
                  <a:pt x="73" y="348"/>
                </a:moveTo>
                <a:cubicBezTo>
                  <a:pt x="72" y="347"/>
                  <a:pt x="72" y="346"/>
                  <a:pt x="73" y="345"/>
                </a:cubicBezTo>
                <a:cubicBezTo>
                  <a:pt x="73" y="345"/>
                  <a:pt x="73" y="345"/>
                  <a:pt x="73" y="345"/>
                </a:cubicBezTo>
                <a:cubicBezTo>
                  <a:pt x="74" y="344"/>
                  <a:pt x="75" y="344"/>
                  <a:pt x="76" y="345"/>
                </a:cubicBezTo>
                <a:cubicBezTo>
                  <a:pt x="76" y="345"/>
                  <a:pt x="76" y="345"/>
                  <a:pt x="76" y="345"/>
                </a:cubicBezTo>
                <a:cubicBezTo>
                  <a:pt x="77" y="345"/>
                  <a:pt x="77" y="347"/>
                  <a:pt x="76" y="348"/>
                </a:cubicBezTo>
                <a:cubicBezTo>
                  <a:pt x="76" y="348"/>
                  <a:pt x="76" y="348"/>
                  <a:pt x="76" y="348"/>
                </a:cubicBezTo>
                <a:cubicBezTo>
                  <a:pt x="76" y="348"/>
                  <a:pt x="75" y="348"/>
                  <a:pt x="75" y="348"/>
                </a:cubicBezTo>
                <a:cubicBezTo>
                  <a:pt x="75" y="348"/>
                  <a:pt x="75" y="348"/>
                  <a:pt x="75" y="348"/>
                </a:cubicBezTo>
                <a:cubicBezTo>
                  <a:pt x="74" y="348"/>
                  <a:pt x="74" y="348"/>
                  <a:pt x="73" y="348"/>
                </a:cubicBezTo>
                <a:close/>
                <a:moveTo>
                  <a:pt x="319" y="343"/>
                </a:moveTo>
                <a:cubicBezTo>
                  <a:pt x="318" y="343"/>
                  <a:pt x="318" y="341"/>
                  <a:pt x="319" y="340"/>
                </a:cubicBezTo>
                <a:cubicBezTo>
                  <a:pt x="319" y="340"/>
                  <a:pt x="319" y="340"/>
                  <a:pt x="319" y="340"/>
                </a:cubicBezTo>
                <a:cubicBezTo>
                  <a:pt x="320" y="340"/>
                  <a:pt x="321" y="340"/>
                  <a:pt x="322" y="341"/>
                </a:cubicBezTo>
                <a:cubicBezTo>
                  <a:pt x="322" y="341"/>
                  <a:pt x="322" y="341"/>
                  <a:pt x="322" y="341"/>
                </a:cubicBezTo>
                <a:cubicBezTo>
                  <a:pt x="323" y="342"/>
                  <a:pt x="323" y="343"/>
                  <a:pt x="322" y="344"/>
                </a:cubicBezTo>
                <a:cubicBezTo>
                  <a:pt x="322" y="344"/>
                  <a:pt x="322" y="344"/>
                  <a:pt x="322" y="344"/>
                </a:cubicBezTo>
                <a:cubicBezTo>
                  <a:pt x="322" y="344"/>
                  <a:pt x="322" y="344"/>
                  <a:pt x="322" y="344"/>
                </a:cubicBezTo>
                <a:cubicBezTo>
                  <a:pt x="322" y="344"/>
                  <a:pt x="322" y="344"/>
                  <a:pt x="322" y="344"/>
                </a:cubicBezTo>
                <a:cubicBezTo>
                  <a:pt x="322" y="344"/>
                  <a:pt x="321" y="344"/>
                  <a:pt x="321" y="344"/>
                </a:cubicBezTo>
                <a:cubicBezTo>
                  <a:pt x="321" y="344"/>
                  <a:pt x="321" y="344"/>
                  <a:pt x="321" y="344"/>
                </a:cubicBezTo>
                <a:cubicBezTo>
                  <a:pt x="320" y="344"/>
                  <a:pt x="319" y="344"/>
                  <a:pt x="319" y="343"/>
                </a:cubicBezTo>
                <a:close/>
                <a:moveTo>
                  <a:pt x="68" y="343"/>
                </a:moveTo>
                <a:cubicBezTo>
                  <a:pt x="67" y="342"/>
                  <a:pt x="67" y="341"/>
                  <a:pt x="68" y="340"/>
                </a:cubicBezTo>
                <a:cubicBezTo>
                  <a:pt x="68" y="340"/>
                  <a:pt x="68" y="340"/>
                  <a:pt x="68" y="340"/>
                </a:cubicBezTo>
                <a:cubicBezTo>
                  <a:pt x="68" y="339"/>
                  <a:pt x="70" y="339"/>
                  <a:pt x="70" y="340"/>
                </a:cubicBezTo>
                <a:cubicBezTo>
                  <a:pt x="70" y="340"/>
                  <a:pt x="70" y="340"/>
                  <a:pt x="70" y="340"/>
                </a:cubicBezTo>
                <a:cubicBezTo>
                  <a:pt x="71" y="341"/>
                  <a:pt x="71" y="342"/>
                  <a:pt x="71" y="343"/>
                </a:cubicBezTo>
                <a:cubicBezTo>
                  <a:pt x="71" y="343"/>
                  <a:pt x="71" y="343"/>
                  <a:pt x="71" y="343"/>
                </a:cubicBezTo>
                <a:cubicBezTo>
                  <a:pt x="70" y="344"/>
                  <a:pt x="70" y="344"/>
                  <a:pt x="69" y="344"/>
                </a:cubicBezTo>
                <a:cubicBezTo>
                  <a:pt x="69" y="344"/>
                  <a:pt x="69" y="344"/>
                  <a:pt x="69" y="344"/>
                </a:cubicBezTo>
                <a:cubicBezTo>
                  <a:pt x="69" y="344"/>
                  <a:pt x="68" y="344"/>
                  <a:pt x="68" y="343"/>
                </a:cubicBezTo>
                <a:close/>
                <a:moveTo>
                  <a:pt x="324" y="339"/>
                </a:moveTo>
                <a:cubicBezTo>
                  <a:pt x="324" y="338"/>
                  <a:pt x="324" y="336"/>
                  <a:pt x="325" y="336"/>
                </a:cubicBezTo>
                <a:cubicBezTo>
                  <a:pt x="325" y="336"/>
                  <a:pt x="325" y="336"/>
                  <a:pt x="325" y="336"/>
                </a:cubicBezTo>
                <a:cubicBezTo>
                  <a:pt x="325" y="335"/>
                  <a:pt x="327" y="335"/>
                  <a:pt x="328" y="336"/>
                </a:cubicBezTo>
                <a:cubicBezTo>
                  <a:pt x="328" y="336"/>
                  <a:pt x="328" y="336"/>
                  <a:pt x="328" y="336"/>
                </a:cubicBezTo>
                <a:cubicBezTo>
                  <a:pt x="328" y="337"/>
                  <a:pt x="328" y="338"/>
                  <a:pt x="327" y="339"/>
                </a:cubicBezTo>
                <a:cubicBezTo>
                  <a:pt x="327" y="339"/>
                  <a:pt x="327" y="339"/>
                  <a:pt x="327" y="339"/>
                </a:cubicBezTo>
                <a:cubicBezTo>
                  <a:pt x="327" y="339"/>
                  <a:pt x="327" y="339"/>
                  <a:pt x="327" y="339"/>
                </a:cubicBezTo>
                <a:cubicBezTo>
                  <a:pt x="327" y="339"/>
                  <a:pt x="327" y="339"/>
                  <a:pt x="327" y="339"/>
                </a:cubicBezTo>
                <a:cubicBezTo>
                  <a:pt x="327" y="339"/>
                  <a:pt x="327" y="339"/>
                  <a:pt x="326" y="339"/>
                </a:cubicBezTo>
                <a:cubicBezTo>
                  <a:pt x="326" y="339"/>
                  <a:pt x="326" y="339"/>
                  <a:pt x="326" y="339"/>
                </a:cubicBezTo>
                <a:cubicBezTo>
                  <a:pt x="325" y="339"/>
                  <a:pt x="325" y="339"/>
                  <a:pt x="324" y="339"/>
                </a:cubicBezTo>
                <a:close/>
                <a:moveTo>
                  <a:pt x="62" y="338"/>
                </a:moveTo>
                <a:cubicBezTo>
                  <a:pt x="62" y="338"/>
                  <a:pt x="62" y="338"/>
                  <a:pt x="62" y="338"/>
                </a:cubicBezTo>
                <a:cubicBezTo>
                  <a:pt x="62" y="338"/>
                  <a:pt x="62" y="338"/>
                  <a:pt x="62" y="338"/>
                </a:cubicBezTo>
                <a:cubicBezTo>
                  <a:pt x="61" y="338"/>
                  <a:pt x="61" y="336"/>
                  <a:pt x="62" y="335"/>
                </a:cubicBezTo>
                <a:cubicBezTo>
                  <a:pt x="62" y="335"/>
                  <a:pt x="62" y="335"/>
                  <a:pt x="62" y="335"/>
                </a:cubicBezTo>
                <a:cubicBezTo>
                  <a:pt x="63" y="335"/>
                  <a:pt x="64" y="334"/>
                  <a:pt x="65" y="335"/>
                </a:cubicBezTo>
                <a:cubicBezTo>
                  <a:pt x="65" y="335"/>
                  <a:pt x="65" y="335"/>
                  <a:pt x="65" y="335"/>
                </a:cubicBezTo>
                <a:cubicBezTo>
                  <a:pt x="66" y="336"/>
                  <a:pt x="66" y="337"/>
                  <a:pt x="65" y="338"/>
                </a:cubicBezTo>
                <a:cubicBezTo>
                  <a:pt x="65" y="338"/>
                  <a:pt x="65" y="338"/>
                  <a:pt x="65" y="338"/>
                </a:cubicBezTo>
                <a:cubicBezTo>
                  <a:pt x="65" y="339"/>
                  <a:pt x="64" y="339"/>
                  <a:pt x="64" y="339"/>
                </a:cubicBezTo>
                <a:cubicBezTo>
                  <a:pt x="64" y="339"/>
                  <a:pt x="64" y="339"/>
                  <a:pt x="64" y="339"/>
                </a:cubicBezTo>
                <a:cubicBezTo>
                  <a:pt x="63" y="339"/>
                  <a:pt x="63" y="339"/>
                  <a:pt x="62" y="338"/>
                </a:cubicBezTo>
                <a:close/>
                <a:moveTo>
                  <a:pt x="330" y="334"/>
                </a:moveTo>
                <a:cubicBezTo>
                  <a:pt x="329" y="333"/>
                  <a:pt x="329" y="332"/>
                  <a:pt x="330" y="331"/>
                </a:cubicBezTo>
                <a:cubicBezTo>
                  <a:pt x="330" y="331"/>
                  <a:pt x="330" y="331"/>
                  <a:pt x="330" y="331"/>
                </a:cubicBezTo>
                <a:cubicBezTo>
                  <a:pt x="331" y="330"/>
                  <a:pt x="332" y="330"/>
                  <a:pt x="333" y="331"/>
                </a:cubicBezTo>
                <a:cubicBezTo>
                  <a:pt x="333" y="331"/>
                  <a:pt x="333" y="331"/>
                  <a:pt x="333" y="331"/>
                </a:cubicBezTo>
                <a:cubicBezTo>
                  <a:pt x="334" y="332"/>
                  <a:pt x="334" y="333"/>
                  <a:pt x="333" y="334"/>
                </a:cubicBezTo>
                <a:cubicBezTo>
                  <a:pt x="333" y="334"/>
                  <a:pt x="333" y="334"/>
                  <a:pt x="333" y="334"/>
                </a:cubicBezTo>
                <a:cubicBezTo>
                  <a:pt x="332" y="334"/>
                  <a:pt x="332" y="334"/>
                  <a:pt x="331" y="334"/>
                </a:cubicBezTo>
                <a:cubicBezTo>
                  <a:pt x="331" y="334"/>
                  <a:pt x="331" y="334"/>
                  <a:pt x="331" y="334"/>
                </a:cubicBezTo>
                <a:cubicBezTo>
                  <a:pt x="331" y="334"/>
                  <a:pt x="330" y="334"/>
                  <a:pt x="330" y="334"/>
                </a:cubicBezTo>
                <a:close/>
                <a:moveTo>
                  <a:pt x="57" y="333"/>
                </a:moveTo>
                <a:cubicBezTo>
                  <a:pt x="56" y="332"/>
                  <a:pt x="56" y="331"/>
                  <a:pt x="57" y="330"/>
                </a:cubicBezTo>
                <a:cubicBezTo>
                  <a:pt x="57" y="330"/>
                  <a:pt x="57" y="330"/>
                  <a:pt x="57" y="330"/>
                </a:cubicBezTo>
                <a:cubicBezTo>
                  <a:pt x="58" y="329"/>
                  <a:pt x="59" y="329"/>
                  <a:pt x="60" y="330"/>
                </a:cubicBezTo>
                <a:cubicBezTo>
                  <a:pt x="60" y="330"/>
                  <a:pt x="60" y="330"/>
                  <a:pt x="60" y="330"/>
                </a:cubicBezTo>
                <a:cubicBezTo>
                  <a:pt x="61" y="331"/>
                  <a:pt x="61" y="332"/>
                  <a:pt x="60" y="333"/>
                </a:cubicBezTo>
                <a:cubicBezTo>
                  <a:pt x="60" y="333"/>
                  <a:pt x="60" y="333"/>
                  <a:pt x="60" y="333"/>
                </a:cubicBezTo>
                <a:cubicBezTo>
                  <a:pt x="60" y="334"/>
                  <a:pt x="59" y="334"/>
                  <a:pt x="59" y="334"/>
                </a:cubicBezTo>
                <a:cubicBezTo>
                  <a:pt x="59" y="334"/>
                  <a:pt x="59" y="334"/>
                  <a:pt x="59" y="334"/>
                </a:cubicBezTo>
                <a:cubicBezTo>
                  <a:pt x="58" y="334"/>
                  <a:pt x="57" y="334"/>
                  <a:pt x="57" y="333"/>
                </a:cubicBezTo>
                <a:close/>
                <a:moveTo>
                  <a:pt x="335" y="329"/>
                </a:moveTo>
                <a:cubicBezTo>
                  <a:pt x="334" y="328"/>
                  <a:pt x="334" y="326"/>
                  <a:pt x="335" y="326"/>
                </a:cubicBezTo>
                <a:cubicBezTo>
                  <a:pt x="335" y="326"/>
                  <a:pt x="335" y="326"/>
                  <a:pt x="335" y="326"/>
                </a:cubicBezTo>
                <a:cubicBezTo>
                  <a:pt x="335" y="325"/>
                  <a:pt x="337" y="325"/>
                  <a:pt x="338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9" y="326"/>
                  <a:pt x="339" y="328"/>
                  <a:pt x="338" y="328"/>
                </a:cubicBezTo>
                <a:cubicBezTo>
                  <a:pt x="338" y="328"/>
                  <a:pt x="338" y="328"/>
                  <a:pt x="338" y="328"/>
                </a:cubicBezTo>
                <a:cubicBezTo>
                  <a:pt x="338" y="328"/>
                  <a:pt x="338" y="328"/>
                  <a:pt x="338" y="328"/>
                </a:cubicBezTo>
                <a:cubicBezTo>
                  <a:pt x="338" y="328"/>
                  <a:pt x="338" y="328"/>
                  <a:pt x="338" y="328"/>
                </a:cubicBezTo>
                <a:cubicBezTo>
                  <a:pt x="337" y="329"/>
                  <a:pt x="337" y="329"/>
                  <a:pt x="336" y="329"/>
                </a:cubicBezTo>
                <a:cubicBezTo>
                  <a:pt x="336" y="329"/>
                  <a:pt x="336" y="329"/>
                  <a:pt x="336" y="329"/>
                </a:cubicBezTo>
                <a:cubicBezTo>
                  <a:pt x="336" y="329"/>
                  <a:pt x="335" y="329"/>
                  <a:pt x="335" y="329"/>
                </a:cubicBezTo>
                <a:close/>
                <a:moveTo>
                  <a:pt x="52" y="328"/>
                </a:moveTo>
                <a:cubicBezTo>
                  <a:pt x="52" y="328"/>
                  <a:pt x="52" y="328"/>
                  <a:pt x="52" y="328"/>
                </a:cubicBezTo>
                <a:cubicBezTo>
                  <a:pt x="52" y="328"/>
                  <a:pt x="52" y="328"/>
                  <a:pt x="52" y="328"/>
                </a:cubicBezTo>
                <a:cubicBezTo>
                  <a:pt x="51" y="327"/>
                  <a:pt x="51" y="326"/>
                  <a:pt x="52" y="325"/>
                </a:cubicBezTo>
                <a:cubicBezTo>
                  <a:pt x="52" y="325"/>
                  <a:pt x="52" y="325"/>
                  <a:pt x="52" y="325"/>
                </a:cubicBezTo>
                <a:cubicBezTo>
                  <a:pt x="53" y="324"/>
                  <a:pt x="54" y="324"/>
                  <a:pt x="55" y="325"/>
                </a:cubicBezTo>
                <a:cubicBezTo>
                  <a:pt x="55" y="325"/>
                  <a:pt x="55" y="325"/>
                  <a:pt x="55" y="325"/>
                </a:cubicBezTo>
                <a:cubicBezTo>
                  <a:pt x="56" y="326"/>
                  <a:pt x="56" y="327"/>
                  <a:pt x="55" y="328"/>
                </a:cubicBezTo>
                <a:cubicBezTo>
                  <a:pt x="55" y="328"/>
                  <a:pt x="55" y="328"/>
                  <a:pt x="55" y="328"/>
                </a:cubicBezTo>
                <a:cubicBezTo>
                  <a:pt x="55" y="329"/>
                  <a:pt x="54" y="329"/>
                  <a:pt x="54" y="329"/>
                </a:cubicBezTo>
                <a:cubicBezTo>
                  <a:pt x="54" y="329"/>
                  <a:pt x="54" y="329"/>
                  <a:pt x="54" y="329"/>
                </a:cubicBezTo>
                <a:cubicBezTo>
                  <a:pt x="53" y="329"/>
                  <a:pt x="52" y="329"/>
                  <a:pt x="52" y="328"/>
                </a:cubicBezTo>
                <a:close/>
                <a:moveTo>
                  <a:pt x="340" y="323"/>
                </a:moveTo>
                <a:cubicBezTo>
                  <a:pt x="339" y="323"/>
                  <a:pt x="339" y="321"/>
                  <a:pt x="339" y="320"/>
                </a:cubicBezTo>
                <a:cubicBezTo>
                  <a:pt x="339" y="320"/>
                  <a:pt x="339" y="320"/>
                  <a:pt x="339" y="320"/>
                </a:cubicBezTo>
                <a:cubicBezTo>
                  <a:pt x="340" y="319"/>
                  <a:pt x="342" y="319"/>
                  <a:pt x="342" y="320"/>
                </a:cubicBezTo>
                <a:cubicBezTo>
                  <a:pt x="342" y="320"/>
                  <a:pt x="342" y="320"/>
                  <a:pt x="342" y="320"/>
                </a:cubicBezTo>
                <a:cubicBezTo>
                  <a:pt x="343" y="321"/>
                  <a:pt x="343" y="322"/>
                  <a:pt x="343" y="323"/>
                </a:cubicBezTo>
                <a:cubicBezTo>
                  <a:pt x="343" y="323"/>
                  <a:pt x="343" y="323"/>
                  <a:pt x="343" y="323"/>
                </a:cubicBezTo>
                <a:cubicBezTo>
                  <a:pt x="343" y="323"/>
                  <a:pt x="343" y="323"/>
                  <a:pt x="343" y="323"/>
                </a:cubicBezTo>
                <a:cubicBezTo>
                  <a:pt x="343" y="323"/>
                  <a:pt x="343" y="323"/>
                  <a:pt x="343" y="323"/>
                </a:cubicBezTo>
                <a:cubicBezTo>
                  <a:pt x="342" y="324"/>
                  <a:pt x="342" y="324"/>
                  <a:pt x="341" y="324"/>
                </a:cubicBezTo>
                <a:cubicBezTo>
                  <a:pt x="341" y="324"/>
                  <a:pt x="341" y="324"/>
                  <a:pt x="341" y="324"/>
                </a:cubicBezTo>
                <a:cubicBezTo>
                  <a:pt x="341" y="324"/>
                  <a:pt x="340" y="324"/>
                  <a:pt x="340" y="323"/>
                </a:cubicBezTo>
                <a:close/>
                <a:moveTo>
                  <a:pt x="47" y="323"/>
                </a:moveTo>
                <a:cubicBezTo>
                  <a:pt x="47" y="323"/>
                  <a:pt x="47" y="323"/>
                  <a:pt x="47" y="323"/>
                </a:cubicBezTo>
                <a:cubicBezTo>
                  <a:pt x="47" y="323"/>
                  <a:pt x="47" y="323"/>
                  <a:pt x="47" y="323"/>
                </a:cubicBezTo>
                <a:cubicBezTo>
                  <a:pt x="46" y="322"/>
                  <a:pt x="46" y="320"/>
                  <a:pt x="47" y="320"/>
                </a:cubicBezTo>
                <a:cubicBezTo>
                  <a:pt x="47" y="320"/>
                  <a:pt x="47" y="320"/>
                  <a:pt x="47" y="320"/>
                </a:cubicBezTo>
                <a:cubicBezTo>
                  <a:pt x="48" y="319"/>
                  <a:pt x="50" y="319"/>
                  <a:pt x="50" y="320"/>
                </a:cubicBezTo>
                <a:cubicBezTo>
                  <a:pt x="50" y="320"/>
                  <a:pt x="50" y="320"/>
                  <a:pt x="50" y="320"/>
                </a:cubicBezTo>
                <a:cubicBezTo>
                  <a:pt x="51" y="321"/>
                  <a:pt x="51" y="322"/>
                  <a:pt x="50" y="323"/>
                </a:cubicBezTo>
                <a:cubicBezTo>
                  <a:pt x="50" y="323"/>
                  <a:pt x="50" y="323"/>
                  <a:pt x="50" y="323"/>
                </a:cubicBezTo>
                <a:cubicBezTo>
                  <a:pt x="50" y="323"/>
                  <a:pt x="49" y="323"/>
                  <a:pt x="49" y="323"/>
                </a:cubicBezTo>
                <a:cubicBezTo>
                  <a:pt x="49" y="323"/>
                  <a:pt x="49" y="323"/>
                  <a:pt x="49" y="323"/>
                </a:cubicBezTo>
                <a:cubicBezTo>
                  <a:pt x="48" y="323"/>
                  <a:pt x="48" y="323"/>
                  <a:pt x="47" y="323"/>
                </a:cubicBezTo>
                <a:close/>
                <a:moveTo>
                  <a:pt x="344" y="318"/>
                </a:moveTo>
                <a:cubicBezTo>
                  <a:pt x="343" y="317"/>
                  <a:pt x="343" y="316"/>
                  <a:pt x="344" y="315"/>
                </a:cubicBezTo>
                <a:cubicBezTo>
                  <a:pt x="344" y="315"/>
                  <a:pt x="344" y="315"/>
                  <a:pt x="344" y="315"/>
                </a:cubicBezTo>
                <a:cubicBezTo>
                  <a:pt x="345" y="314"/>
                  <a:pt x="346" y="314"/>
                  <a:pt x="347" y="314"/>
                </a:cubicBezTo>
                <a:cubicBezTo>
                  <a:pt x="347" y="314"/>
                  <a:pt x="347" y="314"/>
                  <a:pt x="347" y="314"/>
                </a:cubicBezTo>
                <a:cubicBezTo>
                  <a:pt x="348" y="315"/>
                  <a:pt x="348" y="317"/>
                  <a:pt x="347" y="317"/>
                </a:cubicBezTo>
                <a:cubicBezTo>
                  <a:pt x="347" y="317"/>
                  <a:pt x="347" y="317"/>
                  <a:pt x="347" y="317"/>
                </a:cubicBezTo>
                <a:cubicBezTo>
                  <a:pt x="347" y="318"/>
                  <a:pt x="346" y="318"/>
                  <a:pt x="346" y="318"/>
                </a:cubicBezTo>
                <a:cubicBezTo>
                  <a:pt x="346" y="318"/>
                  <a:pt x="346" y="318"/>
                  <a:pt x="346" y="318"/>
                </a:cubicBezTo>
                <a:cubicBezTo>
                  <a:pt x="345" y="318"/>
                  <a:pt x="345" y="318"/>
                  <a:pt x="344" y="318"/>
                </a:cubicBezTo>
                <a:close/>
                <a:moveTo>
                  <a:pt x="42" y="317"/>
                </a:moveTo>
                <a:cubicBezTo>
                  <a:pt x="42" y="316"/>
                  <a:pt x="42" y="315"/>
                  <a:pt x="43" y="314"/>
                </a:cubicBezTo>
                <a:cubicBezTo>
                  <a:pt x="43" y="314"/>
                  <a:pt x="43" y="314"/>
                  <a:pt x="43" y="314"/>
                </a:cubicBezTo>
                <a:cubicBezTo>
                  <a:pt x="44" y="313"/>
                  <a:pt x="45" y="313"/>
                  <a:pt x="46" y="314"/>
                </a:cubicBezTo>
                <a:cubicBezTo>
                  <a:pt x="46" y="314"/>
                  <a:pt x="46" y="314"/>
                  <a:pt x="46" y="314"/>
                </a:cubicBezTo>
                <a:cubicBezTo>
                  <a:pt x="47" y="315"/>
                  <a:pt x="46" y="317"/>
                  <a:pt x="45" y="317"/>
                </a:cubicBezTo>
                <a:cubicBezTo>
                  <a:pt x="45" y="317"/>
                  <a:pt x="45" y="317"/>
                  <a:pt x="45" y="317"/>
                </a:cubicBezTo>
                <a:cubicBezTo>
                  <a:pt x="45" y="318"/>
                  <a:pt x="45" y="318"/>
                  <a:pt x="44" y="318"/>
                </a:cubicBezTo>
                <a:cubicBezTo>
                  <a:pt x="44" y="318"/>
                  <a:pt x="44" y="318"/>
                  <a:pt x="44" y="318"/>
                </a:cubicBezTo>
                <a:cubicBezTo>
                  <a:pt x="44" y="318"/>
                  <a:pt x="43" y="318"/>
                  <a:pt x="42" y="317"/>
                </a:cubicBezTo>
                <a:close/>
                <a:moveTo>
                  <a:pt x="349" y="312"/>
                </a:moveTo>
                <a:cubicBezTo>
                  <a:pt x="348" y="311"/>
                  <a:pt x="348" y="310"/>
                  <a:pt x="348" y="309"/>
                </a:cubicBezTo>
                <a:cubicBezTo>
                  <a:pt x="348" y="309"/>
                  <a:pt x="348" y="309"/>
                  <a:pt x="348" y="309"/>
                </a:cubicBezTo>
                <a:cubicBezTo>
                  <a:pt x="349" y="308"/>
                  <a:pt x="350" y="308"/>
                  <a:pt x="351" y="309"/>
                </a:cubicBezTo>
                <a:cubicBezTo>
                  <a:pt x="351" y="309"/>
                  <a:pt x="351" y="309"/>
                  <a:pt x="351" y="309"/>
                </a:cubicBezTo>
                <a:cubicBezTo>
                  <a:pt x="352" y="309"/>
                  <a:pt x="352" y="311"/>
                  <a:pt x="352" y="312"/>
                </a:cubicBezTo>
                <a:cubicBezTo>
                  <a:pt x="352" y="312"/>
                  <a:pt x="352" y="312"/>
                  <a:pt x="352" y="312"/>
                </a:cubicBezTo>
                <a:cubicBezTo>
                  <a:pt x="352" y="312"/>
                  <a:pt x="352" y="312"/>
                  <a:pt x="352" y="312"/>
                </a:cubicBezTo>
                <a:cubicBezTo>
                  <a:pt x="352" y="312"/>
                  <a:pt x="352" y="312"/>
                  <a:pt x="352" y="312"/>
                </a:cubicBezTo>
                <a:cubicBezTo>
                  <a:pt x="351" y="312"/>
                  <a:pt x="351" y="313"/>
                  <a:pt x="350" y="313"/>
                </a:cubicBezTo>
                <a:cubicBezTo>
                  <a:pt x="350" y="313"/>
                  <a:pt x="350" y="313"/>
                  <a:pt x="350" y="313"/>
                </a:cubicBezTo>
                <a:cubicBezTo>
                  <a:pt x="350" y="313"/>
                  <a:pt x="349" y="312"/>
                  <a:pt x="349" y="312"/>
                </a:cubicBezTo>
                <a:close/>
                <a:moveTo>
                  <a:pt x="38" y="311"/>
                </a:moveTo>
                <a:cubicBezTo>
                  <a:pt x="37" y="310"/>
                  <a:pt x="38" y="309"/>
                  <a:pt x="38" y="308"/>
                </a:cubicBezTo>
                <a:cubicBezTo>
                  <a:pt x="38" y="308"/>
                  <a:pt x="38" y="308"/>
                  <a:pt x="38" y="308"/>
                </a:cubicBezTo>
                <a:cubicBezTo>
                  <a:pt x="39" y="308"/>
                  <a:pt x="41" y="308"/>
                  <a:pt x="41" y="309"/>
                </a:cubicBezTo>
                <a:cubicBezTo>
                  <a:pt x="41" y="309"/>
                  <a:pt x="41" y="309"/>
                  <a:pt x="41" y="309"/>
                </a:cubicBezTo>
                <a:cubicBezTo>
                  <a:pt x="42" y="310"/>
                  <a:pt x="42" y="311"/>
                  <a:pt x="41" y="312"/>
                </a:cubicBezTo>
                <a:cubicBezTo>
                  <a:pt x="41" y="312"/>
                  <a:pt x="41" y="312"/>
                  <a:pt x="41" y="312"/>
                </a:cubicBezTo>
                <a:cubicBezTo>
                  <a:pt x="41" y="312"/>
                  <a:pt x="40" y="312"/>
                  <a:pt x="40" y="312"/>
                </a:cubicBezTo>
                <a:cubicBezTo>
                  <a:pt x="40" y="312"/>
                  <a:pt x="40" y="312"/>
                  <a:pt x="40" y="312"/>
                </a:cubicBezTo>
                <a:cubicBezTo>
                  <a:pt x="39" y="312"/>
                  <a:pt x="38" y="312"/>
                  <a:pt x="38" y="311"/>
                </a:cubicBezTo>
                <a:close/>
                <a:moveTo>
                  <a:pt x="353" y="306"/>
                </a:moveTo>
                <a:cubicBezTo>
                  <a:pt x="352" y="306"/>
                  <a:pt x="352" y="304"/>
                  <a:pt x="353" y="303"/>
                </a:cubicBezTo>
                <a:cubicBezTo>
                  <a:pt x="353" y="303"/>
                  <a:pt x="353" y="303"/>
                  <a:pt x="353" y="303"/>
                </a:cubicBezTo>
                <a:cubicBezTo>
                  <a:pt x="353" y="302"/>
                  <a:pt x="355" y="302"/>
                  <a:pt x="355" y="303"/>
                </a:cubicBezTo>
                <a:cubicBezTo>
                  <a:pt x="355" y="303"/>
                  <a:pt x="355" y="303"/>
                  <a:pt x="355" y="303"/>
                </a:cubicBezTo>
                <a:cubicBezTo>
                  <a:pt x="356" y="303"/>
                  <a:pt x="357" y="305"/>
                  <a:pt x="356" y="306"/>
                </a:cubicBezTo>
                <a:cubicBezTo>
                  <a:pt x="356" y="306"/>
                  <a:pt x="356" y="306"/>
                  <a:pt x="356" y="306"/>
                </a:cubicBezTo>
                <a:cubicBezTo>
                  <a:pt x="356" y="306"/>
                  <a:pt x="355" y="307"/>
                  <a:pt x="354" y="307"/>
                </a:cubicBezTo>
                <a:cubicBezTo>
                  <a:pt x="354" y="307"/>
                  <a:pt x="354" y="307"/>
                  <a:pt x="354" y="307"/>
                </a:cubicBezTo>
                <a:cubicBezTo>
                  <a:pt x="354" y="307"/>
                  <a:pt x="353" y="307"/>
                  <a:pt x="353" y="306"/>
                </a:cubicBezTo>
                <a:close/>
                <a:moveTo>
                  <a:pt x="34" y="305"/>
                </a:moveTo>
                <a:cubicBezTo>
                  <a:pt x="33" y="304"/>
                  <a:pt x="33" y="303"/>
                  <a:pt x="34" y="302"/>
                </a:cubicBezTo>
                <a:cubicBezTo>
                  <a:pt x="34" y="302"/>
                  <a:pt x="34" y="302"/>
                  <a:pt x="34" y="302"/>
                </a:cubicBezTo>
                <a:cubicBezTo>
                  <a:pt x="35" y="302"/>
                  <a:pt x="37" y="302"/>
                  <a:pt x="37" y="303"/>
                </a:cubicBezTo>
                <a:cubicBezTo>
                  <a:pt x="37" y="303"/>
                  <a:pt x="37" y="303"/>
                  <a:pt x="37" y="303"/>
                </a:cubicBezTo>
                <a:cubicBezTo>
                  <a:pt x="38" y="304"/>
                  <a:pt x="38" y="305"/>
                  <a:pt x="37" y="306"/>
                </a:cubicBezTo>
                <a:cubicBezTo>
                  <a:pt x="37" y="306"/>
                  <a:pt x="37" y="306"/>
                  <a:pt x="37" y="306"/>
                </a:cubicBezTo>
                <a:cubicBezTo>
                  <a:pt x="36" y="306"/>
                  <a:pt x="36" y="306"/>
                  <a:pt x="36" y="306"/>
                </a:cubicBezTo>
                <a:cubicBezTo>
                  <a:pt x="36" y="306"/>
                  <a:pt x="36" y="306"/>
                  <a:pt x="36" y="306"/>
                </a:cubicBezTo>
                <a:cubicBezTo>
                  <a:pt x="35" y="306"/>
                  <a:pt x="34" y="306"/>
                  <a:pt x="34" y="305"/>
                </a:cubicBezTo>
                <a:close/>
                <a:moveTo>
                  <a:pt x="357" y="300"/>
                </a:moveTo>
                <a:cubicBezTo>
                  <a:pt x="356" y="300"/>
                  <a:pt x="356" y="298"/>
                  <a:pt x="356" y="297"/>
                </a:cubicBezTo>
                <a:cubicBezTo>
                  <a:pt x="356" y="297"/>
                  <a:pt x="356" y="297"/>
                  <a:pt x="356" y="297"/>
                </a:cubicBezTo>
                <a:cubicBezTo>
                  <a:pt x="357" y="296"/>
                  <a:pt x="358" y="296"/>
                  <a:pt x="359" y="297"/>
                </a:cubicBezTo>
                <a:cubicBezTo>
                  <a:pt x="359" y="297"/>
                  <a:pt x="359" y="297"/>
                  <a:pt x="359" y="297"/>
                </a:cubicBezTo>
                <a:cubicBezTo>
                  <a:pt x="360" y="297"/>
                  <a:pt x="361" y="299"/>
                  <a:pt x="360" y="300"/>
                </a:cubicBezTo>
                <a:cubicBezTo>
                  <a:pt x="360" y="300"/>
                  <a:pt x="360" y="300"/>
                  <a:pt x="360" y="300"/>
                </a:cubicBezTo>
                <a:cubicBezTo>
                  <a:pt x="360" y="300"/>
                  <a:pt x="360" y="300"/>
                  <a:pt x="360" y="300"/>
                </a:cubicBezTo>
                <a:cubicBezTo>
                  <a:pt x="360" y="300"/>
                  <a:pt x="360" y="300"/>
                  <a:pt x="360" y="300"/>
                </a:cubicBezTo>
                <a:cubicBezTo>
                  <a:pt x="360" y="300"/>
                  <a:pt x="359" y="301"/>
                  <a:pt x="358" y="301"/>
                </a:cubicBezTo>
                <a:cubicBezTo>
                  <a:pt x="358" y="301"/>
                  <a:pt x="358" y="301"/>
                  <a:pt x="358" y="301"/>
                </a:cubicBezTo>
                <a:cubicBezTo>
                  <a:pt x="358" y="301"/>
                  <a:pt x="357" y="300"/>
                  <a:pt x="357" y="300"/>
                </a:cubicBezTo>
                <a:close/>
                <a:moveTo>
                  <a:pt x="30" y="299"/>
                </a:moveTo>
                <a:cubicBezTo>
                  <a:pt x="30" y="299"/>
                  <a:pt x="30" y="299"/>
                  <a:pt x="30" y="299"/>
                </a:cubicBezTo>
                <a:cubicBezTo>
                  <a:pt x="30" y="299"/>
                  <a:pt x="30" y="299"/>
                  <a:pt x="30" y="299"/>
                </a:cubicBezTo>
                <a:cubicBezTo>
                  <a:pt x="29" y="298"/>
                  <a:pt x="29" y="297"/>
                  <a:pt x="30" y="296"/>
                </a:cubicBezTo>
                <a:cubicBezTo>
                  <a:pt x="30" y="296"/>
                  <a:pt x="30" y="296"/>
                  <a:pt x="30" y="296"/>
                </a:cubicBezTo>
                <a:cubicBezTo>
                  <a:pt x="31" y="296"/>
                  <a:pt x="33" y="296"/>
                  <a:pt x="33" y="297"/>
                </a:cubicBezTo>
                <a:cubicBezTo>
                  <a:pt x="33" y="297"/>
                  <a:pt x="33" y="297"/>
                  <a:pt x="33" y="297"/>
                </a:cubicBezTo>
                <a:cubicBezTo>
                  <a:pt x="34" y="298"/>
                  <a:pt x="34" y="299"/>
                  <a:pt x="33" y="300"/>
                </a:cubicBezTo>
                <a:cubicBezTo>
                  <a:pt x="33" y="300"/>
                  <a:pt x="33" y="300"/>
                  <a:pt x="33" y="300"/>
                </a:cubicBezTo>
                <a:cubicBezTo>
                  <a:pt x="32" y="300"/>
                  <a:pt x="32" y="300"/>
                  <a:pt x="32" y="300"/>
                </a:cubicBezTo>
                <a:cubicBezTo>
                  <a:pt x="32" y="300"/>
                  <a:pt x="32" y="300"/>
                  <a:pt x="32" y="300"/>
                </a:cubicBezTo>
                <a:cubicBezTo>
                  <a:pt x="31" y="300"/>
                  <a:pt x="30" y="300"/>
                  <a:pt x="30" y="299"/>
                </a:cubicBezTo>
                <a:close/>
                <a:moveTo>
                  <a:pt x="361" y="294"/>
                </a:moveTo>
                <a:cubicBezTo>
                  <a:pt x="360" y="294"/>
                  <a:pt x="360" y="292"/>
                  <a:pt x="360" y="291"/>
                </a:cubicBezTo>
                <a:cubicBezTo>
                  <a:pt x="360" y="291"/>
                  <a:pt x="360" y="291"/>
                  <a:pt x="360" y="291"/>
                </a:cubicBezTo>
                <a:cubicBezTo>
                  <a:pt x="361" y="290"/>
                  <a:pt x="362" y="290"/>
                  <a:pt x="363" y="290"/>
                </a:cubicBezTo>
                <a:cubicBezTo>
                  <a:pt x="363" y="290"/>
                  <a:pt x="363" y="290"/>
                  <a:pt x="363" y="290"/>
                </a:cubicBezTo>
                <a:cubicBezTo>
                  <a:pt x="364" y="291"/>
                  <a:pt x="364" y="292"/>
                  <a:pt x="364" y="293"/>
                </a:cubicBezTo>
                <a:cubicBezTo>
                  <a:pt x="364" y="293"/>
                  <a:pt x="364" y="293"/>
                  <a:pt x="364" y="293"/>
                </a:cubicBezTo>
                <a:cubicBezTo>
                  <a:pt x="364" y="293"/>
                  <a:pt x="364" y="293"/>
                  <a:pt x="364" y="293"/>
                </a:cubicBezTo>
                <a:cubicBezTo>
                  <a:pt x="364" y="293"/>
                  <a:pt x="364" y="293"/>
                  <a:pt x="364" y="293"/>
                </a:cubicBezTo>
                <a:cubicBezTo>
                  <a:pt x="363" y="294"/>
                  <a:pt x="363" y="294"/>
                  <a:pt x="362" y="294"/>
                </a:cubicBezTo>
                <a:cubicBezTo>
                  <a:pt x="362" y="294"/>
                  <a:pt x="362" y="294"/>
                  <a:pt x="362" y="294"/>
                </a:cubicBezTo>
                <a:cubicBezTo>
                  <a:pt x="362" y="294"/>
                  <a:pt x="361" y="294"/>
                  <a:pt x="361" y="294"/>
                </a:cubicBezTo>
                <a:close/>
                <a:moveTo>
                  <a:pt x="26" y="293"/>
                </a:moveTo>
                <a:cubicBezTo>
                  <a:pt x="25" y="292"/>
                  <a:pt x="26" y="291"/>
                  <a:pt x="27" y="290"/>
                </a:cubicBezTo>
                <a:cubicBezTo>
                  <a:pt x="27" y="290"/>
                  <a:pt x="27" y="290"/>
                  <a:pt x="27" y="290"/>
                </a:cubicBezTo>
                <a:cubicBezTo>
                  <a:pt x="28" y="289"/>
                  <a:pt x="29" y="290"/>
                  <a:pt x="30" y="291"/>
                </a:cubicBezTo>
                <a:cubicBezTo>
                  <a:pt x="30" y="291"/>
                  <a:pt x="30" y="291"/>
                  <a:pt x="30" y="291"/>
                </a:cubicBezTo>
                <a:cubicBezTo>
                  <a:pt x="30" y="292"/>
                  <a:pt x="30" y="293"/>
                  <a:pt x="29" y="294"/>
                </a:cubicBezTo>
                <a:cubicBezTo>
                  <a:pt x="29" y="294"/>
                  <a:pt x="29" y="294"/>
                  <a:pt x="29" y="294"/>
                </a:cubicBezTo>
                <a:cubicBezTo>
                  <a:pt x="29" y="294"/>
                  <a:pt x="28" y="294"/>
                  <a:pt x="28" y="294"/>
                </a:cubicBezTo>
                <a:cubicBezTo>
                  <a:pt x="28" y="294"/>
                  <a:pt x="28" y="294"/>
                  <a:pt x="28" y="294"/>
                </a:cubicBezTo>
                <a:cubicBezTo>
                  <a:pt x="27" y="294"/>
                  <a:pt x="26" y="294"/>
                  <a:pt x="26" y="293"/>
                </a:cubicBezTo>
                <a:close/>
                <a:moveTo>
                  <a:pt x="365" y="288"/>
                </a:moveTo>
                <a:cubicBezTo>
                  <a:pt x="364" y="287"/>
                  <a:pt x="363" y="286"/>
                  <a:pt x="364" y="285"/>
                </a:cubicBezTo>
                <a:cubicBezTo>
                  <a:pt x="364" y="285"/>
                  <a:pt x="364" y="285"/>
                  <a:pt x="364" y="285"/>
                </a:cubicBezTo>
                <a:cubicBezTo>
                  <a:pt x="364" y="284"/>
                  <a:pt x="366" y="284"/>
                  <a:pt x="367" y="284"/>
                </a:cubicBezTo>
                <a:cubicBezTo>
                  <a:pt x="367" y="284"/>
                  <a:pt x="367" y="284"/>
                  <a:pt x="367" y="284"/>
                </a:cubicBezTo>
                <a:cubicBezTo>
                  <a:pt x="368" y="285"/>
                  <a:pt x="368" y="286"/>
                  <a:pt x="367" y="287"/>
                </a:cubicBezTo>
                <a:cubicBezTo>
                  <a:pt x="367" y="287"/>
                  <a:pt x="367" y="287"/>
                  <a:pt x="367" y="287"/>
                </a:cubicBezTo>
                <a:cubicBezTo>
                  <a:pt x="367" y="288"/>
                  <a:pt x="366" y="288"/>
                  <a:pt x="366" y="288"/>
                </a:cubicBezTo>
                <a:cubicBezTo>
                  <a:pt x="366" y="288"/>
                  <a:pt x="366" y="288"/>
                  <a:pt x="366" y="288"/>
                </a:cubicBezTo>
                <a:cubicBezTo>
                  <a:pt x="365" y="288"/>
                  <a:pt x="365" y="288"/>
                  <a:pt x="365" y="288"/>
                </a:cubicBezTo>
                <a:close/>
                <a:moveTo>
                  <a:pt x="23" y="287"/>
                </a:moveTo>
                <a:cubicBezTo>
                  <a:pt x="22" y="286"/>
                  <a:pt x="22" y="284"/>
                  <a:pt x="23" y="284"/>
                </a:cubicBezTo>
                <a:cubicBezTo>
                  <a:pt x="23" y="284"/>
                  <a:pt x="23" y="284"/>
                  <a:pt x="23" y="284"/>
                </a:cubicBezTo>
                <a:cubicBezTo>
                  <a:pt x="24" y="283"/>
                  <a:pt x="26" y="284"/>
                  <a:pt x="26" y="285"/>
                </a:cubicBezTo>
                <a:cubicBezTo>
                  <a:pt x="26" y="285"/>
                  <a:pt x="26" y="285"/>
                  <a:pt x="26" y="285"/>
                </a:cubicBezTo>
                <a:cubicBezTo>
                  <a:pt x="27" y="286"/>
                  <a:pt x="26" y="287"/>
                  <a:pt x="25" y="287"/>
                </a:cubicBezTo>
                <a:cubicBezTo>
                  <a:pt x="25" y="287"/>
                  <a:pt x="25" y="287"/>
                  <a:pt x="25" y="287"/>
                </a:cubicBezTo>
                <a:cubicBezTo>
                  <a:pt x="25" y="288"/>
                  <a:pt x="25" y="288"/>
                  <a:pt x="24" y="288"/>
                </a:cubicBezTo>
                <a:cubicBezTo>
                  <a:pt x="24" y="288"/>
                  <a:pt x="24" y="288"/>
                  <a:pt x="24" y="288"/>
                </a:cubicBezTo>
                <a:cubicBezTo>
                  <a:pt x="24" y="288"/>
                  <a:pt x="23" y="287"/>
                  <a:pt x="23" y="287"/>
                </a:cubicBezTo>
                <a:close/>
                <a:moveTo>
                  <a:pt x="368" y="281"/>
                </a:moveTo>
                <a:cubicBezTo>
                  <a:pt x="367" y="281"/>
                  <a:pt x="366" y="280"/>
                  <a:pt x="367" y="279"/>
                </a:cubicBezTo>
                <a:cubicBezTo>
                  <a:pt x="367" y="279"/>
                  <a:pt x="367" y="279"/>
                  <a:pt x="367" y="279"/>
                </a:cubicBezTo>
                <a:cubicBezTo>
                  <a:pt x="367" y="278"/>
                  <a:pt x="369" y="277"/>
                  <a:pt x="370" y="278"/>
                </a:cubicBezTo>
                <a:cubicBezTo>
                  <a:pt x="370" y="278"/>
                  <a:pt x="370" y="278"/>
                  <a:pt x="370" y="278"/>
                </a:cubicBezTo>
                <a:cubicBezTo>
                  <a:pt x="371" y="278"/>
                  <a:pt x="371" y="279"/>
                  <a:pt x="371" y="280"/>
                </a:cubicBezTo>
                <a:cubicBezTo>
                  <a:pt x="371" y="280"/>
                  <a:pt x="371" y="280"/>
                  <a:pt x="371" y="280"/>
                </a:cubicBezTo>
                <a:cubicBezTo>
                  <a:pt x="370" y="281"/>
                  <a:pt x="370" y="282"/>
                  <a:pt x="369" y="282"/>
                </a:cubicBezTo>
                <a:cubicBezTo>
                  <a:pt x="369" y="282"/>
                  <a:pt x="369" y="282"/>
                  <a:pt x="369" y="282"/>
                </a:cubicBezTo>
                <a:cubicBezTo>
                  <a:pt x="369" y="282"/>
                  <a:pt x="368" y="282"/>
                  <a:pt x="368" y="281"/>
                </a:cubicBezTo>
                <a:close/>
                <a:moveTo>
                  <a:pt x="19" y="280"/>
                </a:moveTo>
                <a:cubicBezTo>
                  <a:pt x="19" y="279"/>
                  <a:pt x="19" y="278"/>
                  <a:pt x="20" y="277"/>
                </a:cubicBezTo>
                <a:cubicBezTo>
                  <a:pt x="20" y="277"/>
                  <a:pt x="20" y="277"/>
                  <a:pt x="20" y="277"/>
                </a:cubicBezTo>
                <a:cubicBezTo>
                  <a:pt x="21" y="277"/>
                  <a:pt x="23" y="277"/>
                  <a:pt x="23" y="278"/>
                </a:cubicBezTo>
                <a:cubicBezTo>
                  <a:pt x="23" y="278"/>
                  <a:pt x="23" y="278"/>
                  <a:pt x="23" y="278"/>
                </a:cubicBezTo>
                <a:cubicBezTo>
                  <a:pt x="24" y="279"/>
                  <a:pt x="23" y="281"/>
                  <a:pt x="22" y="281"/>
                </a:cubicBezTo>
                <a:cubicBezTo>
                  <a:pt x="22" y="281"/>
                  <a:pt x="22" y="281"/>
                  <a:pt x="22" y="281"/>
                </a:cubicBezTo>
                <a:cubicBezTo>
                  <a:pt x="22" y="281"/>
                  <a:pt x="21" y="281"/>
                  <a:pt x="21" y="281"/>
                </a:cubicBezTo>
                <a:cubicBezTo>
                  <a:pt x="21" y="281"/>
                  <a:pt x="21" y="281"/>
                  <a:pt x="21" y="281"/>
                </a:cubicBezTo>
                <a:cubicBezTo>
                  <a:pt x="20" y="281"/>
                  <a:pt x="20" y="281"/>
                  <a:pt x="19" y="280"/>
                </a:cubicBezTo>
                <a:close/>
                <a:moveTo>
                  <a:pt x="371" y="275"/>
                </a:moveTo>
                <a:cubicBezTo>
                  <a:pt x="370" y="274"/>
                  <a:pt x="369" y="273"/>
                  <a:pt x="370" y="272"/>
                </a:cubicBezTo>
                <a:cubicBezTo>
                  <a:pt x="370" y="272"/>
                  <a:pt x="370" y="272"/>
                  <a:pt x="370" y="272"/>
                </a:cubicBezTo>
                <a:cubicBezTo>
                  <a:pt x="370" y="271"/>
                  <a:pt x="372" y="271"/>
                  <a:pt x="373" y="271"/>
                </a:cubicBezTo>
                <a:cubicBezTo>
                  <a:pt x="373" y="271"/>
                  <a:pt x="373" y="271"/>
                  <a:pt x="373" y="271"/>
                </a:cubicBezTo>
                <a:cubicBezTo>
                  <a:pt x="374" y="272"/>
                  <a:pt x="374" y="273"/>
                  <a:pt x="374" y="274"/>
                </a:cubicBezTo>
                <a:cubicBezTo>
                  <a:pt x="374" y="274"/>
                  <a:pt x="374" y="274"/>
                  <a:pt x="374" y="274"/>
                </a:cubicBezTo>
                <a:cubicBezTo>
                  <a:pt x="373" y="275"/>
                  <a:pt x="373" y="275"/>
                  <a:pt x="372" y="275"/>
                </a:cubicBezTo>
                <a:cubicBezTo>
                  <a:pt x="372" y="275"/>
                  <a:pt x="372" y="275"/>
                  <a:pt x="372" y="275"/>
                </a:cubicBezTo>
                <a:cubicBezTo>
                  <a:pt x="372" y="275"/>
                  <a:pt x="371" y="275"/>
                  <a:pt x="371" y="275"/>
                </a:cubicBezTo>
                <a:close/>
                <a:moveTo>
                  <a:pt x="16" y="273"/>
                </a:moveTo>
                <a:cubicBezTo>
                  <a:pt x="16" y="272"/>
                  <a:pt x="16" y="271"/>
                  <a:pt x="17" y="271"/>
                </a:cubicBezTo>
                <a:cubicBezTo>
                  <a:pt x="17" y="271"/>
                  <a:pt x="17" y="271"/>
                  <a:pt x="17" y="271"/>
                </a:cubicBezTo>
                <a:cubicBezTo>
                  <a:pt x="18" y="270"/>
                  <a:pt x="20" y="271"/>
                  <a:pt x="20" y="272"/>
                </a:cubicBezTo>
                <a:cubicBezTo>
                  <a:pt x="20" y="272"/>
                  <a:pt x="20" y="272"/>
                  <a:pt x="20" y="272"/>
                </a:cubicBezTo>
                <a:cubicBezTo>
                  <a:pt x="21" y="273"/>
                  <a:pt x="20" y="274"/>
                  <a:pt x="19" y="275"/>
                </a:cubicBezTo>
                <a:cubicBezTo>
                  <a:pt x="19" y="275"/>
                  <a:pt x="19" y="275"/>
                  <a:pt x="19" y="275"/>
                </a:cubicBezTo>
                <a:cubicBezTo>
                  <a:pt x="19" y="275"/>
                  <a:pt x="18" y="275"/>
                  <a:pt x="18" y="275"/>
                </a:cubicBezTo>
                <a:cubicBezTo>
                  <a:pt x="18" y="275"/>
                  <a:pt x="18" y="275"/>
                  <a:pt x="18" y="275"/>
                </a:cubicBezTo>
                <a:cubicBezTo>
                  <a:pt x="17" y="275"/>
                  <a:pt x="17" y="274"/>
                  <a:pt x="16" y="273"/>
                </a:cubicBezTo>
                <a:close/>
                <a:moveTo>
                  <a:pt x="374" y="268"/>
                </a:moveTo>
                <a:cubicBezTo>
                  <a:pt x="373" y="268"/>
                  <a:pt x="372" y="267"/>
                  <a:pt x="373" y="266"/>
                </a:cubicBezTo>
                <a:cubicBezTo>
                  <a:pt x="373" y="266"/>
                  <a:pt x="373" y="266"/>
                  <a:pt x="373" y="266"/>
                </a:cubicBezTo>
                <a:cubicBezTo>
                  <a:pt x="373" y="264"/>
                  <a:pt x="374" y="264"/>
                  <a:pt x="375" y="264"/>
                </a:cubicBezTo>
                <a:cubicBezTo>
                  <a:pt x="375" y="264"/>
                  <a:pt x="375" y="264"/>
                  <a:pt x="375" y="264"/>
                </a:cubicBezTo>
                <a:cubicBezTo>
                  <a:pt x="377" y="265"/>
                  <a:pt x="377" y="266"/>
                  <a:pt x="377" y="267"/>
                </a:cubicBezTo>
                <a:cubicBezTo>
                  <a:pt x="377" y="267"/>
                  <a:pt x="377" y="267"/>
                  <a:pt x="377" y="267"/>
                </a:cubicBezTo>
                <a:cubicBezTo>
                  <a:pt x="376" y="268"/>
                  <a:pt x="375" y="268"/>
                  <a:pt x="375" y="268"/>
                </a:cubicBezTo>
                <a:cubicBezTo>
                  <a:pt x="375" y="268"/>
                  <a:pt x="375" y="268"/>
                  <a:pt x="375" y="268"/>
                </a:cubicBezTo>
                <a:cubicBezTo>
                  <a:pt x="374" y="268"/>
                  <a:pt x="374" y="268"/>
                  <a:pt x="374" y="268"/>
                </a:cubicBezTo>
                <a:close/>
                <a:moveTo>
                  <a:pt x="13" y="267"/>
                </a:moveTo>
                <a:cubicBezTo>
                  <a:pt x="13" y="267"/>
                  <a:pt x="13" y="267"/>
                  <a:pt x="13" y="267"/>
                </a:cubicBezTo>
                <a:cubicBezTo>
                  <a:pt x="13" y="267"/>
                  <a:pt x="13" y="267"/>
                  <a:pt x="13" y="267"/>
                </a:cubicBezTo>
                <a:cubicBezTo>
                  <a:pt x="13" y="266"/>
                  <a:pt x="13" y="264"/>
                  <a:pt x="15" y="264"/>
                </a:cubicBezTo>
                <a:cubicBezTo>
                  <a:pt x="15" y="264"/>
                  <a:pt x="15" y="264"/>
                  <a:pt x="15" y="264"/>
                </a:cubicBezTo>
                <a:cubicBezTo>
                  <a:pt x="16" y="264"/>
                  <a:pt x="17" y="264"/>
                  <a:pt x="17" y="265"/>
                </a:cubicBezTo>
                <a:cubicBezTo>
                  <a:pt x="17" y="265"/>
                  <a:pt x="17" y="265"/>
                  <a:pt x="17" y="265"/>
                </a:cubicBezTo>
                <a:cubicBezTo>
                  <a:pt x="18" y="266"/>
                  <a:pt x="17" y="267"/>
                  <a:pt x="16" y="268"/>
                </a:cubicBezTo>
                <a:cubicBezTo>
                  <a:pt x="16" y="268"/>
                  <a:pt x="16" y="268"/>
                  <a:pt x="16" y="268"/>
                </a:cubicBezTo>
                <a:cubicBezTo>
                  <a:pt x="16" y="268"/>
                  <a:pt x="16" y="268"/>
                  <a:pt x="15" y="268"/>
                </a:cubicBezTo>
                <a:cubicBezTo>
                  <a:pt x="15" y="268"/>
                  <a:pt x="15" y="268"/>
                  <a:pt x="15" y="268"/>
                </a:cubicBezTo>
                <a:cubicBezTo>
                  <a:pt x="15" y="268"/>
                  <a:pt x="14" y="268"/>
                  <a:pt x="13" y="267"/>
                </a:cubicBezTo>
                <a:close/>
                <a:moveTo>
                  <a:pt x="376" y="262"/>
                </a:moveTo>
                <a:cubicBezTo>
                  <a:pt x="375" y="261"/>
                  <a:pt x="375" y="260"/>
                  <a:pt x="375" y="259"/>
                </a:cubicBezTo>
                <a:cubicBezTo>
                  <a:pt x="375" y="259"/>
                  <a:pt x="375" y="259"/>
                  <a:pt x="375" y="259"/>
                </a:cubicBezTo>
                <a:cubicBezTo>
                  <a:pt x="376" y="258"/>
                  <a:pt x="377" y="257"/>
                  <a:pt x="378" y="258"/>
                </a:cubicBezTo>
                <a:cubicBezTo>
                  <a:pt x="378" y="258"/>
                  <a:pt x="378" y="258"/>
                  <a:pt x="378" y="258"/>
                </a:cubicBezTo>
                <a:cubicBezTo>
                  <a:pt x="379" y="258"/>
                  <a:pt x="380" y="259"/>
                  <a:pt x="379" y="260"/>
                </a:cubicBezTo>
                <a:cubicBezTo>
                  <a:pt x="379" y="260"/>
                  <a:pt x="379" y="260"/>
                  <a:pt x="379" y="260"/>
                </a:cubicBezTo>
                <a:cubicBezTo>
                  <a:pt x="379" y="261"/>
                  <a:pt x="378" y="262"/>
                  <a:pt x="377" y="262"/>
                </a:cubicBezTo>
                <a:cubicBezTo>
                  <a:pt x="377" y="262"/>
                  <a:pt x="377" y="262"/>
                  <a:pt x="377" y="262"/>
                </a:cubicBezTo>
                <a:cubicBezTo>
                  <a:pt x="377" y="262"/>
                  <a:pt x="377" y="262"/>
                  <a:pt x="376" y="262"/>
                </a:cubicBezTo>
                <a:close/>
                <a:moveTo>
                  <a:pt x="11" y="260"/>
                </a:moveTo>
                <a:cubicBezTo>
                  <a:pt x="10" y="259"/>
                  <a:pt x="11" y="258"/>
                  <a:pt x="12" y="257"/>
                </a:cubicBezTo>
                <a:cubicBezTo>
                  <a:pt x="12" y="257"/>
                  <a:pt x="12" y="257"/>
                  <a:pt x="12" y="257"/>
                </a:cubicBezTo>
                <a:cubicBezTo>
                  <a:pt x="13" y="257"/>
                  <a:pt x="14" y="257"/>
                  <a:pt x="15" y="258"/>
                </a:cubicBezTo>
                <a:cubicBezTo>
                  <a:pt x="15" y="258"/>
                  <a:pt x="15" y="258"/>
                  <a:pt x="15" y="258"/>
                </a:cubicBezTo>
                <a:cubicBezTo>
                  <a:pt x="15" y="260"/>
                  <a:pt x="15" y="261"/>
                  <a:pt x="14" y="261"/>
                </a:cubicBezTo>
                <a:cubicBezTo>
                  <a:pt x="14" y="261"/>
                  <a:pt x="14" y="261"/>
                  <a:pt x="14" y="261"/>
                </a:cubicBezTo>
                <a:cubicBezTo>
                  <a:pt x="13" y="261"/>
                  <a:pt x="13" y="261"/>
                  <a:pt x="13" y="261"/>
                </a:cubicBezTo>
                <a:cubicBezTo>
                  <a:pt x="13" y="261"/>
                  <a:pt x="13" y="261"/>
                  <a:pt x="13" y="261"/>
                </a:cubicBezTo>
                <a:cubicBezTo>
                  <a:pt x="12" y="261"/>
                  <a:pt x="11" y="261"/>
                  <a:pt x="11" y="260"/>
                </a:cubicBezTo>
                <a:close/>
                <a:moveTo>
                  <a:pt x="379" y="255"/>
                </a:moveTo>
                <a:cubicBezTo>
                  <a:pt x="378" y="254"/>
                  <a:pt x="377" y="253"/>
                  <a:pt x="377" y="252"/>
                </a:cubicBezTo>
                <a:cubicBezTo>
                  <a:pt x="377" y="252"/>
                  <a:pt x="377" y="252"/>
                  <a:pt x="377" y="252"/>
                </a:cubicBezTo>
                <a:cubicBezTo>
                  <a:pt x="378" y="251"/>
                  <a:pt x="379" y="250"/>
                  <a:pt x="380" y="251"/>
                </a:cubicBezTo>
                <a:cubicBezTo>
                  <a:pt x="380" y="251"/>
                  <a:pt x="380" y="251"/>
                  <a:pt x="380" y="251"/>
                </a:cubicBezTo>
                <a:cubicBezTo>
                  <a:pt x="381" y="251"/>
                  <a:pt x="382" y="252"/>
                  <a:pt x="381" y="253"/>
                </a:cubicBezTo>
                <a:cubicBezTo>
                  <a:pt x="381" y="253"/>
                  <a:pt x="381" y="253"/>
                  <a:pt x="381" y="253"/>
                </a:cubicBezTo>
                <a:cubicBezTo>
                  <a:pt x="381" y="254"/>
                  <a:pt x="380" y="255"/>
                  <a:pt x="379" y="255"/>
                </a:cubicBezTo>
                <a:cubicBezTo>
                  <a:pt x="379" y="255"/>
                  <a:pt x="379" y="255"/>
                  <a:pt x="379" y="255"/>
                </a:cubicBezTo>
                <a:cubicBezTo>
                  <a:pt x="379" y="255"/>
                  <a:pt x="379" y="255"/>
                  <a:pt x="379" y="255"/>
                </a:cubicBezTo>
                <a:close/>
                <a:moveTo>
                  <a:pt x="9" y="253"/>
                </a:moveTo>
                <a:cubicBezTo>
                  <a:pt x="9" y="253"/>
                  <a:pt x="9" y="253"/>
                  <a:pt x="9" y="253"/>
                </a:cubicBezTo>
                <a:cubicBezTo>
                  <a:pt x="9" y="253"/>
                  <a:pt x="9" y="253"/>
                  <a:pt x="9" y="253"/>
                </a:cubicBezTo>
                <a:cubicBezTo>
                  <a:pt x="8" y="252"/>
                  <a:pt x="9" y="251"/>
                  <a:pt x="10" y="250"/>
                </a:cubicBezTo>
                <a:cubicBezTo>
                  <a:pt x="10" y="250"/>
                  <a:pt x="10" y="250"/>
                  <a:pt x="10" y="250"/>
                </a:cubicBezTo>
                <a:cubicBezTo>
                  <a:pt x="11" y="250"/>
                  <a:pt x="12" y="251"/>
                  <a:pt x="13" y="252"/>
                </a:cubicBezTo>
                <a:cubicBezTo>
                  <a:pt x="13" y="252"/>
                  <a:pt x="13" y="252"/>
                  <a:pt x="13" y="252"/>
                </a:cubicBezTo>
                <a:cubicBezTo>
                  <a:pt x="13" y="253"/>
                  <a:pt x="12" y="254"/>
                  <a:pt x="11" y="254"/>
                </a:cubicBezTo>
                <a:cubicBezTo>
                  <a:pt x="11" y="254"/>
                  <a:pt x="11" y="254"/>
                  <a:pt x="11" y="254"/>
                </a:cubicBezTo>
                <a:cubicBezTo>
                  <a:pt x="11" y="254"/>
                  <a:pt x="11" y="254"/>
                  <a:pt x="11" y="254"/>
                </a:cubicBezTo>
                <a:cubicBezTo>
                  <a:pt x="11" y="254"/>
                  <a:pt x="11" y="254"/>
                  <a:pt x="11" y="254"/>
                </a:cubicBezTo>
                <a:cubicBezTo>
                  <a:pt x="10" y="254"/>
                  <a:pt x="9" y="254"/>
                  <a:pt x="9" y="253"/>
                </a:cubicBezTo>
                <a:close/>
                <a:moveTo>
                  <a:pt x="381" y="248"/>
                </a:moveTo>
                <a:cubicBezTo>
                  <a:pt x="380" y="247"/>
                  <a:pt x="379" y="246"/>
                  <a:pt x="379" y="245"/>
                </a:cubicBezTo>
                <a:cubicBezTo>
                  <a:pt x="379" y="245"/>
                  <a:pt x="379" y="245"/>
                  <a:pt x="379" y="245"/>
                </a:cubicBezTo>
                <a:cubicBezTo>
                  <a:pt x="380" y="244"/>
                  <a:pt x="381" y="243"/>
                  <a:pt x="382" y="244"/>
                </a:cubicBezTo>
                <a:cubicBezTo>
                  <a:pt x="382" y="244"/>
                  <a:pt x="382" y="244"/>
                  <a:pt x="382" y="244"/>
                </a:cubicBezTo>
                <a:cubicBezTo>
                  <a:pt x="383" y="244"/>
                  <a:pt x="384" y="245"/>
                  <a:pt x="384" y="246"/>
                </a:cubicBezTo>
                <a:cubicBezTo>
                  <a:pt x="384" y="246"/>
                  <a:pt x="384" y="246"/>
                  <a:pt x="384" y="246"/>
                </a:cubicBezTo>
                <a:cubicBezTo>
                  <a:pt x="383" y="247"/>
                  <a:pt x="382" y="248"/>
                  <a:pt x="381" y="248"/>
                </a:cubicBezTo>
                <a:cubicBezTo>
                  <a:pt x="381" y="248"/>
                  <a:pt x="381" y="248"/>
                  <a:pt x="381" y="248"/>
                </a:cubicBezTo>
                <a:cubicBezTo>
                  <a:pt x="381" y="248"/>
                  <a:pt x="381" y="248"/>
                  <a:pt x="381" y="248"/>
                </a:cubicBezTo>
                <a:close/>
                <a:moveTo>
                  <a:pt x="7" y="246"/>
                </a:moveTo>
                <a:cubicBezTo>
                  <a:pt x="6" y="245"/>
                  <a:pt x="7" y="244"/>
                  <a:pt x="8" y="243"/>
                </a:cubicBezTo>
                <a:cubicBezTo>
                  <a:pt x="8" y="243"/>
                  <a:pt x="8" y="243"/>
                  <a:pt x="8" y="243"/>
                </a:cubicBezTo>
                <a:cubicBezTo>
                  <a:pt x="9" y="243"/>
                  <a:pt x="10" y="244"/>
                  <a:pt x="11" y="245"/>
                </a:cubicBezTo>
                <a:cubicBezTo>
                  <a:pt x="11" y="245"/>
                  <a:pt x="11" y="245"/>
                  <a:pt x="11" y="245"/>
                </a:cubicBezTo>
                <a:cubicBezTo>
                  <a:pt x="11" y="246"/>
                  <a:pt x="10" y="247"/>
                  <a:pt x="9" y="247"/>
                </a:cubicBezTo>
                <a:cubicBezTo>
                  <a:pt x="9" y="247"/>
                  <a:pt x="9" y="247"/>
                  <a:pt x="9" y="247"/>
                </a:cubicBezTo>
                <a:cubicBezTo>
                  <a:pt x="9" y="247"/>
                  <a:pt x="9" y="248"/>
                  <a:pt x="9" y="248"/>
                </a:cubicBezTo>
                <a:cubicBezTo>
                  <a:pt x="9" y="248"/>
                  <a:pt x="9" y="248"/>
                  <a:pt x="9" y="248"/>
                </a:cubicBezTo>
                <a:cubicBezTo>
                  <a:pt x="8" y="248"/>
                  <a:pt x="7" y="247"/>
                  <a:pt x="7" y="246"/>
                </a:cubicBezTo>
                <a:close/>
                <a:moveTo>
                  <a:pt x="383" y="241"/>
                </a:moveTo>
                <a:cubicBezTo>
                  <a:pt x="382" y="241"/>
                  <a:pt x="381" y="239"/>
                  <a:pt x="381" y="238"/>
                </a:cubicBezTo>
                <a:cubicBezTo>
                  <a:pt x="381" y="238"/>
                  <a:pt x="381" y="238"/>
                  <a:pt x="381" y="238"/>
                </a:cubicBezTo>
                <a:cubicBezTo>
                  <a:pt x="381" y="237"/>
                  <a:pt x="383" y="236"/>
                  <a:pt x="384" y="237"/>
                </a:cubicBezTo>
                <a:cubicBezTo>
                  <a:pt x="384" y="237"/>
                  <a:pt x="384" y="237"/>
                  <a:pt x="384" y="237"/>
                </a:cubicBezTo>
                <a:cubicBezTo>
                  <a:pt x="385" y="237"/>
                  <a:pt x="386" y="238"/>
                  <a:pt x="385" y="239"/>
                </a:cubicBezTo>
                <a:cubicBezTo>
                  <a:pt x="385" y="239"/>
                  <a:pt x="385" y="239"/>
                  <a:pt x="385" y="239"/>
                </a:cubicBezTo>
                <a:cubicBezTo>
                  <a:pt x="385" y="239"/>
                  <a:pt x="385" y="239"/>
                  <a:pt x="385" y="239"/>
                </a:cubicBezTo>
                <a:cubicBezTo>
                  <a:pt x="385" y="239"/>
                  <a:pt x="385" y="239"/>
                  <a:pt x="385" y="239"/>
                </a:cubicBezTo>
                <a:cubicBezTo>
                  <a:pt x="385" y="240"/>
                  <a:pt x="384" y="241"/>
                  <a:pt x="383" y="241"/>
                </a:cubicBezTo>
                <a:cubicBezTo>
                  <a:pt x="383" y="241"/>
                  <a:pt x="383" y="241"/>
                  <a:pt x="383" y="241"/>
                </a:cubicBezTo>
                <a:cubicBezTo>
                  <a:pt x="383" y="241"/>
                  <a:pt x="383" y="241"/>
                  <a:pt x="383" y="241"/>
                </a:cubicBezTo>
                <a:close/>
                <a:moveTo>
                  <a:pt x="5" y="239"/>
                </a:moveTo>
                <a:cubicBezTo>
                  <a:pt x="5" y="238"/>
                  <a:pt x="5" y="237"/>
                  <a:pt x="6" y="236"/>
                </a:cubicBezTo>
                <a:cubicBezTo>
                  <a:pt x="6" y="236"/>
                  <a:pt x="6" y="236"/>
                  <a:pt x="6" y="236"/>
                </a:cubicBezTo>
                <a:cubicBezTo>
                  <a:pt x="8" y="236"/>
                  <a:pt x="9" y="237"/>
                  <a:pt x="9" y="238"/>
                </a:cubicBezTo>
                <a:cubicBezTo>
                  <a:pt x="9" y="238"/>
                  <a:pt x="9" y="238"/>
                  <a:pt x="9" y="238"/>
                </a:cubicBezTo>
                <a:cubicBezTo>
                  <a:pt x="9" y="239"/>
                  <a:pt x="8" y="240"/>
                  <a:pt x="7" y="240"/>
                </a:cubicBezTo>
                <a:cubicBezTo>
                  <a:pt x="7" y="240"/>
                  <a:pt x="7" y="240"/>
                  <a:pt x="7" y="240"/>
                </a:cubicBezTo>
                <a:cubicBezTo>
                  <a:pt x="7" y="240"/>
                  <a:pt x="7" y="240"/>
                  <a:pt x="7" y="240"/>
                </a:cubicBezTo>
                <a:cubicBezTo>
                  <a:pt x="7" y="240"/>
                  <a:pt x="7" y="240"/>
                  <a:pt x="7" y="240"/>
                </a:cubicBezTo>
                <a:cubicBezTo>
                  <a:pt x="6" y="240"/>
                  <a:pt x="5" y="240"/>
                  <a:pt x="5" y="239"/>
                </a:cubicBezTo>
                <a:close/>
                <a:moveTo>
                  <a:pt x="384" y="234"/>
                </a:moveTo>
                <a:cubicBezTo>
                  <a:pt x="383" y="234"/>
                  <a:pt x="382" y="232"/>
                  <a:pt x="383" y="231"/>
                </a:cubicBezTo>
                <a:cubicBezTo>
                  <a:pt x="383" y="231"/>
                  <a:pt x="383" y="231"/>
                  <a:pt x="383" y="231"/>
                </a:cubicBezTo>
                <a:cubicBezTo>
                  <a:pt x="383" y="230"/>
                  <a:pt x="384" y="229"/>
                  <a:pt x="385" y="230"/>
                </a:cubicBezTo>
                <a:cubicBezTo>
                  <a:pt x="385" y="230"/>
                  <a:pt x="385" y="230"/>
                  <a:pt x="385" y="230"/>
                </a:cubicBezTo>
                <a:cubicBezTo>
                  <a:pt x="386" y="230"/>
                  <a:pt x="387" y="231"/>
                  <a:pt x="387" y="232"/>
                </a:cubicBezTo>
                <a:cubicBezTo>
                  <a:pt x="387" y="232"/>
                  <a:pt x="387" y="232"/>
                  <a:pt x="387" y="232"/>
                </a:cubicBezTo>
                <a:cubicBezTo>
                  <a:pt x="387" y="233"/>
                  <a:pt x="386" y="234"/>
                  <a:pt x="385" y="234"/>
                </a:cubicBezTo>
                <a:cubicBezTo>
                  <a:pt x="385" y="234"/>
                  <a:pt x="385" y="234"/>
                  <a:pt x="385" y="234"/>
                </a:cubicBezTo>
                <a:cubicBezTo>
                  <a:pt x="385" y="234"/>
                  <a:pt x="384" y="234"/>
                  <a:pt x="384" y="234"/>
                </a:cubicBezTo>
                <a:close/>
                <a:moveTo>
                  <a:pt x="3" y="232"/>
                </a:moveTo>
                <a:cubicBezTo>
                  <a:pt x="3" y="231"/>
                  <a:pt x="4" y="229"/>
                  <a:pt x="5" y="229"/>
                </a:cubicBezTo>
                <a:cubicBezTo>
                  <a:pt x="5" y="229"/>
                  <a:pt x="5" y="229"/>
                  <a:pt x="5" y="229"/>
                </a:cubicBezTo>
                <a:cubicBezTo>
                  <a:pt x="6" y="229"/>
                  <a:pt x="7" y="230"/>
                  <a:pt x="7" y="231"/>
                </a:cubicBezTo>
                <a:cubicBezTo>
                  <a:pt x="7" y="231"/>
                  <a:pt x="7" y="231"/>
                  <a:pt x="7" y="231"/>
                </a:cubicBezTo>
                <a:cubicBezTo>
                  <a:pt x="8" y="232"/>
                  <a:pt x="7" y="233"/>
                  <a:pt x="6" y="233"/>
                </a:cubicBezTo>
                <a:cubicBezTo>
                  <a:pt x="6" y="233"/>
                  <a:pt x="6" y="233"/>
                  <a:pt x="6" y="233"/>
                </a:cubicBezTo>
                <a:cubicBezTo>
                  <a:pt x="6" y="233"/>
                  <a:pt x="6" y="233"/>
                  <a:pt x="5" y="233"/>
                </a:cubicBezTo>
                <a:cubicBezTo>
                  <a:pt x="5" y="233"/>
                  <a:pt x="5" y="233"/>
                  <a:pt x="5" y="233"/>
                </a:cubicBezTo>
                <a:cubicBezTo>
                  <a:pt x="4" y="233"/>
                  <a:pt x="3" y="233"/>
                  <a:pt x="3" y="232"/>
                </a:cubicBezTo>
                <a:close/>
                <a:moveTo>
                  <a:pt x="386" y="227"/>
                </a:moveTo>
                <a:cubicBezTo>
                  <a:pt x="384" y="226"/>
                  <a:pt x="384" y="225"/>
                  <a:pt x="384" y="224"/>
                </a:cubicBezTo>
                <a:cubicBezTo>
                  <a:pt x="384" y="224"/>
                  <a:pt x="384" y="224"/>
                  <a:pt x="384" y="224"/>
                </a:cubicBezTo>
                <a:cubicBezTo>
                  <a:pt x="384" y="223"/>
                  <a:pt x="385" y="222"/>
                  <a:pt x="386" y="222"/>
                </a:cubicBezTo>
                <a:cubicBezTo>
                  <a:pt x="386" y="222"/>
                  <a:pt x="386" y="222"/>
                  <a:pt x="386" y="222"/>
                </a:cubicBezTo>
                <a:cubicBezTo>
                  <a:pt x="387" y="223"/>
                  <a:pt x="388" y="224"/>
                  <a:pt x="388" y="225"/>
                </a:cubicBezTo>
                <a:cubicBezTo>
                  <a:pt x="388" y="225"/>
                  <a:pt x="388" y="225"/>
                  <a:pt x="388" y="225"/>
                </a:cubicBezTo>
                <a:cubicBezTo>
                  <a:pt x="388" y="225"/>
                  <a:pt x="388" y="225"/>
                  <a:pt x="388" y="225"/>
                </a:cubicBezTo>
                <a:cubicBezTo>
                  <a:pt x="388" y="225"/>
                  <a:pt x="388" y="225"/>
                  <a:pt x="388" y="225"/>
                </a:cubicBezTo>
                <a:cubicBezTo>
                  <a:pt x="388" y="226"/>
                  <a:pt x="387" y="227"/>
                  <a:pt x="386" y="227"/>
                </a:cubicBezTo>
                <a:cubicBezTo>
                  <a:pt x="386" y="227"/>
                  <a:pt x="386" y="227"/>
                  <a:pt x="386" y="227"/>
                </a:cubicBezTo>
                <a:cubicBezTo>
                  <a:pt x="386" y="227"/>
                  <a:pt x="386" y="227"/>
                  <a:pt x="386" y="227"/>
                </a:cubicBezTo>
                <a:close/>
                <a:moveTo>
                  <a:pt x="2" y="225"/>
                </a:moveTo>
                <a:cubicBezTo>
                  <a:pt x="2" y="223"/>
                  <a:pt x="3" y="222"/>
                  <a:pt x="4" y="222"/>
                </a:cubicBezTo>
                <a:cubicBezTo>
                  <a:pt x="4" y="222"/>
                  <a:pt x="4" y="222"/>
                  <a:pt x="4" y="222"/>
                </a:cubicBezTo>
                <a:cubicBezTo>
                  <a:pt x="5" y="222"/>
                  <a:pt x="6" y="223"/>
                  <a:pt x="6" y="224"/>
                </a:cubicBezTo>
                <a:cubicBezTo>
                  <a:pt x="6" y="224"/>
                  <a:pt x="6" y="224"/>
                  <a:pt x="6" y="224"/>
                </a:cubicBezTo>
                <a:cubicBezTo>
                  <a:pt x="6" y="225"/>
                  <a:pt x="6" y="226"/>
                  <a:pt x="4" y="226"/>
                </a:cubicBezTo>
                <a:cubicBezTo>
                  <a:pt x="4" y="226"/>
                  <a:pt x="4" y="226"/>
                  <a:pt x="4" y="226"/>
                </a:cubicBezTo>
                <a:cubicBezTo>
                  <a:pt x="4" y="226"/>
                  <a:pt x="4" y="226"/>
                  <a:pt x="4" y="226"/>
                </a:cubicBezTo>
                <a:cubicBezTo>
                  <a:pt x="4" y="226"/>
                  <a:pt x="4" y="226"/>
                  <a:pt x="4" y="226"/>
                </a:cubicBezTo>
                <a:cubicBezTo>
                  <a:pt x="3" y="226"/>
                  <a:pt x="2" y="226"/>
                  <a:pt x="2" y="225"/>
                </a:cubicBezTo>
                <a:close/>
                <a:moveTo>
                  <a:pt x="387" y="219"/>
                </a:moveTo>
                <a:cubicBezTo>
                  <a:pt x="385" y="219"/>
                  <a:pt x="385" y="218"/>
                  <a:pt x="385" y="217"/>
                </a:cubicBezTo>
                <a:cubicBezTo>
                  <a:pt x="385" y="217"/>
                  <a:pt x="385" y="217"/>
                  <a:pt x="385" y="217"/>
                </a:cubicBezTo>
                <a:cubicBezTo>
                  <a:pt x="385" y="216"/>
                  <a:pt x="386" y="215"/>
                  <a:pt x="387" y="215"/>
                </a:cubicBezTo>
                <a:cubicBezTo>
                  <a:pt x="387" y="215"/>
                  <a:pt x="387" y="215"/>
                  <a:pt x="387" y="215"/>
                </a:cubicBezTo>
                <a:cubicBezTo>
                  <a:pt x="388" y="215"/>
                  <a:pt x="389" y="216"/>
                  <a:pt x="389" y="218"/>
                </a:cubicBezTo>
                <a:cubicBezTo>
                  <a:pt x="389" y="218"/>
                  <a:pt x="389" y="218"/>
                  <a:pt x="389" y="218"/>
                </a:cubicBezTo>
                <a:cubicBezTo>
                  <a:pt x="389" y="219"/>
                  <a:pt x="388" y="220"/>
                  <a:pt x="387" y="220"/>
                </a:cubicBezTo>
                <a:cubicBezTo>
                  <a:pt x="387" y="220"/>
                  <a:pt x="387" y="220"/>
                  <a:pt x="387" y="220"/>
                </a:cubicBezTo>
                <a:cubicBezTo>
                  <a:pt x="387" y="220"/>
                  <a:pt x="387" y="220"/>
                  <a:pt x="387" y="219"/>
                </a:cubicBezTo>
                <a:close/>
                <a:moveTo>
                  <a:pt x="1" y="217"/>
                </a:moveTo>
                <a:cubicBezTo>
                  <a:pt x="1" y="216"/>
                  <a:pt x="2" y="215"/>
                  <a:pt x="3" y="215"/>
                </a:cubicBezTo>
                <a:cubicBezTo>
                  <a:pt x="3" y="215"/>
                  <a:pt x="3" y="215"/>
                  <a:pt x="3" y="215"/>
                </a:cubicBezTo>
                <a:cubicBezTo>
                  <a:pt x="4" y="215"/>
                  <a:pt x="5" y="216"/>
                  <a:pt x="5" y="217"/>
                </a:cubicBezTo>
                <a:cubicBezTo>
                  <a:pt x="5" y="217"/>
                  <a:pt x="5" y="217"/>
                  <a:pt x="5" y="217"/>
                </a:cubicBezTo>
                <a:cubicBezTo>
                  <a:pt x="5" y="218"/>
                  <a:pt x="5" y="219"/>
                  <a:pt x="3" y="219"/>
                </a:cubicBezTo>
                <a:cubicBezTo>
                  <a:pt x="3" y="219"/>
                  <a:pt x="3" y="219"/>
                  <a:pt x="3" y="219"/>
                </a:cubicBezTo>
                <a:cubicBezTo>
                  <a:pt x="3" y="219"/>
                  <a:pt x="3" y="219"/>
                  <a:pt x="3" y="219"/>
                </a:cubicBezTo>
                <a:cubicBezTo>
                  <a:pt x="3" y="219"/>
                  <a:pt x="3" y="219"/>
                  <a:pt x="3" y="219"/>
                </a:cubicBezTo>
                <a:cubicBezTo>
                  <a:pt x="2" y="219"/>
                  <a:pt x="1" y="218"/>
                  <a:pt x="1" y="217"/>
                </a:cubicBezTo>
                <a:close/>
                <a:moveTo>
                  <a:pt x="387" y="212"/>
                </a:moveTo>
                <a:cubicBezTo>
                  <a:pt x="386" y="212"/>
                  <a:pt x="385" y="211"/>
                  <a:pt x="385" y="210"/>
                </a:cubicBezTo>
                <a:cubicBezTo>
                  <a:pt x="385" y="210"/>
                  <a:pt x="385" y="210"/>
                  <a:pt x="385" y="210"/>
                </a:cubicBezTo>
                <a:cubicBezTo>
                  <a:pt x="386" y="209"/>
                  <a:pt x="387" y="208"/>
                  <a:pt x="388" y="208"/>
                </a:cubicBezTo>
                <a:cubicBezTo>
                  <a:pt x="388" y="208"/>
                  <a:pt x="388" y="208"/>
                  <a:pt x="388" y="208"/>
                </a:cubicBezTo>
                <a:cubicBezTo>
                  <a:pt x="389" y="208"/>
                  <a:pt x="390" y="209"/>
                  <a:pt x="390" y="210"/>
                </a:cubicBezTo>
                <a:cubicBezTo>
                  <a:pt x="390" y="210"/>
                  <a:pt x="390" y="210"/>
                  <a:pt x="390" y="210"/>
                </a:cubicBezTo>
                <a:cubicBezTo>
                  <a:pt x="390" y="210"/>
                  <a:pt x="390" y="210"/>
                  <a:pt x="390" y="210"/>
                </a:cubicBezTo>
                <a:cubicBezTo>
                  <a:pt x="390" y="210"/>
                  <a:pt x="390" y="210"/>
                  <a:pt x="390" y="210"/>
                </a:cubicBezTo>
                <a:cubicBezTo>
                  <a:pt x="390" y="211"/>
                  <a:pt x="389" y="212"/>
                  <a:pt x="388" y="212"/>
                </a:cubicBezTo>
                <a:cubicBezTo>
                  <a:pt x="388" y="212"/>
                  <a:pt x="388" y="212"/>
                  <a:pt x="388" y="212"/>
                </a:cubicBezTo>
                <a:cubicBezTo>
                  <a:pt x="387" y="212"/>
                  <a:pt x="387" y="212"/>
                  <a:pt x="387" y="212"/>
                </a:cubicBezTo>
                <a:close/>
                <a:moveTo>
                  <a:pt x="0" y="210"/>
                </a:moveTo>
                <a:cubicBezTo>
                  <a:pt x="0" y="209"/>
                  <a:pt x="1" y="208"/>
                  <a:pt x="2" y="208"/>
                </a:cubicBezTo>
                <a:cubicBezTo>
                  <a:pt x="2" y="208"/>
                  <a:pt x="2" y="208"/>
                  <a:pt x="2" y="208"/>
                </a:cubicBezTo>
                <a:cubicBezTo>
                  <a:pt x="4" y="208"/>
                  <a:pt x="5" y="209"/>
                  <a:pt x="5" y="210"/>
                </a:cubicBezTo>
                <a:cubicBezTo>
                  <a:pt x="5" y="210"/>
                  <a:pt x="5" y="210"/>
                  <a:pt x="5" y="210"/>
                </a:cubicBezTo>
                <a:cubicBezTo>
                  <a:pt x="5" y="211"/>
                  <a:pt x="4" y="212"/>
                  <a:pt x="3" y="212"/>
                </a:cubicBezTo>
                <a:cubicBezTo>
                  <a:pt x="3" y="212"/>
                  <a:pt x="3" y="212"/>
                  <a:pt x="3" y="212"/>
                </a:cubicBezTo>
                <a:cubicBezTo>
                  <a:pt x="3" y="212"/>
                  <a:pt x="3" y="212"/>
                  <a:pt x="3" y="212"/>
                </a:cubicBezTo>
                <a:cubicBezTo>
                  <a:pt x="3" y="212"/>
                  <a:pt x="3" y="212"/>
                  <a:pt x="3" y="212"/>
                </a:cubicBezTo>
                <a:cubicBezTo>
                  <a:pt x="1" y="212"/>
                  <a:pt x="1" y="211"/>
                  <a:pt x="0" y="210"/>
                </a:cubicBezTo>
                <a:close/>
                <a:moveTo>
                  <a:pt x="388" y="205"/>
                </a:moveTo>
                <a:cubicBezTo>
                  <a:pt x="387" y="205"/>
                  <a:pt x="386" y="204"/>
                  <a:pt x="386" y="203"/>
                </a:cubicBezTo>
                <a:cubicBezTo>
                  <a:pt x="386" y="203"/>
                  <a:pt x="386" y="203"/>
                  <a:pt x="386" y="203"/>
                </a:cubicBezTo>
                <a:cubicBezTo>
                  <a:pt x="386" y="202"/>
                  <a:pt x="387" y="201"/>
                  <a:pt x="388" y="201"/>
                </a:cubicBezTo>
                <a:cubicBezTo>
                  <a:pt x="388" y="201"/>
                  <a:pt x="388" y="201"/>
                  <a:pt x="388" y="201"/>
                </a:cubicBezTo>
                <a:cubicBezTo>
                  <a:pt x="389" y="201"/>
                  <a:pt x="390" y="202"/>
                  <a:pt x="390" y="203"/>
                </a:cubicBezTo>
                <a:cubicBezTo>
                  <a:pt x="390" y="203"/>
                  <a:pt x="390" y="203"/>
                  <a:pt x="390" y="203"/>
                </a:cubicBezTo>
                <a:cubicBezTo>
                  <a:pt x="390" y="203"/>
                  <a:pt x="390" y="203"/>
                  <a:pt x="390" y="203"/>
                </a:cubicBezTo>
                <a:cubicBezTo>
                  <a:pt x="390" y="203"/>
                  <a:pt x="390" y="203"/>
                  <a:pt x="390" y="203"/>
                </a:cubicBezTo>
                <a:cubicBezTo>
                  <a:pt x="390" y="204"/>
                  <a:pt x="389" y="205"/>
                  <a:pt x="388" y="205"/>
                </a:cubicBezTo>
                <a:cubicBezTo>
                  <a:pt x="388" y="205"/>
                  <a:pt x="388" y="205"/>
                  <a:pt x="388" y="205"/>
                </a:cubicBezTo>
                <a:cubicBezTo>
                  <a:pt x="388" y="205"/>
                  <a:pt x="388" y="205"/>
                  <a:pt x="388" y="205"/>
                </a:cubicBezTo>
                <a:close/>
                <a:moveTo>
                  <a:pt x="0" y="203"/>
                </a:moveTo>
                <a:cubicBezTo>
                  <a:pt x="0" y="202"/>
                  <a:pt x="1" y="201"/>
                  <a:pt x="2" y="201"/>
                </a:cubicBezTo>
                <a:cubicBezTo>
                  <a:pt x="2" y="201"/>
                  <a:pt x="2" y="201"/>
                  <a:pt x="2" y="201"/>
                </a:cubicBezTo>
                <a:cubicBezTo>
                  <a:pt x="3" y="200"/>
                  <a:pt x="4" y="201"/>
                  <a:pt x="4" y="203"/>
                </a:cubicBezTo>
                <a:cubicBezTo>
                  <a:pt x="4" y="203"/>
                  <a:pt x="4" y="203"/>
                  <a:pt x="4" y="203"/>
                </a:cubicBezTo>
                <a:cubicBezTo>
                  <a:pt x="4" y="204"/>
                  <a:pt x="3" y="205"/>
                  <a:pt x="2" y="205"/>
                </a:cubicBezTo>
                <a:cubicBezTo>
                  <a:pt x="2" y="205"/>
                  <a:pt x="2" y="205"/>
                  <a:pt x="2" y="205"/>
                </a:cubicBezTo>
                <a:cubicBezTo>
                  <a:pt x="2" y="205"/>
                  <a:pt x="2" y="205"/>
                  <a:pt x="2" y="205"/>
                </a:cubicBezTo>
                <a:cubicBezTo>
                  <a:pt x="2" y="205"/>
                  <a:pt x="2" y="205"/>
                  <a:pt x="2" y="205"/>
                </a:cubicBezTo>
                <a:cubicBezTo>
                  <a:pt x="1" y="205"/>
                  <a:pt x="0" y="204"/>
                  <a:pt x="0" y="203"/>
                </a:cubicBezTo>
                <a:close/>
                <a:moveTo>
                  <a:pt x="388" y="198"/>
                </a:moveTo>
                <a:cubicBezTo>
                  <a:pt x="387" y="198"/>
                  <a:pt x="386" y="197"/>
                  <a:pt x="386" y="196"/>
                </a:cubicBezTo>
                <a:cubicBezTo>
                  <a:pt x="386" y="196"/>
                  <a:pt x="386" y="196"/>
                  <a:pt x="386" y="196"/>
                </a:cubicBezTo>
                <a:cubicBezTo>
                  <a:pt x="386" y="195"/>
                  <a:pt x="387" y="194"/>
                  <a:pt x="388" y="194"/>
                </a:cubicBezTo>
                <a:cubicBezTo>
                  <a:pt x="388" y="194"/>
                  <a:pt x="388" y="194"/>
                  <a:pt x="388" y="194"/>
                </a:cubicBezTo>
                <a:cubicBezTo>
                  <a:pt x="389" y="194"/>
                  <a:pt x="390" y="195"/>
                  <a:pt x="390" y="196"/>
                </a:cubicBezTo>
                <a:cubicBezTo>
                  <a:pt x="390" y="196"/>
                  <a:pt x="390" y="196"/>
                  <a:pt x="390" y="196"/>
                </a:cubicBezTo>
                <a:cubicBezTo>
                  <a:pt x="390" y="197"/>
                  <a:pt x="389" y="198"/>
                  <a:pt x="388" y="198"/>
                </a:cubicBezTo>
                <a:cubicBezTo>
                  <a:pt x="388" y="198"/>
                  <a:pt x="388" y="198"/>
                  <a:pt x="388" y="198"/>
                </a:cubicBezTo>
                <a:cubicBezTo>
                  <a:pt x="388" y="198"/>
                  <a:pt x="388" y="198"/>
                  <a:pt x="388" y="198"/>
                </a:cubicBezTo>
                <a:close/>
                <a:moveTo>
                  <a:pt x="2" y="198"/>
                </a:moveTo>
                <a:cubicBezTo>
                  <a:pt x="1" y="198"/>
                  <a:pt x="0" y="197"/>
                  <a:pt x="0" y="195"/>
                </a:cubicBezTo>
                <a:cubicBezTo>
                  <a:pt x="0" y="195"/>
                  <a:pt x="0" y="195"/>
                  <a:pt x="0" y="195"/>
                </a:cubicBezTo>
                <a:cubicBezTo>
                  <a:pt x="0" y="194"/>
                  <a:pt x="1" y="193"/>
                  <a:pt x="2" y="193"/>
                </a:cubicBezTo>
                <a:cubicBezTo>
                  <a:pt x="2" y="193"/>
                  <a:pt x="2" y="193"/>
                  <a:pt x="2" y="193"/>
                </a:cubicBezTo>
                <a:cubicBezTo>
                  <a:pt x="3" y="193"/>
                  <a:pt x="4" y="194"/>
                  <a:pt x="4" y="195"/>
                </a:cubicBezTo>
                <a:cubicBezTo>
                  <a:pt x="4" y="195"/>
                  <a:pt x="4" y="195"/>
                  <a:pt x="4" y="195"/>
                </a:cubicBezTo>
                <a:cubicBezTo>
                  <a:pt x="4" y="197"/>
                  <a:pt x="3" y="198"/>
                  <a:pt x="2" y="198"/>
                </a:cubicBezTo>
                <a:cubicBezTo>
                  <a:pt x="2" y="198"/>
                  <a:pt x="2" y="198"/>
                  <a:pt x="2" y="198"/>
                </a:cubicBezTo>
                <a:cubicBezTo>
                  <a:pt x="2" y="198"/>
                  <a:pt x="2" y="198"/>
                  <a:pt x="2" y="198"/>
                </a:cubicBezTo>
                <a:close/>
                <a:moveTo>
                  <a:pt x="390" y="196"/>
                </a:moveTo>
                <a:cubicBezTo>
                  <a:pt x="390" y="196"/>
                  <a:pt x="390" y="196"/>
                  <a:pt x="390" y="196"/>
                </a:cubicBezTo>
                <a:cubicBezTo>
                  <a:pt x="390" y="196"/>
                  <a:pt x="390" y="196"/>
                  <a:pt x="390" y="196"/>
                </a:cubicBezTo>
                <a:cubicBezTo>
                  <a:pt x="390" y="196"/>
                  <a:pt x="390" y="196"/>
                  <a:pt x="390" y="196"/>
                </a:cubicBezTo>
                <a:cubicBezTo>
                  <a:pt x="390" y="196"/>
                  <a:pt x="390" y="196"/>
                  <a:pt x="390" y="196"/>
                </a:cubicBezTo>
                <a:close/>
                <a:moveTo>
                  <a:pt x="386" y="189"/>
                </a:moveTo>
                <a:cubicBezTo>
                  <a:pt x="386" y="187"/>
                  <a:pt x="387" y="186"/>
                  <a:pt x="388" y="186"/>
                </a:cubicBezTo>
                <a:cubicBezTo>
                  <a:pt x="388" y="186"/>
                  <a:pt x="388" y="186"/>
                  <a:pt x="388" y="186"/>
                </a:cubicBezTo>
                <a:cubicBezTo>
                  <a:pt x="389" y="186"/>
                  <a:pt x="390" y="187"/>
                  <a:pt x="390" y="188"/>
                </a:cubicBezTo>
                <a:cubicBezTo>
                  <a:pt x="390" y="188"/>
                  <a:pt x="390" y="188"/>
                  <a:pt x="390" y="188"/>
                </a:cubicBezTo>
                <a:cubicBezTo>
                  <a:pt x="390" y="190"/>
                  <a:pt x="389" y="191"/>
                  <a:pt x="388" y="191"/>
                </a:cubicBezTo>
                <a:cubicBezTo>
                  <a:pt x="388" y="191"/>
                  <a:pt x="388" y="191"/>
                  <a:pt x="388" y="191"/>
                </a:cubicBezTo>
                <a:cubicBezTo>
                  <a:pt x="388" y="191"/>
                  <a:pt x="388" y="191"/>
                  <a:pt x="388" y="191"/>
                </a:cubicBezTo>
                <a:cubicBezTo>
                  <a:pt x="388" y="191"/>
                  <a:pt x="388" y="191"/>
                  <a:pt x="388" y="191"/>
                </a:cubicBezTo>
                <a:cubicBezTo>
                  <a:pt x="387" y="191"/>
                  <a:pt x="386" y="190"/>
                  <a:pt x="386" y="189"/>
                </a:cubicBezTo>
                <a:close/>
                <a:moveTo>
                  <a:pt x="2" y="190"/>
                </a:moveTo>
                <a:cubicBezTo>
                  <a:pt x="1" y="190"/>
                  <a:pt x="0" y="189"/>
                  <a:pt x="0" y="188"/>
                </a:cubicBezTo>
                <a:cubicBezTo>
                  <a:pt x="0" y="188"/>
                  <a:pt x="0" y="188"/>
                  <a:pt x="0" y="188"/>
                </a:cubicBezTo>
                <a:cubicBezTo>
                  <a:pt x="0" y="187"/>
                  <a:pt x="1" y="186"/>
                  <a:pt x="2" y="186"/>
                </a:cubicBezTo>
                <a:cubicBezTo>
                  <a:pt x="2" y="186"/>
                  <a:pt x="2" y="186"/>
                  <a:pt x="2" y="186"/>
                </a:cubicBezTo>
                <a:cubicBezTo>
                  <a:pt x="3" y="186"/>
                  <a:pt x="4" y="187"/>
                  <a:pt x="4" y="188"/>
                </a:cubicBezTo>
                <a:cubicBezTo>
                  <a:pt x="4" y="188"/>
                  <a:pt x="4" y="188"/>
                  <a:pt x="4" y="188"/>
                </a:cubicBezTo>
                <a:cubicBezTo>
                  <a:pt x="4" y="189"/>
                  <a:pt x="3" y="190"/>
                  <a:pt x="2" y="190"/>
                </a:cubicBezTo>
                <a:cubicBezTo>
                  <a:pt x="2" y="190"/>
                  <a:pt x="2" y="190"/>
                  <a:pt x="2" y="190"/>
                </a:cubicBezTo>
                <a:cubicBezTo>
                  <a:pt x="2" y="190"/>
                  <a:pt x="2" y="190"/>
                  <a:pt x="2" y="190"/>
                </a:cubicBezTo>
                <a:close/>
                <a:moveTo>
                  <a:pt x="385" y="181"/>
                </a:moveTo>
                <a:cubicBezTo>
                  <a:pt x="385" y="180"/>
                  <a:pt x="386" y="179"/>
                  <a:pt x="387" y="179"/>
                </a:cubicBezTo>
                <a:cubicBezTo>
                  <a:pt x="387" y="179"/>
                  <a:pt x="387" y="179"/>
                  <a:pt x="387" y="179"/>
                </a:cubicBezTo>
                <a:cubicBezTo>
                  <a:pt x="389" y="179"/>
                  <a:pt x="390" y="180"/>
                  <a:pt x="390" y="181"/>
                </a:cubicBezTo>
                <a:cubicBezTo>
                  <a:pt x="390" y="181"/>
                  <a:pt x="390" y="181"/>
                  <a:pt x="390" y="181"/>
                </a:cubicBezTo>
                <a:cubicBezTo>
                  <a:pt x="390" y="181"/>
                  <a:pt x="390" y="181"/>
                  <a:pt x="390" y="181"/>
                </a:cubicBezTo>
                <a:cubicBezTo>
                  <a:pt x="390" y="181"/>
                  <a:pt x="390" y="181"/>
                  <a:pt x="390" y="181"/>
                </a:cubicBezTo>
                <a:cubicBezTo>
                  <a:pt x="390" y="182"/>
                  <a:pt x="389" y="183"/>
                  <a:pt x="388" y="183"/>
                </a:cubicBezTo>
                <a:cubicBezTo>
                  <a:pt x="388" y="183"/>
                  <a:pt x="388" y="183"/>
                  <a:pt x="388" y="183"/>
                </a:cubicBezTo>
                <a:cubicBezTo>
                  <a:pt x="388" y="183"/>
                  <a:pt x="388" y="183"/>
                  <a:pt x="388" y="183"/>
                </a:cubicBezTo>
                <a:cubicBezTo>
                  <a:pt x="388" y="183"/>
                  <a:pt x="388" y="183"/>
                  <a:pt x="388" y="183"/>
                </a:cubicBezTo>
                <a:cubicBezTo>
                  <a:pt x="386" y="183"/>
                  <a:pt x="386" y="183"/>
                  <a:pt x="385" y="181"/>
                </a:cubicBezTo>
                <a:close/>
                <a:moveTo>
                  <a:pt x="2" y="183"/>
                </a:moveTo>
                <a:cubicBezTo>
                  <a:pt x="1" y="183"/>
                  <a:pt x="0" y="182"/>
                  <a:pt x="0" y="181"/>
                </a:cubicBezTo>
                <a:cubicBezTo>
                  <a:pt x="0" y="181"/>
                  <a:pt x="0" y="181"/>
                  <a:pt x="0" y="181"/>
                </a:cubicBezTo>
                <a:cubicBezTo>
                  <a:pt x="0" y="181"/>
                  <a:pt x="0" y="181"/>
                  <a:pt x="0" y="181"/>
                </a:cubicBezTo>
                <a:cubicBezTo>
                  <a:pt x="0" y="181"/>
                  <a:pt x="0" y="181"/>
                  <a:pt x="0" y="181"/>
                </a:cubicBezTo>
                <a:cubicBezTo>
                  <a:pt x="1" y="180"/>
                  <a:pt x="2" y="179"/>
                  <a:pt x="3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4" y="179"/>
                  <a:pt x="5" y="180"/>
                  <a:pt x="5" y="181"/>
                </a:cubicBezTo>
                <a:cubicBezTo>
                  <a:pt x="5" y="181"/>
                  <a:pt x="5" y="181"/>
                  <a:pt x="5" y="181"/>
                </a:cubicBezTo>
                <a:cubicBezTo>
                  <a:pt x="5" y="182"/>
                  <a:pt x="4" y="183"/>
                  <a:pt x="3" y="183"/>
                </a:cubicBezTo>
                <a:cubicBezTo>
                  <a:pt x="3" y="183"/>
                  <a:pt x="3" y="183"/>
                  <a:pt x="3" y="183"/>
                </a:cubicBezTo>
                <a:cubicBezTo>
                  <a:pt x="3" y="183"/>
                  <a:pt x="2" y="183"/>
                  <a:pt x="2" y="183"/>
                </a:cubicBezTo>
                <a:close/>
                <a:moveTo>
                  <a:pt x="385" y="174"/>
                </a:moveTo>
                <a:cubicBezTo>
                  <a:pt x="385" y="173"/>
                  <a:pt x="386" y="172"/>
                  <a:pt x="387" y="172"/>
                </a:cubicBezTo>
                <a:cubicBezTo>
                  <a:pt x="387" y="172"/>
                  <a:pt x="387" y="172"/>
                  <a:pt x="387" y="172"/>
                </a:cubicBezTo>
                <a:cubicBezTo>
                  <a:pt x="388" y="172"/>
                  <a:pt x="389" y="173"/>
                  <a:pt x="389" y="174"/>
                </a:cubicBezTo>
                <a:cubicBezTo>
                  <a:pt x="389" y="174"/>
                  <a:pt x="389" y="174"/>
                  <a:pt x="389" y="174"/>
                </a:cubicBezTo>
                <a:cubicBezTo>
                  <a:pt x="389" y="175"/>
                  <a:pt x="388" y="176"/>
                  <a:pt x="387" y="176"/>
                </a:cubicBezTo>
                <a:cubicBezTo>
                  <a:pt x="387" y="176"/>
                  <a:pt x="387" y="176"/>
                  <a:pt x="387" y="176"/>
                </a:cubicBezTo>
                <a:cubicBezTo>
                  <a:pt x="387" y="176"/>
                  <a:pt x="387" y="176"/>
                  <a:pt x="387" y="176"/>
                </a:cubicBezTo>
                <a:cubicBezTo>
                  <a:pt x="387" y="176"/>
                  <a:pt x="387" y="176"/>
                  <a:pt x="387" y="176"/>
                </a:cubicBezTo>
                <a:cubicBezTo>
                  <a:pt x="386" y="176"/>
                  <a:pt x="385" y="175"/>
                  <a:pt x="385" y="174"/>
                </a:cubicBezTo>
                <a:close/>
                <a:moveTo>
                  <a:pt x="3" y="176"/>
                </a:moveTo>
                <a:cubicBezTo>
                  <a:pt x="2" y="176"/>
                  <a:pt x="1" y="175"/>
                  <a:pt x="1" y="174"/>
                </a:cubicBezTo>
                <a:cubicBezTo>
                  <a:pt x="1" y="174"/>
                  <a:pt x="1" y="174"/>
                  <a:pt x="1" y="174"/>
                </a:cubicBezTo>
                <a:cubicBezTo>
                  <a:pt x="1" y="172"/>
                  <a:pt x="2" y="172"/>
                  <a:pt x="3" y="172"/>
                </a:cubicBezTo>
                <a:cubicBezTo>
                  <a:pt x="3" y="172"/>
                  <a:pt x="3" y="172"/>
                  <a:pt x="3" y="172"/>
                </a:cubicBezTo>
                <a:cubicBezTo>
                  <a:pt x="5" y="172"/>
                  <a:pt x="5" y="173"/>
                  <a:pt x="5" y="174"/>
                </a:cubicBezTo>
                <a:cubicBezTo>
                  <a:pt x="5" y="174"/>
                  <a:pt x="5" y="174"/>
                  <a:pt x="5" y="174"/>
                </a:cubicBezTo>
                <a:cubicBezTo>
                  <a:pt x="5" y="175"/>
                  <a:pt x="4" y="176"/>
                  <a:pt x="3" y="176"/>
                </a:cubicBezTo>
                <a:cubicBezTo>
                  <a:pt x="3" y="176"/>
                  <a:pt x="3" y="176"/>
                  <a:pt x="3" y="176"/>
                </a:cubicBezTo>
                <a:cubicBezTo>
                  <a:pt x="3" y="176"/>
                  <a:pt x="3" y="176"/>
                  <a:pt x="3" y="176"/>
                </a:cubicBezTo>
                <a:close/>
                <a:moveTo>
                  <a:pt x="384" y="167"/>
                </a:moveTo>
                <a:cubicBezTo>
                  <a:pt x="384" y="166"/>
                  <a:pt x="385" y="165"/>
                  <a:pt x="386" y="165"/>
                </a:cubicBezTo>
                <a:cubicBezTo>
                  <a:pt x="386" y="165"/>
                  <a:pt x="386" y="165"/>
                  <a:pt x="386" y="165"/>
                </a:cubicBezTo>
                <a:cubicBezTo>
                  <a:pt x="387" y="165"/>
                  <a:pt x="388" y="166"/>
                  <a:pt x="388" y="167"/>
                </a:cubicBezTo>
                <a:cubicBezTo>
                  <a:pt x="388" y="167"/>
                  <a:pt x="388" y="167"/>
                  <a:pt x="388" y="167"/>
                </a:cubicBezTo>
                <a:cubicBezTo>
                  <a:pt x="388" y="168"/>
                  <a:pt x="387" y="169"/>
                  <a:pt x="386" y="169"/>
                </a:cubicBezTo>
                <a:cubicBezTo>
                  <a:pt x="386" y="169"/>
                  <a:pt x="386" y="169"/>
                  <a:pt x="386" y="169"/>
                </a:cubicBezTo>
                <a:cubicBezTo>
                  <a:pt x="386" y="169"/>
                  <a:pt x="386" y="169"/>
                  <a:pt x="386" y="169"/>
                </a:cubicBezTo>
                <a:cubicBezTo>
                  <a:pt x="386" y="169"/>
                  <a:pt x="386" y="169"/>
                  <a:pt x="386" y="169"/>
                </a:cubicBezTo>
                <a:cubicBezTo>
                  <a:pt x="385" y="169"/>
                  <a:pt x="384" y="168"/>
                  <a:pt x="384" y="167"/>
                </a:cubicBezTo>
                <a:close/>
                <a:moveTo>
                  <a:pt x="4" y="169"/>
                </a:moveTo>
                <a:cubicBezTo>
                  <a:pt x="3" y="169"/>
                  <a:pt x="2" y="167"/>
                  <a:pt x="2" y="166"/>
                </a:cubicBezTo>
                <a:cubicBezTo>
                  <a:pt x="2" y="166"/>
                  <a:pt x="2" y="166"/>
                  <a:pt x="2" y="166"/>
                </a:cubicBezTo>
                <a:cubicBezTo>
                  <a:pt x="2" y="165"/>
                  <a:pt x="3" y="164"/>
                  <a:pt x="5" y="165"/>
                </a:cubicBezTo>
                <a:cubicBezTo>
                  <a:pt x="5" y="165"/>
                  <a:pt x="5" y="165"/>
                  <a:pt x="5" y="165"/>
                </a:cubicBezTo>
                <a:cubicBezTo>
                  <a:pt x="6" y="165"/>
                  <a:pt x="6" y="166"/>
                  <a:pt x="6" y="167"/>
                </a:cubicBezTo>
                <a:cubicBezTo>
                  <a:pt x="6" y="167"/>
                  <a:pt x="6" y="167"/>
                  <a:pt x="6" y="167"/>
                </a:cubicBezTo>
                <a:cubicBezTo>
                  <a:pt x="6" y="168"/>
                  <a:pt x="5" y="169"/>
                  <a:pt x="4" y="169"/>
                </a:cubicBezTo>
                <a:cubicBezTo>
                  <a:pt x="4" y="169"/>
                  <a:pt x="4" y="169"/>
                  <a:pt x="4" y="169"/>
                </a:cubicBezTo>
                <a:cubicBezTo>
                  <a:pt x="4" y="169"/>
                  <a:pt x="4" y="169"/>
                  <a:pt x="4" y="169"/>
                </a:cubicBezTo>
                <a:close/>
                <a:moveTo>
                  <a:pt x="383" y="160"/>
                </a:moveTo>
                <a:cubicBezTo>
                  <a:pt x="383" y="160"/>
                  <a:pt x="383" y="160"/>
                  <a:pt x="383" y="160"/>
                </a:cubicBezTo>
                <a:cubicBezTo>
                  <a:pt x="383" y="159"/>
                  <a:pt x="383" y="158"/>
                  <a:pt x="384" y="158"/>
                </a:cubicBezTo>
                <a:cubicBezTo>
                  <a:pt x="384" y="158"/>
                  <a:pt x="384" y="158"/>
                  <a:pt x="384" y="158"/>
                </a:cubicBezTo>
                <a:cubicBezTo>
                  <a:pt x="386" y="158"/>
                  <a:pt x="387" y="158"/>
                  <a:pt x="387" y="159"/>
                </a:cubicBezTo>
                <a:cubicBezTo>
                  <a:pt x="387" y="159"/>
                  <a:pt x="387" y="159"/>
                  <a:pt x="387" y="159"/>
                </a:cubicBezTo>
                <a:cubicBezTo>
                  <a:pt x="387" y="159"/>
                  <a:pt x="387" y="159"/>
                  <a:pt x="387" y="159"/>
                </a:cubicBezTo>
                <a:cubicBezTo>
                  <a:pt x="387" y="159"/>
                  <a:pt x="387" y="159"/>
                  <a:pt x="387" y="159"/>
                </a:cubicBezTo>
                <a:cubicBezTo>
                  <a:pt x="387" y="161"/>
                  <a:pt x="386" y="162"/>
                  <a:pt x="385" y="162"/>
                </a:cubicBezTo>
                <a:cubicBezTo>
                  <a:pt x="385" y="162"/>
                  <a:pt x="385" y="162"/>
                  <a:pt x="385" y="162"/>
                </a:cubicBezTo>
                <a:cubicBezTo>
                  <a:pt x="385" y="162"/>
                  <a:pt x="385" y="162"/>
                  <a:pt x="385" y="162"/>
                </a:cubicBezTo>
                <a:cubicBezTo>
                  <a:pt x="385" y="162"/>
                  <a:pt x="385" y="162"/>
                  <a:pt x="385" y="162"/>
                </a:cubicBezTo>
                <a:cubicBezTo>
                  <a:pt x="384" y="162"/>
                  <a:pt x="383" y="161"/>
                  <a:pt x="383" y="160"/>
                </a:cubicBezTo>
                <a:close/>
                <a:moveTo>
                  <a:pt x="5" y="162"/>
                </a:moveTo>
                <a:cubicBezTo>
                  <a:pt x="4" y="161"/>
                  <a:pt x="3" y="160"/>
                  <a:pt x="3" y="159"/>
                </a:cubicBezTo>
                <a:cubicBezTo>
                  <a:pt x="3" y="159"/>
                  <a:pt x="3" y="159"/>
                  <a:pt x="3" y="159"/>
                </a:cubicBezTo>
                <a:cubicBezTo>
                  <a:pt x="4" y="158"/>
                  <a:pt x="5" y="157"/>
                  <a:pt x="6" y="157"/>
                </a:cubicBezTo>
                <a:cubicBezTo>
                  <a:pt x="6" y="157"/>
                  <a:pt x="6" y="157"/>
                  <a:pt x="6" y="157"/>
                </a:cubicBezTo>
                <a:cubicBezTo>
                  <a:pt x="7" y="158"/>
                  <a:pt x="8" y="159"/>
                  <a:pt x="7" y="160"/>
                </a:cubicBezTo>
                <a:cubicBezTo>
                  <a:pt x="7" y="160"/>
                  <a:pt x="7" y="160"/>
                  <a:pt x="7" y="160"/>
                </a:cubicBezTo>
                <a:cubicBezTo>
                  <a:pt x="7" y="161"/>
                  <a:pt x="6" y="162"/>
                  <a:pt x="5" y="162"/>
                </a:cubicBezTo>
                <a:cubicBezTo>
                  <a:pt x="5" y="162"/>
                  <a:pt x="5" y="162"/>
                  <a:pt x="5" y="162"/>
                </a:cubicBezTo>
                <a:cubicBezTo>
                  <a:pt x="5" y="162"/>
                  <a:pt x="5" y="162"/>
                  <a:pt x="5" y="162"/>
                </a:cubicBezTo>
                <a:close/>
                <a:moveTo>
                  <a:pt x="381" y="153"/>
                </a:moveTo>
                <a:cubicBezTo>
                  <a:pt x="381" y="152"/>
                  <a:pt x="382" y="151"/>
                  <a:pt x="383" y="151"/>
                </a:cubicBezTo>
                <a:cubicBezTo>
                  <a:pt x="383" y="151"/>
                  <a:pt x="383" y="151"/>
                  <a:pt x="383" y="151"/>
                </a:cubicBezTo>
                <a:cubicBezTo>
                  <a:pt x="384" y="150"/>
                  <a:pt x="385" y="151"/>
                  <a:pt x="385" y="152"/>
                </a:cubicBezTo>
                <a:cubicBezTo>
                  <a:pt x="385" y="152"/>
                  <a:pt x="385" y="152"/>
                  <a:pt x="385" y="152"/>
                </a:cubicBezTo>
                <a:cubicBezTo>
                  <a:pt x="385" y="152"/>
                  <a:pt x="385" y="152"/>
                  <a:pt x="385" y="152"/>
                </a:cubicBezTo>
                <a:cubicBezTo>
                  <a:pt x="385" y="152"/>
                  <a:pt x="385" y="152"/>
                  <a:pt x="385" y="152"/>
                </a:cubicBezTo>
                <a:cubicBezTo>
                  <a:pt x="386" y="153"/>
                  <a:pt x="385" y="155"/>
                  <a:pt x="384" y="155"/>
                </a:cubicBezTo>
                <a:cubicBezTo>
                  <a:pt x="384" y="155"/>
                  <a:pt x="384" y="155"/>
                  <a:pt x="384" y="155"/>
                </a:cubicBezTo>
                <a:cubicBezTo>
                  <a:pt x="384" y="155"/>
                  <a:pt x="383" y="155"/>
                  <a:pt x="383" y="155"/>
                </a:cubicBezTo>
                <a:cubicBezTo>
                  <a:pt x="383" y="155"/>
                  <a:pt x="383" y="155"/>
                  <a:pt x="383" y="155"/>
                </a:cubicBezTo>
                <a:cubicBezTo>
                  <a:pt x="382" y="155"/>
                  <a:pt x="381" y="154"/>
                  <a:pt x="381" y="153"/>
                </a:cubicBezTo>
                <a:close/>
                <a:moveTo>
                  <a:pt x="6" y="155"/>
                </a:moveTo>
                <a:cubicBezTo>
                  <a:pt x="5" y="154"/>
                  <a:pt x="5" y="153"/>
                  <a:pt x="5" y="152"/>
                </a:cubicBezTo>
                <a:cubicBezTo>
                  <a:pt x="5" y="152"/>
                  <a:pt x="5" y="152"/>
                  <a:pt x="5" y="152"/>
                </a:cubicBezTo>
                <a:cubicBezTo>
                  <a:pt x="5" y="152"/>
                  <a:pt x="5" y="152"/>
                  <a:pt x="5" y="152"/>
                </a:cubicBezTo>
                <a:cubicBezTo>
                  <a:pt x="5" y="152"/>
                  <a:pt x="5" y="152"/>
                  <a:pt x="5" y="152"/>
                </a:cubicBezTo>
                <a:cubicBezTo>
                  <a:pt x="5" y="151"/>
                  <a:pt x="6" y="150"/>
                  <a:pt x="7" y="150"/>
                </a:cubicBezTo>
                <a:cubicBezTo>
                  <a:pt x="7" y="150"/>
                  <a:pt x="7" y="150"/>
                  <a:pt x="7" y="150"/>
                </a:cubicBezTo>
                <a:cubicBezTo>
                  <a:pt x="8" y="151"/>
                  <a:pt x="9" y="152"/>
                  <a:pt x="9" y="153"/>
                </a:cubicBezTo>
                <a:cubicBezTo>
                  <a:pt x="9" y="153"/>
                  <a:pt x="9" y="153"/>
                  <a:pt x="9" y="153"/>
                </a:cubicBezTo>
                <a:cubicBezTo>
                  <a:pt x="9" y="154"/>
                  <a:pt x="8" y="155"/>
                  <a:pt x="7" y="155"/>
                </a:cubicBezTo>
                <a:cubicBezTo>
                  <a:pt x="7" y="155"/>
                  <a:pt x="7" y="155"/>
                  <a:pt x="7" y="155"/>
                </a:cubicBezTo>
                <a:cubicBezTo>
                  <a:pt x="7" y="155"/>
                  <a:pt x="7" y="155"/>
                  <a:pt x="6" y="155"/>
                </a:cubicBezTo>
                <a:close/>
                <a:moveTo>
                  <a:pt x="380" y="146"/>
                </a:moveTo>
                <a:cubicBezTo>
                  <a:pt x="379" y="145"/>
                  <a:pt x="380" y="144"/>
                  <a:pt x="381" y="144"/>
                </a:cubicBezTo>
                <a:cubicBezTo>
                  <a:pt x="381" y="144"/>
                  <a:pt x="381" y="144"/>
                  <a:pt x="381" y="144"/>
                </a:cubicBezTo>
                <a:cubicBezTo>
                  <a:pt x="382" y="143"/>
                  <a:pt x="383" y="144"/>
                  <a:pt x="384" y="145"/>
                </a:cubicBezTo>
                <a:cubicBezTo>
                  <a:pt x="384" y="145"/>
                  <a:pt x="384" y="145"/>
                  <a:pt x="384" y="145"/>
                </a:cubicBezTo>
                <a:cubicBezTo>
                  <a:pt x="384" y="146"/>
                  <a:pt x="383" y="148"/>
                  <a:pt x="382" y="148"/>
                </a:cubicBezTo>
                <a:cubicBezTo>
                  <a:pt x="382" y="148"/>
                  <a:pt x="382" y="148"/>
                  <a:pt x="382" y="148"/>
                </a:cubicBezTo>
                <a:cubicBezTo>
                  <a:pt x="382" y="148"/>
                  <a:pt x="382" y="148"/>
                  <a:pt x="382" y="148"/>
                </a:cubicBezTo>
                <a:cubicBezTo>
                  <a:pt x="382" y="148"/>
                  <a:pt x="382" y="148"/>
                  <a:pt x="382" y="148"/>
                </a:cubicBezTo>
                <a:cubicBezTo>
                  <a:pt x="381" y="148"/>
                  <a:pt x="380" y="147"/>
                  <a:pt x="380" y="146"/>
                </a:cubicBezTo>
                <a:close/>
                <a:moveTo>
                  <a:pt x="8" y="147"/>
                </a:moveTo>
                <a:cubicBezTo>
                  <a:pt x="7" y="147"/>
                  <a:pt x="6" y="146"/>
                  <a:pt x="7" y="145"/>
                </a:cubicBezTo>
                <a:cubicBezTo>
                  <a:pt x="7" y="145"/>
                  <a:pt x="7" y="145"/>
                  <a:pt x="7" y="145"/>
                </a:cubicBezTo>
                <a:cubicBezTo>
                  <a:pt x="7" y="144"/>
                  <a:pt x="8" y="143"/>
                  <a:pt x="9" y="143"/>
                </a:cubicBezTo>
                <a:cubicBezTo>
                  <a:pt x="9" y="143"/>
                  <a:pt x="9" y="143"/>
                  <a:pt x="9" y="143"/>
                </a:cubicBezTo>
                <a:cubicBezTo>
                  <a:pt x="10" y="144"/>
                  <a:pt x="11" y="145"/>
                  <a:pt x="11" y="146"/>
                </a:cubicBezTo>
                <a:cubicBezTo>
                  <a:pt x="11" y="146"/>
                  <a:pt x="11" y="146"/>
                  <a:pt x="11" y="146"/>
                </a:cubicBezTo>
                <a:cubicBezTo>
                  <a:pt x="10" y="147"/>
                  <a:pt x="10" y="148"/>
                  <a:pt x="9" y="148"/>
                </a:cubicBezTo>
                <a:cubicBezTo>
                  <a:pt x="9" y="148"/>
                  <a:pt x="9" y="148"/>
                  <a:pt x="9" y="148"/>
                </a:cubicBezTo>
                <a:cubicBezTo>
                  <a:pt x="8" y="148"/>
                  <a:pt x="8" y="148"/>
                  <a:pt x="8" y="147"/>
                </a:cubicBezTo>
                <a:close/>
                <a:moveTo>
                  <a:pt x="378" y="139"/>
                </a:moveTo>
                <a:cubicBezTo>
                  <a:pt x="377" y="138"/>
                  <a:pt x="378" y="137"/>
                  <a:pt x="379" y="137"/>
                </a:cubicBezTo>
                <a:cubicBezTo>
                  <a:pt x="379" y="137"/>
                  <a:pt x="379" y="137"/>
                  <a:pt x="379" y="137"/>
                </a:cubicBezTo>
                <a:cubicBezTo>
                  <a:pt x="380" y="136"/>
                  <a:pt x="381" y="137"/>
                  <a:pt x="382" y="138"/>
                </a:cubicBezTo>
                <a:cubicBezTo>
                  <a:pt x="382" y="138"/>
                  <a:pt x="382" y="138"/>
                  <a:pt x="382" y="138"/>
                </a:cubicBezTo>
                <a:cubicBezTo>
                  <a:pt x="382" y="139"/>
                  <a:pt x="381" y="141"/>
                  <a:pt x="380" y="141"/>
                </a:cubicBezTo>
                <a:cubicBezTo>
                  <a:pt x="380" y="141"/>
                  <a:pt x="380" y="141"/>
                  <a:pt x="380" y="141"/>
                </a:cubicBezTo>
                <a:cubicBezTo>
                  <a:pt x="380" y="141"/>
                  <a:pt x="380" y="141"/>
                  <a:pt x="380" y="141"/>
                </a:cubicBezTo>
                <a:cubicBezTo>
                  <a:pt x="380" y="141"/>
                  <a:pt x="380" y="141"/>
                  <a:pt x="380" y="141"/>
                </a:cubicBezTo>
                <a:cubicBezTo>
                  <a:pt x="379" y="141"/>
                  <a:pt x="378" y="140"/>
                  <a:pt x="378" y="139"/>
                </a:cubicBezTo>
                <a:close/>
                <a:moveTo>
                  <a:pt x="10" y="141"/>
                </a:moveTo>
                <a:cubicBezTo>
                  <a:pt x="9" y="140"/>
                  <a:pt x="8" y="139"/>
                  <a:pt x="9" y="138"/>
                </a:cubicBezTo>
                <a:cubicBezTo>
                  <a:pt x="9" y="138"/>
                  <a:pt x="9" y="138"/>
                  <a:pt x="9" y="138"/>
                </a:cubicBezTo>
                <a:cubicBezTo>
                  <a:pt x="9" y="137"/>
                  <a:pt x="10" y="136"/>
                  <a:pt x="11" y="136"/>
                </a:cubicBezTo>
                <a:cubicBezTo>
                  <a:pt x="11" y="136"/>
                  <a:pt x="11" y="136"/>
                  <a:pt x="11" y="136"/>
                </a:cubicBezTo>
                <a:cubicBezTo>
                  <a:pt x="12" y="137"/>
                  <a:pt x="13" y="138"/>
                  <a:pt x="13" y="139"/>
                </a:cubicBezTo>
                <a:cubicBezTo>
                  <a:pt x="13" y="139"/>
                  <a:pt x="13" y="139"/>
                  <a:pt x="13" y="139"/>
                </a:cubicBezTo>
                <a:cubicBezTo>
                  <a:pt x="12" y="140"/>
                  <a:pt x="12" y="141"/>
                  <a:pt x="11" y="141"/>
                </a:cubicBezTo>
                <a:cubicBezTo>
                  <a:pt x="11" y="141"/>
                  <a:pt x="11" y="141"/>
                  <a:pt x="11" y="141"/>
                </a:cubicBezTo>
                <a:cubicBezTo>
                  <a:pt x="10" y="141"/>
                  <a:pt x="10" y="141"/>
                  <a:pt x="10" y="141"/>
                </a:cubicBezTo>
                <a:close/>
                <a:moveTo>
                  <a:pt x="375" y="133"/>
                </a:moveTo>
                <a:cubicBezTo>
                  <a:pt x="375" y="132"/>
                  <a:pt x="376" y="130"/>
                  <a:pt x="377" y="130"/>
                </a:cubicBezTo>
                <a:cubicBezTo>
                  <a:pt x="377" y="130"/>
                  <a:pt x="377" y="130"/>
                  <a:pt x="377" y="130"/>
                </a:cubicBezTo>
                <a:cubicBezTo>
                  <a:pt x="378" y="130"/>
                  <a:pt x="379" y="130"/>
                  <a:pt x="379" y="131"/>
                </a:cubicBezTo>
                <a:cubicBezTo>
                  <a:pt x="379" y="131"/>
                  <a:pt x="379" y="131"/>
                  <a:pt x="379" y="131"/>
                </a:cubicBezTo>
                <a:cubicBezTo>
                  <a:pt x="380" y="132"/>
                  <a:pt x="379" y="134"/>
                  <a:pt x="378" y="134"/>
                </a:cubicBezTo>
                <a:cubicBezTo>
                  <a:pt x="378" y="134"/>
                  <a:pt x="378" y="134"/>
                  <a:pt x="378" y="134"/>
                </a:cubicBezTo>
                <a:cubicBezTo>
                  <a:pt x="378" y="134"/>
                  <a:pt x="378" y="134"/>
                  <a:pt x="377" y="134"/>
                </a:cubicBezTo>
                <a:cubicBezTo>
                  <a:pt x="377" y="134"/>
                  <a:pt x="377" y="134"/>
                  <a:pt x="377" y="134"/>
                </a:cubicBezTo>
                <a:cubicBezTo>
                  <a:pt x="376" y="134"/>
                  <a:pt x="376" y="134"/>
                  <a:pt x="375" y="133"/>
                </a:cubicBezTo>
                <a:close/>
                <a:moveTo>
                  <a:pt x="12" y="134"/>
                </a:moveTo>
                <a:cubicBezTo>
                  <a:pt x="11" y="133"/>
                  <a:pt x="11" y="132"/>
                  <a:pt x="11" y="131"/>
                </a:cubicBezTo>
                <a:cubicBezTo>
                  <a:pt x="11" y="131"/>
                  <a:pt x="11" y="131"/>
                  <a:pt x="11" y="131"/>
                </a:cubicBezTo>
                <a:cubicBezTo>
                  <a:pt x="11" y="130"/>
                  <a:pt x="12" y="129"/>
                  <a:pt x="14" y="130"/>
                </a:cubicBezTo>
                <a:cubicBezTo>
                  <a:pt x="14" y="130"/>
                  <a:pt x="14" y="130"/>
                  <a:pt x="14" y="130"/>
                </a:cubicBezTo>
                <a:cubicBezTo>
                  <a:pt x="15" y="130"/>
                  <a:pt x="15" y="131"/>
                  <a:pt x="15" y="132"/>
                </a:cubicBezTo>
                <a:cubicBezTo>
                  <a:pt x="15" y="132"/>
                  <a:pt x="15" y="132"/>
                  <a:pt x="15" y="132"/>
                </a:cubicBezTo>
                <a:cubicBezTo>
                  <a:pt x="15" y="133"/>
                  <a:pt x="14" y="134"/>
                  <a:pt x="13" y="134"/>
                </a:cubicBezTo>
                <a:cubicBezTo>
                  <a:pt x="13" y="134"/>
                  <a:pt x="13" y="134"/>
                  <a:pt x="13" y="134"/>
                </a:cubicBezTo>
                <a:cubicBezTo>
                  <a:pt x="13" y="134"/>
                  <a:pt x="12" y="134"/>
                  <a:pt x="12" y="134"/>
                </a:cubicBezTo>
                <a:close/>
                <a:moveTo>
                  <a:pt x="373" y="126"/>
                </a:moveTo>
                <a:cubicBezTo>
                  <a:pt x="372" y="125"/>
                  <a:pt x="373" y="124"/>
                  <a:pt x="374" y="123"/>
                </a:cubicBezTo>
                <a:cubicBezTo>
                  <a:pt x="374" y="123"/>
                  <a:pt x="374" y="123"/>
                  <a:pt x="374" y="123"/>
                </a:cubicBezTo>
                <a:cubicBezTo>
                  <a:pt x="375" y="123"/>
                  <a:pt x="376" y="123"/>
                  <a:pt x="377" y="124"/>
                </a:cubicBezTo>
                <a:cubicBezTo>
                  <a:pt x="377" y="124"/>
                  <a:pt x="377" y="124"/>
                  <a:pt x="377" y="124"/>
                </a:cubicBezTo>
                <a:cubicBezTo>
                  <a:pt x="377" y="126"/>
                  <a:pt x="377" y="127"/>
                  <a:pt x="376" y="127"/>
                </a:cubicBezTo>
                <a:cubicBezTo>
                  <a:pt x="376" y="127"/>
                  <a:pt x="376" y="127"/>
                  <a:pt x="376" y="127"/>
                </a:cubicBezTo>
                <a:cubicBezTo>
                  <a:pt x="375" y="127"/>
                  <a:pt x="375" y="127"/>
                  <a:pt x="375" y="127"/>
                </a:cubicBezTo>
                <a:cubicBezTo>
                  <a:pt x="375" y="127"/>
                  <a:pt x="375" y="127"/>
                  <a:pt x="375" y="127"/>
                </a:cubicBezTo>
                <a:cubicBezTo>
                  <a:pt x="374" y="127"/>
                  <a:pt x="373" y="127"/>
                  <a:pt x="373" y="126"/>
                </a:cubicBezTo>
                <a:close/>
                <a:moveTo>
                  <a:pt x="15" y="127"/>
                </a:moveTo>
                <a:cubicBezTo>
                  <a:pt x="14" y="126"/>
                  <a:pt x="13" y="125"/>
                  <a:pt x="13" y="124"/>
                </a:cubicBezTo>
                <a:cubicBezTo>
                  <a:pt x="13" y="124"/>
                  <a:pt x="13" y="124"/>
                  <a:pt x="13" y="124"/>
                </a:cubicBezTo>
                <a:cubicBezTo>
                  <a:pt x="14" y="123"/>
                  <a:pt x="15" y="122"/>
                  <a:pt x="16" y="123"/>
                </a:cubicBezTo>
                <a:cubicBezTo>
                  <a:pt x="16" y="123"/>
                  <a:pt x="16" y="123"/>
                  <a:pt x="16" y="123"/>
                </a:cubicBezTo>
                <a:cubicBezTo>
                  <a:pt x="17" y="123"/>
                  <a:pt x="18" y="125"/>
                  <a:pt x="17" y="126"/>
                </a:cubicBezTo>
                <a:cubicBezTo>
                  <a:pt x="17" y="126"/>
                  <a:pt x="17" y="126"/>
                  <a:pt x="17" y="126"/>
                </a:cubicBezTo>
                <a:cubicBezTo>
                  <a:pt x="17" y="126"/>
                  <a:pt x="16" y="127"/>
                  <a:pt x="15" y="127"/>
                </a:cubicBezTo>
                <a:cubicBezTo>
                  <a:pt x="15" y="127"/>
                  <a:pt x="15" y="127"/>
                  <a:pt x="15" y="127"/>
                </a:cubicBezTo>
                <a:cubicBezTo>
                  <a:pt x="15" y="127"/>
                  <a:pt x="15" y="127"/>
                  <a:pt x="15" y="127"/>
                </a:cubicBezTo>
                <a:close/>
                <a:moveTo>
                  <a:pt x="370" y="119"/>
                </a:moveTo>
                <a:cubicBezTo>
                  <a:pt x="370" y="118"/>
                  <a:pt x="370" y="117"/>
                  <a:pt x="371" y="117"/>
                </a:cubicBezTo>
                <a:cubicBezTo>
                  <a:pt x="371" y="117"/>
                  <a:pt x="371" y="117"/>
                  <a:pt x="371" y="117"/>
                </a:cubicBezTo>
                <a:cubicBezTo>
                  <a:pt x="372" y="116"/>
                  <a:pt x="374" y="117"/>
                  <a:pt x="374" y="118"/>
                </a:cubicBezTo>
                <a:cubicBezTo>
                  <a:pt x="374" y="118"/>
                  <a:pt x="374" y="118"/>
                  <a:pt x="374" y="118"/>
                </a:cubicBezTo>
                <a:cubicBezTo>
                  <a:pt x="375" y="119"/>
                  <a:pt x="374" y="120"/>
                  <a:pt x="373" y="121"/>
                </a:cubicBezTo>
                <a:cubicBezTo>
                  <a:pt x="373" y="121"/>
                  <a:pt x="373" y="121"/>
                  <a:pt x="373" y="121"/>
                </a:cubicBezTo>
                <a:cubicBezTo>
                  <a:pt x="373" y="121"/>
                  <a:pt x="372" y="121"/>
                  <a:pt x="372" y="121"/>
                </a:cubicBezTo>
                <a:cubicBezTo>
                  <a:pt x="372" y="121"/>
                  <a:pt x="372" y="121"/>
                  <a:pt x="372" y="121"/>
                </a:cubicBezTo>
                <a:cubicBezTo>
                  <a:pt x="371" y="121"/>
                  <a:pt x="371" y="120"/>
                  <a:pt x="370" y="119"/>
                </a:cubicBezTo>
                <a:close/>
                <a:moveTo>
                  <a:pt x="17" y="120"/>
                </a:moveTo>
                <a:cubicBezTo>
                  <a:pt x="16" y="120"/>
                  <a:pt x="16" y="118"/>
                  <a:pt x="16" y="117"/>
                </a:cubicBezTo>
                <a:cubicBezTo>
                  <a:pt x="16" y="117"/>
                  <a:pt x="16" y="117"/>
                  <a:pt x="16" y="117"/>
                </a:cubicBezTo>
                <a:cubicBezTo>
                  <a:pt x="17" y="116"/>
                  <a:pt x="18" y="116"/>
                  <a:pt x="19" y="116"/>
                </a:cubicBezTo>
                <a:cubicBezTo>
                  <a:pt x="19" y="116"/>
                  <a:pt x="19" y="116"/>
                  <a:pt x="19" y="116"/>
                </a:cubicBezTo>
                <a:cubicBezTo>
                  <a:pt x="20" y="117"/>
                  <a:pt x="21" y="118"/>
                  <a:pt x="20" y="119"/>
                </a:cubicBezTo>
                <a:cubicBezTo>
                  <a:pt x="20" y="119"/>
                  <a:pt x="20" y="119"/>
                  <a:pt x="20" y="119"/>
                </a:cubicBezTo>
                <a:cubicBezTo>
                  <a:pt x="20" y="120"/>
                  <a:pt x="19" y="120"/>
                  <a:pt x="18" y="120"/>
                </a:cubicBezTo>
                <a:cubicBezTo>
                  <a:pt x="18" y="120"/>
                  <a:pt x="18" y="120"/>
                  <a:pt x="18" y="120"/>
                </a:cubicBezTo>
                <a:cubicBezTo>
                  <a:pt x="18" y="120"/>
                  <a:pt x="18" y="120"/>
                  <a:pt x="17" y="120"/>
                </a:cubicBezTo>
                <a:close/>
                <a:moveTo>
                  <a:pt x="367" y="113"/>
                </a:moveTo>
                <a:cubicBezTo>
                  <a:pt x="367" y="112"/>
                  <a:pt x="367" y="111"/>
                  <a:pt x="368" y="110"/>
                </a:cubicBezTo>
                <a:cubicBezTo>
                  <a:pt x="368" y="110"/>
                  <a:pt x="368" y="110"/>
                  <a:pt x="368" y="110"/>
                </a:cubicBezTo>
                <a:cubicBezTo>
                  <a:pt x="369" y="110"/>
                  <a:pt x="370" y="110"/>
                  <a:pt x="371" y="111"/>
                </a:cubicBezTo>
                <a:cubicBezTo>
                  <a:pt x="371" y="111"/>
                  <a:pt x="371" y="111"/>
                  <a:pt x="371" y="111"/>
                </a:cubicBezTo>
                <a:cubicBezTo>
                  <a:pt x="372" y="112"/>
                  <a:pt x="371" y="113"/>
                  <a:pt x="370" y="114"/>
                </a:cubicBezTo>
                <a:cubicBezTo>
                  <a:pt x="370" y="114"/>
                  <a:pt x="370" y="114"/>
                  <a:pt x="370" y="114"/>
                </a:cubicBezTo>
                <a:cubicBezTo>
                  <a:pt x="370" y="114"/>
                  <a:pt x="369" y="114"/>
                  <a:pt x="369" y="114"/>
                </a:cubicBezTo>
                <a:cubicBezTo>
                  <a:pt x="369" y="114"/>
                  <a:pt x="369" y="114"/>
                  <a:pt x="369" y="114"/>
                </a:cubicBezTo>
                <a:cubicBezTo>
                  <a:pt x="368" y="114"/>
                  <a:pt x="368" y="114"/>
                  <a:pt x="367" y="113"/>
                </a:cubicBezTo>
                <a:close/>
                <a:moveTo>
                  <a:pt x="20" y="114"/>
                </a:moveTo>
                <a:cubicBezTo>
                  <a:pt x="19" y="113"/>
                  <a:pt x="19" y="112"/>
                  <a:pt x="19" y="111"/>
                </a:cubicBezTo>
                <a:cubicBezTo>
                  <a:pt x="19" y="111"/>
                  <a:pt x="19" y="111"/>
                  <a:pt x="19" y="111"/>
                </a:cubicBezTo>
                <a:cubicBezTo>
                  <a:pt x="20" y="110"/>
                  <a:pt x="21" y="109"/>
                  <a:pt x="22" y="110"/>
                </a:cubicBezTo>
                <a:cubicBezTo>
                  <a:pt x="22" y="110"/>
                  <a:pt x="22" y="110"/>
                  <a:pt x="22" y="110"/>
                </a:cubicBezTo>
                <a:cubicBezTo>
                  <a:pt x="23" y="110"/>
                  <a:pt x="24" y="111"/>
                  <a:pt x="23" y="113"/>
                </a:cubicBezTo>
                <a:cubicBezTo>
                  <a:pt x="23" y="113"/>
                  <a:pt x="23" y="113"/>
                  <a:pt x="23" y="113"/>
                </a:cubicBezTo>
                <a:cubicBezTo>
                  <a:pt x="23" y="113"/>
                  <a:pt x="22" y="114"/>
                  <a:pt x="21" y="114"/>
                </a:cubicBezTo>
                <a:cubicBezTo>
                  <a:pt x="21" y="114"/>
                  <a:pt x="21" y="114"/>
                  <a:pt x="21" y="114"/>
                </a:cubicBezTo>
                <a:cubicBezTo>
                  <a:pt x="21" y="114"/>
                  <a:pt x="21" y="114"/>
                  <a:pt x="20" y="114"/>
                </a:cubicBezTo>
                <a:close/>
                <a:moveTo>
                  <a:pt x="364" y="107"/>
                </a:moveTo>
                <a:cubicBezTo>
                  <a:pt x="363" y="106"/>
                  <a:pt x="364" y="104"/>
                  <a:pt x="365" y="104"/>
                </a:cubicBezTo>
                <a:cubicBezTo>
                  <a:pt x="365" y="104"/>
                  <a:pt x="365" y="104"/>
                  <a:pt x="365" y="104"/>
                </a:cubicBezTo>
                <a:cubicBezTo>
                  <a:pt x="366" y="103"/>
                  <a:pt x="367" y="104"/>
                  <a:pt x="368" y="105"/>
                </a:cubicBezTo>
                <a:cubicBezTo>
                  <a:pt x="368" y="105"/>
                  <a:pt x="368" y="105"/>
                  <a:pt x="368" y="105"/>
                </a:cubicBezTo>
                <a:cubicBezTo>
                  <a:pt x="368" y="106"/>
                  <a:pt x="368" y="107"/>
                  <a:pt x="367" y="107"/>
                </a:cubicBezTo>
                <a:cubicBezTo>
                  <a:pt x="367" y="107"/>
                  <a:pt x="367" y="107"/>
                  <a:pt x="367" y="107"/>
                </a:cubicBezTo>
                <a:cubicBezTo>
                  <a:pt x="367" y="108"/>
                  <a:pt x="366" y="108"/>
                  <a:pt x="366" y="108"/>
                </a:cubicBezTo>
                <a:cubicBezTo>
                  <a:pt x="366" y="108"/>
                  <a:pt x="366" y="108"/>
                  <a:pt x="366" y="108"/>
                </a:cubicBezTo>
                <a:cubicBezTo>
                  <a:pt x="365" y="108"/>
                  <a:pt x="364" y="107"/>
                  <a:pt x="364" y="107"/>
                </a:cubicBezTo>
                <a:close/>
                <a:moveTo>
                  <a:pt x="24" y="107"/>
                </a:moveTo>
                <a:cubicBezTo>
                  <a:pt x="22" y="106"/>
                  <a:pt x="22" y="105"/>
                  <a:pt x="23" y="104"/>
                </a:cubicBezTo>
                <a:cubicBezTo>
                  <a:pt x="23" y="104"/>
                  <a:pt x="23" y="104"/>
                  <a:pt x="23" y="104"/>
                </a:cubicBezTo>
                <a:cubicBezTo>
                  <a:pt x="23" y="104"/>
                  <a:pt x="23" y="104"/>
                  <a:pt x="23" y="104"/>
                </a:cubicBezTo>
                <a:cubicBezTo>
                  <a:pt x="23" y="104"/>
                  <a:pt x="23" y="104"/>
                  <a:pt x="23" y="104"/>
                </a:cubicBezTo>
                <a:cubicBezTo>
                  <a:pt x="23" y="103"/>
                  <a:pt x="24" y="103"/>
                  <a:pt x="26" y="103"/>
                </a:cubicBezTo>
                <a:cubicBezTo>
                  <a:pt x="26" y="103"/>
                  <a:pt x="26" y="103"/>
                  <a:pt x="26" y="103"/>
                </a:cubicBezTo>
                <a:cubicBezTo>
                  <a:pt x="27" y="104"/>
                  <a:pt x="27" y="105"/>
                  <a:pt x="26" y="106"/>
                </a:cubicBezTo>
                <a:cubicBezTo>
                  <a:pt x="26" y="106"/>
                  <a:pt x="26" y="106"/>
                  <a:pt x="26" y="106"/>
                </a:cubicBezTo>
                <a:cubicBezTo>
                  <a:pt x="26" y="107"/>
                  <a:pt x="25" y="107"/>
                  <a:pt x="25" y="107"/>
                </a:cubicBezTo>
                <a:cubicBezTo>
                  <a:pt x="25" y="107"/>
                  <a:pt x="25" y="107"/>
                  <a:pt x="25" y="107"/>
                </a:cubicBezTo>
                <a:cubicBezTo>
                  <a:pt x="24" y="107"/>
                  <a:pt x="24" y="107"/>
                  <a:pt x="24" y="107"/>
                </a:cubicBezTo>
                <a:close/>
                <a:moveTo>
                  <a:pt x="361" y="100"/>
                </a:moveTo>
                <a:cubicBezTo>
                  <a:pt x="360" y="99"/>
                  <a:pt x="360" y="98"/>
                  <a:pt x="361" y="97"/>
                </a:cubicBezTo>
                <a:cubicBezTo>
                  <a:pt x="361" y="97"/>
                  <a:pt x="361" y="97"/>
                  <a:pt x="361" y="97"/>
                </a:cubicBezTo>
                <a:cubicBezTo>
                  <a:pt x="362" y="97"/>
                  <a:pt x="364" y="97"/>
                  <a:pt x="364" y="98"/>
                </a:cubicBezTo>
                <a:cubicBezTo>
                  <a:pt x="364" y="98"/>
                  <a:pt x="364" y="98"/>
                  <a:pt x="364" y="98"/>
                </a:cubicBezTo>
                <a:cubicBezTo>
                  <a:pt x="365" y="99"/>
                  <a:pt x="364" y="101"/>
                  <a:pt x="363" y="101"/>
                </a:cubicBezTo>
                <a:cubicBezTo>
                  <a:pt x="363" y="101"/>
                  <a:pt x="363" y="101"/>
                  <a:pt x="363" y="101"/>
                </a:cubicBezTo>
                <a:cubicBezTo>
                  <a:pt x="363" y="101"/>
                  <a:pt x="363" y="101"/>
                  <a:pt x="362" y="101"/>
                </a:cubicBezTo>
                <a:cubicBezTo>
                  <a:pt x="362" y="101"/>
                  <a:pt x="362" y="101"/>
                  <a:pt x="362" y="101"/>
                </a:cubicBezTo>
                <a:cubicBezTo>
                  <a:pt x="362" y="101"/>
                  <a:pt x="361" y="101"/>
                  <a:pt x="361" y="100"/>
                </a:cubicBezTo>
                <a:close/>
                <a:moveTo>
                  <a:pt x="27" y="101"/>
                </a:moveTo>
                <a:cubicBezTo>
                  <a:pt x="26" y="100"/>
                  <a:pt x="26" y="99"/>
                  <a:pt x="26" y="98"/>
                </a:cubicBezTo>
                <a:cubicBezTo>
                  <a:pt x="26" y="98"/>
                  <a:pt x="26" y="98"/>
                  <a:pt x="26" y="98"/>
                </a:cubicBezTo>
                <a:cubicBezTo>
                  <a:pt x="27" y="97"/>
                  <a:pt x="28" y="96"/>
                  <a:pt x="29" y="97"/>
                </a:cubicBezTo>
                <a:cubicBezTo>
                  <a:pt x="29" y="97"/>
                  <a:pt x="29" y="97"/>
                  <a:pt x="29" y="97"/>
                </a:cubicBezTo>
                <a:cubicBezTo>
                  <a:pt x="30" y="98"/>
                  <a:pt x="30" y="99"/>
                  <a:pt x="30" y="100"/>
                </a:cubicBezTo>
                <a:cubicBezTo>
                  <a:pt x="30" y="100"/>
                  <a:pt x="30" y="100"/>
                  <a:pt x="30" y="100"/>
                </a:cubicBezTo>
                <a:cubicBezTo>
                  <a:pt x="29" y="101"/>
                  <a:pt x="29" y="101"/>
                  <a:pt x="28" y="101"/>
                </a:cubicBezTo>
                <a:cubicBezTo>
                  <a:pt x="28" y="101"/>
                  <a:pt x="28" y="101"/>
                  <a:pt x="28" y="101"/>
                </a:cubicBezTo>
                <a:cubicBezTo>
                  <a:pt x="28" y="101"/>
                  <a:pt x="27" y="101"/>
                  <a:pt x="27" y="101"/>
                </a:cubicBezTo>
                <a:close/>
                <a:moveTo>
                  <a:pt x="357" y="94"/>
                </a:moveTo>
                <a:cubicBezTo>
                  <a:pt x="357" y="94"/>
                  <a:pt x="357" y="94"/>
                  <a:pt x="357" y="94"/>
                </a:cubicBezTo>
                <a:cubicBezTo>
                  <a:pt x="356" y="93"/>
                  <a:pt x="357" y="92"/>
                  <a:pt x="358" y="91"/>
                </a:cubicBezTo>
                <a:cubicBezTo>
                  <a:pt x="358" y="91"/>
                  <a:pt x="358" y="91"/>
                  <a:pt x="358" y="91"/>
                </a:cubicBezTo>
                <a:cubicBezTo>
                  <a:pt x="359" y="91"/>
                  <a:pt x="360" y="91"/>
                  <a:pt x="360" y="92"/>
                </a:cubicBezTo>
                <a:cubicBezTo>
                  <a:pt x="360" y="92"/>
                  <a:pt x="360" y="92"/>
                  <a:pt x="360" y="92"/>
                </a:cubicBezTo>
                <a:cubicBezTo>
                  <a:pt x="360" y="92"/>
                  <a:pt x="360" y="92"/>
                  <a:pt x="360" y="92"/>
                </a:cubicBezTo>
                <a:cubicBezTo>
                  <a:pt x="360" y="92"/>
                  <a:pt x="360" y="92"/>
                  <a:pt x="360" y="92"/>
                </a:cubicBezTo>
                <a:cubicBezTo>
                  <a:pt x="361" y="93"/>
                  <a:pt x="361" y="94"/>
                  <a:pt x="360" y="95"/>
                </a:cubicBezTo>
                <a:cubicBezTo>
                  <a:pt x="360" y="95"/>
                  <a:pt x="360" y="95"/>
                  <a:pt x="360" y="95"/>
                </a:cubicBezTo>
                <a:cubicBezTo>
                  <a:pt x="359" y="95"/>
                  <a:pt x="359" y="95"/>
                  <a:pt x="359" y="95"/>
                </a:cubicBezTo>
                <a:cubicBezTo>
                  <a:pt x="359" y="95"/>
                  <a:pt x="359" y="95"/>
                  <a:pt x="359" y="95"/>
                </a:cubicBezTo>
                <a:cubicBezTo>
                  <a:pt x="358" y="95"/>
                  <a:pt x="357" y="95"/>
                  <a:pt x="357" y="94"/>
                </a:cubicBezTo>
                <a:close/>
                <a:moveTo>
                  <a:pt x="31" y="94"/>
                </a:moveTo>
                <a:cubicBezTo>
                  <a:pt x="30" y="94"/>
                  <a:pt x="29" y="93"/>
                  <a:pt x="30" y="92"/>
                </a:cubicBezTo>
                <a:cubicBezTo>
                  <a:pt x="30" y="92"/>
                  <a:pt x="30" y="92"/>
                  <a:pt x="30" y="92"/>
                </a:cubicBezTo>
                <a:cubicBezTo>
                  <a:pt x="31" y="91"/>
                  <a:pt x="32" y="90"/>
                  <a:pt x="33" y="91"/>
                </a:cubicBezTo>
                <a:cubicBezTo>
                  <a:pt x="33" y="91"/>
                  <a:pt x="33" y="91"/>
                  <a:pt x="33" y="91"/>
                </a:cubicBezTo>
                <a:cubicBezTo>
                  <a:pt x="34" y="91"/>
                  <a:pt x="34" y="93"/>
                  <a:pt x="34" y="94"/>
                </a:cubicBezTo>
                <a:cubicBezTo>
                  <a:pt x="34" y="94"/>
                  <a:pt x="34" y="94"/>
                  <a:pt x="34" y="94"/>
                </a:cubicBezTo>
                <a:cubicBezTo>
                  <a:pt x="33" y="94"/>
                  <a:pt x="32" y="95"/>
                  <a:pt x="32" y="95"/>
                </a:cubicBezTo>
                <a:cubicBezTo>
                  <a:pt x="32" y="95"/>
                  <a:pt x="32" y="95"/>
                  <a:pt x="32" y="95"/>
                </a:cubicBezTo>
                <a:cubicBezTo>
                  <a:pt x="31" y="95"/>
                  <a:pt x="31" y="95"/>
                  <a:pt x="31" y="94"/>
                </a:cubicBezTo>
                <a:close/>
                <a:moveTo>
                  <a:pt x="353" y="88"/>
                </a:moveTo>
                <a:cubicBezTo>
                  <a:pt x="353" y="88"/>
                  <a:pt x="353" y="88"/>
                  <a:pt x="353" y="88"/>
                </a:cubicBezTo>
                <a:cubicBezTo>
                  <a:pt x="352" y="87"/>
                  <a:pt x="353" y="86"/>
                  <a:pt x="353" y="85"/>
                </a:cubicBezTo>
                <a:cubicBezTo>
                  <a:pt x="353" y="85"/>
                  <a:pt x="353" y="85"/>
                  <a:pt x="353" y="85"/>
                </a:cubicBezTo>
                <a:cubicBezTo>
                  <a:pt x="354" y="85"/>
                  <a:pt x="356" y="85"/>
                  <a:pt x="356" y="86"/>
                </a:cubicBezTo>
                <a:cubicBezTo>
                  <a:pt x="356" y="86"/>
                  <a:pt x="356" y="86"/>
                  <a:pt x="356" y="86"/>
                </a:cubicBezTo>
                <a:cubicBezTo>
                  <a:pt x="356" y="86"/>
                  <a:pt x="356" y="86"/>
                  <a:pt x="356" y="86"/>
                </a:cubicBezTo>
                <a:cubicBezTo>
                  <a:pt x="356" y="86"/>
                  <a:pt x="356" y="86"/>
                  <a:pt x="356" y="86"/>
                </a:cubicBezTo>
                <a:cubicBezTo>
                  <a:pt x="357" y="87"/>
                  <a:pt x="357" y="88"/>
                  <a:pt x="356" y="89"/>
                </a:cubicBezTo>
                <a:cubicBezTo>
                  <a:pt x="356" y="89"/>
                  <a:pt x="356" y="89"/>
                  <a:pt x="356" y="89"/>
                </a:cubicBezTo>
                <a:cubicBezTo>
                  <a:pt x="356" y="89"/>
                  <a:pt x="355" y="89"/>
                  <a:pt x="355" y="89"/>
                </a:cubicBezTo>
                <a:cubicBezTo>
                  <a:pt x="355" y="89"/>
                  <a:pt x="355" y="89"/>
                  <a:pt x="355" y="89"/>
                </a:cubicBezTo>
                <a:cubicBezTo>
                  <a:pt x="354" y="89"/>
                  <a:pt x="353" y="89"/>
                  <a:pt x="353" y="88"/>
                </a:cubicBezTo>
                <a:close/>
                <a:moveTo>
                  <a:pt x="35" y="88"/>
                </a:moveTo>
                <a:cubicBezTo>
                  <a:pt x="34" y="88"/>
                  <a:pt x="33" y="86"/>
                  <a:pt x="34" y="85"/>
                </a:cubicBezTo>
                <a:cubicBezTo>
                  <a:pt x="34" y="85"/>
                  <a:pt x="34" y="85"/>
                  <a:pt x="34" y="85"/>
                </a:cubicBezTo>
                <a:cubicBezTo>
                  <a:pt x="34" y="85"/>
                  <a:pt x="34" y="85"/>
                  <a:pt x="34" y="85"/>
                </a:cubicBezTo>
                <a:cubicBezTo>
                  <a:pt x="34" y="85"/>
                  <a:pt x="34" y="85"/>
                  <a:pt x="34" y="85"/>
                </a:cubicBezTo>
                <a:cubicBezTo>
                  <a:pt x="35" y="84"/>
                  <a:pt x="36" y="84"/>
                  <a:pt x="37" y="85"/>
                </a:cubicBezTo>
                <a:cubicBezTo>
                  <a:pt x="37" y="85"/>
                  <a:pt x="37" y="85"/>
                  <a:pt x="37" y="85"/>
                </a:cubicBezTo>
                <a:cubicBezTo>
                  <a:pt x="38" y="86"/>
                  <a:pt x="38" y="87"/>
                  <a:pt x="38" y="88"/>
                </a:cubicBezTo>
                <a:cubicBezTo>
                  <a:pt x="38" y="88"/>
                  <a:pt x="38" y="88"/>
                  <a:pt x="38" y="88"/>
                </a:cubicBezTo>
                <a:cubicBezTo>
                  <a:pt x="37" y="88"/>
                  <a:pt x="36" y="89"/>
                  <a:pt x="36" y="89"/>
                </a:cubicBezTo>
                <a:cubicBezTo>
                  <a:pt x="36" y="89"/>
                  <a:pt x="36" y="89"/>
                  <a:pt x="36" y="89"/>
                </a:cubicBezTo>
                <a:cubicBezTo>
                  <a:pt x="35" y="89"/>
                  <a:pt x="35" y="89"/>
                  <a:pt x="35" y="88"/>
                </a:cubicBezTo>
                <a:close/>
                <a:moveTo>
                  <a:pt x="349" y="82"/>
                </a:moveTo>
                <a:cubicBezTo>
                  <a:pt x="348" y="82"/>
                  <a:pt x="348" y="80"/>
                  <a:pt x="349" y="79"/>
                </a:cubicBezTo>
                <a:cubicBezTo>
                  <a:pt x="349" y="79"/>
                  <a:pt x="349" y="79"/>
                  <a:pt x="349" y="79"/>
                </a:cubicBezTo>
                <a:cubicBezTo>
                  <a:pt x="350" y="79"/>
                  <a:pt x="352" y="79"/>
                  <a:pt x="352" y="80"/>
                </a:cubicBezTo>
                <a:cubicBezTo>
                  <a:pt x="352" y="80"/>
                  <a:pt x="352" y="80"/>
                  <a:pt x="352" y="80"/>
                </a:cubicBezTo>
                <a:cubicBezTo>
                  <a:pt x="353" y="81"/>
                  <a:pt x="353" y="82"/>
                  <a:pt x="352" y="83"/>
                </a:cubicBezTo>
                <a:cubicBezTo>
                  <a:pt x="352" y="83"/>
                  <a:pt x="352" y="83"/>
                  <a:pt x="352" y="83"/>
                </a:cubicBezTo>
                <a:cubicBezTo>
                  <a:pt x="351" y="83"/>
                  <a:pt x="351" y="83"/>
                  <a:pt x="351" y="83"/>
                </a:cubicBezTo>
                <a:cubicBezTo>
                  <a:pt x="351" y="83"/>
                  <a:pt x="351" y="83"/>
                  <a:pt x="351" y="83"/>
                </a:cubicBezTo>
                <a:cubicBezTo>
                  <a:pt x="350" y="83"/>
                  <a:pt x="349" y="83"/>
                  <a:pt x="349" y="82"/>
                </a:cubicBezTo>
                <a:close/>
                <a:moveTo>
                  <a:pt x="39" y="82"/>
                </a:moveTo>
                <a:cubicBezTo>
                  <a:pt x="38" y="82"/>
                  <a:pt x="38" y="80"/>
                  <a:pt x="38" y="79"/>
                </a:cubicBezTo>
                <a:cubicBezTo>
                  <a:pt x="38" y="79"/>
                  <a:pt x="38" y="79"/>
                  <a:pt x="38" y="79"/>
                </a:cubicBezTo>
                <a:cubicBezTo>
                  <a:pt x="39" y="79"/>
                  <a:pt x="40" y="78"/>
                  <a:pt x="41" y="79"/>
                </a:cubicBezTo>
                <a:cubicBezTo>
                  <a:pt x="41" y="79"/>
                  <a:pt x="41" y="79"/>
                  <a:pt x="41" y="79"/>
                </a:cubicBezTo>
                <a:cubicBezTo>
                  <a:pt x="42" y="80"/>
                  <a:pt x="42" y="81"/>
                  <a:pt x="42" y="82"/>
                </a:cubicBezTo>
                <a:cubicBezTo>
                  <a:pt x="42" y="82"/>
                  <a:pt x="42" y="82"/>
                  <a:pt x="42" y="82"/>
                </a:cubicBezTo>
                <a:cubicBezTo>
                  <a:pt x="41" y="83"/>
                  <a:pt x="41" y="83"/>
                  <a:pt x="40" y="83"/>
                </a:cubicBezTo>
                <a:cubicBezTo>
                  <a:pt x="40" y="83"/>
                  <a:pt x="40" y="83"/>
                  <a:pt x="40" y="83"/>
                </a:cubicBezTo>
                <a:cubicBezTo>
                  <a:pt x="40" y="83"/>
                  <a:pt x="39" y="83"/>
                  <a:pt x="39" y="82"/>
                </a:cubicBezTo>
                <a:close/>
                <a:moveTo>
                  <a:pt x="344" y="77"/>
                </a:moveTo>
                <a:cubicBezTo>
                  <a:pt x="344" y="76"/>
                  <a:pt x="344" y="75"/>
                  <a:pt x="345" y="74"/>
                </a:cubicBezTo>
                <a:cubicBezTo>
                  <a:pt x="345" y="74"/>
                  <a:pt x="345" y="74"/>
                  <a:pt x="345" y="74"/>
                </a:cubicBezTo>
                <a:cubicBezTo>
                  <a:pt x="346" y="73"/>
                  <a:pt x="347" y="73"/>
                  <a:pt x="348" y="74"/>
                </a:cubicBezTo>
                <a:cubicBezTo>
                  <a:pt x="348" y="74"/>
                  <a:pt x="348" y="74"/>
                  <a:pt x="348" y="74"/>
                </a:cubicBezTo>
                <a:cubicBezTo>
                  <a:pt x="348" y="74"/>
                  <a:pt x="348" y="74"/>
                  <a:pt x="348" y="74"/>
                </a:cubicBezTo>
                <a:cubicBezTo>
                  <a:pt x="348" y="74"/>
                  <a:pt x="348" y="74"/>
                  <a:pt x="348" y="74"/>
                </a:cubicBezTo>
                <a:cubicBezTo>
                  <a:pt x="349" y="75"/>
                  <a:pt x="348" y="76"/>
                  <a:pt x="347" y="77"/>
                </a:cubicBezTo>
                <a:cubicBezTo>
                  <a:pt x="347" y="77"/>
                  <a:pt x="347" y="77"/>
                  <a:pt x="347" y="77"/>
                </a:cubicBezTo>
                <a:cubicBezTo>
                  <a:pt x="347" y="77"/>
                  <a:pt x="347" y="78"/>
                  <a:pt x="346" y="78"/>
                </a:cubicBezTo>
                <a:cubicBezTo>
                  <a:pt x="346" y="78"/>
                  <a:pt x="346" y="78"/>
                  <a:pt x="346" y="78"/>
                </a:cubicBezTo>
                <a:cubicBezTo>
                  <a:pt x="346" y="78"/>
                  <a:pt x="345" y="77"/>
                  <a:pt x="344" y="77"/>
                </a:cubicBezTo>
                <a:close/>
                <a:moveTo>
                  <a:pt x="43" y="77"/>
                </a:moveTo>
                <a:cubicBezTo>
                  <a:pt x="42" y="76"/>
                  <a:pt x="42" y="75"/>
                  <a:pt x="43" y="74"/>
                </a:cubicBezTo>
                <a:cubicBezTo>
                  <a:pt x="43" y="74"/>
                  <a:pt x="43" y="74"/>
                  <a:pt x="43" y="74"/>
                </a:cubicBezTo>
                <a:cubicBezTo>
                  <a:pt x="43" y="73"/>
                  <a:pt x="45" y="73"/>
                  <a:pt x="46" y="73"/>
                </a:cubicBezTo>
                <a:cubicBezTo>
                  <a:pt x="46" y="73"/>
                  <a:pt x="46" y="73"/>
                  <a:pt x="46" y="73"/>
                </a:cubicBezTo>
                <a:cubicBezTo>
                  <a:pt x="47" y="74"/>
                  <a:pt x="47" y="75"/>
                  <a:pt x="46" y="76"/>
                </a:cubicBezTo>
                <a:cubicBezTo>
                  <a:pt x="46" y="76"/>
                  <a:pt x="46" y="76"/>
                  <a:pt x="46" y="76"/>
                </a:cubicBezTo>
                <a:cubicBezTo>
                  <a:pt x="46" y="77"/>
                  <a:pt x="45" y="77"/>
                  <a:pt x="44" y="77"/>
                </a:cubicBezTo>
                <a:cubicBezTo>
                  <a:pt x="44" y="77"/>
                  <a:pt x="44" y="77"/>
                  <a:pt x="44" y="77"/>
                </a:cubicBezTo>
                <a:cubicBezTo>
                  <a:pt x="44" y="77"/>
                  <a:pt x="43" y="77"/>
                  <a:pt x="43" y="77"/>
                </a:cubicBezTo>
                <a:close/>
                <a:moveTo>
                  <a:pt x="340" y="71"/>
                </a:moveTo>
                <a:cubicBezTo>
                  <a:pt x="339" y="70"/>
                  <a:pt x="339" y="69"/>
                  <a:pt x="340" y="68"/>
                </a:cubicBezTo>
                <a:cubicBezTo>
                  <a:pt x="340" y="68"/>
                  <a:pt x="340" y="68"/>
                  <a:pt x="340" y="68"/>
                </a:cubicBezTo>
                <a:cubicBezTo>
                  <a:pt x="341" y="68"/>
                  <a:pt x="342" y="68"/>
                  <a:pt x="343" y="69"/>
                </a:cubicBezTo>
                <a:cubicBezTo>
                  <a:pt x="343" y="69"/>
                  <a:pt x="343" y="69"/>
                  <a:pt x="343" y="69"/>
                </a:cubicBezTo>
                <a:cubicBezTo>
                  <a:pt x="344" y="69"/>
                  <a:pt x="344" y="71"/>
                  <a:pt x="343" y="72"/>
                </a:cubicBezTo>
                <a:cubicBezTo>
                  <a:pt x="343" y="72"/>
                  <a:pt x="343" y="72"/>
                  <a:pt x="343" y="72"/>
                </a:cubicBezTo>
                <a:cubicBezTo>
                  <a:pt x="343" y="72"/>
                  <a:pt x="342" y="72"/>
                  <a:pt x="342" y="72"/>
                </a:cubicBezTo>
                <a:cubicBezTo>
                  <a:pt x="342" y="72"/>
                  <a:pt x="342" y="72"/>
                  <a:pt x="342" y="72"/>
                </a:cubicBezTo>
                <a:cubicBezTo>
                  <a:pt x="341" y="72"/>
                  <a:pt x="340" y="72"/>
                  <a:pt x="340" y="71"/>
                </a:cubicBezTo>
                <a:close/>
                <a:moveTo>
                  <a:pt x="48" y="71"/>
                </a:moveTo>
                <a:cubicBezTo>
                  <a:pt x="47" y="70"/>
                  <a:pt x="47" y="69"/>
                  <a:pt x="47" y="68"/>
                </a:cubicBezTo>
                <a:cubicBezTo>
                  <a:pt x="47" y="68"/>
                  <a:pt x="47" y="68"/>
                  <a:pt x="47" y="68"/>
                </a:cubicBezTo>
                <a:cubicBezTo>
                  <a:pt x="48" y="67"/>
                  <a:pt x="49" y="67"/>
                  <a:pt x="50" y="68"/>
                </a:cubicBezTo>
                <a:cubicBezTo>
                  <a:pt x="50" y="68"/>
                  <a:pt x="50" y="68"/>
                  <a:pt x="50" y="68"/>
                </a:cubicBezTo>
                <a:cubicBezTo>
                  <a:pt x="51" y="69"/>
                  <a:pt x="51" y="70"/>
                  <a:pt x="51" y="71"/>
                </a:cubicBezTo>
                <a:cubicBezTo>
                  <a:pt x="51" y="71"/>
                  <a:pt x="51" y="71"/>
                  <a:pt x="51" y="71"/>
                </a:cubicBezTo>
                <a:cubicBezTo>
                  <a:pt x="50" y="71"/>
                  <a:pt x="50" y="72"/>
                  <a:pt x="49" y="72"/>
                </a:cubicBezTo>
                <a:cubicBezTo>
                  <a:pt x="49" y="72"/>
                  <a:pt x="49" y="72"/>
                  <a:pt x="49" y="72"/>
                </a:cubicBezTo>
                <a:cubicBezTo>
                  <a:pt x="48" y="72"/>
                  <a:pt x="48" y="71"/>
                  <a:pt x="48" y="71"/>
                </a:cubicBezTo>
                <a:close/>
                <a:moveTo>
                  <a:pt x="335" y="66"/>
                </a:moveTo>
                <a:cubicBezTo>
                  <a:pt x="334" y="65"/>
                  <a:pt x="334" y="64"/>
                  <a:pt x="335" y="63"/>
                </a:cubicBezTo>
                <a:cubicBezTo>
                  <a:pt x="335" y="63"/>
                  <a:pt x="335" y="63"/>
                  <a:pt x="335" y="63"/>
                </a:cubicBezTo>
                <a:cubicBezTo>
                  <a:pt x="336" y="62"/>
                  <a:pt x="338" y="62"/>
                  <a:pt x="338" y="63"/>
                </a:cubicBezTo>
                <a:cubicBezTo>
                  <a:pt x="338" y="63"/>
                  <a:pt x="338" y="63"/>
                  <a:pt x="338" y="63"/>
                </a:cubicBezTo>
                <a:cubicBezTo>
                  <a:pt x="338" y="63"/>
                  <a:pt x="338" y="63"/>
                  <a:pt x="338" y="63"/>
                </a:cubicBezTo>
                <a:cubicBezTo>
                  <a:pt x="338" y="63"/>
                  <a:pt x="338" y="63"/>
                  <a:pt x="338" y="63"/>
                </a:cubicBezTo>
                <a:cubicBezTo>
                  <a:pt x="339" y="64"/>
                  <a:pt x="339" y="65"/>
                  <a:pt x="338" y="66"/>
                </a:cubicBezTo>
                <a:cubicBezTo>
                  <a:pt x="338" y="66"/>
                  <a:pt x="338" y="66"/>
                  <a:pt x="338" y="66"/>
                </a:cubicBezTo>
                <a:cubicBezTo>
                  <a:pt x="338" y="66"/>
                  <a:pt x="337" y="67"/>
                  <a:pt x="337" y="67"/>
                </a:cubicBezTo>
                <a:cubicBezTo>
                  <a:pt x="337" y="67"/>
                  <a:pt x="337" y="67"/>
                  <a:pt x="337" y="67"/>
                </a:cubicBezTo>
                <a:cubicBezTo>
                  <a:pt x="336" y="67"/>
                  <a:pt x="336" y="66"/>
                  <a:pt x="335" y="66"/>
                </a:cubicBezTo>
                <a:close/>
                <a:moveTo>
                  <a:pt x="52" y="66"/>
                </a:moveTo>
                <a:cubicBezTo>
                  <a:pt x="51" y="65"/>
                  <a:pt x="51" y="64"/>
                  <a:pt x="52" y="63"/>
                </a:cubicBezTo>
                <a:cubicBezTo>
                  <a:pt x="52" y="63"/>
                  <a:pt x="52" y="63"/>
                  <a:pt x="52" y="63"/>
                </a:cubicBezTo>
                <a:cubicBezTo>
                  <a:pt x="53" y="62"/>
                  <a:pt x="54" y="62"/>
                  <a:pt x="55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56" y="63"/>
                  <a:pt x="56" y="65"/>
                  <a:pt x="55" y="66"/>
                </a:cubicBezTo>
                <a:cubicBezTo>
                  <a:pt x="55" y="66"/>
                  <a:pt x="55" y="66"/>
                  <a:pt x="55" y="66"/>
                </a:cubicBezTo>
                <a:cubicBezTo>
                  <a:pt x="55" y="66"/>
                  <a:pt x="54" y="66"/>
                  <a:pt x="54" y="66"/>
                </a:cubicBezTo>
                <a:cubicBezTo>
                  <a:pt x="54" y="66"/>
                  <a:pt x="54" y="66"/>
                  <a:pt x="54" y="66"/>
                </a:cubicBezTo>
                <a:cubicBezTo>
                  <a:pt x="53" y="66"/>
                  <a:pt x="53" y="66"/>
                  <a:pt x="52" y="66"/>
                </a:cubicBezTo>
                <a:close/>
                <a:moveTo>
                  <a:pt x="330" y="61"/>
                </a:moveTo>
                <a:cubicBezTo>
                  <a:pt x="329" y="60"/>
                  <a:pt x="329" y="59"/>
                  <a:pt x="330" y="58"/>
                </a:cubicBezTo>
                <a:cubicBezTo>
                  <a:pt x="330" y="58"/>
                  <a:pt x="330" y="58"/>
                  <a:pt x="330" y="58"/>
                </a:cubicBezTo>
                <a:cubicBezTo>
                  <a:pt x="331" y="57"/>
                  <a:pt x="332" y="57"/>
                  <a:pt x="333" y="58"/>
                </a:cubicBezTo>
                <a:cubicBezTo>
                  <a:pt x="333" y="58"/>
                  <a:pt x="333" y="58"/>
                  <a:pt x="333" y="58"/>
                </a:cubicBezTo>
                <a:cubicBezTo>
                  <a:pt x="333" y="58"/>
                  <a:pt x="333" y="58"/>
                  <a:pt x="333" y="58"/>
                </a:cubicBezTo>
                <a:cubicBezTo>
                  <a:pt x="333" y="58"/>
                  <a:pt x="333" y="58"/>
                  <a:pt x="333" y="58"/>
                </a:cubicBezTo>
                <a:cubicBezTo>
                  <a:pt x="334" y="59"/>
                  <a:pt x="334" y="60"/>
                  <a:pt x="333" y="61"/>
                </a:cubicBezTo>
                <a:cubicBezTo>
                  <a:pt x="333" y="61"/>
                  <a:pt x="333" y="61"/>
                  <a:pt x="333" y="61"/>
                </a:cubicBezTo>
                <a:cubicBezTo>
                  <a:pt x="333" y="61"/>
                  <a:pt x="332" y="61"/>
                  <a:pt x="332" y="61"/>
                </a:cubicBezTo>
                <a:cubicBezTo>
                  <a:pt x="332" y="61"/>
                  <a:pt x="332" y="61"/>
                  <a:pt x="332" y="61"/>
                </a:cubicBezTo>
                <a:cubicBezTo>
                  <a:pt x="331" y="61"/>
                  <a:pt x="331" y="61"/>
                  <a:pt x="330" y="61"/>
                </a:cubicBezTo>
                <a:close/>
                <a:moveTo>
                  <a:pt x="57" y="60"/>
                </a:moveTo>
                <a:cubicBezTo>
                  <a:pt x="56" y="60"/>
                  <a:pt x="56" y="58"/>
                  <a:pt x="57" y="57"/>
                </a:cubicBezTo>
                <a:cubicBezTo>
                  <a:pt x="57" y="57"/>
                  <a:pt x="57" y="57"/>
                  <a:pt x="57" y="57"/>
                </a:cubicBezTo>
                <a:cubicBezTo>
                  <a:pt x="58" y="57"/>
                  <a:pt x="59" y="57"/>
                  <a:pt x="60" y="57"/>
                </a:cubicBezTo>
                <a:cubicBezTo>
                  <a:pt x="60" y="57"/>
                  <a:pt x="60" y="57"/>
                  <a:pt x="60" y="57"/>
                </a:cubicBezTo>
                <a:cubicBezTo>
                  <a:pt x="61" y="58"/>
                  <a:pt x="61" y="60"/>
                  <a:pt x="60" y="60"/>
                </a:cubicBezTo>
                <a:cubicBezTo>
                  <a:pt x="60" y="60"/>
                  <a:pt x="60" y="60"/>
                  <a:pt x="60" y="60"/>
                </a:cubicBezTo>
                <a:cubicBezTo>
                  <a:pt x="60" y="61"/>
                  <a:pt x="59" y="61"/>
                  <a:pt x="59" y="61"/>
                </a:cubicBezTo>
                <a:cubicBezTo>
                  <a:pt x="59" y="61"/>
                  <a:pt x="59" y="61"/>
                  <a:pt x="59" y="61"/>
                </a:cubicBezTo>
                <a:cubicBezTo>
                  <a:pt x="58" y="61"/>
                  <a:pt x="58" y="61"/>
                  <a:pt x="57" y="60"/>
                </a:cubicBezTo>
                <a:close/>
                <a:moveTo>
                  <a:pt x="325" y="56"/>
                </a:moveTo>
                <a:cubicBezTo>
                  <a:pt x="325" y="56"/>
                  <a:pt x="325" y="56"/>
                  <a:pt x="325" y="56"/>
                </a:cubicBezTo>
                <a:cubicBezTo>
                  <a:pt x="324" y="55"/>
                  <a:pt x="324" y="54"/>
                  <a:pt x="325" y="53"/>
                </a:cubicBezTo>
                <a:cubicBezTo>
                  <a:pt x="325" y="53"/>
                  <a:pt x="325" y="53"/>
                  <a:pt x="325" y="53"/>
                </a:cubicBezTo>
                <a:cubicBezTo>
                  <a:pt x="326" y="52"/>
                  <a:pt x="327" y="52"/>
                  <a:pt x="328" y="53"/>
                </a:cubicBezTo>
                <a:cubicBezTo>
                  <a:pt x="328" y="53"/>
                  <a:pt x="328" y="53"/>
                  <a:pt x="328" y="53"/>
                </a:cubicBezTo>
                <a:cubicBezTo>
                  <a:pt x="329" y="54"/>
                  <a:pt x="329" y="55"/>
                  <a:pt x="328" y="56"/>
                </a:cubicBezTo>
                <a:cubicBezTo>
                  <a:pt x="328" y="56"/>
                  <a:pt x="328" y="56"/>
                  <a:pt x="328" y="56"/>
                </a:cubicBezTo>
                <a:cubicBezTo>
                  <a:pt x="328" y="56"/>
                  <a:pt x="327" y="56"/>
                  <a:pt x="327" y="56"/>
                </a:cubicBezTo>
                <a:cubicBezTo>
                  <a:pt x="327" y="56"/>
                  <a:pt x="327" y="56"/>
                  <a:pt x="327" y="56"/>
                </a:cubicBezTo>
                <a:cubicBezTo>
                  <a:pt x="326" y="56"/>
                  <a:pt x="326" y="56"/>
                  <a:pt x="325" y="56"/>
                </a:cubicBezTo>
                <a:close/>
                <a:moveTo>
                  <a:pt x="62" y="55"/>
                </a:moveTo>
                <a:cubicBezTo>
                  <a:pt x="62" y="54"/>
                  <a:pt x="62" y="53"/>
                  <a:pt x="63" y="52"/>
                </a:cubicBezTo>
                <a:cubicBezTo>
                  <a:pt x="63" y="52"/>
                  <a:pt x="63" y="52"/>
                  <a:pt x="63" y="52"/>
                </a:cubicBezTo>
                <a:cubicBezTo>
                  <a:pt x="63" y="52"/>
                  <a:pt x="65" y="52"/>
                  <a:pt x="66" y="52"/>
                </a:cubicBezTo>
                <a:cubicBezTo>
                  <a:pt x="66" y="52"/>
                  <a:pt x="66" y="52"/>
                  <a:pt x="66" y="52"/>
                </a:cubicBezTo>
                <a:cubicBezTo>
                  <a:pt x="66" y="53"/>
                  <a:pt x="66" y="55"/>
                  <a:pt x="65" y="55"/>
                </a:cubicBezTo>
                <a:cubicBezTo>
                  <a:pt x="65" y="55"/>
                  <a:pt x="65" y="55"/>
                  <a:pt x="65" y="55"/>
                </a:cubicBezTo>
                <a:cubicBezTo>
                  <a:pt x="65" y="56"/>
                  <a:pt x="65" y="56"/>
                  <a:pt x="64" y="56"/>
                </a:cubicBezTo>
                <a:cubicBezTo>
                  <a:pt x="64" y="56"/>
                  <a:pt x="64" y="56"/>
                  <a:pt x="64" y="56"/>
                </a:cubicBezTo>
                <a:cubicBezTo>
                  <a:pt x="63" y="56"/>
                  <a:pt x="63" y="56"/>
                  <a:pt x="62" y="55"/>
                </a:cubicBezTo>
                <a:close/>
                <a:moveTo>
                  <a:pt x="320" y="51"/>
                </a:moveTo>
                <a:cubicBezTo>
                  <a:pt x="319" y="50"/>
                  <a:pt x="319" y="49"/>
                  <a:pt x="320" y="48"/>
                </a:cubicBezTo>
                <a:cubicBezTo>
                  <a:pt x="320" y="48"/>
                  <a:pt x="320" y="48"/>
                  <a:pt x="320" y="48"/>
                </a:cubicBezTo>
                <a:cubicBezTo>
                  <a:pt x="320" y="47"/>
                  <a:pt x="322" y="47"/>
                  <a:pt x="323" y="48"/>
                </a:cubicBezTo>
                <a:cubicBezTo>
                  <a:pt x="323" y="48"/>
                  <a:pt x="323" y="48"/>
                  <a:pt x="323" y="48"/>
                </a:cubicBezTo>
                <a:cubicBezTo>
                  <a:pt x="323" y="48"/>
                  <a:pt x="323" y="48"/>
                  <a:pt x="323" y="48"/>
                </a:cubicBezTo>
                <a:cubicBezTo>
                  <a:pt x="323" y="48"/>
                  <a:pt x="323" y="48"/>
                  <a:pt x="323" y="48"/>
                </a:cubicBezTo>
                <a:cubicBezTo>
                  <a:pt x="323" y="49"/>
                  <a:pt x="324" y="50"/>
                  <a:pt x="323" y="51"/>
                </a:cubicBezTo>
                <a:cubicBezTo>
                  <a:pt x="323" y="51"/>
                  <a:pt x="323" y="51"/>
                  <a:pt x="323" y="51"/>
                </a:cubicBezTo>
                <a:cubicBezTo>
                  <a:pt x="322" y="51"/>
                  <a:pt x="322" y="52"/>
                  <a:pt x="321" y="52"/>
                </a:cubicBezTo>
                <a:cubicBezTo>
                  <a:pt x="321" y="52"/>
                  <a:pt x="321" y="52"/>
                  <a:pt x="321" y="52"/>
                </a:cubicBezTo>
                <a:cubicBezTo>
                  <a:pt x="321" y="52"/>
                  <a:pt x="320" y="51"/>
                  <a:pt x="320" y="51"/>
                </a:cubicBezTo>
                <a:close/>
                <a:moveTo>
                  <a:pt x="68" y="50"/>
                </a:moveTo>
                <a:cubicBezTo>
                  <a:pt x="67" y="50"/>
                  <a:pt x="67" y="48"/>
                  <a:pt x="68" y="47"/>
                </a:cubicBezTo>
                <a:cubicBezTo>
                  <a:pt x="68" y="47"/>
                  <a:pt x="68" y="47"/>
                  <a:pt x="68" y="47"/>
                </a:cubicBezTo>
                <a:cubicBezTo>
                  <a:pt x="69" y="47"/>
                  <a:pt x="70" y="47"/>
                  <a:pt x="71" y="48"/>
                </a:cubicBezTo>
                <a:cubicBezTo>
                  <a:pt x="71" y="48"/>
                  <a:pt x="71" y="48"/>
                  <a:pt x="71" y="48"/>
                </a:cubicBezTo>
                <a:cubicBezTo>
                  <a:pt x="72" y="49"/>
                  <a:pt x="72" y="50"/>
                  <a:pt x="71" y="51"/>
                </a:cubicBezTo>
                <a:cubicBezTo>
                  <a:pt x="71" y="51"/>
                  <a:pt x="71" y="51"/>
                  <a:pt x="71" y="51"/>
                </a:cubicBezTo>
                <a:cubicBezTo>
                  <a:pt x="70" y="51"/>
                  <a:pt x="70" y="51"/>
                  <a:pt x="69" y="51"/>
                </a:cubicBezTo>
                <a:cubicBezTo>
                  <a:pt x="69" y="51"/>
                  <a:pt x="69" y="51"/>
                  <a:pt x="69" y="51"/>
                </a:cubicBezTo>
                <a:cubicBezTo>
                  <a:pt x="69" y="51"/>
                  <a:pt x="68" y="51"/>
                  <a:pt x="68" y="50"/>
                </a:cubicBezTo>
                <a:close/>
                <a:moveTo>
                  <a:pt x="314" y="46"/>
                </a:moveTo>
                <a:cubicBezTo>
                  <a:pt x="313" y="46"/>
                  <a:pt x="313" y="44"/>
                  <a:pt x="314" y="44"/>
                </a:cubicBezTo>
                <a:cubicBezTo>
                  <a:pt x="314" y="44"/>
                  <a:pt x="314" y="44"/>
                  <a:pt x="314" y="44"/>
                </a:cubicBezTo>
                <a:cubicBezTo>
                  <a:pt x="315" y="43"/>
                  <a:pt x="316" y="42"/>
                  <a:pt x="317" y="43"/>
                </a:cubicBezTo>
                <a:cubicBezTo>
                  <a:pt x="317" y="43"/>
                  <a:pt x="317" y="43"/>
                  <a:pt x="317" y="43"/>
                </a:cubicBezTo>
                <a:cubicBezTo>
                  <a:pt x="317" y="43"/>
                  <a:pt x="317" y="43"/>
                  <a:pt x="317" y="43"/>
                </a:cubicBezTo>
                <a:cubicBezTo>
                  <a:pt x="317" y="43"/>
                  <a:pt x="317" y="43"/>
                  <a:pt x="317" y="43"/>
                </a:cubicBezTo>
                <a:cubicBezTo>
                  <a:pt x="318" y="44"/>
                  <a:pt x="318" y="45"/>
                  <a:pt x="317" y="46"/>
                </a:cubicBezTo>
                <a:cubicBezTo>
                  <a:pt x="317" y="46"/>
                  <a:pt x="317" y="46"/>
                  <a:pt x="317" y="46"/>
                </a:cubicBezTo>
                <a:cubicBezTo>
                  <a:pt x="317" y="47"/>
                  <a:pt x="316" y="47"/>
                  <a:pt x="316" y="47"/>
                </a:cubicBezTo>
                <a:cubicBezTo>
                  <a:pt x="316" y="47"/>
                  <a:pt x="316" y="47"/>
                  <a:pt x="316" y="47"/>
                </a:cubicBezTo>
                <a:cubicBezTo>
                  <a:pt x="315" y="47"/>
                  <a:pt x="315" y="47"/>
                  <a:pt x="314" y="46"/>
                </a:cubicBezTo>
                <a:close/>
                <a:moveTo>
                  <a:pt x="73" y="46"/>
                </a:moveTo>
                <a:cubicBezTo>
                  <a:pt x="73" y="45"/>
                  <a:pt x="73" y="44"/>
                  <a:pt x="74" y="43"/>
                </a:cubicBezTo>
                <a:cubicBezTo>
                  <a:pt x="74" y="43"/>
                  <a:pt x="74" y="43"/>
                  <a:pt x="74" y="43"/>
                </a:cubicBezTo>
                <a:cubicBezTo>
                  <a:pt x="75" y="42"/>
                  <a:pt x="76" y="42"/>
                  <a:pt x="77" y="43"/>
                </a:cubicBezTo>
                <a:cubicBezTo>
                  <a:pt x="77" y="43"/>
                  <a:pt x="77" y="43"/>
                  <a:pt x="77" y="43"/>
                </a:cubicBezTo>
                <a:cubicBezTo>
                  <a:pt x="77" y="44"/>
                  <a:pt x="77" y="45"/>
                  <a:pt x="76" y="46"/>
                </a:cubicBezTo>
                <a:cubicBezTo>
                  <a:pt x="76" y="46"/>
                  <a:pt x="76" y="46"/>
                  <a:pt x="76" y="46"/>
                </a:cubicBezTo>
                <a:cubicBezTo>
                  <a:pt x="76" y="46"/>
                  <a:pt x="75" y="47"/>
                  <a:pt x="75" y="47"/>
                </a:cubicBezTo>
                <a:cubicBezTo>
                  <a:pt x="75" y="47"/>
                  <a:pt x="75" y="47"/>
                  <a:pt x="75" y="47"/>
                </a:cubicBezTo>
                <a:cubicBezTo>
                  <a:pt x="74" y="47"/>
                  <a:pt x="74" y="46"/>
                  <a:pt x="73" y="46"/>
                </a:cubicBezTo>
                <a:close/>
                <a:moveTo>
                  <a:pt x="309" y="42"/>
                </a:moveTo>
                <a:cubicBezTo>
                  <a:pt x="309" y="42"/>
                  <a:pt x="309" y="42"/>
                  <a:pt x="309" y="42"/>
                </a:cubicBezTo>
                <a:cubicBezTo>
                  <a:pt x="308" y="41"/>
                  <a:pt x="307" y="40"/>
                  <a:pt x="308" y="39"/>
                </a:cubicBezTo>
                <a:cubicBezTo>
                  <a:pt x="308" y="39"/>
                  <a:pt x="308" y="39"/>
                  <a:pt x="308" y="39"/>
                </a:cubicBezTo>
                <a:cubicBezTo>
                  <a:pt x="309" y="38"/>
                  <a:pt x="310" y="38"/>
                  <a:pt x="311" y="39"/>
                </a:cubicBezTo>
                <a:cubicBezTo>
                  <a:pt x="311" y="39"/>
                  <a:pt x="311" y="39"/>
                  <a:pt x="311" y="39"/>
                </a:cubicBezTo>
                <a:cubicBezTo>
                  <a:pt x="312" y="39"/>
                  <a:pt x="312" y="41"/>
                  <a:pt x="312" y="42"/>
                </a:cubicBezTo>
                <a:cubicBezTo>
                  <a:pt x="312" y="42"/>
                  <a:pt x="312" y="42"/>
                  <a:pt x="312" y="42"/>
                </a:cubicBezTo>
                <a:cubicBezTo>
                  <a:pt x="311" y="42"/>
                  <a:pt x="311" y="43"/>
                  <a:pt x="310" y="43"/>
                </a:cubicBezTo>
                <a:cubicBezTo>
                  <a:pt x="310" y="43"/>
                  <a:pt x="310" y="43"/>
                  <a:pt x="310" y="43"/>
                </a:cubicBezTo>
                <a:cubicBezTo>
                  <a:pt x="309" y="43"/>
                  <a:pt x="309" y="42"/>
                  <a:pt x="309" y="42"/>
                </a:cubicBezTo>
                <a:close/>
                <a:moveTo>
                  <a:pt x="79" y="41"/>
                </a:moveTo>
                <a:cubicBezTo>
                  <a:pt x="78" y="40"/>
                  <a:pt x="78" y="39"/>
                  <a:pt x="79" y="38"/>
                </a:cubicBezTo>
                <a:cubicBezTo>
                  <a:pt x="79" y="38"/>
                  <a:pt x="79" y="38"/>
                  <a:pt x="79" y="38"/>
                </a:cubicBezTo>
                <a:cubicBezTo>
                  <a:pt x="80" y="38"/>
                  <a:pt x="82" y="38"/>
                  <a:pt x="82" y="39"/>
                </a:cubicBezTo>
                <a:cubicBezTo>
                  <a:pt x="82" y="39"/>
                  <a:pt x="82" y="39"/>
                  <a:pt x="82" y="39"/>
                </a:cubicBezTo>
                <a:cubicBezTo>
                  <a:pt x="83" y="40"/>
                  <a:pt x="83" y="41"/>
                  <a:pt x="82" y="42"/>
                </a:cubicBezTo>
                <a:cubicBezTo>
                  <a:pt x="82" y="42"/>
                  <a:pt x="82" y="42"/>
                  <a:pt x="82" y="42"/>
                </a:cubicBezTo>
                <a:cubicBezTo>
                  <a:pt x="82" y="42"/>
                  <a:pt x="81" y="42"/>
                  <a:pt x="81" y="42"/>
                </a:cubicBezTo>
                <a:cubicBezTo>
                  <a:pt x="81" y="42"/>
                  <a:pt x="81" y="42"/>
                  <a:pt x="81" y="42"/>
                </a:cubicBezTo>
                <a:cubicBezTo>
                  <a:pt x="80" y="42"/>
                  <a:pt x="79" y="42"/>
                  <a:pt x="79" y="41"/>
                </a:cubicBezTo>
                <a:close/>
                <a:moveTo>
                  <a:pt x="303" y="38"/>
                </a:moveTo>
                <a:cubicBezTo>
                  <a:pt x="302" y="37"/>
                  <a:pt x="302" y="36"/>
                  <a:pt x="302" y="35"/>
                </a:cubicBezTo>
                <a:cubicBezTo>
                  <a:pt x="302" y="35"/>
                  <a:pt x="302" y="35"/>
                  <a:pt x="302" y="35"/>
                </a:cubicBezTo>
                <a:cubicBezTo>
                  <a:pt x="303" y="34"/>
                  <a:pt x="304" y="34"/>
                  <a:pt x="305" y="34"/>
                </a:cubicBezTo>
                <a:cubicBezTo>
                  <a:pt x="305" y="34"/>
                  <a:pt x="305" y="34"/>
                  <a:pt x="305" y="34"/>
                </a:cubicBezTo>
                <a:cubicBezTo>
                  <a:pt x="306" y="35"/>
                  <a:pt x="306" y="36"/>
                  <a:pt x="306" y="37"/>
                </a:cubicBezTo>
                <a:cubicBezTo>
                  <a:pt x="306" y="37"/>
                  <a:pt x="306" y="37"/>
                  <a:pt x="306" y="37"/>
                </a:cubicBezTo>
                <a:cubicBezTo>
                  <a:pt x="305" y="38"/>
                  <a:pt x="305" y="38"/>
                  <a:pt x="304" y="38"/>
                </a:cubicBezTo>
                <a:cubicBezTo>
                  <a:pt x="304" y="38"/>
                  <a:pt x="304" y="38"/>
                  <a:pt x="304" y="38"/>
                </a:cubicBezTo>
                <a:cubicBezTo>
                  <a:pt x="304" y="38"/>
                  <a:pt x="303" y="38"/>
                  <a:pt x="303" y="38"/>
                </a:cubicBezTo>
                <a:close/>
                <a:moveTo>
                  <a:pt x="85" y="37"/>
                </a:moveTo>
                <a:cubicBezTo>
                  <a:pt x="84" y="36"/>
                  <a:pt x="84" y="35"/>
                  <a:pt x="85" y="34"/>
                </a:cubicBezTo>
                <a:cubicBezTo>
                  <a:pt x="85" y="34"/>
                  <a:pt x="85" y="34"/>
                  <a:pt x="85" y="34"/>
                </a:cubicBezTo>
                <a:cubicBezTo>
                  <a:pt x="86" y="34"/>
                  <a:pt x="88" y="34"/>
                  <a:pt x="88" y="35"/>
                </a:cubicBezTo>
                <a:cubicBezTo>
                  <a:pt x="88" y="35"/>
                  <a:pt x="88" y="35"/>
                  <a:pt x="88" y="35"/>
                </a:cubicBezTo>
                <a:cubicBezTo>
                  <a:pt x="89" y="36"/>
                  <a:pt x="89" y="37"/>
                  <a:pt x="88" y="38"/>
                </a:cubicBezTo>
                <a:cubicBezTo>
                  <a:pt x="88" y="38"/>
                  <a:pt x="88" y="38"/>
                  <a:pt x="88" y="38"/>
                </a:cubicBezTo>
                <a:cubicBezTo>
                  <a:pt x="87" y="38"/>
                  <a:pt x="87" y="38"/>
                  <a:pt x="87" y="38"/>
                </a:cubicBezTo>
                <a:cubicBezTo>
                  <a:pt x="87" y="38"/>
                  <a:pt x="87" y="38"/>
                  <a:pt x="87" y="38"/>
                </a:cubicBezTo>
                <a:cubicBezTo>
                  <a:pt x="86" y="38"/>
                  <a:pt x="85" y="38"/>
                  <a:pt x="85" y="37"/>
                </a:cubicBezTo>
                <a:close/>
                <a:moveTo>
                  <a:pt x="297" y="34"/>
                </a:moveTo>
                <a:cubicBezTo>
                  <a:pt x="296" y="33"/>
                  <a:pt x="296" y="32"/>
                  <a:pt x="296" y="31"/>
                </a:cubicBezTo>
                <a:cubicBezTo>
                  <a:pt x="296" y="31"/>
                  <a:pt x="296" y="31"/>
                  <a:pt x="296" y="31"/>
                </a:cubicBezTo>
                <a:cubicBezTo>
                  <a:pt x="297" y="30"/>
                  <a:pt x="298" y="30"/>
                  <a:pt x="299" y="30"/>
                </a:cubicBezTo>
                <a:cubicBezTo>
                  <a:pt x="299" y="30"/>
                  <a:pt x="299" y="30"/>
                  <a:pt x="299" y="30"/>
                </a:cubicBezTo>
                <a:cubicBezTo>
                  <a:pt x="300" y="31"/>
                  <a:pt x="300" y="32"/>
                  <a:pt x="300" y="33"/>
                </a:cubicBezTo>
                <a:cubicBezTo>
                  <a:pt x="300" y="33"/>
                  <a:pt x="300" y="33"/>
                  <a:pt x="300" y="33"/>
                </a:cubicBezTo>
                <a:cubicBezTo>
                  <a:pt x="299" y="34"/>
                  <a:pt x="299" y="34"/>
                  <a:pt x="298" y="34"/>
                </a:cubicBezTo>
                <a:cubicBezTo>
                  <a:pt x="298" y="34"/>
                  <a:pt x="298" y="34"/>
                  <a:pt x="298" y="34"/>
                </a:cubicBezTo>
                <a:cubicBezTo>
                  <a:pt x="298" y="34"/>
                  <a:pt x="297" y="34"/>
                  <a:pt x="297" y="34"/>
                </a:cubicBezTo>
                <a:close/>
                <a:moveTo>
                  <a:pt x="91" y="33"/>
                </a:moveTo>
                <a:cubicBezTo>
                  <a:pt x="90" y="32"/>
                  <a:pt x="90" y="31"/>
                  <a:pt x="91" y="30"/>
                </a:cubicBezTo>
                <a:cubicBezTo>
                  <a:pt x="91" y="30"/>
                  <a:pt x="91" y="30"/>
                  <a:pt x="91" y="30"/>
                </a:cubicBezTo>
                <a:cubicBezTo>
                  <a:pt x="91" y="30"/>
                  <a:pt x="91" y="30"/>
                  <a:pt x="91" y="30"/>
                </a:cubicBezTo>
                <a:cubicBezTo>
                  <a:pt x="91" y="30"/>
                  <a:pt x="91" y="30"/>
                  <a:pt x="91" y="30"/>
                </a:cubicBezTo>
                <a:cubicBezTo>
                  <a:pt x="92" y="30"/>
                  <a:pt x="94" y="30"/>
                  <a:pt x="94" y="31"/>
                </a:cubicBezTo>
                <a:cubicBezTo>
                  <a:pt x="94" y="31"/>
                  <a:pt x="94" y="31"/>
                  <a:pt x="94" y="31"/>
                </a:cubicBezTo>
                <a:cubicBezTo>
                  <a:pt x="95" y="32"/>
                  <a:pt x="95" y="33"/>
                  <a:pt x="94" y="34"/>
                </a:cubicBezTo>
                <a:cubicBezTo>
                  <a:pt x="94" y="34"/>
                  <a:pt x="94" y="34"/>
                  <a:pt x="94" y="34"/>
                </a:cubicBezTo>
                <a:cubicBezTo>
                  <a:pt x="93" y="34"/>
                  <a:pt x="93" y="34"/>
                  <a:pt x="93" y="34"/>
                </a:cubicBezTo>
                <a:cubicBezTo>
                  <a:pt x="93" y="34"/>
                  <a:pt x="93" y="34"/>
                  <a:pt x="93" y="34"/>
                </a:cubicBezTo>
                <a:cubicBezTo>
                  <a:pt x="92" y="34"/>
                  <a:pt x="91" y="34"/>
                  <a:pt x="91" y="33"/>
                </a:cubicBezTo>
                <a:close/>
                <a:moveTo>
                  <a:pt x="291" y="30"/>
                </a:moveTo>
                <a:cubicBezTo>
                  <a:pt x="291" y="30"/>
                  <a:pt x="291" y="30"/>
                  <a:pt x="291" y="30"/>
                </a:cubicBezTo>
                <a:cubicBezTo>
                  <a:pt x="290" y="30"/>
                  <a:pt x="289" y="28"/>
                  <a:pt x="290" y="27"/>
                </a:cubicBezTo>
                <a:cubicBezTo>
                  <a:pt x="290" y="27"/>
                  <a:pt x="290" y="27"/>
                  <a:pt x="290" y="27"/>
                </a:cubicBezTo>
                <a:cubicBezTo>
                  <a:pt x="291" y="26"/>
                  <a:pt x="292" y="26"/>
                  <a:pt x="293" y="27"/>
                </a:cubicBezTo>
                <a:cubicBezTo>
                  <a:pt x="293" y="27"/>
                  <a:pt x="293" y="27"/>
                  <a:pt x="293" y="27"/>
                </a:cubicBezTo>
                <a:cubicBezTo>
                  <a:pt x="294" y="27"/>
                  <a:pt x="294" y="29"/>
                  <a:pt x="294" y="30"/>
                </a:cubicBezTo>
                <a:cubicBezTo>
                  <a:pt x="294" y="30"/>
                  <a:pt x="294" y="30"/>
                  <a:pt x="294" y="30"/>
                </a:cubicBezTo>
                <a:cubicBezTo>
                  <a:pt x="293" y="30"/>
                  <a:pt x="293" y="31"/>
                  <a:pt x="292" y="31"/>
                </a:cubicBezTo>
                <a:cubicBezTo>
                  <a:pt x="292" y="31"/>
                  <a:pt x="292" y="31"/>
                  <a:pt x="292" y="31"/>
                </a:cubicBezTo>
                <a:cubicBezTo>
                  <a:pt x="291" y="31"/>
                  <a:pt x="291" y="31"/>
                  <a:pt x="291" y="30"/>
                </a:cubicBezTo>
                <a:close/>
                <a:moveTo>
                  <a:pt x="97" y="29"/>
                </a:moveTo>
                <a:cubicBezTo>
                  <a:pt x="96" y="28"/>
                  <a:pt x="97" y="27"/>
                  <a:pt x="98" y="26"/>
                </a:cubicBezTo>
                <a:cubicBezTo>
                  <a:pt x="98" y="26"/>
                  <a:pt x="98" y="26"/>
                  <a:pt x="98" y="26"/>
                </a:cubicBezTo>
                <a:cubicBezTo>
                  <a:pt x="99" y="26"/>
                  <a:pt x="100" y="26"/>
                  <a:pt x="101" y="27"/>
                </a:cubicBezTo>
                <a:cubicBezTo>
                  <a:pt x="101" y="27"/>
                  <a:pt x="101" y="27"/>
                  <a:pt x="101" y="27"/>
                </a:cubicBezTo>
                <a:cubicBezTo>
                  <a:pt x="101" y="28"/>
                  <a:pt x="101" y="30"/>
                  <a:pt x="100" y="30"/>
                </a:cubicBezTo>
                <a:cubicBezTo>
                  <a:pt x="100" y="30"/>
                  <a:pt x="100" y="30"/>
                  <a:pt x="100" y="30"/>
                </a:cubicBezTo>
                <a:cubicBezTo>
                  <a:pt x="100" y="30"/>
                  <a:pt x="99" y="30"/>
                  <a:pt x="99" y="30"/>
                </a:cubicBezTo>
                <a:cubicBezTo>
                  <a:pt x="99" y="30"/>
                  <a:pt x="99" y="30"/>
                  <a:pt x="99" y="30"/>
                </a:cubicBezTo>
                <a:cubicBezTo>
                  <a:pt x="98" y="30"/>
                  <a:pt x="97" y="30"/>
                  <a:pt x="97" y="29"/>
                </a:cubicBezTo>
                <a:close/>
                <a:moveTo>
                  <a:pt x="284" y="27"/>
                </a:moveTo>
                <a:cubicBezTo>
                  <a:pt x="283" y="26"/>
                  <a:pt x="283" y="25"/>
                  <a:pt x="284" y="24"/>
                </a:cubicBezTo>
                <a:cubicBezTo>
                  <a:pt x="284" y="24"/>
                  <a:pt x="284" y="24"/>
                  <a:pt x="284" y="24"/>
                </a:cubicBezTo>
                <a:cubicBezTo>
                  <a:pt x="284" y="23"/>
                  <a:pt x="285" y="23"/>
                  <a:pt x="286" y="23"/>
                </a:cubicBezTo>
                <a:cubicBezTo>
                  <a:pt x="286" y="23"/>
                  <a:pt x="286" y="23"/>
                  <a:pt x="286" y="23"/>
                </a:cubicBezTo>
                <a:cubicBezTo>
                  <a:pt x="288" y="24"/>
                  <a:pt x="288" y="25"/>
                  <a:pt x="287" y="26"/>
                </a:cubicBezTo>
                <a:cubicBezTo>
                  <a:pt x="287" y="26"/>
                  <a:pt x="287" y="26"/>
                  <a:pt x="287" y="26"/>
                </a:cubicBezTo>
                <a:cubicBezTo>
                  <a:pt x="287" y="27"/>
                  <a:pt x="286" y="27"/>
                  <a:pt x="285" y="27"/>
                </a:cubicBezTo>
                <a:cubicBezTo>
                  <a:pt x="285" y="27"/>
                  <a:pt x="285" y="27"/>
                  <a:pt x="285" y="27"/>
                </a:cubicBezTo>
                <a:cubicBezTo>
                  <a:pt x="285" y="27"/>
                  <a:pt x="285" y="27"/>
                  <a:pt x="284" y="27"/>
                </a:cubicBezTo>
                <a:close/>
                <a:moveTo>
                  <a:pt x="103" y="26"/>
                </a:moveTo>
                <a:cubicBezTo>
                  <a:pt x="103" y="25"/>
                  <a:pt x="103" y="23"/>
                  <a:pt x="104" y="23"/>
                </a:cubicBezTo>
                <a:cubicBezTo>
                  <a:pt x="104" y="23"/>
                  <a:pt x="104" y="23"/>
                  <a:pt x="104" y="23"/>
                </a:cubicBezTo>
                <a:cubicBezTo>
                  <a:pt x="105" y="22"/>
                  <a:pt x="106" y="23"/>
                  <a:pt x="107" y="24"/>
                </a:cubicBezTo>
                <a:cubicBezTo>
                  <a:pt x="107" y="24"/>
                  <a:pt x="107" y="24"/>
                  <a:pt x="107" y="24"/>
                </a:cubicBezTo>
                <a:cubicBezTo>
                  <a:pt x="108" y="25"/>
                  <a:pt x="107" y="26"/>
                  <a:pt x="106" y="27"/>
                </a:cubicBezTo>
                <a:cubicBezTo>
                  <a:pt x="106" y="27"/>
                  <a:pt x="106" y="27"/>
                  <a:pt x="106" y="27"/>
                </a:cubicBezTo>
                <a:cubicBezTo>
                  <a:pt x="106" y="27"/>
                  <a:pt x="105" y="27"/>
                  <a:pt x="105" y="27"/>
                </a:cubicBezTo>
                <a:cubicBezTo>
                  <a:pt x="105" y="27"/>
                  <a:pt x="105" y="27"/>
                  <a:pt x="105" y="27"/>
                </a:cubicBezTo>
                <a:cubicBezTo>
                  <a:pt x="104" y="27"/>
                  <a:pt x="104" y="26"/>
                  <a:pt x="103" y="26"/>
                </a:cubicBezTo>
                <a:close/>
                <a:moveTo>
                  <a:pt x="278" y="24"/>
                </a:moveTo>
                <a:cubicBezTo>
                  <a:pt x="277" y="23"/>
                  <a:pt x="277" y="22"/>
                  <a:pt x="277" y="21"/>
                </a:cubicBezTo>
                <a:cubicBezTo>
                  <a:pt x="277" y="21"/>
                  <a:pt x="277" y="21"/>
                  <a:pt x="277" y="21"/>
                </a:cubicBezTo>
                <a:cubicBezTo>
                  <a:pt x="278" y="20"/>
                  <a:pt x="279" y="19"/>
                  <a:pt x="280" y="20"/>
                </a:cubicBezTo>
                <a:cubicBezTo>
                  <a:pt x="280" y="20"/>
                  <a:pt x="280" y="20"/>
                  <a:pt x="280" y="20"/>
                </a:cubicBezTo>
                <a:cubicBezTo>
                  <a:pt x="281" y="20"/>
                  <a:pt x="281" y="22"/>
                  <a:pt x="281" y="23"/>
                </a:cubicBezTo>
                <a:cubicBezTo>
                  <a:pt x="281" y="23"/>
                  <a:pt x="281" y="23"/>
                  <a:pt x="281" y="23"/>
                </a:cubicBezTo>
                <a:cubicBezTo>
                  <a:pt x="281" y="23"/>
                  <a:pt x="280" y="24"/>
                  <a:pt x="279" y="24"/>
                </a:cubicBezTo>
                <a:cubicBezTo>
                  <a:pt x="279" y="24"/>
                  <a:pt x="279" y="24"/>
                  <a:pt x="279" y="24"/>
                </a:cubicBezTo>
                <a:cubicBezTo>
                  <a:pt x="279" y="24"/>
                  <a:pt x="278" y="24"/>
                  <a:pt x="278" y="24"/>
                </a:cubicBezTo>
                <a:close/>
                <a:moveTo>
                  <a:pt x="110" y="22"/>
                </a:moveTo>
                <a:cubicBezTo>
                  <a:pt x="109" y="21"/>
                  <a:pt x="110" y="20"/>
                  <a:pt x="111" y="20"/>
                </a:cubicBezTo>
                <a:cubicBezTo>
                  <a:pt x="111" y="20"/>
                  <a:pt x="111" y="20"/>
                  <a:pt x="111" y="20"/>
                </a:cubicBezTo>
                <a:cubicBezTo>
                  <a:pt x="112" y="19"/>
                  <a:pt x="113" y="20"/>
                  <a:pt x="113" y="21"/>
                </a:cubicBezTo>
                <a:cubicBezTo>
                  <a:pt x="113" y="21"/>
                  <a:pt x="113" y="21"/>
                  <a:pt x="113" y="21"/>
                </a:cubicBezTo>
                <a:cubicBezTo>
                  <a:pt x="114" y="22"/>
                  <a:pt x="113" y="23"/>
                  <a:pt x="112" y="23"/>
                </a:cubicBezTo>
                <a:cubicBezTo>
                  <a:pt x="112" y="23"/>
                  <a:pt x="112" y="23"/>
                  <a:pt x="112" y="23"/>
                </a:cubicBezTo>
                <a:cubicBezTo>
                  <a:pt x="112" y="24"/>
                  <a:pt x="112" y="24"/>
                  <a:pt x="112" y="24"/>
                </a:cubicBezTo>
                <a:cubicBezTo>
                  <a:pt x="112" y="24"/>
                  <a:pt x="112" y="24"/>
                  <a:pt x="112" y="24"/>
                </a:cubicBezTo>
                <a:cubicBezTo>
                  <a:pt x="111" y="24"/>
                  <a:pt x="110" y="23"/>
                  <a:pt x="110" y="22"/>
                </a:cubicBezTo>
                <a:close/>
                <a:moveTo>
                  <a:pt x="272" y="21"/>
                </a:moveTo>
                <a:cubicBezTo>
                  <a:pt x="271" y="20"/>
                  <a:pt x="270" y="19"/>
                  <a:pt x="271" y="18"/>
                </a:cubicBezTo>
                <a:cubicBezTo>
                  <a:pt x="271" y="18"/>
                  <a:pt x="271" y="18"/>
                  <a:pt x="271" y="18"/>
                </a:cubicBezTo>
                <a:cubicBezTo>
                  <a:pt x="271" y="17"/>
                  <a:pt x="272" y="16"/>
                  <a:pt x="273" y="17"/>
                </a:cubicBezTo>
                <a:cubicBezTo>
                  <a:pt x="273" y="17"/>
                  <a:pt x="273" y="17"/>
                  <a:pt x="273" y="17"/>
                </a:cubicBezTo>
                <a:cubicBezTo>
                  <a:pt x="273" y="17"/>
                  <a:pt x="273" y="17"/>
                  <a:pt x="273" y="17"/>
                </a:cubicBezTo>
                <a:cubicBezTo>
                  <a:pt x="273" y="17"/>
                  <a:pt x="273" y="17"/>
                  <a:pt x="273" y="17"/>
                </a:cubicBezTo>
                <a:cubicBezTo>
                  <a:pt x="274" y="17"/>
                  <a:pt x="275" y="18"/>
                  <a:pt x="274" y="20"/>
                </a:cubicBezTo>
                <a:cubicBezTo>
                  <a:pt x="274" y="20"/>
                  <a:pt x="274" y="20"/>
                  <a:pt x="274" y="20"/>
                </a:cubicBezTo>
                <a:cubicBezTo>
                  <a:pt x="274" y="20"/>
                  <a:pt x="273" y="21"/>
                  <a:pt x="272" y="21"/>
                </a:cubicBezTo>
                <a:cubicBezTo>
                  <a:pt x="272" y="21"/>
                  <a:pt x="272" y="21"/>
                  <a:pt x="272" y="21"/>
                </a:cubicBezTo>
                <a:cubicBezTo>
                  <a:pt x="272" y="21"/>
                  <a:pt x="272" y="21"/>
                  <a:pt x="272" y="21"/>
                </a:cubicBezTo>
                <a:close/>
                <a:moveTo>
                  <a:pt x="116" y="19"/>
                </a:moveTo>
                <a:cubicBezTo>
                  <a:pt x="116" y="18"/>
                  <a:pt x="116" y="17"/>
                  <a:pt x="117" y="17"/>
                </a:cubicBezTo>
                <a:cubicBezTo>
                  <a:pt x="117" y="17"/>
                  <a:pt x="117" y="17"/>
                  <a:pt x="117" y="17"/>
                </a:cubicBezTo>
                <a:cubicBezTo>
                  <a:pt x="118" y="16"/>
                  <a:pt x="120" y="17"/>
                  <a:pt x="120" y="18"/>
                </a:cubicBezTo>
                <a:cubicBezTo>
                  <a:pt x="120" y="18"/>
                  <a:pt x="120" y="18"/>
                  <a:pt x="120" y="18"/>
                </a:cubicBezTo>
                <a:cubicBezTo>
                  <a:pt x="120" y="19"/>
                  <a:pt x="120" y="20"/>
                  <a:pt x="119" y="20"/>
                </a:cubicBezTo>
                <a:cubicBezTo>
                  <a:pt x="119" y="20"/>
                  <a:pt x="119" y="20"/>
                  <a:pt x="119" y="20"/>
                </a:cubicBezTo>
                <a:cubicBezTo>
                  <a:pt x="119" y="21"/>
                  <a:pt x="118" y="21"/>
                  <a:pt x="118" y="21"/>
                </a:cubicBezTo>
                <a:cubicBezTo>
                  <a:pt x="118" y="21"/>
                  <a:pt x="118" y="21"/>
                  <a:pt x="118" y="21"/>
                </a:cubicBezTo>
                <a:cubicBezTo>
                  <a:pt x="117" y="21"/>
                  <a:pt x="116" y="20"/>
                  <a:pt x="116" y="19"/>
                </a:cubicBezTo>
                <a:close/>
                <a:moveTo>
                  <a:pt x="265" y="18"/>
                </a:moveTo>
                <a:cubicBezTo>
                  <a:pt x="264" y="17"/>
                  <a:pt x="263" y="16"/>
                  <a:pt x="264" y="15"/>
                </a:cubicBezTo>
                <a:cubicBezTo>
                  <a:pt x="264" y="15"/>
                  <a:pt x="264" y="15"/>
                  <a:pt x="264" y="15"/>
                </a:cubicBezTo>
                <a:cubicBezTo>
                  <a:pt x="264" y="14"/>
                  <a:pt x="265" y="13"/>
                  <a:pt x="267" y="14"/>
                </a:cubicBezTo>
                <a:cubicBezTo>
                  <a:pt x="267" y="14"/>
                  <a:pt x="267" y="14"/>
                  <a:pt x="267" y="14"/>
                </a:cubicBezTo>
                <a:cubicBezTo>
                  <a:pt x="268" y="14"/>
                  <a:pt x="268" y="16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7" y="18"/>
                  <a:pt x="267" y="18"/>
                  <a:pt x="266" y="18"/>
                </a:cubicBezTo>
                <a:cubicBezTo>
                  <a:pt x="266" y="18"/>
                  <a:pt x="266" y="18"/>
                  <a:pt x="266" y="18"/>
                </a:cubicBezTo>
                <a:cubicBezTo>
                  <a:pt x="266" y="18"/>
                  <a:pt x="265" y="18"/>
                  <a:pt x="265" y="18"/>
                </a:cubicBezTo>
                <a:close/>
                <a:moveTo>
                  <a:pt x="123" y="17"/>
                </a:moveTo>
                <a:cubicBezTo>
                  <a:pt x="122" y="15"/>
                  <a:pt x="123" y="14"/>
                  <a:pt x="124" y="14"/>
                </a:cubicBezTo>
                <a:cubicBezTo>
                  <a:pt x="124" y="14"/>
                  <a:pt x="124" y="14"/>
                  <a:pt x="124" y="14"/>
                </a:cubicBezTo>
                <a:cubicBezTo>
                  <a:pt x="124" y="14"/>
                  <a:pt x="124" y="14"/>
                  <a:pt x="124" y="14"/>
                </a:cubicBezTo>
                <a:cubicBezTo>
                  <a:pt x="124" y="14"/>
                  <a:pt x="124" y="14"/>
                  <a:pt x="124" y="14"/>
                </a:cubicBezTo>
                <a:cubicBezTo>
                  <a:pt x="125" y="13"/>
                  <a:pt x="126" y="14"/>
                  <a:pt x="127" y="15"/>
                </a:cubicBezTo>
                <a:cubicBezTo>
                  <a:pt x="127" y="15"/>
                  <a:pt x="127" y="15"/>
                  <a:pt x="127" y="15"/>
                </a:cubicBezTo>
                <a:cubicBezTo>
                  <a:pt x="127" y="16"/>
                  <a:pt x="127" y="17"/>
                  <a:pt x="125" y="18"/>
                </a:cubicBezTo>
                <a:cubicBezTo>
                  <a:pt x="125" y="18"/>
                  <a:pt x="125" y="18"/>
                  <a:pt x="125" y="18"/>
                </a:cubicBezTo>
                <a:cubicBezTo>
                  <a:pt x="125" y="18"/>
                  <a:pt x="125" y="18"/>
                  <a:pt x="125" y="18"/>
                </a:cubicBezTo>
                <a:cubicBezTo>
                  <a:pt x="125" y="18"/>
                  <a:pt x="125" y="18"/>
                  <a:pt x="125" y="18"/>
                </a:cubicBezTo>
                <a:cubicBezTo>
                  <a:pt x="124" y="18"/>
                  <a:pt x="123" y="17"/>
                  <a:pt x="123" y="17"/>
                </a:cubicBezTo>
                <a:close/>
                <a:moveTo>
                  <a:pt x="258" y="15"/>
                </a:moveTo>
                <a:cubicBezTo>
                  <a:pt x="258" y="15"/>
                  <a:pt x="258" y="15"/>
                  <a:pt x="258" y="15"/>
                </a:cubicBezTo>
                <a:cubicBezTo>
                  <a:pt x="257" y="15"/>
                  <a:pt x="257" y="14"/>
                  <a:pt x="257" y="13"/>
                </a:cubicBezTo>
                <a:cubicBezTo>
                  <a:pt x="257" y="13"/>
                  <a:pt x="257" y="13"/>
                  <a:pt x="257" y="13"/>
                </a:cubicBezTo>
                <a:cubicBezTo>
                  <a:pt x="257" y="12"/>
                  <a:pt x="259" y="11"/>
                  <a:pt x="260" y="11"/>
                </a:cubicBezTo>
                <a:cubicBezTo>
                  <a:pt x="260" y="11"/>
                  <a:pt x="260" y="11"/>
                  <a:pt x="260" y="11"/>
                </a:cubicBezTo>
                <a:cubicBezTo>
                  <a:pt x="261" y="12"/>
                  <a:pt x="261" y="13"/>
                  <a:pt x="261" y="14"/>
                </a:cubicBezTo>
                <a:cubicBezTo>
                  <a:pt x="261" y="14"/>
                  <a:pt x="261" y="14"/>
                  <a:pt x="261" y="14"/>
                </a:cubicBezTo>
                <a:cubicBezTo>
                  <a:pt x="261" y="15"/>
                  <a:pt x="260" y="15"/>
                  <a:pt x="259" y="15"/>
                </a:cubicBezTo>
                <a:cubicBezTo>
                  <a:pt x="259" y="15"/>
                  <a:pt x="259" y="15"/>
                  <a:pt x="259" y="15"/>
                </a:cubicBezTo>
                <a:cubicBezTo>
                  <a:pt x="259" y="15"/>
                  <a:pt x="259" y="15"/>
                  <a:pt x="258" y="15"/>
                </a:cubicBezTo>
                <a:close/>
                <a:moveTo>
                  <a:pt x="129" y="14"/>
                </a:moveTo>
                <a:cubicBezTo>
                  <a:pt x="129" y="13"/>
                  <a:pt x="130" y="12"/>
                  <a:pt x="131" y="11"/>
                </a:cubicBezTo>
                <a:cubicBezTo>
                  <a:pt x="131" y="11"/>
                  <a:pt x="131" y="11"/>
                  <a:pt x="131" y="11"/>
                </a:cubicBezTo>
                <a:cubicBezTo>
                  <a:pt x="131" y="11"/>
                  <a:pt x="131" y="11"/>
                  <a:pt x="131" y="11"/>
                </a:cubicBezTo>
                <a:cubicBezTo>
                  <a:pt x="131" y="11"/>
                  <a:pt x="131" y="11"/>
                  <a:pt x="131" y="11"/>
                </a:cubicBezTo>
                <a:cubicBezTo>
                  <a:pt x="132" y="11"/>
                  <a:pt x="133" y="11"/>
                  <a:pt x="133" y="13"/>
                </a:cubicBezTo>
                <a:cubicBezTo>
                  <a:pt x="133" y="13"/>
                  <a:pt x="133" y="13"/>
                  <a:pt x="133" y="13"/>
                </a:cubicBezTo>
                <a:cubicBezTo>
                  <a:pt x="134" y="14"/>
                  <a:pt x="133" y="15"/>
                  <a:pt x="132" y="15"/>
                </a:cubicBezTo>
                <a:cubicBezTo>
                  <a:pt x="132" y="15"/>
                  <a:pt x="132" y="15"/>
                  <a:pt x="132" y="15"/>
                </a:cubicBezTo>
                <a:cubicBezTo>
                  <a:pt x="132" y="15"/>
                  <a:pt x="132" y="15"/>
                  <a:pt x="131" y="15"/>
                </a:cubicBezTo>
                <a:cubicBezTo>
                  <a:pt x="131" y="15"/>
                  <a:pt x="131" y="15"/>
                  <a:pt x="131" y="15"/>
                </a:cubicBezTo>
                <a:cubicBezTo>
                  <a:pt x="131" y="15"/>
                  <a:pt x="130" y="15"/>
                  <a:pt x="129" y="14"/>
                </a:cubicBezTo>
                <a:close/>
                <a:moveTo>
                  <a:pt x="252" y="13"/>
                </a:moveTo>
                <a:cubicBezTo>
                  <a:pt x="250" y="13"/>
                  <a:pt x="250" y="12"/>
                  <a:pt x="250" y="10"/>
                </a:cubicBezTo>
                <a:cubicBezTo>
                  <a:pt x="250" y="10"/>
                  <a:pt x="250" y="10"/>
                  <a:pt x="250" y="10"/>
                </a:cubicBezTo>
                <a:cubicBezTo>
                  <a:pt x="250" y="9"/>
                  <a:pt x="252" y="9"/>
                  <a:pt x="253" y="9"/>
                </a:cubicBezTo>
                <a:cubicBezTo>
                  <a:pt x="253" y="9"/>
                  <a:pt x="253" y="9"/>
                  <a:pt x="253" y="9"/>
                </a:cubicBezTo>
                <a:cubicBezTo>
                  <a:pt x="254" y="9"/>
                  <a:pt x="255" y="11"/>
                  <a:pt x="254" y="12"/>
                </a:cubicBezTo>
                <a:cubicBezTo>
                  <a:pt x="254" y="12"/>
                  <a:pt x="254" y="12"/>
                  <a:pt x="254" y="12"/>
                </a:cubicBezTo>
                <a:cubicBezTo>
                  <a:pt x="254" y="13"/>
                  <a:pt x="253" y="13"/>
                  <a:pt x="252" y="13"/>
                </a:cubicBezTo>
                <a:cubicBezTo>
                  <a:pt x="252" y="13"/>
                  <a:pt x="252" y="13"/>
                  <a:pt x="252" y="13"/>
                </a:cubicBezTo>
                <a:cubicBezTo>
                  <a:pt x="252" y="13"/>
                  <a:pt x="252" y="13"/>
                  <a:pt x="252" y="13"/>
                </a:cubicBezTo>
                <a:close/>
                <a:moveTo>
                  <a:pt x="136" y="12"/>
                </a:moveTo>
                <a:cubicBezTo>
                  <a:pt x="136" y="10"/>
                  <a:pt x="137" y="9"/>
                  <a:pt x="138" y="9"/>
                </a:cubicBezTo>
                <a:cubicBezTo>
                  <a:pt x="138" y="9"/>
                  <a:pt x="138" y="9"/>
                  <a:pt x="138" y="9"/>
                </a:cubicBezTo>
                <a:cubicBezTo>
                  <a:pt x="139" y="9"/>
                  <a:pt x="140" y="9"/>
                  <a:pt x="140" y="10"/>
                </a:cubicBezTo>
                <a:cubicBezTo>
                  <a:pt x="140" y="10"/>
                  <a:pt x="140" y="10"/>
                  <a:pt x="140" y="10"/>
                </a:cubicBezTo>
                <a:cubicBezTo>
                  <a:pt x="141" y="11"/>
                  <a:pt x="140" y="13"/>
                  <a:pt x="139" y="13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9" y="13"/>
                  <a:pt x="139" y="13"/>
                  <a:pt x="138" y="13"/>
                </a:cubicBezTo>
                <a:cubicBezTo>
                  <a:pt x="138" y="13"/>
                  <a:pt x="138" y="13"/>
                  <a:pt x="138" y="13"/>
                </a:cubicBezTo>
                <a:cubicBezTo>
                  <a:pt x="137" y="13"/>
                  <a:pt x="137" y="13"/>
                  <a:pt x="136" y="12"/>
                </a:cubicBezTo>
                <a:close/>
                <a:moveTo>
                  <a:pt x="245" y="11"/>
                </a:moveTo>
                <a:cubicBezTo>
                  <a:pt x="244" y="11"/>
                  <a:pt x="243" y="10"/>
                  <a:pt x="243" y="9"/>
                </a:cubicBezTo>
                <a:cubicBezTo>
                  <a:pt x="243" y="9"/>
                  <a:pt x="243" y="9"/>
                  <a:pt x="243" y="9"/>
                </a:cubicBezTo>
                <a:cubicBezTo>
                  <a:pt x="243" y="7"/>
                  <a:pt x="245" y="7"/>
                  <a:pt x="246" y="7"/>
                </a:cubicBezTo>
                <a:cubicBezTo>
                  <a:pt x="246" y="7"/>
                  <a:pt x="246" y="7"/>
                  <a:pt x="246" y="7"/>
                </a:cubicBezTo>
                <a:cubicBezTo>
                  <a:pt x="247" y="7"/>
                  <a:pt x="248" y="9"/>
                  <a:pt x="247" y="10"/>
                </a:cubicBezTo>
                <a:cubicBezTo>
                  <a:pt x="247" y="10"/>
                  <a:pt x="247" y="10"/>
                  <a:pt x="247" y="10"/>
                </a:cubicBezTo>
                <a:cubicBezTo>
                  <a:pt x="247" y="11"/>
                  <a:pt x="246" y="11"/>
                  <a:pt x="245" y="11"/>
                </a:cubicBezTo>
                <a:cubicBezTo>
                  <a:pt x="245" y="11"/>
                  <a:pt x="245" y="11"/>
                  <a:pt x="245" y="11"/>
                </a:cubicBezTo>
                <a:cubicBezTo>
                  <a:pt x="245" y="11"/>
                  <a:pt x="245" y="11"/>
                  <a:pt x="245" y="11"/>
                </a:cubicBezTo>
                <a:close/>
                <a:moveTo>
                  <a:pt x="143" y="10"/>
                </a:moveTo>
                <a:cubicBezTo>
                  <a:pt x="143" y="8"/>
                  <a:pt x="144" y="7"/>
                  <a:pt x="145" y="7"/>
                </a:cubicBezTo>
                <a:cubicBezTo>
                  <a:pt x="145" y="7"/>
                  <a:pt x="145" y="7"/>
                  <a:pt x="145" y="7"/>
                </a:cubicBezTo>
                <a:cubicBezTo>
                  <a:pt x="145" y="7"/>
                  <a:pt x="145" y="7"/>
                  <a:pt x="145" y="7"/>
                </a:cubicBezTo>
                <a:cubicBezTo>
                  <a:pt x="145" y="7"/>
                  <a:pt x="145" y="7"/>
                  <a:pt x="145" y="7"/>
                </a:cubicBezTo>
                <a:cubicBezTo>
                  <a:pt x="146" y="7"/>
                  <a:pt x="147" y="7"/>
                  <a:pt x="147" y="8"/>
                </a:cubicBezTo>
                <a:cubicBezTo>
                  <a:pt x="147" y="8"/>
                  <a:pt x="147" y="8"/>
                  <a:pt x="147" y="8"/>
                </a:cubicBezTo>
                <a:cubicBezTo>
                  <a:pt x="148" y="10"/>
                  <a:pt x="147" y="11"/>
                  <a:pt x="146" y="11"/>
                </a:cubicBezTo>
                <a:cubicBezTo>
                  <a:pt x="146" y="11"/>
                  <a:pt x="146" y="11"/>
                  <a:pt x="146" y="11"/>
                </a:cubicBezTo>
                <a:cubicBezTo>
                  <a:pt x="146" y="11"/>
                  <a:pt x="145" y="11"/>
                  <a:pt x="145" y="11"/>
                </a:cubicBezTo>
                <a:cubicBezTo>
                  <a:pt x="145" y="11"/>
                  <a:pt x="145" y="11"/>
                  <a:pt x="145" y="11"/>
                </a:cubicBezTo>
                <a:cubicBezTo>
                  <a:pt x="144" y="11"/>
                  <a:pt x="143" y="10"/>
                  <a:pt x="143" y="10"/>
                </a:cubicBezTo>
                <a:close/>
                <a:moveTo>
                  <a:pt x="238" y="9"/>
                </a:moveTo>
                <a:cubicBezTo>
                  <a:pt x="237" y="9"/>
                  <a:pt x="236" y="8"/>
                  <a:pt x="236" y="7"/>
                </a:cubicBezTo>
                <a:cubicBezTo>
                  <a:pt x="236" y="7"/>
                  <a:pt x="236" y="7"/>
                  <a:pt x="236" y="7"/>
                </a:cubicBezTo>
                <a:cubicBezTo>
                  <a:pt x="236" y="6"/>
                  <a:pt x="238" y="5"/>
                  <a:pt x="239" y="5"/>
                </a:cubicBezTo>
                <a:cubicBezTo>
                  <a:pt x="239" y="5"/>
                  <a:pt x="239" y="5"/>
                  <a:pt x="239" y="5"/>
                </a:cubicBezTo>
                <a:cubicBezTo>
                  <a:pt x="240" y="6"/>
                  <a:pt x="241" y="7"/>
                  <a:pt x="240" y="8"/>
                </a:cubicBezTo>
                <a:cubicBezTo>
                  <a:pt x="240" y="8"/>
                  <a:pt x="240" y="8"/>
                  <a:pt x="240" y="8"/>
                </a:cubicBezTo>
                <a:cubicBezTo>
                  <a:pt x="240" y="9"/>
                  <a:pt x="239" y="9"/>
                  <a:pt x="238" y="9"/>
                </a:cubicBezTo>
                <a:cubicBezTo>
                  <a:pt x="238" y="9"/>
                  <a:pt x="238" y="9"/>
                  <a:pt x="238" y="9"/>
                </a:cubicBezTo>
                <a:cubicBezTo>
                  <a:pt x="238" y="9"/>
                  <a:pt x="238" y="9"/>
                  <a:pt x="238" y="9"/>
                </a:cubicBezTo>
                <a:close/>
                <a:moveTo>
                  <a:pt x="150" y="8"/>
                </a:moveTo>
                <a:cubicBezTo>
                  <a:pt x="150" y="7"/>
                  <a:pt x="151" y="5"/>
                  <a:pt x="152" y="5"/>
                </a:cubicBezTo>
                <a:cubicBezTo>
                  <a:pt x="152" y="5"/>
                  <a:pt x="152" y="5"/>
                  <a:pt x="152" y="5"/>
                </a:cubicBezTo>
                <a:cubicBezTo>
                  <a:pt x="153" y="5"/>
                  <a:pt x="154" y="6"/>
                  <a:pt x="154" y="7"/>
                </a:cubicBezTo>
                <a:cubicBezTo>
                  <a:pt x="154" y="7"/>
                  <a:pt x="154" y="7"/>
                  <a:pt x="154" y="7"/>
                </a:cubicBezTo>
                <a:cubicBezTo>
                  <a:pt x="155" y="8"/>
                  <a:pt x="154" y="9"/>
                  <a:pt x="153" y="9"/>
                </a:cubicBezTo>
                <a:cubicBezTo>
                  <a:pt x="153" y="9"/>
                  <a:pt x="153" y="9"/>
                  <a:pt x="153" y="9"/>
                </a:cubicBezTo>
                <a:cubicBezTo>
                  <a:pt x="153" y="9"/>
                  <a:pt x="152" y="9"/>
                  <a:pt x="152" y="9"/>
                </a:cubicBezTo>
                <a:cubicBezTo>
                  <a:pt x="152" y="9"/>
                  <a:pt x="152" y="9"/>
                  <a:pt x="152" y="9"/>
                </a:cubicBezTo>
                <a:cubicBezTo>
                  <a:pt x="151" y="9"/>
                  <a:pt x="150" y="9"/>
                  <a:pt x="150" y="8"/>
                </a:cubicBezTo>
                <a:close/>
                <a:moveTo>
                  <a:pt x="231" y="8"/>
                </a:moveTo>
                <a:cubicBezTo>
                  <a:pt x="231" y="8"/>
                  <a:pt x="231" y="8"/>
                  <a:pt x="231" y="8"/>
                </a:cubicBezTo>
                <a:cubicBezTo>
                  <a:pt x="230" y="8"/>
                  <a:pt x="229" y="7"/>
                  <a:pt x="229" y="5"/>
                </a:cubicBezTo>
                <a:cubicBezTo>
                  <a:pt x="229" y="5"/>
                  <a:pt x="229" y="5"/>
                  <a:pt x="229" y="5"/>
                </a:cubicBezTo>
                <a:cubicBezTo>
                  <a:pt x="229" y="4"/>
                  <a:pt x="230" y="4"/>
                  <a:pt x="232" y="4"/>
                </a:cubicBezTo>
                <a:cubicBezTo>
                  <a:pt x="232" y="4"/>
                  <a:pt x="232" y="4"/>
                  <a:pt x="232" y="4"/>
                </a:cubicBezTo>
                <a:cubicBezTo>
                  <a:pt x="233" y="4"/>
                  <a:pt x="233" y="5"/>
                  <a:pt x="233" y="6"/>
                </a:cubicBezTo>
                <a:cubicBezTo>
                  <a:pt x="233" y="6"/>
                  <a:pt x="233" y="6"/>
                  <a:pt x="233" y="6"/>
                </a:cubicBezTo>
                <a:cubicBezTo>
                  <a:pt x="233" y="7"/>
                  <a:pt x="232" y="8"/>
                  <a:pt x="231" y="8"/>
                </a:cubicBezTo>
                <a:cubicBezTo>
                  <a:pt x="231" y="8"/>
                  <a:pt x="231" y="8"/>
                  <a:pt x="231" y="8"/>
                </a:cubicBezTo>
                <a:cubicBezTo>
                  <a:pt x="231" y="8"/>
                  <a:pt x="231" y="8"/>
                  <a:pt x="231" y="8"/>
                </a:cubicBezTo>
                <a:close/>
                <a:moveTo>
                  <a:pt x="157" y="6"/>
                </a:moveTo>
                <a:cubicBezTo>
                  <a:pt x="157" y="5"/>
                  <a:pt x="158" y="4"/>
                  <a:pt x="159" y="4"/>
                </a:cubicBezTo>
                <a:cubicBezTo>
                  <a:pt x="159" y="4"/>
                  <a:pt x="159" y="4"/>
                  <a:pt x="159" y="4"/>
                </a:cubicBezTo>
                <a:cubicBezTo>
                  <a:pt x="160" y="3"/>
                  <a:pt x="161" y="4"/>
                  <a:pt x="161" y="5"/>
                </a:cubicBezTo>
                <a:cubicBezTo>
                  <a:pt x="161" y="5"/>
                  <a:pt x="161" y="5"/>
                  <a:pt x="161" y="5"/>
                </a:cubicBezTo>
                <a:cubicBezTo>
                  <a:pt x="162" y="7"/>
                  <a:pt x="161" y="8"/>
                  <a:pt x="160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0" y="8"/>
                  <a:pt x="159" y="8"/>
                  <a:pt x="159" y="8"/>
                </a:cubicBezTo>
                <a:cubicBezTo>
                  <a:pt x="159" y="8"/>
                  <a:pt x="159" y="8"/>
                  <a:pt x="159" y="8"/>
                </a:cubicBezTo>
                <a:cubicBezTo>
                  <a:pt x="158" y="8"/>
                  <a:pt x="157" y="7"/>
                  <a:pt x="157" y="6"/>
                </a:cubicBezTo>
                <a:close/>
                <a:moveTo>
                  <a:pt x="224" y="7"/>
                </a:moveTo>
                <a:cubicBezTo>
                  <a:pt x="224" y="7"/>
                  <a:pt x="224" y="7"/>
                  <a:pt x="224" y="7"/>
                </a:cubicBezTo>
                <a:cubicBezTo>
                  <a:pt x="223" y="7"/>
                  <a:pt x="222" y="5"/>
                  <a:pt x="222" y="4"/>
                </a:cubicBezTo>
                <a:cubicBezTo>
                  <a:pt x="222" y="4"/>
                  <a:pt x="222" y="4"/>
                  <a:pt x="222" y="4"/>
                </a:cubicBezTo>
                <a:cubicBezTo>
                  <a:pt x="222" y="3"/>
                  <a:pt x="223" y="2"/>
                  <a:pt x="224" y="3"/>
                </a:cubicBezTo>
                <a:cubicBezTo>
                  <a:pt x="224" y="3"/>
                  <a:pt x="224" y="3"/>
                  <a:pt x="224" y="3"/>
                </a:cubicBezTo>
                <a:cubicBezTo>
                  <a:pt x="224" y="3"/>
                  <a:pt x="224" y="3"/>
                  <a:pt x="224" y="3"/>
                </a:cubicBezTo>
                <a:cubicBezTo>
                  <a:pt x="224" y="3"/>
                  <a:pt x="224" y="3"/>
                  <a:pt x="224" y="3"/>
                </a:cubicBezTo>
                <a:cubicBezTo>
                  <a:pt x="225" y="3"/>
                  <a:pt x="226" y="4"/>
                  <a:pt x="226" y="5"/>
                </a:cubicBezTo>
                <a:cubicBezTo>
                  <a:pt x="226" y="5"/>
                  <a:pt x="226" y="5"/>
                  <a:pt x="226" y="5"/>
                </a:cubicBezTo>
                <a:cubicBezTo>
                  <a:pt x="226" y="6"/>
                  <a:pt x="225" y="7"/>
                  <a:pt x="224" y="7"/>
                </a:cubicBezTo>
                <a:cubicBezTo>
                  <a:pt x="224" y="7"/>
                  <a:pt x="224" y="7"/>
                  <a:pt x="224" y="7"/>
                </a:cubicBezTo>
                <a:cubicBezTo>
                  <a:pt x="224" y="7"/>
                  <a:pt x="224" y="7"/>
                  <a:pt x="224" y="7"/>
                </a:cubicBezTo>
                <a:close/>
                <a:moveTo>
                  <a:pt x="164" y="5"/>
                </a:moveTo>
                <a:cubicBezTo>
                  <a:pt x="164" y="4"/>
                  <a:pt x="165" y="3"/>
                  <a:pt x="166" y="2"/>
                </a:cubicBezTo>
                <a:cubicBezTo>
                  <a:pt x="166" y="2"/>
                  <a:pt x="166" y="2"/>
                  <a:pt x="166" y="2"/>
                </a:cubicBezTo>
                <a:cubicBezTo>
                  <a:pt x="167" y="2"/>
                  <a:pt x="168" y="3"/>
                  <a:pt x="169" y="4"/>
                </a:cubicBezTo>
                <a:cubicBezTo>
                  <a:pt x="169" y="4"/>
                  <a:pt x="169" y="4"/>
                  <a:pt x="169" y="4"/>
                </a:cubicBezTo>
                <a:cubicBezTo>
                  <a:pt x="169" y="5"/>
                  <a:pt x="168" y="7"/>
                  <a:pt x="167" y="7"/>
                </a:cubicBezTo>
                <a:cubicBezTo>
                  <a:pt x="167" y="7"/>
                  <a:pt x="167" y="7"/>
                  <a:pt x="167" y="7"/>
                </a:cubicBezTo>
                <a:cubicBezTo>
                  <a:pt x="167" y="7"/>
                  <a:pt x="167" y="7"/>
                  <a:pt x="166" y="7"/>
                </a:cubicBezTo>
                <a:cubicBezTo>
                  <a:pt x="166" y="7"/>
                  <a:pt x="166" y="7"/>
                  <a:pt x="166" y="7"/>
                </a:cubicBezTo>
                <a:cubicBezTo>
                  <a:pt x="165" y="7"/>
                  <a:pt x="165" y="6"/>
                  <a:pt x="164" y="5"/>
                </a:cubicBezTo>
                <a:close/>
                <a:moveTo>
                  <a:pt x="217" y="6"/>
                </a:moveTo>
                <a:cubicBezTo>
                  <a:pt x="215" y="6"/>
                  <a:pt x="215" y="5"/>
                  <a:pt x="215" y="3"/>
                </a:cubicBezTo>
                <a:cubicBezTo>
                  <a:pt x="215" y="3"/>
                  <a:pt x="215" y="3"/>
                  <a:pt x="215" y="3"/>
                </a:cubicBezTo>
                <a:cubicBezTo>
                  <a:pt x="215" y="2"/>
                  <a:pt x="216" y="1"/>
                  <a:pt x="217" y="2"/>
                </a:cubicBezTo>
                <a:cubicBezTo>
                  <a:pt x="217" y="2"/>
                  <a:pt x="217" y="2"/>
                  <a:pt x="217" y="2"/>
                </a:cubicBezTo>
                <a:cubicBezTo>
                  <a:pt x="218" y="2"/>
                  <a:pt x="219" y="3"/>
                  <a:pt x="219" y="4"/>
                </a:cubicBezTo>
                <a:cubicBezTo>
                  <a:pt x="219" y="4"/>
                  <a:pt x="219" y="4"/>
                  <a:pt x="219" y="4"/>
                </a:cubicBezTo>
                <a:cubicBezTo>
                  <a:pt x="219" y="5"/>
                  <a:pt x="218" y="6"/>
                  <a:pt x="217" y="6"/>
                </a:cubicBezTo>
                <a:cubicBezTo>
                  <a:pt x="217" y="6"/>
                  <a:pt x="217" y="6"/>
                  <a:pt x="217" y="6"/>
                </a:cubicBezTo>
                <a:cubicBezTo>
                  <a:pt x="217" y="6"/>
                  <a:pt x="217" y="6"/>
                  <a:pt x="217" y="6"/>
                </a:cubicBezTo>
                <a:close/>
                <a:moveTo>
                  <a:pt x="172" y="4"/>
                </a:moveTo>
                <a:cubicBezTo>
                  <a:pt x="171" y="3"/>
                  <a:pt x="172" y="2"/>
                  <a:pt x="173" y="2"/>
                </a:cubicBezTo>
                <a:cubicBezTo>
                  <a:pt x="173" y="2"/>
                  <a:pt x="173" y="2"/>
                  <a:pt x="173" y="2"/>
                </a:cubicBezTo>
                <a:cubicBezTo>
                  <a:pt x="175" y="1"/>
                  <a:pt x="176" y="2"/>
                  <a:pt x="176" y="3"/>
                </a:cubicBezTo>
                <a:cubicBezTo>
                  <a:pt x="176" y="3"/>
                  <a:pt x="176" y="3"/>
                  <a:pt x="176" y="3"/>
                </a:cubicBezTo>
                <a:cubicBezTo>
                  <a:pt x="176" y="5"/>
                  <a:pt x="175" y="6"/>
                  <a:pt x="174" y="6"/>
                </a:cubicBezTo>
                <a:cubicBezTo>
                  <a:pt x="174" y="6"/>
                  <a:pt x="174" y="6"/>
                  <a:pt x="174" y="6"/>
                </a:cubicBezTo>
                <a:cubicBezTo>
                  <a:pt x="174" y="6"/>
                  <a:pt x="174" y="6"/>
                  <a:pt x="174" y="6"/>
                </a:cubicBezTo>
                <a:cubicBezTo>
                  <a:pt x="174" y="6"/>
                  <a:pt x="174" y="6"/>
                  <a:pt x="174" y="6"/>
                </a:cubicBezTo>
                <a:cubicBezTo>
                  <a:pt x="173" y="6"/>
                  <a:pt x="172" y="5"/>
                  <a:pt x="172" y="4"/>
                </a:cubicBezTo>
                <a:close/>
                <a:moveTo>
                  <a:pt x="210" y="5"/>
                </a:moveTo>
                <a:cubicBezTo>
                  <a:pt x="208" y="5"/>
                  <a:pt x="207" y="4"/>
                  <a:pt x="208" y="3"/>
                </a:cubicBezTo>
                <a:cubicBezTo>
                  <a:pt x="208" y="3"/>
                  <a:pt x="208" y="3"/>
                  <a:pt x="208" y="3"/>
                </a:cubicBezTo>
                <a:cubicBezTo>
                  <a:pt x="208" y="2"/>
                  <a:pt x="209" y="1"/>
                  <a:pt x="210" y="1"/>
                </a:cubicBezTo>
                <a:cubicBezTo>
                  <a:pt x="210" y="1"/>
                  <a:pt x="210" y="1"/>
                  <a:pt x="210" y="1"/>
                </a:cubicBezTo>
                <a:cubicBezTo>
                  <a:pt x="210" y="1"/>
                  <a:pt x="210" y="1"/>
                  <a:pt x="210" y="1"/>
                </a:cubicBezTo>
                <a:cubicBezTo>
                  <a:pt x="210" y="1"/>
                  <a:pt x="210" y="1"/>
                  <a:pt x="210" y="1"/>
                </a:cubicBezTo>
                <a:cubicBezTo>
                  <a:pt x="211" y="1"/>
                  <a:pt x="212" y="2"/>
                  <a:pt x="212" y="3"/>
                </a:cubicBezTo>
                <a:cubicBezTo>
                  <a:pt x="212" y="3"/>
                  <a:pt x="212" y="3"/>
                  <a:pt x="212" y="3"/>
                </a:cubicBezTo>
                <a:cubicBezTo>
                  <a:pt x="212" y="4"/>
                  <a:pt x="211" y="5"/>
                  <a:pt x="210" y="5"/>
                </a:cubicBezTo>
                <a:cubicBezTo>
                  <a:pt x="210" y="5"/>
                  <a:pt x="210" y="5"/>
                  <a:pt x="210" y="5"/>
                </a:cubicBezTo>
                <a:cubicBezTo>
                  <a:pt x="210" y="5"/>
                  <a:pt x="210" y="5"/>
                  <a:pt x="210" y="5"/>
                </a:cubicBezTo>
                <a:close/>
                <a:moveTo>
                  <a:pt x="179" y="3"/>
                </a:moveTo>
                <a:cubicBezTo>
                  <a:pt x="179" y="2"/>
                  <a:pt x="179" y="1"/>
                  <a:pt x="181" y="1"/>
                </a:cubicBezTo>
                <a:cubicBezTo>
                  <a:pt x="181" y="1"/>
                  <a:pt x="181" y="1"/>
                  <a:pt x="181" y="1"/>
                </a:cubicBezTo>
                <a:cubicBezTo>
                  <a:pt x="182" y="1"/>
                  <a:pt x="183" y="2"/>
                  <a:pt x="183" y="3"/>
                </a:cubicBezTo>
                <a:cubicBezTo>
                  <a:pt x="183" y="3"/>
                  <a:pt x="183" y="3"/>
                  <a:pt x="183" y="3"/>
                </a:cubicBezTo>
                <a:cubicBezTo>
                  <a:pt x="183" y="4"/>
                  <a:pt x="182" y="5"/>
                  <a:pt x="181" y="5"/>
                </a:cubicBezTo>
                <a:cubicBezTo>
                  <a:pt x="181" y="5"/>
                  <a:pt x="181" y="5"/>
                  <a:pt x="181" y="5"/>
                </a:cubicBezTo>
                <a:cubicBezTo>
                  <a:pt x="181" y="5"/>
                  <a:pt x="181" y="5"/>
                  <a:pt x="181" y="5"/>
                </a:cubicBezTo>
                <a:cubicBezTo>
                  <a:pt x="181" y="5"/>
                  <a:pt x="181" y="5"/>
                  <a:pt x="181" y="5"/>
                </a:cubicBezTo>
                <a:cubicBezTo>
                  <a:pt x="180" y="5"/>
                  <a:pt x="179" y="4"/>
                  <a:pt x="179" y="3"/>
                </a:cubicBezTo>
                <a:close/>
                <a:moveTo>
                  <a:pt x="202" y="5"/>
                </a:moveTo>
                <a:cubicBezTo>
                  <a:pt x="201" y="5"/>
                  <a:pt x="200" y="4"/>
                  <a:pt x="200" y="3"/>
                </a:cubicBezTo>
                <a:cubicBezTo>
                  <a:pt x="200" y="3"/>
                  <a:pt x="200" y="3"/>
                  <a:pt x="200" y="3"/>
                </a:cubicBezTo>
                <a:cubicBezTo>
                  <a:pt x="200" y="1"/>
                  <a:pt x="201" y="0"/>
                  <a:pt x="203" y="0"/>
                </a:cubicBezTo>
                <a:cubicBezTo>
                  <a:pt x="203" y="0"/>
                  <a:pt x="203" y="0"/>
                  <a:pt x="203" y="0"/>
                </a:cubicBezTo>
                <a:cubicBezTo>
                  <a:pt x="203" y="0"/>
                  <a:pt x="203" y="0"/>
                  <a:pt x="203" y="1"/>
                </a:cubicBezTo>
                <a:cubicBezTo>
                  <a:pt x="203" y="1"/>
                  <a:pt x="203" y="1"/>
                  <a:pt x="203" y="1"/>
                </a:cubicBezTo>
                <a:cubicBezTo>
                  <a:pt x="204" y="1"/>
                  <a:pt x="205" y="2"/>
                  <a:pt x="205" y="3"/>
                </a:cubicBezTo>
                <a:cubicBezTo>
                  <a:pt x="205" y="3"/>
                  <a:pt x="205" y="3"/>
                  <a:pt x="205" y="3"/>
                </a:cubicBezTo>
                <a:cubicBezTo>
                  <a:pt x="205" y="4"/>
                  <a:pt x="204" y="5"/>
                  <a:pt x="202" y="5"/>
                </a:cubicBezTo>
                <a:cubicBezTo>
                  <a:pt x="202" y="5"/>
                  <a:pt x="202" y="5"/>
                  <a:pt x="202" y="5"/>
                </a:cubicBezTo>
                <a:cubicBezTo>
                  <a:pt x="202" y="5"/>
                  <a:pt x="202" y="5"/>
                  <a:pt x="202" y="5"/>
                </a:cubicBezTo>
                <a:close/>
                <a:moveTo>
                  <a:pt x="186" y="3"/>
                </a:moveTo>
                <a:cubicBezTo>
                  <a:pt x="186" y="2"/>
                  <a:pt x="187" y="1"/>
                  <a:pt x="188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89" y="0"/>
                  <a:pt x="190" y="1"/>
                  <a:pt x="190" y="3"/>
                </a:cubicBezTo>
                <a:cubicBezTo>
                  <a:pt x="190" y="3"/>
                  <a:pt x="190" y="3"/>
                  <a:pt x="190" y="3"/>
                </a:cubicBezTo>
                <a:cubicBezTo>
                  <a:pt x="190" y="4"/>
                  <a:pt x="189" y="5"/>
                  <a:pt x="188" y="5"/>
                </a:cubicBezTo>
                <a:cubicBezTo>
                  <a:pt x="188" y="5"/>
                  <a:pt x="188" y="5"/>
                  <a:pt x="188" y="5"/>
                </a:cubicBezTo>
                <a:cubicBezTo>
                  <a:pt x="188" y="5"/>
                  <a:pt x="188" y="5"/>
                  <a:pt x="188" y="5"/>
                </a:cubicBezTo>
                <a:cubicBezTo>
                  <a:pt x="188" y="5"/>
                  <a:pt x="188" y="5"/>
                  <a:pt x="188" y="5"/>
                </a:cubicBezTo>
                <a:cubicBezTo>
                  <a:pt x="187" y="5"/>
                  <a:pt x="186" y="4"/>
                  <a:pt x="186" y="3"/>
                </a:cubicBezTo>
                <a:close/>
                <a:moveTo>
                  <a:pt x="195" y="5"/>
                </a:moveTo>
                <a:cubicBezTo>
                  <a:pt x="195" y="5"/>
                  <a:pt x="195" y="5"/>
                  <a:pt x="195" y="5"/>
                </a:cubicBezTo>
                <a:cubicBezTo>
                  <a:pt x="195" y="5"/>
                  <a:pt x="195" y="5"/>
                  <a:pt x="195" y="5"/>
                </a:cubicBezTo>
                <a:cubicBezTo>
                  <a:pt x="195" y="5"/>
                  <a:pt x="195" y="5"/>
                  <a:pt x="195" y="5"/>
                </a:cubicBezTo>
                <a:close/>
                <a:moveTo>
                  <a:pt x="193" y="2"/>
                </a:moveTo>
                <a:cubicBezTo>
                  <a:pt x="193" y="1"/>
                  <a:pt x="194" y="0"/>
                  <a:pt x="195" y="0"/>
                </a:cubicBezTo>
                <a:cubicBezTo>
                  <a:pt x="195" y="0"/>
                  <a:pt x="195" y="0"/>
                  <a:pt x="195" y="0"/>
                </a:cubicBezTo>
                <a:cubicBezTo>
                  <a:pt x="196" y="0"/>
                  <a:pt x="197" y="1"/>
                  <a:pt x="197" y="2"/>
                </a:cubicBezTo>
                <a:cubicBezTo>
                  <a:pt x="197" y="2"/>
                  <a:pt x="197" y="2"/>
                  <a:pt x="197" y="2"/>
                </a:cubicBezTo>
                <a:cubicBezTo>
                  <a:pt x="197" y="4"/>
                  <a:pt x="196" y="5"/>
                  <a:pt x="195" y="5"/>
                </a:cubicBezTo>
                <a:cubicBezTo>
                  <a:pt x="195" y="5"/>
                  <a:pt x="195" y="5"/>
                  <a:pt x="195" y="5"/>
                </a:cubicBezTo>
                <a:cubicBezTo>
                  <a:pt x="194" y="5"/>
                  <a:pt x="193" y="4"/>
                  <a:pt x="193" y="2"/>
                </a:cubicBezTo>
                <a:close/>
              </a:path>
            </a:pathLst>
          </a:custGeom>
          <a:solidFill>
            <a:srgbClr val="F4ED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Freeform 58"/>
          <p:cNvSpPr>
            <a:spLocks noChangeArrowheads="1"/>
          </p:cNvSpPr>
          <p:nvPr/>
        </p:nvSpPr>
        <p:spPr bwMode="auto">
          <a:xfrm>
            <a:off x="8212106" y="2098303"/>
            <a:ext cx="1032460" cy="978430"/>
          </a:xfrm>
          <a:custGeom>
            <a:avLst/>
            <a:gdLst>
              <a:gd name="T0" fmla="*/ 2147483647 w 209"/>
              <a:gd name="T1" fmla="*/ 2147483647 h 197"/>
              <a:gd name="T2" fmla="*/ 2147483647 w 209"/>
              <a:gd name="T3" fmla="*/ 2147483647 h 197"/>
              <a:gd name="T4" fmla="*/ 979204672 w 209"/>
              <a:gd name="T5" fmla="*/ 2147483647 h 197"/>
              <a:gd name="T6" fmla="*/ 233146576 w 209"/>
              <a:gd name="T7" fmla="*/ 2147483647 h 197"/>
              <a:gd name="T8" fmla="*/ 2147483647 w 209"/>
              <a:gd name="T9" fmla="*/ 0 h 197"/>
              <a:gd name="T10" fmla="*/ 2147483647 w 209"/>
              <a:gd name="T11" fmla="*/ 47140142 h 197"/>
              <a:gd name="T12" fmla="*/ 2147483647 w 209"/>
              <a:gd name="T13" fmla="*/ 2147483647 h 197"/>
              <a:gd name="T14" fmla="*/ 2147483647 w 209"/>
              <a:gd name="T15" fmla="*/ 2147483647 h 19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9"/>
              <a:gd name="T25" fmla="*/ 0 h 197"/>
              <a:gd name="T26" fmla="*/ 209 w 209"/>
              <a:gd name="T27" fmla="*/ 197 h 19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9" h="197">
                <a:moveTo>
                  <a:pt x="102" y="197"/>
                </a:moveTo>
                <a:cubicBezTo>
                  <a:pt x="96" y="197"/>
                  <a:pt x="90" y="197"/>
                  <a:pt x="84" y="196"/>
                </a:cubicBezTo>
                <a:cubicBezTo>
                  <a:pt x="58" y="191"/>
                  <a:pt x="36" y="176"/>
                  <a:pt x="21" y="155"/>
                </a:cubicBezTo>
                <a:cubicBezTo>
                  <a:pt x="6" y="133"/>
                  <a:pt x="0" y="107"/>
                  <a:pt x="5" y="81"/>
                </a:cubicBezTo>
                <a:cubicBezTo>
                  <a:pt x="14" y="34"/>
                  <a:pt x="54" y="0"/>
                  <a:pt x="102" y="0"/>
                </a:cubicBezTo>
                <a:cubicBezTo>
                  <a:pt x="108" y="0"/>
                  <a:pt x="114" y="0"/>
                  <a:pt x="120" y="1"/>
                </a:cubicBezTo>
                <a:cubicBezTo>
                  <a:pt x="173" y="11"/>
                  <a:pt x="209" y="63"/>
                  <a:pt x="199" y="116"/>
                </a:cubicBezTo>
                <a:cubicBezTo>
                  <a:pt x="191" y="163"/>
                  <a:pt x="150" y="197"/>
                  <a:pt x="102" y="197"/>
                </a:cubicBezTo>
                <a:close/>
              </a:path>
            </a:pathLst>
          </a:custGeom>
          <a:solidFill>
            <a:srgbClr val="F2EE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Freeform 59"/>
          <p:cNvSpPr>
            <a:spLocks noChangeArrowheads="1"/>
          </p:cNvSpPr>
          <p:nvPr/>
        </p:nvSpPr>
        <p:spPr bwMode="auto">
          <a:xfrm>
            <a:off x="8203562" y="2065394"/>
            <a:ext cx="1029015" cy="1038147"/>
          </a:xfrm>
          <a:custGeom>
            <a:avLst/>
            <a:gdLst>
              <a:gd name="T0" fmla="*/ 2147483647 w 208"/>
              <a:gd name="T1" fmla="*/ 2147483647 h 209"/>
              <a:gd name="T2" fmla="*/ 2147483647 w 208"/>
              <a:gd name="T3" fmla="*/ 2147483647 h 209"/>
              <a:gd name="T4" fmla="*/ 420879937 w 208"/>
              <a:gd name="T5" fmla="*/ 2147483647 h 209"/>
              <a:gd name="T6" fmla="*/ 2147483647 w 208"/>
              <a:gd name="T7" fmla="*/ 471488792 h 209"/>
              <a:gd name="T8" fmla="*/ 2147483647 w 208"/>
              <a:gd name="T9" fmla="*/ 2147483647 h 2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8"/>
              <a:gd name="T16" fmla="*/ 0 h 209"/>
              <a:gd name="T17" fmla="*/ 208 w 208"/>
              <a:gd name="T18" fmla="*/ 209 h 2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8" h="209">
                <a:moveTo>
                  <a:pt x="199" y="122"/>
                </a:moveTo>
                <a:cubicBezTo>
                  <a:pt x="189" y="174"/>
                  <a:pt x="139" y="209"/>
                  <a:pt x="87" y="199"/>
                </a:cubicBezTo>
                <a:cubicBezTo>
                  <a:pt x="34" y="190"/>
                  <a:pt x="0" y="139"/>
                  <a:pt x="9" y="87"/>
                </a:cubicBezTo>
                <a:cubicBezTo>
                  <a:pt x="19" y="35"/>
                  <a:pt x="69" y="0"/>
                  <a:pt x="121" y="10"/>
                </a:cubicBezTo>
                <a:cubicBezTo>
                  <a:pt x="174" y="19"/>
                  <a:pt x="208" y="70"/>
                  <a:pt x="199" y="122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zh-CN" altLang="en-US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Freeform 61"/>
          <p:cNvSpPr>
            <a:spLocks noEditPoints="1" noChangeArrowheads="1"/>
          </p:cNvSpPr>
          <p:nvPr/>
        </p:nvSpPr>
        <p:spPr bwMode="auto">
          <a:xfrm>
            <a:off x="8281014" y="2162613"/>
            <a:ext cx="890052" cy="849810"/>
          </a:xfrm>
          <a:custGeom>
            <a:avLst/>
            <a:gdLst>
              <a:gd name="T0" fmla="*/ 2147483647 w 180"/>
              <a:gd name="T1" fmla="*/ 94392186 h 171"/>
              <a:gd name="T2" fmla="*/ 2147483647 w 180"/>
              <a:gd name="T3" fmla="*/ 0 h 171"/>
              <a:gd name="T4" fmla="*/ 186870865 w 180"/>
              <a:gd name="T5" fmla="*/ 2147483647 h 171"/>
              <a:gd name="T6" fmla="*/ 840925699 w 180"/>
              <a:gd name="T7" fmla="*/ 2147483647 h 171"/>
              <a:gd name="T8" fmla="*/ 2147483647 w 180"/>
              <a:gd name="T9" fmla="*/ 2147483647 h 171"/>
              <a:gd name="T10" fmla="*/ 2147483647 w 180"/>
              <a:gd name="T11" fmla="*/ 2147483647 h 171"/>
              <a:gd name="T12" fmla="*/ 2147483647 w 180"/>
              <a:gd name="T13" fmla="*/ 2147483647 h 171"/>
              <a:gd name="T14" fmla="*/ 2147483647 w 180"/>
              <a:gd name="T15" fmla="*/ 94392186 h 171"/>
              <a:gd name="T16" fmla="*/ 2147483647 w 180"/>
              <a:gd name="T17" fmla="*/ 2147483647 h 171"/>
              <a:gd name="T18" fmla="*/ 2147483647 w 180"/>
              <a:gd name="T19" fmla="*/ 2147483647 h 171"/>
              <a:gd name="T20" fmla="*/ 2147483647 w 180"/>
              <a:gd name="T21" fmla="*/ 2147483647 h 171"/>
              <a:gd name="T22" fmla="*/ 981085856 w 180"/>
              <a:gd name="T23" fmla="*/ 2147483647 h 171"/>
              <a:gd name="T24" fmla="*/ 373748564 w 180"/>
              <a:gd name="T25" fmla="*/ 2147483647 h 171"/>
              <a:gd name="T26" fmla="*/ 2147483647 w 180"/>
              <a:gd name="T27" fmla="*/ 188784372 h 171"/>
              <a:gd name="T28" fmla="*/ 2147483647 w 180"/>
              <a:gd name="T29" fmla="*/ 235973636 h 171"/>
              <a:gd name="T30" fmla="*/ 2147483647 w 180"/>
              <a:gd name="T31" fmla="*/ 2147483647 h 17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0"/>
              <a:gd name="T49" fmla="*/ 0 h 171"/>
              <a:gd name="T50" fmla="*/ 180 w 180"/>
              <a:gd name="T51" fmla="*/ 171 h 17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0" h="171">
                <a:moveTo>
                  <a:pt x="103" y="2"/>
                </a:moveTo>
                <a:cubicBezTo>
                  <a:pt x="98" y="1"/>
                  <a:pt x="93" y="0"/>
                  <a:pt x="88" y="0"/>
                </a:cubicBezTo>
                <a:cubicBezTo>
                  <a:pt x="47" y="0"/>
                  <a:pt x="12" y="30"/>
                  <a:pt x="4" y="70"/>
                </a:cubicBezTo>
                <a:cubicBezTo>
                  <a:pt x="0" y="92"/>
                  <a:pt x="5" y="115"/>
                  <a:pt x="18" y="134"/>
                </a:cubicBezTo>
                <a:cubicBezTo>
                  <a:pt x="31" y="152"/>
                  <a:pt x="50" y="165"/>
                  <a:pt x="73" y="169"/>
                </a:cubicBezTo>
                <a:cubicBezTo>
                  <a:pt x="78" y="170"/>
                  <a:pt x="83" y="171"/>
                  <a:pt x="88" y="171"/>
                </a:cubicBezTo>
                <a:cubicBezTo>
                  <a:pt x="129" y="171"/>
                  <a:pt x="164" y="141"/>
                  <a:pt x="172" y="101"/>
                </a:cubicBezTo>
                <a:cubicBezTo>
                  <a:pt x="180" y="55"/>
                  <a:pt x="150" y="10"/>
                  <a:pt x="103" y="2"/>
                </a:cubicBezTo>
                <a:close/>
                <a:moveTo>
                  <a:pt x="169" y="100"/>
                </a:moveTo>
                <a:cubicBezTo>
                  <a:pt x="161" y="139"/>
                  <a:pt x="128" y="167"/>
                  <a:pt x="88" y="167"/>
                </a:cubicBezTo>
                <a:cubicBezTo>
                  <a:pt x="83" y="167"/>
                  <a:pt x="78" y="167"/>
                  <a:pt x="73" y="166"/>
                </a:cubicBezTo>
                <a:cubicBezTo>
                  <a:pt x="52" y="162"/>
                  <a:pt x="33" y="150"/>
                  <a:pt x="21" y="132"/>
                </a:cubicBezTo>
                <a:cubicBezTo>
                  <a:pt x="8" y="114"/>
                  <a:pt x="4" y="92"/>
                  <a:pt x="8" y="71"/>
                </a:cubicBezTo>
                <a:cubicBezTo>
                  <a:pt x="15" y="32"/>
                  <a:pt x="49" y="4"/>
                  <a:pt x="88" y="4"/>
                </a:cubicBezTo>
                <a:cubicBezTo>
                  <a:pt x="93" y="4"/>
                  <a:pt x="98" y="4"/>
                  <a:pt x="103" y="5"/>
                </a:cubicBezTo>
                <a:cubicBezTo>
                  <a:pt x="147" y="13"/>
                  <a:pt x="177" y="56"/>
                  <a:pt x="169" y="100"/>
                </a:cubicBezTo>
                <a:close/>
              </a:path>
            </a:pathLst>
          </a:custGeom>
          <a:solidFill>
            <a:srgbClr val="F2EE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文本框 3"/>
          <p:cNvSpPr txBox="1"/>
          <p:nvPr/>
        </p:nvSpPr>
        <p:spPr>
          <a:xfrm>
            <a:off x="4833409" y="2362944"/>
            <a:ext cx="3744416" cy="39658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rgbClr val="FFD966"/>
                </a:solidFill>
                <a:cs typeface="+mn-ea"/>
                <a:sym typeface="+mn-lt"/>
              </a:rPr>
              <a:t>请输入标题文字内容</a:t>
            </a:r>
          </a:p>
        </p:txBody>
      </p:sp>
      <p:sp>
        <p:nvSpPr>
          <p:cNvPr id="17" name="Freeform 369"/>
          <p:cNvSpPr/>
          <p:nvPr/>
        </p:nvSpPr>
        <p:spPr bwMode="auto">
          <a:xfrm>
            <a:off x="8525703" y="2329557"/>
            <a:ext cx="463761" cy="463761"/>
          </a:xfrm>
          <a:custGeom>
            <a:avLst/>
            <a:gdLst>
              <a:gd name="T0" fmla="*/ 26 w 134"/>
              <a:gd name="T1" fmla="*/ 41 h 134"/>
              <a:gd name="T2" fmla="*/ 24 w 134"/>
              <a:gd name="T3" fmla="*/ 35 h 134"/>
              <a:gd name="T4" fmla="*/ 13 w 134"/>
              <a:gd name="T5" fmla="*/ 33 h 134"/>
              <a:gd name="T6" fmla="*/ 4 w 134"/>
              <a:gd name="T7" fmla="*/ 24 h 134"/>
              <a:gd name="T8" fmla="*/ 2 w 134"/>
              <a:gd name="T9" fmla="*/ 15 h 134"/>
              <a:gd name="T10" fmla="*/ 7 w 134"/>
              <a:gd name="T11" fmla="*/ 8 h 134"/>
              <a:gd name="T12" fmla="*/ 20 w 134"/>
              <a:gd name="T13" fmla="*/ 2 h 134"/>
              <a:gd name="T14" fmla="*/ 29 w 134"/>
              <a:gd name="T15" fmla="*/ 6 h 134"/>
              <a:gd name="T16" fmla="*/ 33 w 134"/>
              <a:gd name="T17" fmla="*/ 13 h 134"/>
              <a:gd name="T18" fmla="*/ 35 w 134"/>
              <a:gd name="T19" fmla="*/ 24 h 134"/>
              <a:gd name="T20" fmla="*/ 68 w 134"/>
              <a:gd name="T21" fmla="*/ 0 h 134"/>
              <a:gd name="T22" fmla="*/ 94 w 134"/>
              <a:gd name="T23" fmla="*/ 28 h 134"/>
              <a:gd name="T24" fmla="*/ 86 w 134"/>
              <a:gd name="T25" fmla="*/ 32 h 134"/>
              <a:gd name="T26" fmla="*/ 77 w 134"/>
              <a:gd name="T27" fmla="*/ 33 h 134"/>
              <a:gd name="T28" fmla="*/ 70 w 134"/>
              <a:gd name="T29" fmla="*/ 44 h 134"/>
              <a:gd name="T30" fmla="*/ 73 w 134"/>
              <a:gd name="T31" fmla="*/ 54 h 134"/>
              <a:gd name="T32" fmla="*/ 79 w 134"/>
              <a:gd name="T33" fmla="*/ 59 h 134"/>
              <a:gd name="T34" fmla="*/ 88 w 134"/>
              <a:gd name="T35" fmla="*/ 63 h 134"/>
              <a:gd name="T36" fmla="*/ 99 w 134"/>
              <a:gd name="T37" fmla="*/ 55 h 134"/>
              <a:gd name="T38" fmla="*/ 101 w 134"/>
              <a:gd name="T39" fmla="*/ 46 h 134"/>
              <a:gd name="T40" fmla="*/ 105 w 134"/>
              <a:gd name="T41" fmla="*/ 39 h 134"/>
              <a:gd name="T42" fmla="*/ 106 w 134"/>
              <a:gd name="T43" fmla="*/ 94 h 134"/>
              <a:gd name="T44" fmla="*/ 101 w 134"/>
              <a:gd name="T45" fmla="*/ 92 h 134"/>
              <a:gd name="T46" fmla="*/ 99 w 134"/>
              <a:gd name="T47" fmla="*/ 83 h 134"/>
              <a:gd name="T48" fmla="*/ 95 w 134"/>
              <a:gd name="T49" fmla="*/ 76 h 134"/>
              <a:gd name="T50" fmla="*/ 86 w 134"/>
              <a:gd name="T51" fmla="*/ 72 h 134"/>
              <a:gd name="T52" fmla="*/ 75 w 134"/>
              <a:gd name="T53" fmla="*/ 77 h 134"/>
              <a:gd name="T54" fmla="*/ 72 w 134"/>
              <a:gd name="T55" fmla="*/ 85 h 134"/>
              <a:gd name="T56" fmla="*/ 72 w 134"/>
              <a:gd name="T57" fmla="*/ 92 h 134"/>
              <a:gd name="T58" fmla="*/ 81 w 134"/>
              <a:gd name="T59" fmla="*/ 101 h 134"/>
              <a:gd name="T60" fmla="*/ 90 w 134"/>
              <a:gd name="T61" fmla="*/ 103 h 134"/>
              <a:gd name="T62" fmla="*/ 94 w 134"/>
              <a:gd name="T63" fmla="*/ 107 h 134"/>
              <a:gd name="T64" fmla="*/ 42 w 134"/>
              <a:gd name="T65" fmla="*/ 109 h 134"/>
              <a:gd name="T66" fmla="*/ 35 w 134"/>
              <a:gd name="T67" fmla="*/ 110 h 134"/>
              <a:gd name="T68" fmla="*/ 33 w 134"/>
              <a:gd name="T69" fmla="*/ 121 h 134"/>
              <a:gd name="T70" fmla="*/ 24 w 134"/>
              <a:gd name="T71" fmla="*/ 132 h 134"/>
              <a:gd name="T72" fmla="*/ 15 w 134"/>
              <a:gd name="T73" fmla="*/ 132 h 134"/>
              <a:gd name="T74" fmla="*/ 6 w 134"/>
              <a:gd name="T75" fmla="*/ 127 h 134"/>
              <a:gd name="T76" fmla="*/ 0 w 134"/>
              <a:gd name="T77" fmla="*/ 116 h 134"/>
              <a:gd name="T78" fmla="*/ 4 w 134"/>
              <a:gd name="T79" fmla="*/ 107 h 134"/>
              <a:gd name="T80" fmla="*/ 13 w 134"/>
              <a:gd name="T81" fmla="*/ 101 h 134"/>
              <a:gd name="T82" fmla="*/ 24 w 134"/>
              <a:gd name="T83" fmla="*/ 99 h 134"/>
              <a:gd name="T84" fmla="*/ 0 w 134"/>
              <a:gd name="T85" fmla="*/ 68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4" h="134">
                <a:moveTo>
                  <a:pt x="0" y="68"/>
                </a:moveTo>
                <a:lnTo>
                  <a:pt x="26" y="41"/>
                </a:lnTo>
                <a:lnTo>
                  <a:pt x="26" y="41"/>
                </a:lnTo>
                <a:lnTo>
                  <a:pt x="26" y="39"/>
                </a:lnTo>
                <a:lnTo>
                  <a:pt x="24" y="35"/>
                </a:lnTo>
                <a:lnTo>
                  <a:pt x="24" y="35"/>
                </a:lnTo>
                <a:lnTo>
                  <a:pt x="18" y="35"/>
                </a:lnTo>
                <a:lnTo>
                  <a:pt x="13" y="33"/>
                </a:lnTo>
                <a:lnTo>
                  <a:pt x="13" y="33"/>
                </a:lnTo>
                <a:lnTo>
                  <a:pt x="9" y="32"/>
                </a:lnTo>
                <a:lnTo>
                  <a:pt x="6" y="28"/>
                </a:lnTo>
                <a:lnTo>
                  <a:pt x="4" y="24"/>
                </a:lnTo>
                <a:lnTo>
                  <a:pt x="2" y="20"/>
                </a:lnTo>
                <a:lnTo>
                  <a:pt x="2" y="20"/>
                </a:lnTo>
                <a:lnTo>
                  <a:pt x="2" y="15"/>
                </a:lnTo>
                <a:lnTo>
                  <a:pt x="6" y="11"/>
                </a:lnTo>
                <a:lnTo>
                  <a:pt x="7" y="8"/>
                </a:lnTo>
                <a:lnTo>
                  <a:pt x="7" y="8"/>
                </a:lnTo>
                <a:lnTo>
                  <a:pt x="11" y="4"/>
                </a:lnTo>
                <a:lnTo>
                  <a:pt x="15" y="2"/>
                </a:lnTo>
                <a:lnTo>
                  <a:pt x="20" y="2"/>
                </a:lnTo>
                <a:lnTo>
                  <a:pt x="20" y="2"/>
                </a:lnTo>
                <a:lnTo>
                  <a:pt x="24" y="2"/>
                </a:lnTo>
                <a:lnTo>
                  <a:pt x="29" y="6"/>
                </a:lnTo>
                <a:lnTo>
                  <a:pt x="31" y="9"/>
                </a:lnTo>
                <a:lnTo>
                  <a:pt x="33" y="13"/>
                </a:lnTo>
                <a:lnTo>
                  <a:pt x="33" y="13"/>
                </a:lnTo>
                <a:lnTo>
                  <a:pt x="35" y="19"/>
                </a:lnTo>
                <a:lnTo>
                  <a:pt x="35" y="24"/>
                </a:lnTo>
                <a:lnTo>
                  <a:pt x="35" y="24"/>
                </a:lnTo>
                <a:lnTo>
                  <a:pt x="39" y="26"/>
                </a:lnTo>
                <a:lnTo>
                  <a:pt x="42" y="26"/>
                </a:lnTo>
                <a:lnTo>
                  <a:pt x="68" y="0"/>
                </a:lnTo>
                <a:lnTo>
                  <a:pt x="94" y="26"/>
                </a:lnTo>
                <a:lnTo>
                  <a:pt x="94" y="26"/>
                </a:lnTo>
                <a:lnTo>
                  <a:pt x="94" y="28"/>
                </a:lnTo>
                <a:lnTo>
                  <a:pt x="92" y="30"/>
                </a:lnTo>
                <a:lnTo>
                  <a:pt x="92" y="30"/>
                </a:lnTo>
                <a:lnTo>
                  <a:pt x="86" y="32"/>
                </a:lnTo>
                <a:lnTo>
                  <a:pt x="81" y="32"/>
                </a:lnTo>
                <a:lnTo>
                  <a:pt x="81" y="32"/>
                </a:lnTo>
                <a:lnTo>
                  <a:pt x="77" y="33"/>
                </a:lnTo>
                <a:lnTo>
                  <a:pt x="73" y="37"/>
                </a:lnTo>
                <a:lnTo>
                  <a:pt x="72" y="41"/>
                </a:lnTo>
                <a:lnTo>
                  <a:pt x="70" y="44"/>
                </a:lnTo>
                <a:lnTo>
                  <a:pt x="70" y="44"/>
                </a:lnTo>
                <a:lnTo>
                  <a:pt x="72" y="50"/>
                </a:lnTo>
                <a:lnTo>
                  <a:pt x="73" y="54"/>
                </a:lnTo>
                <a:lnTo>
                  <a:pt x="75" y="57"/>
                </a:lnTo>
                <a:lnTo>
                  <a:pt x="75" y="57"/>
                </a:lnTo>
                <a:lnTo>
                  <a:pt x="79" y="59"/>
                </a:lnTo>
                <a:lnTo>
                  <a:pt x="83" y="61"/>
                </a:lnTo>
                <a:lnTo>
                  <a:pt x="88" y="63"/>
                </a:lnTo>
                <a:lnTo>
                  <a:pt x="88" y="63"/>
                </a:lnTo>
                <a:lnTo>
                  <a:pt x="92" y="61"/>
                </a:lnTo>
                <a:lnTo>
                  <a:pt x="95" y="59"/>
                </a:lnTo>
                <a:lnTo>
                  <a:pt x="99" y="55"/>
                </a:lnTo>
                <a:lnTo>
                  <a:pt x="101" y="52"/>
                </a:lnTo>
                <a:lnTo>
                  <a:pt x="101" y="52"/>
                </a:lnTo>
                <a:lnTo>
                  <a:pt x="101" y="46"/>
                </a:lnTo>
                <a:lnTo>
                  <a:pt x="103" y="41"/>
                </a:lnTo>
                <a:lnTo>
                  <a:pt x="103" y="41"/>
                </a:lnTo>
                <a:lnTo>
                  <a:pt x="105" y="39"/>
                </a:lnTo>
                <a:lnTo>
                  <a:pt x="106" y="39"/>
                </a:lnTo>
                <a:lnTo>
                  <a:pt x="134" y="66"/>
                </a:lnTo>
                <a:lnTo>
                  <a:pt x="106" y="94"/>
                </a:lnTo>
                <a:lnTo>
                  <a:pt x="106" y="94"/>
                </a:lnTo>
                <a:lnTo>
                  <a:pt x="103" y="94"/>
                </a:lnTo>
                <a:lnTo>
                  <a:pt x="101" y="92"/>
                </a:lnTo>
                <a:lnTo>
                  <a:pt x="101" y="92"/>
                </a:lnTo>
                <a:lnTo>
                  <a:pt x="101" y="87"/>
                </a:lnTo>
                <a:lnTo>
                  <a:pt x="99" y="83"/>
                </a:lnTo>
                <a:lnTo>
                  <a:pt x="99" y="83"/>
                </a:lnTo>
                <a:lnTo>
                  <a:pt x="97" y="77"/>
                </a:lnTo>
                <a:lnTo>
                  <a:pt x="95" y="76"/>
                </a:lnTo>
                <a:lnTo>
                  <a:pt x="92" y="72"/>
                </a:lnTo>
                <a:lnTo>
                  <a:pt x="86" y="72"/>
                </a:lnTo>
                <a:lnTo>
                  <a:pt x="86" y="72"/>
                </a:lnTo>
                <a:lnTo>
                  <a:pt x="83" y="72"/>
                </a:lnTo>
                <a:lnTo>
                  <a:pt x="79" y="74"/>
                </a:lnTo>
                <a:lnTo>
                  <a:pt x="75" y="77"/>
                </a:lnTo>
                <a:lnTo>
                  <a:pt x="75" y="77"/>
                </a:lnTo>
                <a:lnTo>
                  <a:pt x="73" y="81"/>
                </a:lnTo>
                <a:lnTo>
                  <a:pt x="72" y="85"/>
                </a:lnTo>
                <a:lnTo>
                  <a:pt x="70" y="88"/>
                </a:lnTo>
                <a:lnTo>
                  <a:pt x="70" y="88"/>
                </a:lnTo>
                <a:lnTo>
                  <a:pt x="72" y="92"/>
                </a:lnTo>
                <a:lnTo>
                  <a:pt x="73" y="96"/>
                </a:lnTo>
                <a:lnTo>
                  <a:pt x="77" y="99"/>
                </a:lnTo>
                <a:lnTo>
                  <a:pt x="81" y="101"/>
                </a:lnTo>
                <a:lnTo>
                  <a:pt x="81" y="101"/>
                </a:lnTo>
                <a:lnTo>
                  <a:pt x="86" y="101"/>
                </a:lnTo>
                <a:lnTo>
                  <a:pt x="90" y="103"/>
                </a:lnTo>
                <a:lnTo>
                  <a:pt x="90" y="103"/>
                </a:lnTo>
                <a:lnTo>
                  <a:pt x="94" y="105"/>
                </a:lnTo>
                <a:lnTo>
                  <a:pt x="94" y="107"/>
                </a:lnTo>
                <a:lnTo>
                  <a:pt x="66" y="134"/>
                </a:lnTo>
                <a:lnTo>
                  <a:pt x="42" y="109"/>
                </a:lnTo>
                <a:lnTo>
                  <a:pt x="42" y="109"/>
                </a:lnTo>
                <a:lnTo>
                  <a:pt x="39" y="109"/>
                </a:lnTo>
                <a:lnTo>
                  <a:pt x="35" y="110"/>
                </a:lnTo>
                <a:lnTo>
                  <a:pt x="35" y="110"/>
                </a:lnTo>
                <a:lnTo>
                  <a:pt x="33" y="116"/>
                </a:lnTo>
                <a:lnTo>
                  <a:pt x="33" y="121"/>
                </a:lnTo>
                <a:lnTo>
                  <a:pt x="33" y="121"/>
                </a:lnTo>
                <a:lnTo>
                  <a:pt x="31" y="127"/>
                </a:lnTo>
                <a:lnTo>
                  <a:pt x="28" y="131"/>
                </a:lnTo>
                <a:lnTo>
                  <a:pt x="24" y="132"/>
                </a:lnTo>
                <a:lnTo>
                  <a:pt x="18" y="134"/>
                </a:lnTo>
                <a:lnTo>
                  <a:pt x="18" y="134"/>
                </a:lnTo>
                <a:lnTo>
                  <a:pt x="15" y="132"/>
                </a:lnTo>
                <a:lnTo>
                  <a:pt x="9" y="131"/>
                </a:lnTo>
                <a:lnTo>
                  <a:pt x="6" y="127"/>
                </a:lnTo>
                <a:lnTo>
                  <a:pt x="6" y="127"/>
                </a:lnTo>
                <a:lnTo>
                  <a:pt x="4" y="123"/>
                </a:lnTo>
                <a:lnTo>
                  <a:pt x="2" y="120"/>
                </a:lnTo>
                <a:lnTo>
                  <a:pt x="0" y="116"/>
                </a:lnTo>
                <a:lnTo>
                  <a:pt x="0" y="116"/>
                </a:lnTo>
                <a:lnTo>
                  <a:pt x="2" y="110"/>
                </a:lnTo>
                <a:lnTo>
                  <a:pt x="4" y="107"/>
                </a:lnTo>
                <a:lnTo>
                  <a:pt x="7" y="103"/>
                </a:lnTo>
                <a:lnTo>
                  <a:pt x="13" y="101"/>
                </a:lnTo>
                <a:lnTo>
                  <a:pt x="13" y="101"/>
                </a:lnTo>
                <a:lnTo>
                  <a:pt x="18" y="99"/>
                </a:lnTo>
                <a:lnTo>
                  <a:pt x="24" y="99"/>
                </a:lnTo>
                <a:lnTo>
                  <a:pt x="24" y="99"/>
                </a:lnTo>
                <a:lnTo>
                  <a:pt x="26" y="96"/>
                </a:lnTo>
                <a:lnTo>
                  <a:pt x="26" y="92"/>
                </a:lnTo>
                <a:lnTo>
                  <a:pt x="0" y="68"/>
                </a:lnTo>
                <a:close/>
              </a:path>
            </a:pathLst>
          </a:custGeom>
          <a:solidFill>
            <a:srgbClr val="D0000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3473117" y="3301287"/>
            <a:ext cx="5483798" cy="680145"/>
          </a:xfrm>
          <a:prstGeom prst="roundRect">
            <a:avLst>
              <a:gd name="adj" fmla="val 50000"/>
            </a:avLst>
          </a:prstGeom>
          <a:noFill/>
          <a:ln w="47625" cmpd="thickThin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Freeform 18"/>
          <p:cNvSpPr>
            <a:spLocks noEditPoints="1" noChangeArrowheads="1"/>
          </p:cNvSpPr>
          <p:nvPr/>
        </p:nvSpPr>
        <p:spPr bwMode="auto">
          <a:xfrm>
            <a:off x="3141482" y="3087746"/>
            <a:ext cx="1115194" cy="1123828"/>
          </a:xfrm>
          <a:custGeom>
            <a:avLst/>
            <a:gdLst>
              <a:gd name="T0" fmla="*/ 2147483647 w 390"/>
              <a:gd name="T1" fmla="*/ 2147483647 h 391"/>
              <a:gd name="T2" fmla="*/ 2147483647 w 390"/>
              <a:gd name="T3" fmla="*/ 2147483647 h 391"/>
              <a:gd name="T4" fmla="*/ 2147483647 w 390"/>
              <a:gd name="T5" fmla="*/ 2147483647 h 391"/>
              <a:gd name="T6" fmla="*/ 2147483647 w 390"/>
              <a:gd name="T7" fmla="*/ 2147483647 h 391"/>
              <a:gd name="T8" fmla="*/ 2147483647 w 390"/>
              <a:gd name="T9" fmla="*/ 2147483647 h 391"/>
              <a:gd name="T10" fmla="*/ 2147483647 w 390"/>
              <a:gd name="T11" fmla="*/ 2147483647 h 391"/>
              <a:gd name="T12" fmla="*/ 2147483647 w 390"/>
              <a:gd name="T13" fmla="*/ 2147483647 h 391"/>
              <a:gd name="T14" fmla="*/ 2147483647 w 390"/>
              <a:gd name="T15" fmla="*/ 2147483647 h 391"/>
              <a:gd name="T16" fmla="*/ 2147483647 w 390"/>
              <a:gd name="T17" fmla="*/ 2147483647 h 391"/>
              <a:gd name="T18" fmla="*/ 2147483647 w 390"/>
              <a:gd name="T19" fmla="*/ 2147483647 h 391"/>
              <a:gd name="T20" fmla="*/ 2147483647 w 390"/>
              <a:gd name="T21" fmla="*/ 2147483647 h 391"/>
              <a:gd name="T22" fmla="*/ 2147483647 w 390"/>
              <a:gd name="T23" fmla="*/ 2147483647 h 391"/>
              <a:gd name="T24" fmla="*/ 2147483647 w 390"/>
              <a:gd name="T25" fmla="*/ 2147483647 h 391"/>
              <a:gd name="T26" fmla="*/ 2147483647 w 390"/>
              <a:gd name="T27" fmla="*/ 2147483647 h 391"/>
              <a:gd name="T28" fmla="*/ 2147483647 w 390"/>
              <a:gd name="T29" fmla="*/ 2147483647 h 391"/>
              <a:gd name="T30" fmla="*/ 2147483647 w 390"/>
              <a:gd name="T31" fmla="*/ 2147483647 h 391"/>
              <a:gd name="T32" fmla="*/ 2147483647 w 390"/>
              <a:gd name="T33" fmla="*/ 2147483647 h 391"/>
              <a:gd name="T34" fmla="*/ 1961770810 w 390"/>
              <a:gd name="T35" fmla="*/ 2147483647 h 391"/>
              <a:gd name="T36" fmla="*/ 2147483647 w 390"/>
              <a:gd name="T37" fmla="*/ 2147483647 h 391"/>
              <a:gd name="T38" fmla="*/ 1401268586 w 390"/>
              <a:gd name="T39" fmla="*/ 2147483647 h 391"/>
              <a:gd name="T40" fmla="*/ 1307849342 w 390"/>
              <a:gd name="T41" fmla="*/ 2147483647 h 391"/>
              <a:gd name="T42" fmla="*/ 2147483647 w 390"/>
              <a:gd name="T43" fmla="*/ 2147483647 h 391"/>
              <a:gd name="T44" fmla="*/ 887465947 w 390"/>
              <a:gd name="T45" fmla="*/ 2147483647 h 391"/>
              <a:gd name="T46" fmla="*/ 2147483647 w 390"/>
              <a:gd name="T47" fmla="*/ 2147483647 h 391"/>
              <a:gd name="T48" fmla="*/ 420383288 w 390"/>
              <a:gd name="T49" fmla="*/ 2147483647 h 391"/>
              <a:gd name="T50" fmla="*/ 326964044 w 390"/>
              <a:gd name="T51" fmla="*/ 2147483647 h 391"/>
              <a:gd name="T52" fmla="*/ 2147483647 w 390"/>
              <a:gd name="T53" fmla="*/ 2147483647 h 391"/>
              <a:gd name="T54" fmla="*/ 280251005 w 390"/>
              <a:gd name="T55" fmla="*/ 2147483647 h 391"/>
              <a:gd name="T56" fmla="*/ 2147483647 w 390"/>
              <a:gd name="T57" fmla="*/ 2147483647 h 391"/>
              <a:gd name="T58" fmla="*/ 2147483647 w 390"/>
              <a:gd name="T59" fmla="*/ 2147483647 h 391"/>
              <a:gd name="T60" fmla="*/ 186838542 w 390"/>
              <a:gd name="T61" fmla="*/ 2147483647 h 391"/>
              <a:gd name="T62" fmla="*/ 2147483647 w 390"/>
              <a:gd name="T63" fmla="*/ 2147483647 h 391"/>
              <a:gd name="T64" fmla="*/ 2147483647 w 390"/>
              <a:gd name="T65" fmla="*/ 2147483647 h 391"/>
              <a:gd name="T66" fmla="*/ 233544800 w 390"/>
              <a:gd name="T67" fmla="*/ 2147483647 h 391"/>
              <a:gd name="T68" fmla="*/ 2147483647 w 390"/>
              <a:gd name="T69" fmla="*/ 2147483647 h 391"/>
              <a:gd name="T70" fmla="*/ 2147483647 w 390"/>
              <a:gd name="T71" fmla="*/ 2147483647 h 391"/>
              <a:gd name="T72" fmla="*/ 513795805 w 390"/>
              <a:gd name="T73" fmla="*/ 2147483647 h 391"/>
              <a:gd name="T74" fmla="*/ 2147483647 w 390"/>
              <a:gd name="T75" fmla="*/ 2147483647 h 391"/>
              <a:gd name="T76" fmla="*/ 747340498 w 390"/>
              <a:gd name="T77" fmla="*/ 2147483647 h 391"/>
              <a:gd name="T78" fmla="*/ 2147483647 w 390"/>
              <a:gd name="T79" fmla="*/ 2147483647 h 391"/>
              <a:gd name="T80" fmla="*/ 2147483647 w 390"/>
              <a:gd name="T81" fmla="*/ 2147483647 h 391"/>
              <a:gd name="T82" fmla="*/ 1541394036 w 390"/>
              <a:gd name="T83" fmla="*/ 2147483647 h 391"/>
              <a:gd name="T84" fmla="*/ 1681519485 w 390"/>
              <a:gd name="T85" fmla="*/ 2147483647 h 391"/>
              <a:gd name="T86" fmla="*/ 2147483647 w 390"/>
              <a:gd name="T87" fmla="*/ 2147483647 h 391"/>
              <a:gd name="T88" fmla="*/ 2147483647 w 390"/>
              <a:gd name="T89" fmla="*/ 2147483647 h 391"/>
              <a:gd name="T90" fmla="*/ 2147483647 w 390"/>
              <a:gd name="T91" fmla="*/ 2147483647 h 391"/>
              <a:gd name="T92" fmla="*/ 2147483647 w 390"/>
              <a:gd name="T93" fmla="*/ 2147483647 h 391"/>
              <a:gd name="T94" fmla="*/ 2147483647 w 390"/>
              <a:gd name="T95" fmla="*/ 2147483647 h 391"/>
              <a:gd name="T96" fmla="*/ 2147483647 w 390"/>
              <a:gd name="T97" fmla="*/ 1982092179 h 391"/>
              <a:gd name="T98" fmla="*/ 2147483647 w 390"/>
              <a:gd name="T99" fmla="*/ 1793319512 h 391"/>
              <a:gd name="T100" fmla="*/ 2147483647 w 390"/>
              <a:gd name="T101" fmla="*/ 1604554145 h 391"/>
              <a:gd name="T102" fmla="*/ 2147483647 w 390"/>
              <a:gd name="T103" fmla="*/ 1085432209 h 391"/>
              <a:gd name="T104" fmla="*/ 2147483647 w 390"/>
              <a:gd name="T105" fmla="*/ 991049525 h 391"/>
              <a:gd name="T106" fmla="*/ 2147483647 w 390"/>
              <a:gd name="T107" fmla="*/ 849464979 h 391"/>
              <a:gd name="T108" fmla="*/ 2147483647 w 390"/>
              <a:gd name="T109" fmla="*/ 660699611 h 391"/>
              <a:gd name="T110" fmla="*/ 2147483647 w 390"/>
              <a:gd name="T111" fmla="*/ 471927374 h 391"/>
              <a:gd name="T112" fmla="*/ 2147483647 w 390"/>
              <a:gd name="T113" fmla="*/ 424732490 h 391"/>
              <a:gd name="T114" fmla="*/ 2147483647 w 390"/>
              <a:gd name="T115" fmla="*/ 377544583 h 391"/>
              <a:gd name="T116" fmla="*/ 2147483647 w 390"/>
              <a:gd name="T117" fmla="*/ 188772291 h 391"/>
              <a:gd name="T118" fmla="*/ 2147483647 w 390"/>
              <a:gd name="T119" fmla="*/ 47194790 h 391"/>
              <a:gd name="T120" fmla="*/ 2147483647 w 390"/>
              <a:gd name="T121" fmla="*/ 235960252 h 39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90"/>
              <a:gd name="T184" fmla="*/ 0 h 391"/>
              <a:gd name="T185" fmla="*/ 390 w 390"/>
              <a:gd name="T186" fmla="*/ 391 h 39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90" h="391">
                <a:moveTo>
                  <a:pt x="193" y="389"/>
                </a:moveTo>
                <a:cubicBezTo>
                  <a:pt x="193" y="387"/>
                  <a:pt x="194" y="386"/>
                  <a:pt x="195" y="386"/>
                </a:cubicBezTo>
                <a:cubicBezTo>
                  <a:pt x="195" y="386"/>
                  <a:pt x="195" y="386"/>
                  <a:pt x="195" y="386"/>
                </a:cubicBezTo>
                <a:cubicBezTo>
                  <a:pt x="196" y="386"/>
                  <a:pt x="197" y="387"/>
                  <a:pt x="197" y="389"/>
                </a:cubicBezTo>
                <a:cubicBezTo>
                  <a:pt x="197" y="389"/>
                  <a:pt x="197" y="389"/>
                  <a:pt x="197" y="389"/>
                </a:cubicBezTo>
                <a:cubicBezTo>
                  <a:pt x="197" y="390"/>
                  <a:pt x="196" y="391"/>
                  <a:pt x="195" y="391"/>
                </a:cubicBezTo>
                <a:cubicBezTo>
                  <a:pt x="195" y="391"/>
                  <a:pt x="195" y="391"/>
                  <a:pt x="195" y="391"/>
                </a:cubicBezTo>
                <a:cubicBezTo>
                  <a:pt x="195" y="391"/>
                  <a:pt x="195" y="391"/>
                  <a:pt x="195" y="391"/>
                </a:cubicBezTo>
                <a:cubicBezTo>
                  <a:pt x="195" y="391"/>
                  <a:pt x="195" y="391"/>
                  <a:pt x="195" y="391"/>
                </a:cubicBezTo>
                <a:cubicBezTo>
                  <a:pt x="194" y="391"/>
                  <a:pt x="193" y="390"/>
                  <a:pt x="193" y="389"/>
                </a:cubicBezTo>
                <a:close/>
                <a:moveTo>
                  <a:pt x="200" y="388"/>
                </a:moveTo>
                <a:cubicBezTo>
                  <a:pt x="200" y="387"/>
                  <a:pt x="201" y="386"/>
                  <a:pt x="202" y="386"/>
                </a:cubicBezTo>
                <a:cubicBezTo>
                  <a:pt x="202" y="386"/>
                  <a:pt x="202" y="386"/>
                  <a:pt x="202" y="386"/>
                </a:cubicBezTo>
                <a:cubicBezTo>
                  <a:pt x="203" y="386"/>
                  <a:pt x="204" y="387"/>
                  <a:pt x="204" y="388"/>
                </a:cubicBezTo>
                <a:cubicBezTo>
                  <a:pt x="204" y="388"/>
                  <a:pt x="204" y="388"/>
                  <a:pt x="204" y="388"/>
                </a:cubicBezTo>
                <a:cubicBezTo>
                  <a:pt x="204" y="390"/>
                  <a:pt x="203" y="390"/>
                  <a:pt x="202" y="391"/>
                </a:cubicBezTo>
                <a:cubicBezTo>
                  <a:pt x="202" y="391"/>
                  <a:pt x="202" y="391"/>
                  <a:pt x="202" y="391"/>
                </a:cubicBezTo>
                <a:cubicBezTo>
                  <a:pt x="202" y="391"/>
                  <a:pt x="202" y="391"/>
                  <a:pt x="202" y="391"/>
                </a:cubicBezTo>
                <a:cubicBezTo>
                  <a:pt x="202" y="391"/>
                  <a:pt x="202" y="391"/>
                  <a:pt x="202" y="391"/>
                </a:cubicBezTo>
                <a:cubicBezTo>
                  <a:pt x="201" y="391"/>
                  <a:pt x="200" y="390"/>
                  <a:pt x="200" y="388"/>
                </a:cubicBezTo>
                <a:close/>
                <a:moveTo>
                  <a:pt x="188" y="391"/>
                </a:moveTo>
                <a:cubicBezTo>
                  <a:pt x="187" y="390"/>
                  <a:pt x="186" y="389"/>
                  <a:pt x="186" y="388"/>
                </a:cubicBezTo>
                <a:cubicBezTo>
                  <a:pt x="186" y="388"/>
                  <a:pt x="186" y="388"/>
                  <a:pt x="186" y="388"/>
                </a:cubicBezTo>
                <a:cubicBezTo>
                  <a:pt x="186" y="387"/>
                  <a:pt x="187" y="386"/>
                  <a:pt x="188" y="386"/>
                </a:cubicBezTo>
                <a:cubicBezTo>
                  <a:pt x="188" y="386"/>
                  <a:pt x="188" y="386"/>
                  <a:pt x="188" y="386"/>
                </a:cubicBezTo>
                <a:cubicBezTo>
                  <a:pt x="189" y="386"/>
                  <a:pt x="190" y="387"/>
                  <a:pt x="190" y="388"/>
                </a:cubicBezTo>
                <a:cubicBezTo>
                  <a:pt x="190" y="388"/>
                  <a:pt x="190" y="388"/>
                  <a:pt x="190" y="388"/>
                </a:cubicBezTo>
                <a:cubicBezTo>
                  <a:pt x="190" y="390"/>
                  <a:pt x="189" y="391"/>
                  <a:pt x="188" y="391"/>
                </a:cubicBezTo>
                <a:cubicBezTo>
                  <a:pt x="188" y="391"/>
                  <a:pt x="188" y="391"/>
                  <a:pt x="188" y="391"/>
                </a:cubicBezTo>
                <a:cubicBezTo>
                  <a:pt x="188" y="391"/>
                  <a:pt x="188" y="391"/>
                  <a:pt x="188" y="391"/>
                </a:cubicBezTo>
                <a:close/>
                <a:moveTo>
                  <a:pt x="207" y="388"/>
                </a:moveTo>
                <a:cubicBezTo>
                  <a:pt x="207" y="387"/>
                  <a:pt x="208" y="386"/>
                  <a:pt x="209" y="386"/>
                </a:cubicBezTo>
                <a:cubicBezTo>
                  <a:pt x="209" y="386"/>
                  <a:pt x="209" y="386"/>
                  <a:pt x="209" y="386"/>
                </a:cubicBezTo>
                <a:cubicBezTo>
                  <a:pt x="210" y="386"/>
                  <a:pt x="211" y="387"/>
                  <a:pt x="211" y="388"/>
                </a:cubicBezTo>
                <a:cubicBezTo>
                  <a:pt x="211" y="388"/>
                  <a:pt x="211" y="388"/>
                  <a:pt x="211" y="388"/>
                </a:cubicBezTo>
                <a:cubicBezTo>
                  <a:pt x="211" y="389"/>
                  <a:pt x="210" y="390"/>
                  <a:pt x="209" y="390"/>
                </a:cubicBezTo>
                <a:cubicBezTo>
                  <a:pt x="209" y="390"/>
                  <a:pt x="209" y="390"/>
                  <a:pt x="209" y="390"/>
                </a:cubicBezTo>
                <a:cubicBezTo>
                  <a:pt x="209" y="390"/>
                  <a:pt x="209" y="390"/>
                  <a:pt x="209" y="390"/>
                </a:cubicBezTo>
                <a:cubicBezTo>
                  <a:pt x="209" y="390"/>
                  <a:pt x="209" y="390"/>
                  <a:pt x="209" y="390"/>
                </a:cubicBezTo>
                <a:cubicBezTo>
                  <a:pt x="208" y="390"/>
                  <a:pt x="207" y="389"/>
                  <a:pt x="207" y="388"/>
                </a:cubicBezTo>
                <a:close/>
                <a:moveTo>
                  <a:pt x="181" y="390"/>
                </a:moveTo>
                <a:cubicBezTo>
                  <a:pt x="179" y="390"/>
                  <a:pt x="178" y="389"/>
                  <a:pt x="179" y="388"/>
                </a:cubicBezTo>
                <a:cubicBezTo>
                  <a:pt x="179" y="388"/>
                  <a:pt x="179" y="388"/>
                  <a:pt x="179" y="388"/>
                </a:cubicBezTo>
                <a:cubicBezTo>
                  <a:pt x="179" y="387"/>
                  <a:pt x="180" y="386"/>
                  <a:pt x="181" y="386"/>
                </a:cubicBezTo>
                <a:cubicBezTo>
                  <a:pt x="181" y="386"/>
                  <a:pt x="181" y="386"/>
                  <a:pt x="181" y="386"/>
                </a:cubicBezTo>
                <a:cubicBezTo>
                  <a:pt x="182" y="386"/>
                  <a:pt x="183" y="387"/>
                  <a:pt x="183" y="388"/>
                </a:cubicBezTo>
                <a:cubicBezTo>
                  <a:pt x="183" y="388"/>
                  <a:pt x="183" y="388"/>
                  <a:pt x="183" y="388"/>
                </a:cubicBezTo>
                <a:cubicBezTo>
                  <a:pt x="183" y="389"/>
                  <a:pt x="182" y="390"/>
                  <a:pt x="181" y="390"/>
                </a:cubicBezTo>
                <a:cubicBezTo>
                  <a:pt x="181" y="390"/>
                  <a:pt x="181" y="390"/>
                  <a:pt x="181" y="390"/>
                </a:cubicBezTo>
                <a:cubicBezTo>
                  <a:pt x="181" y="390"/>
                  <a:pt x="181" y="390"/>
                  <a:pt x="181" y="390"/>
                </a:cubicBezTo>
                <a:close/>
                <a:moveTo>
                  <a:pt x="214" y="388"/>
                </a:moveTo>
                <a:cubicBezTo>
                  <a:pt x="214" y="386"/>
                  <a:pt x="215" y="385"/>
                  <a:pt x="216" y="385"/>
                </a:cubicBezTo>
                <a:cubicBezTo>
                  <a:pt x="216" y="385"/>
                  <a:pt x="216" y="385"/>
                  <a:pt x="216" y="385"/>
                </a:cubicBezTo>
                <a:cubicBezTo>
                  <a:pt x="217" y="385"/>
                  <a:pt x="218" y="386"/>
                  <a:pt x="218" y="387"/>
                </a:cubicBezTo>
                <a:cubicBezTo>
                  <a:pt x="218" y="387"/>
                  <a:pt x="218" y="387"/>
                  <a:pt x="218" y="387"/>
                </a:cubicBezTo>
                <a:cubicBezTo>
                  <a:pt x="219" y="388"/>
                  <a:pt x="218" y="389"/>
                  <a:pt x="217" y="389"/>
                </a:cubicBezTo>
                <a:cubicBezTo>
                  <a:pt x="217" y="389"/>
                  <a:pt x="217" y="389"/>
                  <a:pt x="217" y="389"/>
                </a:cubicBezTo>
                <a:cubicBezTo>
                  <a:pt x="217" y="389"/>
                  <a:pt x="217" y="389"/>
                  <a:pt x="217" y="389"/>
                </a:cubicBezTo>
                <a:cubicBezTo>
                  <a:pt x="217" y="389"/>
                  <a:pt x="217" y="389"/>
                  <a:pt x="217" y="389"/>
                </a:cubicBezTo>
                <a:cubicBezTo>
                  <a:pt x="216" y="389"/>
                  <a:pt x="216" y="389"/>
                  <a:pt x="216" y="389"/>
                </a:cubicBezTo>
                <a:cubicBezTo>
                  <a:pt x="216" y="389"/>
                  <a:pt x="216" y="389"/>
                  <a:pt x="216" y="389"/>
                </a:cubicBezTo>
                <a:cubicBezTo>
                  <a:pt x="215" y="389"/>
                  <a:pt x="214" y="389"/>
                  <a:pt x="214" y="388"/>
                </a:cubicBezTo>
                <a:close/>
                <a:moveTo>
                  <a:pt x="173" y="389"/>
                </a:moveTo>
                <a:cubicBezTo>
                  <a:pt x="172" y="389"/>
                  <a:pt x="171" y="388"/>
                  <a:pt x="171" y="387"/>
                </a:cubicBezTo>
                <a:cubicBezTo>
                  <a:pt x="171" y="387"/>
                  <a:pt x="171" y="387"/>
                  <a:pt x="171" y="387"/>
                </a:cubicBezTo>
                <a:cubicBezTo>
                  <a:pt x="171" y="386"/>
                  <a:pt x="173" y="385"/>
                  <a:pt x="174" y="385"/>
                </a:cubicBezTo>
                <a:cubicBezTo>
                  <a:pt x="174" y="385"/>
                  <a:pt x="174" y="385"/>
                  <a:pt x="174" y="385"/>
                </a:cubicBezTo>
                <a:cubicBezTo>
                  <a:pt x="175" y="385"/>
                  <a:pt x="176" y="386"/>
                  <a:pt x="176" y="388"/>
                </a:cubicBezTo>
                <a:cubicBezTo>
                  <a:pt x="176" y="388"/>
                  <a:pt x="176" y="388"/>
                  <a:pt x="176" y="388"/>
                </a:cubicBezTo>
                <a:cubicBezTo>
                  <a:pt x="175" y="389"/>
                  <a:pt x="175" y="389"/>
                  <a:pt x="173" y="389"/>
                </a:cubicBezTo>
                <a:cubicBezTo>
                  <a:pt x="173" y="389"/>
                  <a:pt x="173" y="389"/>
                  <a:pt x="173" y="389"/>
                </a:cubicBezTo>
                <a:cubicBezTo>
                  <a:pt x="173" y="389"/>
                  <a:pt x="173" y="389"/>
                  <a:pt x="173" y="389"/>
                </a:cubicBezTo>
                <a:close/>
                <a:moveTo>
                  <a:pt x="221" y="387"/>
                </a:moveTo>
                <a:cubicBezTo>
                  <a:pt x="221" y="386"/>
                  <a:pt x="222" y="385"/>
                  <a:pt x="223" y="384"/>
                </a:cubicBezTo>
                <a:cubicBezTo>
                  <a:pt x="223" y="384"/>
                  <a:pt x="223" y="384"/>
                  <a:pt x="223" y="384"/>
                </a:cubicBezTo>
                <a:cubicBezTo>
                  <a:pt x="224" y="384"/>
                  <a:pt x="225" y="385"/>
                  <a:pt x="226" y="386"/>
                </a:cubicBezTo>
                <a:cubicBezTo>
                  <a:pt x="226" y="386"/>
                  <a:pt x="226" y="386"/>
                  <a:pt x="226" y="386"/>
                </a:cubicBezTo>
                <a:cubicBezTo>
                  <a:pt x="226" y="387"/>
                  <a:pt x="225" y="388"/>
                  <a:pt x="224" y="389"/>
                </a:cubicBezTo>
                <a:cubicBezTo>
                  <a:pt x="224" y="389"/>
                  <a:pt x="224" y="389"/>
                  <a:pt x="224" y="389"/>
                </a:cubicBezTo>
                <a:cubicBezTo>
                  <a:pt x="224" y="389"/>
                  <a:pt x="224" y="389"/>
                  <a:pt x="223" y="389"/>
                </a:cubicBezTo>
                <a:cubicBezTo>
                  <a:pt x="223" y="389"/>
                  <a:pt x="223" y="389"/>
                  <a:pt x="223" y="389"/>
                </a:cubicBezTo>
                <a:cubicBezTo>
                  <a:pt x="222" y="389"/>
                  <a:pt x="222" y="388"/>
                  <a:pt x="221" y="387"/>
                </a:cubicBezTo>
                <a:close/>
                <a:moveTo>
                  <a:pt x="166" y="388"/>
                </a:moveTo>
                <a:cubicBezTo>
                  <a:pt x="165" y="388"/>
                  <a:pt x="164" y="387"/>
                  <a:pt x="164" y="386"/>
                </a:cubicBezTo>
                <a:cubicBezTo>
                  <a:pt x="164" y="386"/>
                  <a:pt x="164" y="386"/>
                  <a:pt x="164" y="386"/>
                </a:cubicBezTo>
                <a:cubicBezTo>
                  <a:pt x="164" y="385"/>
                  <a:pt x="165" y="384"/>
                  <a:pt x="167" y="384"/>
                </a:cubicBezTo>
                <a:cubicBezTo>
                  <a:pt x="167" y="384"/>
                  <a:pt x="167" y="384"/>
                  <a:pt x="167" y="384"/>
                </a:cubicBezTo>
                <a:cubicBezTo>
                  <a:pt x="168" y="384"/>
                  <a:pt x="169" y="386"/>
                  <a:pt x="168" y="387"/>
                </a:cubicBezTo>
                <a:cubicBezTo>
                  <a:pt x="168" y="387"/>
                  <a:pt x="168" y="387"/>
                  <a:pt x="168" y="387"/>
                </a:cubicBezTo>
                <a:cubicBezTo>
                  <a:pt x="168" y="388"/>
                  <a:pt x="167" y="389"/>
                  <a:pt x="166" y="389"/>
                </a:cubicBezTo>
                <a:cubicBezTo>
                  <a:pt x="166" y="389"/>
                  <a:pt x="166" y="389"/>
                  <a:pt x="166" y="389"/>
                </a:cubicBezTo>
                <a:cubicBezTo>
                  <a:pt x="166" y="389"/>
                  <a:pt x="166" y="389"/>
                  <a:pt x="166" y="388"/>
                </a:cubicBezTo>
                <a:close/>
                <a:moveTo>
                  <a:pt x="229" y="386"/>
                </a:moveTo>
                <a:cubicBezTo>
                  <a:pt x="228" y="384"/>
                  <a:pt x="229" y="383"/>
                  <a:pt x="230" y="383"/>
                </a:cubicBezTo>
                <a:cubicBezTo>
                  <a:pt x="230" y="383"/>
                  <a:pt x="230" y="383"/>
                  <a:pt x="230" y="383"/>
                </a:cubicBezTo>
                <a:cubicBezTo>
                  <a:pt x="231" y="383"/>
                  <a:pt x="232" y="384"/>
                  <a:pt x="233" y="385"/>
                </a:cubicBezTo>
                <a:cubicBezTo>
                  <a:pt x="233" y="385"/>
                  <a:pt x="233" y="385"/>
                  <a:pt x="233" y="385"/>
                </a:cubicBezTo>
                <a:cubicBezTo>
                  <a:pt x="233" y="386"/>
                  <a:pt x="232" y="387"/>
                  <a:pt x="231" y="387"/>
                </a:cubicBezTo>
                <a:cubicBezTo>
                  <a:pt x="231" y="387"/>
                  <a:pt x="231" y="387"/>
                  <a:pt x="231" y="387"/>
                </a:cubicBezTo>
                <a:cubicBezTo>
                  <a:pt x="231" y="387"/>
                  <a:pt x="231" y="387"/>
                  <a:pt x="231" y="387"/>
                </a:cubicBezTo>
                <a:cubicBezTo>
                  <a:pt x="231" y="387"/>
                  <a:pt x="231" y="387"/>
                  <a:pt x="231" y="387"/>
                </a:cubicBezTo>
                <a:cubicBezTo>
                  <a:pt x="230" y="387"/>
                  <a:pt x="229" y="387"/>
                  <a:pt x="229" y="386"/>
                </a:cubicBezTo>
                <a:close/>
                <a:moveTo>
                  <a:pt x="159" y="387"/>
                </a:moveTo>
                <a:cubicBezTo>
                  <a:pt x="159" y="387"/>
                  <a:pt x="159" y="387"/>
                  <a:pt x="159" y="387"/>
                </a:cubicBezTo>
                <a:cubicBezTo>
                  <a:pt x="159" y="387"/>
                  <a:pt x="159" y="387"/>
                  <a:pt x="159" y="387"/>
                </a:cubicBezTo>
                <a:cubicBezTo>
                  <a:pt x="158" y="387"/>
                  <a:pt x="157" y="386"/>
                  <a:pt x="157" y="385"/>
                </a:cubicBezTo>
                <a:cubicBezTo>
                  <a:pt x="157" y="385"/>
                  <a:pt x="157" y="385"/>
                  <a:pt x="157" y="385"/>
                </a:cubicBezTo>
                <a:cubicBezTo>
                  <a:pt x="157" y="384"/>
                  <a:pt x="158" y="383"/>
                  <a:pt x="160" y="383"/>
                </a:cubicBezTo>
                <a:cubicBezTo>
                  <a:pt x="160" y="383"/>
                  <a:pt x="160" y="383"/>
                  <a:pt x="160" y="383"/>
                </a:cubicBezTo>
                <a:cubicBezTo>
                  <a:pt x="161" y="383"/>
                  <a:pt x="161" y="384"/>
                  <a:pt x="161" y="386"/>
                </a:cubicBezTo>
                <a:cubicBezTo>
                  <a:pt x="161" y="386"/>
                  <a:pt x="161" y="386"/>
                  <a:pt x="161" y="386"/>
                </a:cubicBezTo>
                <a:cubicBezTo>
                  <a:pt x="161" y="387"/>
                  <a:pt x="160" y="387"/>
                  <a:pt x="159" y="387"/>
                </a:cubicBezTo>
                <a:cubicBezTo>
                  <a:pt x="159" y="387"/>
                  <a:pt x="159" y="387"/>
                  <a:pt x="159" y="387"/>
                </a:cubicBezTo>
                <a:cubicBezTo>
                  <a:pt x="159" y="387"/>
                  <a:pt x="159" y="387"/>
                  <a:pt x="159" y="387"/>
                </a:cubicBezTo>
                <a:close/>
                <a:moveTo>
                  <a:pt x="236" y="384"/>
                </a:moveTo>
                <a:cubicBezTo>
                  <a:pt x="235" y="383"/>
                  <a:pt x="236" y="382"/>
                  <a:pt x="237" y="382"/>
                </a:cubicBezTo>
                <a:cubicBezTo>
                  <a:pt x="237" y="382"/>
                  <a:pt x="237" y="382"/>
                  <a:pt x="237" y="382"/>
                </a:cubicBezTo>
                <a:cubicBezTo>
                  <a:pt x="238" y="381"/>
                  <a:pt x="239" y="382"/>
                  <a:pt x="240" y="383"/>
                </a:cubicBezTo>
                <a:cubicBezTo>
                  <a:pt x="240" y="383"/>
                  <a:pt x="240" y="383"/>
                  <a:pt x="240" y="383"/>
                </a:cubicBezTo>
                <a:cubicBezTo>
                  <a:pt x="240" y="384"/>
                  <a:pt x="239" y="386"/>
                  <a:pt x="238" y="386"/>
                </a:cubicBezTo>
                <a:cubicBezTo>
                  <a:pt x="238" y="386"/>
                  <a:pt x="238" y="386"/>
                  <a:pt x="238" y="386"/>
                </a:cubicBezTo>
                <a:cubicBezTo>
                  <a:pt x="238" y="386"/>
                  <a:pt x="238" y="386"/>
                  <a:pt x="238" y="386"/>
                </a:cubicBezTo>
                <a:cubicBezTo>
                  <a:pt x="238" y="386"/>
                  <a:pt x="238" y="386"/>
                  <a:pt x="238" y="386"/>
                </a:cubicBezTo>
                <a:cubicBezTo>
                  <a:pt x="238" y="386"/>
                  <a:pt x="238" y="386"/>
                  <a:pt x="238" y="386"/>
                </a:cubicBezTo>
                <a:cubicBezTo>
                  <a:pt x="238" y="386"/>
                  <a:pt x="238" y="386"/>
                  <a:pt x="238" y="386"/>
                </a:cubicBezTo>
                <a:cubicBezTo>
                  <a:pt x="237" y="386"/>
                  <a:pt x="236" y="385"/>
                  <a:pt x="236" y="384"/>
                </a:cubicBezTo>
                <a:close/>
                <a:moveTo>
                  <a:pt x="152" y="386"/>
                </a:moveTo>
                <a:cubicBezTo>
                  <a:pt x="151" y="386"/>
                  <a:pt x="150" y="384"/>
                  <a:pt x="150" y="383"/>
                </a:cubicBezTo>
                <a:cubicBezTo>
                  <a:pt x="150" y="383"/>
                  <a:pt x="150" y="383"/>
                  <a:pt x="150" y="383"/>
                </a:cubicBezTo>
                <a:cubicBezTo>
                  <a:pt x="150" y="382"/>
                  <a:pt x="151" y="381"/>
                  <a:pt x="153" y="382"/>
                </a:cubicBezTo>
                <a:cubicBezTo>
                  <a:pt x="153" y="382"/>
                  <a:pt x="153" y="382"/>
                  <a:pt x="153" y="382"/>
                </a:cubicBezTo>
                <a:cubicBezTo>
                  <a:pt x="154" y="382"/>
                  <a:pt x="154" y="383"/>
                  <a:pt x="154" y="384"/>
                </a:cubicBezTo>
                <a:cubicBezTo>
                  <a:pt x="154" y="384"/>
                  <a:pt x="154" y="384"/>
                  <a:pt x="154" y="384"/>
                </a:cubicBezTo>
                <a:cubicBezTo>
                  <a:pt x="154" y="385"/>
                  <a:pt x="153" y="386"/>
                  <a:pt x="152" y="386"/>
                </a:cubicBezTo>
                <a:cubicBezTo>
                  <a:pt x="152" y="386"/>
                  <a:pt x="152" y="386"/>
                  <a:pt x="152" y="386"/>
                </a:cubicBezTo>
                <a:cubicBezTo>
                  <a:pt x="152" y="386"/>
                  <a:pt x="152" y="386"/>
                  <a:pt x="152" y="386"/>
                </a:cubicBezTo>
                <a:close/>
                <a:moveTo>
                  <a:pt x="243" y="383"/>
                </a:moveTo>
                <a:cubicBezTo>
                  <a:pt x="242" y="381"/>
                  <a:pt x="243" y="380"/>
                  <a:pt x="244" y="380"/>
                </a:cubicBezTo>
                <a:cubicBezTo>
                  <a:pt x="244" y="380"/>
                  <a:pt x="244" y="380"/>
                  <a:pt x="244" y="380"/>
                </a:cubicBezTo>
                <a:cubicBezTo>
                  <a:pt x="245" y="380"/>
                  <a:pt x="246" y="380"/>
                  <a:pt x="247" y="382"/>
                </a:cubicBezTo>
                <a:cubicBezTo>
                  <a:pt x="247" y="382"/>
                  <a:pt x="247" y="382"/>
                  <a:pt x="247" y="382"/>
                </a:cubicBezTo>
                <a:cubicBezTo>
                  <a:pt x="247" y="383"/>
                  <a:pt x="246" y="384"/>
                  <a:pt x="245" y="384"/>
                </a:cubicBezTo>
                <a:cubicBezTo>
                  <a:pt x="245" y="384"/>
                  <a:pt x="245" y="384"/>
                  <a:pt x="245" y="384"/>
                </a:cubicBezTo>
                <a:cubicBezTo>
                  <a:pt x="245" y="384"/>
                  <a:pt x="245" y="384"/>
                  <a:pt x="245" y="384"/>
                </a:cubicBezTo>
                <a:cubicBezTo>
                  <a:pt x="245" y="384"/>
                  <a:pt x="245" y="384"/>
                  <a:pt x="245" y="384"/>
                </a:cubicBezTo>
                <a:cubicBezTo>
                  <a:pt x="244" y="384"/>
                  <a:pt x="243" y="384"/>
                  <a:pt x="243" y="383"/>
                </a:cubicBezTo>
                <a:close/>
                <a:moveTo>
                  <a:pt x="145" y="384"/>
                </a:moveTo>
                <a:cubicBezTo>
                  <a:pt x="145" y="384"/>
                  <a:pt x="145" y="384"/>
                  <a:pt x="145" y="384"/>
                </a:cubicBezTo>
                <a:cubicBezTo>
                  <a:pt x="145" y="384"/>
                  <a:pt x="145" y="384"/>
                  <a:pt x="145" y="384"/>
                </a:cubicBezTo>
                <a:cubicBezTo>
                  <a:pt x="143" y="384"/>
                  <a:pt x="143" y="383"/>
                  <a:pt x="143" y="381"/>
                </a:cubicBezTo>
                <a:cubicBezTo>
                  <a:pt x="143" y="381"/>
                  <a:pt x="143" y="381"/>
                  <a:pt x="143" y="381"/>
                </a:cubicBezTo>
                <a:cubicBezTo>
                  <a:pt x="143" y="380"/>
                  <a:pt x="145" y="380"/>
                  <a:pt x="146" y="380"/>
                </a:cubicBezTo>
                <a:cubicBezTo>
                  <a:pt x="146" y="380"/>
                  <a:pt x="146" y="380"/>
                  <a:pt x="146" y="380"/>
                </a:cubicBezTo>
                <a:cubicBezTo>
                  <a:pt x="147" y="380"/>
                  <a:pt x="147" y="381"/>
                  <a:pt x="147" y="383"/>
                </a:cubicBezTo>
                <a:cubicBezTo>
                  <a:pt x="147" y="383"/>
                  <a:pt x="147" y="383"/>
                  <a:pt x="147" y="383"/>
                </a:cubicBezTo>
                <a:cubicBezTo>
                  <a:pt x="147" y="383"/>
                  <a:pt x="146" y="384"/>
                  <a:pt x="145" y="384"/>
                </a:cubicBezTo>
                <a:cubicBezTo>
                  <a:pt x="145" y="384"/>
                  <a:pt x="145" y="384"/>
                  <a:pt x="145" y="384"/>
                </a:cubicBezTo>
                <a:cubicBezTo>
                  <a:pt x="145" y="384"/>
                  <a:pt x="145" y="384"/>
                  <a:pt x="145" y="384"/>
                </a:cubicBezTo>
                <a:close/>
                <a:moveTo>
                  <a:pt x="250" y="381"/>
                </a:moveTo>
                <a:cubicBezTo>
                  <a:pt x="249" y="380"/>
                  <a:pt x="250" y="378"/>
                  <a:pt x="251" y="378"/>
                </a:cubicBezTo>
                <a:cubicBezTo>
                  <a:pt x="251" y="378"/>
                  <a:pt x="251" y="378"/>
                  <a:pt x="251" y="378"/>
                </a:cubicBezTo>
                <a:cubicBezTo>
                  <a:pt x="252" y="378"/>
                  <a:pt x="253" y="378"/>
                  <a:pt x="254" y="379"/>
                </a:cubicBezTo>
                <a:cubicBezTo>
                  <a:pt x="254" y="379"/>
                  <a:pt x="254" y="379"/>
                  <a:pt x="254" y="379"/>
                </a:cubicBezTo>
                <a:cubicBezTo>
                  <a:pt x="254" y="381"/>
                  <a:pt x="253" y="382"/>
                  <a:pt x="252" y="382"/>
                </a:cubicBezTo>
                <a:cubicBezTo>
                  <a:pt x="252" y="382"/>
                  <a:pt x="252" y="382"/>
                  <a:pt x="252" y="382"/>
                </a:cubicBezTo>
                <a:cubicBezTo>
                  <a:pt x="252" y="382"/>
                  <a:pt x="252" y="382"/>
                  <a:pt x="252" y="382"/>
                </a:cubicBezTo>
                <a:cubicBezTo>
                  <a:pt x="252" y="382"/>
                  <a:pt x="252" y="382"/>
                  <a:pt x="252" y="382"/>
                </a:cubicBezTo>
                <a:cubicBezTo>
                  <a:pt x="251" y="382"/>
                  <a:pt x="250" y="382"/>
                  <a:pt x="250" y="381"/>
                </a:cubicBezTo>
                <a:close/>
                <a:moveTo>
                  <a:pt x="138" y="382"/>
                </a:moveTo>
                <a:cubicBezTo>
                  <a:pt x="136" y="382"/>
                  <a:pt x="136" y="380"/>
                  <a:pt x="136" y="379"/>
                </a:cubicBezTo>
                <a:cubicBezTo>
                  <a:pt x="136" y="379"/>
                  <a:pt x="136" y="379"/>
                  <a:pt x="136" y="379"/>
                </a:cubicBezTo>
                <a:cubicBezTo>
                  <a:pt x="136" y="378"/>
                  <a:pt x="138" y="378"/>
                  <a:pt x="139" y="378"/>
                </a:cubicBezTo>
                <a:cubicBezTo>
                  <a:pt x="139" y="378"/>
                  <a:pt x="139" y="378"/>
                  <a:pt x="139" y="378"/>
                </a:cubicBezTo>
                <a:cubicBezTo>
                  <a:pt x="140" y="378"/>
                  <a:pt x="141" y="379"/>
                  <a:pt x="140" y="381"/>
                </a:cubicBezTo>
                <a:cubicBezTo>
                  <a:pt x="140" y="381"/>
                  <a:pt x="140" y="381"/>
                  <a:pt x="140" y="381"/>
                </a:cubicBezTo>
                <a:cubicBezTo>
                  <a:pt x="140" y="382"/>
                  <a:pt x="139" y="382"/>
                  <a:pt x="138" y="382"/>
                </a:cubicBezTo>
                <a:cubicBezTo>
                  <a:pt x="138" y="382"/>
                  <a:pt x="138" y="382"/>
                  <a:pt x="138" y="382"/>
                </a:cubicBezTo>
                <a:cubicBezTo>
                  <a:pt x="138" y="382"/>
                  <a:pt x="138" y="382"/>
                  <a:pt x="138" y="382"/>
                </a:cubicBezTo>
                <a:close/>
                <a:moveTo>
                  <a:pt x="256" y="379"/>
                </a:moveTo>
                <a:cubicBezTo>
                  <a:pt x="256" y="377"/>
                  <a:pt x="257" y="376"/>
                  <a:pt x="258" y="376"/>
                </a:cubicBezTo>
                <a:cubicBezTo>
                  <a:pt x="258" y="376"/>
                  <a:pt x="258" y="376"/>
                  <a:pt x="258" y="376"/>
                </a:cubicBezTo>
                <a:cubicBezTo>
                  <a:pt x="259" y="375"/>
                  <a:pt x="260" y="376"/>
                  <a:pt x="260" y="377"/>
                </a:cubicBezTo>
                <a:cubicBezTo>
                  <a:pt x="260" y="377"/>
                  <a:pt x="260" y="377"/>
                  <a:pt x="260" y="377"/>
                </a:cubicBezTo>
                <a:cubicBezTo>
                  <a:pt x="261" y="378"/>
                  <a:pt x="260" y="379"/>
                  <a:pt x="259" y="380"/>
                </a:cubicBezTo>
                <a:cubicBezTo>
                  <a:pt x="259" y="380"/>
                  <a:pt x="259" y="380"/>
                  <a:pt x="259" y="380"/>
                </a:cubicBezTo>
                <a:cubicBezTo>
                  <a:pt x="259" y="380"/>
                  <a:pt x="259" y="380"/>
                  <a:pt x="259" y="380"/>
                </a:cubicBezTo>
                <a:cubicBezTo>
                  <a:pt x="259" y="380"/>
                  <a:pt x="259" y="380"/>
                  <a:pt x="259" y="380"/>
                </a:cubicBezTo>
                <a:cubicBezTo>
                  <a:pt x="258" y="380"/>
                  <a:pt x="257" y="379"/>
                  <a:pt x="256" y="379"/>
                </a:cubicBezTo>
                <a:close/>
                <a:moveTo>
                  <a:pt x="131" y="380"/>
                </a:moveTo>
                <a:cubicBezTo>
                  <a:pt x="129" y="379"/>
                  <a:pt x="129" y="378"/>
                  <a:pt x="129" y="377"/>
                </a:cubicBezTo>
                <a:cubicBezTo>
                  <a:pt x="129" y="377"/>
                  <a:pt x="129" y="377"/>
                  <a:pt x="129" y="377"/>
                </a:cubicBezTo>
                <a:cubicBezTo>
                  <a:pt x="130" y="376"/>
                  <a:pt x="131" y="375"/>
                  <a:pt x="132" y="376"/>
                </a:cubicBezTo>
                <a:cubicBezTo>
                  <a:pt x="132" y="376"/>
                  <a:pt x="132" y="376"/>
                  <a:pt x="132" y="376"/>
                </a:cubicBezTo>
                <a:cubicBezTo>
                  <a:pt x="133" y="376"/>
                  <a:pt x="134" y="377"/>
                  <a:pt x="133" y="378"/>
                </a:cubicBezTo>
                <a:cubicBezTo>
                  <a:pt x="133" y="378"/>
                  <a:pt x="133" y="378"/>
                  <a:pt x="133" y="378"/>
                </a:cubicBezTo>
                <a:cubicBezTo>
                  <a:pt x="133" y="379"/>
                  <a:pt x="132" y="380"/>
                  <a:pt x="131" y="380"/>
                </a:cubicBezTo>
                <a:cubicBezTo>
                  <a:pt x="131" y="380"/>
                  <a:pt x="131" y="380"/>
                  <a:pt x="131" y="380"/>
                </a:cubicBezTo>
                <a:cubicBezTo>
                  <a:pt x="131" y="380"/>
                  <a:pt x="131" y="380"/>
                  <a:pt x="131" y="380"/>
                </a:cubicBezTo>
                <a:close/>
                <a:moveTo>
                  <a:pt x="263" y="376"/>
                </a:moveTo>
                <a:cubicBezTo>
                  <a:pt x="263" y="375"/>
                  <a:pt x="263" y="374"/>
                  <a:pt x="264" y="373"/>
                </a:cubicBezTo>
                <a:cubicBezTo>
                  <a:pt x="264" y="373"/>
                  <a:pt x="264" y="373"/>
                  <a:pt x="264" y="373"/>
                </a:cubicBezTo>
                <a:cubicBezTo>
                  <a:pt x="266" y="373"/>
                  <a:pt x="267" y="373"/>
                  <a:pt x="267" y="375"/>
                </a:cubicBezTo>
                <a:cubicBezTo>
                  <a:pt x="267" y="375"/>
                  <a:pt x="267" y="375"/>
                  <a:pt x="267" y="375"/>
                </a:cubicBezTo>
                <a:cubicBezTo>
                  <a:pt x="268" y="376"/>
                  <a:pt x="267" y="377"/>
                  <a:pt x="266" y="377"/>
                </a:cubicBezTo>
                <a:cubicBezTo>
                  <a:pt x="266" y="377"/>
                  <a:pt x="266" y="377"/>
                  <a:pt x="266" y="377"/>
                </a:cubicBezTo>
                <a:cubicBezTo>
                  <a:pt x="266" y="377"/>
                  <a:pt x="266" y="377"/>
                  <a:pt x="265" y="377"/>
                </a:cubicBezTo>
                <a:cubicBezTo>
                  <a:pt x="265" y="377"/>
                  <a:pt x="265" y="377"/>
                  <a:pt x="265" y="377"/>
                </a:cubicBezTo>
                <a:cubicBezTo>
                  <a:pt x="264" y="377"/>
                  <a:pt x="264" y="377"/>
                  <a:pt x="263" y="376"/>
                </a:cubicBezTo>
                <a:close/>
                <a:moveTo>
                  <a:pt x="124" y="377"/>
                </a:moveTo>
                <a:cubicBezTo>
                  <a:pt x="123" y="377"/>
                  <a:pt x="122" y="375"/>
                  <a:pt x="123" y="374"/>
                </a:cubicBezTo>
                <a:cubicBezTo>
                  <a:pt x="123" y="374"/>
                  <a:pt x="123" y="374"/>
                  <a:pt x="123" y="374"/>
                </a:cubicBezTo>
                <a:cubicBezTo>
                  <a:pt x="123" y="373"/>
                  <a:pt x="124" y="373"/>
                  <a:pt x="125" y="373"/>
                </a:cubicBezTo>
                <a:cubicBezTo>
                  <a:pt x="125" y="373"/>
                  <a:pt x="125" y="373"/>
                  <a:pt x="125" y="373"/>
                </a:cubicBezTo>
                <a:cubicBezTo>
                  <a:pt x="126" y="374"/>
                  <a:pt x="127" y="375"/>
                  <a:pt x="126" y="376"/>
                </a:cubicBezTo>
                <a:cubicBezTo>
                  <a:pt x="126" y="376"/>
                  <a:pt x="126" y="376"/>
                  <a:pt x="126" y="376"/>
                </a:cubicBezTo>
                <a:cubicBezTo>
                  <a:pt x="126" y="377"/>
                  <a:pt x="125" y="377"/>
                  <a:pt x="125" y="377"/>
                </a:cubicBezTo>
                <a:cubicBezTo>
                  <a:pt x="125" y="377"/>
                  <a:pt x="125" y="377"/>
                  <a:pt x="125" y="377"/>
                </a:cubicBezTo>
                <a:cubicBezTo>
                  <a:pt x="124" y="377"/>
                  <a:pt x="124" y="377"/>
                  <a:pt x="124" y="377"/>
                </a:cubicBezTo>
                <a:close/>
                <a:moveTo>
                  <a:pt x="270" y="373"/>
                </a:moveTo>
                <a:cubicBezTo>
                  <a:pt x="270" y="372"/>
                  <a:pt x="270" y="371"/>
                  <a:pt x="271" y="371"/>
                </a:cubicBezTo>
                <a:cubicBezTo>
                  <a:pt x="271" y="371"/>
                  <a:pt x="271" y="371"/>
                  <a:pt x="271" y="371"/>
                </a:cubicBezTo>
                <a:cubicBezTo>
                  <a:pt x="272" y="370"/>
                  <a:pt x="273" y="371"/>
                  <a:pt x="274" y="372"/>
                </a:cubicBezTo>
                <a:cubicBezTo>
                  <a:pt x="274" y="372"/>
                  <a:pt x="274" y="372"/>
                  <a:pt x="274" y="372"/>
                </a:cubicBezTo>
                <a:cubicBezTo>
                  <a:pt x="274" y="373"/>
                  <a:pt x="274" y="374"/>
                  <a:pt x="273" y="375"/>
                </a:cubicBezTo>
                <a:cubicBezTo>
                  <a:pt x="273" y="375"/>
                  <a:pt x="273" y="375"/>
                  <a:pt x="273" y="375"/>
                </a:cubicBezTo>
                <a:cubicBezTo>
                  <a:pt x="273" y="375"/>
                  <a:pt x="273" y="375"/>
                  <a:pt x="273" y="375"/>
                </a:cubicBezTo>
                <a:cubicBezTo>
                  <a:pt x="273" y="375"/>
                  <a:pt x="273" y="375"/>
                  <a:pt x="273" y="375"/>
                </a:cubicBezTo>
                <a:cubicBezTo>
                  <a:pt x="272" y="375"/>
                  <a:pt x="272" y="375"/>
                  <a:pt x="272" y="375"/>
                </a:cubicBezTo>
                <a:cubicBezTo>
                  <a:pt x="272" y="375"/>
                  <a:pt x="272" y="375"/>
                  <a:pt x="272" y="375"/>
                </a:cubicBezTo>
                <a:cubicBezTo>
                  <a:pt x="271" y="375"/>
                  <a:pt x="270" y="374"/>
                  <a:pt x="270" y="373"/>
                </a:cubicBezTo>
                <a:close/>
                <a:moveTo>
                  <a:pt x="117" y="374"/>
                </a:moveTo>
                <a:cubicBezTo>
                  <a:pt x="116" y="374"/>
                  <a:pt x="115" y="373"/>
                  <a:pt x="116" y="372"/>
                </a:cubicBezTo>
                <a:cubicBezTo>
                  <a:pt x="116" y="372"/>
                  <a:pt x="116" y="372"/>
                  <a:pt x="116" y="372"/>
                </a:cubicBezTo>
                <a:cubicBezTo>
                  <a:pt x="116" y="370"/>
                  <a:pt x="118" y="370"/>
                  <a:pt x="119" y="370"/>
                </a:cubicBezTo>
                <a:cubicBezTo>
                  <a:pt x="119" y="370"/>
                  <a:pt x="119" y="370"/>
                  <a:pt x="119" y="370"/>
                </a:cubicBezTo>
                <a:cubicBezTo>
                  <a:pt x="120" y="371"/>
                  <a:pt x="120" y="372"/>
                  <a:pt x="120" y="373"/>
                </a:cubicBezTo>
                <a:cubicBezTo>
                  <a:pt x="120" y="373"/>
                  <a:pt x="120" y="373"/>
                  <a:pt x="120" y="373"/>
                </a:cubicBezTo>
                <a:cubicBezTo>
                  <a:pt x="119" y="374"/>
                  <a:pt x="119" y="375"/>
                  <a:pt x="118" y="375"/>
                </a:cubicBezTo>
                <a:cubicBezTo>
                  <a:pt x="118" y="375"/>
                  <a:pt x="118" y="375"/>
                  <a:pt x="118" y="375"/>
                </a:cubicBezTo>
                <a:cubicBezTo>
                  <a:pt x="118" y="375"/>
                  <a:pt x="117" y="374"/>
                  <a:pt x="117" y="374"/>
                </a:cubicBezTo>
                <a:close/>
                <a:moveTo>
                  <a:pt x="277" y="370"/>
                </a:moveTo>
                <a:cubicBezTo>
                  <a:pt x="276" y="369"/>
                  <a:pt x="276" y="368"/>
                  <a:pt x="278" y="368"/>
                </a:cubicBezTo>
                <a:cubicBezTo>
                  <a:pt x="278" y="368"/>
                  <a:pt x="278" y="368"/>
                  <a:pt x="278" y="368"/>
                </a:cubicBezTo>
                <a:cubicBezTo>
                  <a:pt x="279" y="367"/>
                  <a:pt x="280" y="368"/>
                  <a:pt x="280" y="369"/>
                </a:cubicBezTo>
                <a:cubicBezTo>
                  <a:pt x="280" y="369"/>
                  <a:pt x="280" y="369"/>
                  <a:pt x="280" y="369"/>
                </a:cubicBezTo>
                <a:cubicBezTo>
                  <a:pt x="281" y="370"/>
                  <a:pt x="280" y="371"/>
                  <a:pt x="279" y="371"/>
                </a:cubicBezTo>
                <a:cubicBezTo>
                  <a:pt x="279" y="371"/>
                  <a:pt x="279" y="371"/>
                  <a:pt x="279" y="371"/>
                </a:cubicBezTo>
                <a:cubicBezTo>
                  <a:pt x="279" y="372"/>
                  <a:pt x="279" y="372"/>
                  <a:pt x="278" y="372"/>
                </a:cubicBezTo>
                <a:cubicBezTo>
                  <a:pt x="278" y="372"/>
                  <a:pt x="278" y="372"/>
                  <a:pt x="278" y="372"/>
                </a:cubicBezTo>
                <a:cubicBezTo>
                  <a:pt x="278" y="372"/>
                  <a:pt x="277" y="371"/>
                  <a:pt x="277" y="370"/>
                </a:cubicBezTo>
                <a:close/>
                <a:moveTo>
                  <a:pt x="110" y="371"/>
                </a:moveTo>
                <a:cubicBezTo>
                  <a:pt x="109" y="371"/>
                  <a:pt x="109" y="370"/>
                  <a:pt x="109" y="368"/>
                </a:cubicBezTo>
                <a:cubicBezTo>
                  <a:pt x="109" y="368"/>
                  <a:pt x="109" y="368"/>
                  <a:pt x="109" y="368"/>
                </a:cubicBezTo>
                <a:cubicBezTo>
                  <a:pt x="110" y="367"/>
                  <a:pt x="111" y="367"/>
                  <a:pt x="112" y="367"/>
                </a:cubicBezTo>
                <a:cubicBezTo>
                  <a:pt x="112" y="367"/>
                  <a:pt x="112" y="367"/>
                  <a:pt x="112" y="367"/>
                </a:cubicBezTo>
                <a:cubicBezTo>
                  <a:pt x="113" y="368"/>
                  <a:pt x="114" y="369"/>
                  <a:pt x="113" y="370"/>
                </a:cubicBezTo>
                <a:cubicBezTo>
                  <a:pt x="113" y="370"/>
                  <a:pt x="113" y="370"/>
                  <a:pt x="113" y="370"/>
                </a:cubicBezTo>
                <a:cubicBezTo>
                  <a:pt x="113" y="371"/>
                  <a:pt x="112" y="371"/>
                  <a:pt x="111" y="371"/>
                </a:cubicBezTo>
                <a:cubicBezTo>
                  <a:pt x="111" y="371"/>
                  <a:pt x="111" y="371"/>
                  <a:pt x="111" y="371"/>
                </a:cubicBezTo>
                <a:cubicBezTo>
                  <a:pt x="111" y="371"/>
                  <a:pt x="111" y="371"/>
                  <a:pt x="110" y="371"/>
                </a:cubicBezTo>
                <a:close/>
                <a:moveTo>
                  <a:pt x="283" y="367"/>
                </a:moveTo>
                <a:cubicBezTo>
                  <a:pt x="282" y="366"/>
                  <a:pt x="283" y="365"/>
                  <a:pt x="284" y="364"/>
                </a:cubicBezTo>
                <a:cubicBezTo>
                  <a:pt x="284" y="364"/>
                  <a:pt x="284" y="364"/>
                  <a:pt x="284" y="364"/>
                </a:cubicBezTo>
                <a:cubicBezTo>
                  <a:pt x="285" y="364"/>
                  <a:pt x="286" y="364"/>
                  <a:pt x="287" y="365"/>
                </a:cubicBezTo>
                <a:cubicBezTo>
                  <a:pt x="287" y="365"/>
                  <a:pt x="287" y="365"/>
                  <a:pt x="287" y="365"/>
                </a:cubicBezTo>
                <a:cubicBezTo>
                  <a:pt x="287" y="366"/>
                  <a:pt x="287" y="368"/>
                  <a:pt x="286" y="368"/>
                </a:cubicBezTo>
                <a:cubicBezTo>
                  <a:pt x="286" y="368"/>
                  <a:pt x="286" y="368"/>
                  <a:pt x="286" y="368"/>
                </a:cubicBezTo>
                <a:cubicBezTo>
                  <a:pt x="286" y="368"/>
                  <a:pt x="286" y="368"/>
                  <a:pt x="286" y="368"/>
                </a:cubicBezTo>
                <a:cubicBezTo>
                  <a:pt x="286" y="368"/>
                  <a:pt x="286" y="368"/>
                  <a:pt x="286" y="368"/>
                </a:cubicBezTo>
                <a:cubicBezTo>
                  <a:pt x="286" y="368"/>
                  <a:pt x="285" y="368"/>
                  <a:pt x="285" y="368"/>
                </a:cubicBezTo>
                <a:cubicBezTo>
                  <a:pt x="285" y="368"/>
                  <a:pt x="285" y="368"/>
                  <a:pt x="285" y="368"/>
                </a:cubicBezTo>
                <a:cubicBezTo>
                  <a:pt x="284" y="368"/>
                  <a:pt x="283" y="368"/>
                  <a:pt x="283" y="367"/>
                </a:cubicBezTo>
                <a:close/>
                <a:moveTo>
                  <a:pt x="104" y="368"/>
                </a:moveTo>
                <a:cubicBezTo>
                  <a:pt x="103" y="367"/>
                  <a:pt x="102" y="366"/>
                  <a:pt x="103" y="365"/>
                </a:cubicBezTo>
                <a:cubicBezTo>
                  <a:pt x="103" y="365"/>
                  <a:pt x="103" y="365"/>
                  <a:pt x="103" y="365"/>
                </a:cubicBezTo>
                <a:cubicBezTo>
                  <a:pt x="103" y="364"/>
                  <a:pt x="105" y="364"/>
                  <a:pt x="106" y="364"/>
                </a:cubicBezTo>
                <a:cubicBezTo>
                  <a:pt x="106" y="364"/>
                  <a:pt x="106" y="364"/>
                  <a:pt x="106" y="364"/>
                </a:cubicBezTo>
                <a:cubicBezTo>
                  <a:pt x="107" y="365"/>
                  <a:pt x="107" y="366"/>
                  <a:pt x="107" y="367"/>
                </a:cubicBezTo>
                <a:cubicBezTo>
                  <a:pt x="107" y="367"/>
                  <a:pt x="107" y="367"/>
                  <a:pt x="107" y="367"/>
                </a:cubicBezTo>
                <a:cubicBezTo>
                  <a:pt x="106" y="368"/>
                  <a:pt x="106" y="368"/>
                  <a:pt x="105" y="368"/>
                </a:cubicBezTo>
                <a:cubicBezTo>
                  <a:pt x="105" y="368"/>
                  <a:pt x="105" y="368"/>
                  <a:pt x="105" y="368"/>
                </a:cubicBezTo>
                <a:cubicBezTo>
                  <a:pt x="104" y="368"/>
                  <a:pt x="104" y="368"/>
                  <a:pt x="104" y="368"/>
                </a:cubicBezTo>
                <a:close/>
                <a:moveTo>
                  <a:pt x="289" y="364"/>
                </a:moveTo>
                <a:cubicBezTo>
                  <a:pt x="289" y="363"/>
                  <a:pt x="289" y="362"/>
                  <a:pt x="290" y="361"/>
                </a:cubicBezTo>
                <a:cubicBezTo>
                  <a:pt x="290" y="361"/>
                  <a:pt x="290" y="361"/>
                  <a:pt x="290" y="361"/>
                </a:cubicBezTo>
                <a:cubicBezTo>
                  <a:pt x="291" y="360"/>
                  <a:pt x="292" y="361"/>
                  <a:pt x="293" y="362"/>
                </a:cubicBezTo>
                <a:cubicBezTo>
                  <a:pt x="293" y="362"/>
                  <a:pt x="293" y="362"/>
                  <a:pt x="293" y="362"/>
                </a:cubicBezTo>
                <a:cubicBezTo>
                  <a:pt x="294" y="363"/>
                  <a:pt x="293" y="364"/>
                  <a:pt x="292" y="365"/>
                </a:cubicBezTo>
                <a:cubicBezTo>
                  <a:pt x="292" y="365"/>
                  <a:pt x="292" y="365"/>
                  <a:pt x="292" y="365"/>
                </a:cubicBezTo>
                <a:cubicBezTo>
                  <a:pt x="292" y="365"/>
                  <a:pt x="292" y="365"/>
                  <a:pt x="292" y="365"/>
                </a:cubicBezTo>
                <a:cubicBezTo>
                  <a:pt x="292" y="365"/>
                  <a:pt x="292" y="365"/>
                  <a:pt x="292" y="365"/>
                </a:cubicBezTo>
                <a:cubicBezTo>
                  <a:pt x="292" y="365"/>
                  <a:pt x="292" y="365"/>
                  <a:pt x="291" y="365"/>
                </a:cubicBezTo>
                <a:cubicBezTo>
                  <a:pt x="291" y="365"/>
                  <a:pt x="291" y="365"/>
                  <a:pt x="291" y="365"/>
                </a:cubicBezTo>
                <a:cubicBezTo>
                  <a:pt x="290" y="365"/>
                  <a:pt x="290" y="365"/>
                  <a:pt x="289" y="364"/>
                </a:cubicBezTo>
                <a:close/>
                <a:moveTo>
                  <a:pt x="97" y="364"/>
                </a:moveTo>
                <a:cubicBezTo>
                  <a:pt x="96" y="364"/>
                  <a:pt x="96" y="363"/>
                  <a:pt x="97" y="362"/>
                </a:cubicBezTo>
                <a:cubicBezTo>
                  <a:pt x="97" y="362"/>
                  <a:pt x="97" y="362"/>
                  <a:pt x="97" y="362"/>
                </a:cubicBezTo>
                <a:cubicBezTo>
                  <a:pt x="97" y="361"/>
                  <a:pt x="99" y="360"/>
                  <a:pt x="100" y="361"/>
                </a:cubicBezTo>
                <a:cubicBezTo>
                  <a:pt x="100" y="361"/>
                  <a:pt x="100" y="361"/>
                  <a:pt x="100" y="361"/>
                </a:cubicBezTo>
                <a:cubicBezTo>
                  <a:pt x="101" y="361"/>
                  <a:pt x="101" y="363"/>
                  <a:pt x="100" y="364"/>
                </a:cubicBezTo>
                <a:cubicBezTo>
                  <a:pt x="100" y="364"/>
                  <a:pt x="100" y="364"/>
                  <a:pt x="100" y="364"/>
                </a:cubicBezTo>
                <a:cubicBezTo>
                  <a:pt x="100" y="364"/>
                  <a:pt x="99" y="365"/>
                  <a:pt x="98" y="365"/>
                </a:cubicBezTo>
                <a:cubicBezTo>
                  <a:pt x="98" y="365"/>
                  <a:pt x="98" y="365"/>
                  <a:pt x="98" y="365"/>
                </a:cubicBezTo>
                <a:cubicBezTo>
                  <a:pt x="98" y="365"/>
                  <a:pt x="98" y="365"/>
                  <a:pt x="97" y="364"/>
                </a:cubicBezTo>
                <a:close/>
                <a:moveTo>
                  <a:pt x="296" y="360"/>
                </a:moveTo>
                <a:cubicBezTo>
                  <a:pt x="295" y="359"/>
                  <a:pt x="295" y="358"/>
                  <a:pt x="296" y="357"/>
                </a:cubicBezTo>
                <a:cubicBezTo>
                  <a:pt x="296" y="357"/>
                  <a:pt x="296" y="357"/>
                  <a:pt x="296" y="357"/>
                </a:cubicBezTo>
                <a:cubicBezTo>
                  <a:pt x="297" y="357"/>
                  <a:pt x="299" y="357"/>
                  <a:pt x="299" y="358"/>
                </a:cubicBezTo>
                <a:cubicBezTo>
                  <a:pt x="299" y="358"/>
                  <a:pt x="299" y="358"/>
                  <a:pt x="299" y="358"/>
                </a:cubicBezTo>
                <a:cubicBezTo>
                  <a:pt x="300" y="359"/>
                  <a:pt x="299" y="360"/>
                  <a:pt x="299" y="361"/>
                </a:cubicBezTo>
                <a:cubicBezTo>
                  <a:pt x="299" y="361"/>
                  <a:pt x="299" y="361"/>
                  <a:pt x="299" y="361"/>
                </a:cubicBezTo>
                <a:cubicBezTo>
                  <a:pt x="298" y="361"/>
                  <a:pt x="298" y="361"/>
                  <a:pt x="297" y="361"/>
                </a:cubicBezTo>
                <a:cubicBezTo>
                  <a:pt x="297" y="361"/>
                  <a:pt x="297" y="361"/>
                  <a:pt x="297" y="361"/>
                </a:cubicBezTo>
                <a:cubicBezTo>
                  <a:pt x="297" y="361"/>
                  <a:pt x="296" y="361"/>
                  <a:pt x="296" y="360"/>
                </a:cubicBezTo>
                <a:close/>
                <a:moveTo>
                  <a:pt x="91" y="361"/>
                </a:moveTo>
                <a:cubicBezTo>
                  <a:pt x="90" y="360"/>
                  <a:pt x="90" y="359"/>
                  <a:pt x="91" y="358"/>
                </a:cubicBezTo>
                <a:cubicBezTo>
                  <a:pt x="91" y="358"/>
                  <a:pt x="91" y="358"/>
                  <a:pt x="91" y="358"/>
                </a:cubicBezTo>
                <a:cubicBezTo>
                  <a:pt x="91" y="357"/>
                  <a:pt x="92" y="356"/>
                  <a:pt x="93" y="357"/>
                </a:cubicBezTo>
                <a:cubicBezTo>
                  <a:pt x="93" y="357"/>
                  <a:pt x="93" y="357"/>
                  <a:pt x="93" y="357"/>
                </a:cubicBezTo>
                <a:cubicBezTo>
                  <a:pt x="94" y="358"/>
                  <a:pt x="95" y="359"/>
                  <a:pt x="94" y="360"/>
                </a:cubicBezTo>
                <a:cubicBezTo>
                  <a:pt x="94" y="360"/>
                  <a:pt x="94" y="360"/>
                  <a:pt x="94" y="360"/>
                </a:cubicBezTo>
                <a:cubicBezTo>
                  <a:pt x="94" y="361"/>
                  <a:pt x="93" y="361"/>
                  <a:pt x="92" y="361"/>
                </a:cubicBezTo>
                <a:cubicBezTo>
                  <a:pt x="92" y="361"/>
                  <a:pt x="92" y="361"/>
                  <a:pt x="92" y="361"/>
                </a:cubicBezTo>
                <a:cubicBezTo>
                  <a:pt x="92" y="361"/>
                  <a:pt x="92" y="361"/>
                  <a:pt x="91" y="361"/>
                </a:cubicBezTo>
                <a:close/>
                <a:moveTo>
                  <a:pt x="302" y="356"/>
                </a:moveTo>
                <a:cubicBezTo>
                  <a:pt x="301" y="355"/>
                  <a:pt x="301" y="354"/>
                  <a:pt x="302" y="353"/>
                </a:cubicBezTo>
                <a:cubicBezTo>
                  <a:pt x="302" y="353"/>
                  <a:pt x="302" y="353"/>
                  <a:pt x="302" y="353"/>
                </a:cubicBezTo>
                <a:cubicBezTo>
                  <a:pt x="303" y="353"/>
                  <a:pt x="305" y="353"/>
                  <a:pt x="305" y="354"/>
                </a:cubicBezTo>
                <a:cubicBezTo>
                  <a:pt x="305" y="354"/>
                  <a:pt x="305" y="354"/>
                  <a:pt x="305" y="354"/>
                </a:cubicBezTo>
                <a:cubicBezTo>
                  <a:pt x="306" y="355"/>
                  <a:pt x="306" y="356"/>
                  <a:pt x="305" y="357"/>
                </a:cubicBezTo>
                <a:cubicBezTo>
                  <a:pt x="305" y="357"/>
                  <a:pt x="305" y="357"/>
                  <a:pt x="305" y="357"/>
                </a:cubicBezTo>
                <a:cubicBezTo>
                  <a:pt x="305" y="357"/>
                  <a:pt x="305" y="357"/>
                  <a:pt x="305" y="357"/>
                </a:cubicBezTo>
                <a:cubicBezTo>
                  <a:pt x="305" y="357"/>
                  <a:pt x="305" y="357"/>
                  <a:pt x="305" y="357"/>
                </a:cubicBezTo>
                <a:cubicBezTo>
                  <a:pt x="304" y="357"/>
                  <a:pt x="304" y="357"/>
                  <a:pt x="303" y="357"/>
                </a:cubicBezTo>
                <a:cubicBezTo>
                  <a:pt x="303" y="357"/>
                  <a:pt x="303" y="357"/>
                  <a:pt x="303" y="357"/>
                </a:cubicBezTo>
                <a:cubicBezTo>
                  <a:pt x="303" y="357"/>
                  <a:pt x="302" y="357"/>
                  <a:pt x="302" y="356"/>
                </a:cubicBezTo>
                <a:close/>
                <a:moveTo>
                  <a:pt x="85" y="357"/>
                </a:moveTo>
                <a:cubicBezTo>
                  <a:pt x="84" y="356"/>
                  <a:pt x="84" y="355"/>
                  <a:pt x="85" y="354"/>
                </a:cubicBezTo>
                <a:cubicBezTo>
                  <a:pt x="85" y="354"/>
                  <a:pt x="85" y="354"/>
                  <a:pt x="85" y="354"/>
                </a:cubicBezTo>
                <a:cubicBezTo>
                  <a:pt x="85" y="353"/>
                  <a:pt x="86" y="352"/>
                  <a:pt x="87" y="353"/>
                </a:cubicBezTo>
                <a:cubicBezTo>
                  <a:pt x="87" y="353"/>
                  <a:pt x="87" y="353"/>
                  <a:pt x="87" y="353"/>
                </a:cubicBezTo>
                <a:cubicBezTo>
                  <a:pt x="88" y="354"/>
                  <a:pt x="89" y="355"/>
                  <a:pt x="88" y="356"/>
                </a:cubicBezTo>
                <a:cubicBezTo>
                  <a:pt x="88" y="356"/>
                  <a:pt x="88" y="356"/>
                  <a:pt x="88" y="356"/>
                </a:cubicBezTo>
                <a:cubicBezTo>
                  <a:pt x="88" y="357"/>
                  <a:pt x="87" y="357"/>
                  <a:pt x="86" y="357"/>
                </a:cubicBezTo>
                <a:cubicBezTo>
                  <a:pt x="86" y="357"/>
                  <a:pt x="86" y="357"/>
                  <a:pt x="86" y="357"/>
                </a:cubicBezTo>
                <a:cubicBezTo>
                  <a:pt x="86" y="357"/>
                  <a:pt x="85" y="357"/>
                  <a:pt x="85" y="357"/>
                </a:cubicBezTo>
                <a:close/>
                <a:moveTo>
                  <a:pt x="308" y="352"/>
                </a:moveTo>
                <a:cubicBezTo>
                  <a:pt x="307" y="351"/>
                  <a:pt x="307" y="350"/>
                  <a:pt x="308" y="349"/>
                </a:cubicBezTo>
                <a:cubicBezTo>
                  <a:pt x="308" y="349"/>
                  <a:pt x="308" y="349"/>
                  <a:pt x="308" y="349"/>
                </a:cubicBezTo>
                <a:cubicBezTo>
                  <a:pt x="309" y="349"/>
                  <a:pt x="310" y="349"/>
                  <a:pt x="311" y="350"/>
                </a:cubicBezTo>
                <a:cubicBezTo>
                  <a:pt x="311" y="350"/>
                  <a:pt x="311" y="350"/>
                  <a:pt x="311" y="350"/>
                </a:cubicBezTo>
                <a:cubicBezTo>
                  <a:pt x="312" y="351"/>
                  <a:pt x="312" y="352"/>
                  <a:pt x="311" y="353"/>
                </a:cubicBezTo>
                <a:cubicBezTo>
                  <a:pt x="311" y="353"/>
                  <a:pt x="311" y="353"/>
                  <a:pt x="311" y="353"/>
                </a:cubicBezTo>
                <a:cubicBezTo>
                  <a:pt x="310" y="353"/>
                  <a:pt x="310" y="353"/>
                  <a:pt x="309" y="353"/>
                </a:cubicBezTo>
                <a:cubicBezTo>
                  <a:pt x="309" y="353"/>
                  <a:pt x="309" y="353"/>
                  <a:pt x="309" y="353"/>
                </a:cubicBezTo>
                <a:cubicBezTo>
                  <a:pt x="309" y="353"/>
                  <a:pt x="308" y="353"/>
                  <a:pt x="308" y="352"/>
                </a:cubicBezTo>
                <a:close/>
                <a:moveTo>
                  <a:pt x="79" y="352"/>
                </a:moveTo>
                <a:cubicBezTo>
                  <a:pt x="78" y="352"/>
                  <a:pt x="78" y="350"/>
                  <a:pt x="79" y="349"/>
                </a:cubicBezTo>
                <a:cubicBezTo>
                  <a:pt x="79" y="349"/>
                  <a:pt x="79" y="349"/>
                  <a:pt x="79" y="349"/>
                </a:cubicBezTo>
                <a:cubicBezTo>
                  <a:pt x="79" y="348"/>
                  <a:pt x="81" y="348"/>
                  <a:pt x="82" y="349"/>
                </a:cubicBezTo>
                <a:cubicBezTo>
                  <a:pt x="82" y="349"/>
                  <a:pt x="82" y="349"/>
                  <a:pt x="82" y="349"/>
                </a:cubicBezTo>
                <a:cubicBezTo>
                  <a:pt x="83" y="350"/>
                  <a:pt x="83" y="351"/>
                  <a:pt x="82" y="352"/>
                </a:cubicBezTo>
                <a:cubicBezTo>
                  <a:pt x="82" y="352"/>
                  <a:pt x="82" y="352"/>
                  <a:pt x="82" y="352"/>
                </a:cubicBezTo>
                <a:cubicBezTo>
                  <a:pt x="82" y="353"/>
                  <a:pt x="81" y="353"/>
                  <a:pt x="80" y="353"/>
                </a:cubicBezTo>
                <a:cubicBezTo>
                  <a:pt x="80" y="353"/>
                  <a:pt x="80" y="353"/>
                  <a:pt x="80" y="353"/>
                </a:cubicBezTo>
                <a:cubicBezTo>
                  <a:pt x="80" y="353"/>
                  <a:pt x="80" y="353"/>
                  <a:pt x="79" y="352"/>
                </a:cubicBezTo>
                <a:close/>
                <a:moveTo>
                  <a:pt x="313" y="348"/>
                </a:moveTo>
                <a:cubicBezTo>
                  <a:pt x="313" y="347"/>
                  <a:pt x="313" y="346"/>
                  <a:pt x="314" y="345"/>
                </a:cubicBezTo>
                <a:cubicBezTo>
                  <a:pt x="314" y="345"/>
                  <a:pt x="314" y="345"/>
                  <a:pt x="314" y="345"/>
                </a:cubicBezTo>
                <a:cubicBezTo>
                  <a:pt x="315" y="344"/>
                  <a:pt x="316" y="344"/>
                  <a:pt x="317" y="345"/>
                </a:cubicBezTo>
                <a:cubicBezTo>
                  <a:pt x="317" y="345"/>
                  <a:pt x="317" y="345"/>
                  <a:pt x="317" y="345"/>
                </a:cubicBezTo>
                <a:cubicBezTo>
                  <a:pt x="317" y="346"/>
                  <a:pt x="317" y="348"/>
                  <a:pt x="316" y="348"/>
                </a:cubicBezTo>
                <a:cubicBezTo>
                  <a:pt x="316" y="348"/>
                  <a:pt x="316" y="348"/>
                  <a:pt x="316" y="348"/>
                </a:cubicBezTo>
                <a:cubicBezTo>
                  <a:pt x="316" y="348"/>
                  <a:pt x="316" y="348"/>
                  <a:pt x="316" y="348"/>
                </a:cubicBezTo>
                <a:cubicBezTo>
                  <a:pt x="316" y="348"/>
                  <a:pt x="316" y="348"/>
                  <a:pt x="316" y="348"/>
                </a:cubicBezTo>
                <a:cubicBezTo>
                  <a:pt x="316" y="349"/>
                  <a:pt x="315" y="349"/>
                  <a:pt x="315" y="349"/>
                </a:cubicBezTo>
                <a:cubicBezTo>
                  <a:pt x="315" y="349"/>
                  <a:pt x="315" y="349"/>
                  <a:pt x="315" y="349"/>
                </a:cubicBezTo>
                <a:cubicBezTo>
                  <a:pt x="314" y="349"/>
                  <a:pt x="314" y="348"/>
                  <a:pt x="313" y="348"/>
                </a:cubicBezTo>
                <a:close/>
                <a:moveTo>
                  <a:pt x="73" y="348"/>
                </a:moveTo>
                <a:cubicBezTo>
                  <a:pt x="72" y="347"/>
                  <a:pt x="72" y="346"/>
                  <a:pt x="73" y="345"/>
                </a:cubicBezTo>
                <a:cubicBezTo>
                  <a:pt x="73" y="345"/>
                  <a:pt x="73" y="345"/>
                  <a:pt x="73" y="345"/>
                </a:cubicBezTo>
                <a:cubicBezTo>
                  <a:pt x="74" y="344"/>
                  <a:pt x="75" y="344"/>
                  <a:pt x="76" y="345"/>
                </a:cubicBezTo>
                <a:cubicBezTo>
                  <a:pt x="76" y="345"/>
                  <a:pt x="76" y="345"/>
                  <a:pt x="76" y="345"/>
                </a:cubicBezTo>
                <a:cubicBezTo>
                  <a:pt x="77" y="345"/>
                  <a:pt x="77" y="347"/>
                  <a:pt x="76" y="348"/>
                </a:cubicBezTo>
                <a:cubicBezTo>
                  <a:pt x="76" y="348"/>
                  <a:pt x="76" y="348"/>
                  <a:pt x="76" y="348"/>
                </a:cubicBezTo>
                <a:cubicBezTo>
                  <a:pt x="76" y="348"/>
                  <a:pt x="75" y="348"/>
                  <a:pt x="75" y="348"/>
                </a:cubicBezTo>
                <a:cubicBezTo>
                  <a:pt x="75" y="348"/>
                  <a:pt x="75" y="348"/>
                  <a:pt x="75" y="348"/>
                </a:cubicBezTo>
                <a:cubicBezTo>
                  <a:pt x="74" y="348"/>
                  <a:pt x="74" y="348"/>
                  <a:pt x="73" y="348"/>
                </a:cubicBezTo>
                <a:close/>
                <a:moveTo>
                  <a:pt x="319" y="343"/>
                </a:moveTo>
                <a:cubicBezTo>
                  <a:pt x="318" y="343"/>
                  <a:pt x="318" y="341"/>
                  <a:pt x="319" y="340"/>
                </a:cubicBezTo>
                <a:cubicBezTo>
                  <a:pt x="319" y="340"/>
                  <a:pt x="319" y="340"/>
                  <a:pt x="319" y="340"/>
                </a:cubicBezTo>
                <a:cubicBezTo>
                  <a:pt x="320" y="340"/>
                  <a:pt x="321" y="340"/>
                  <a:pt x="322" y="341"/>
                </a:cubicBezTo>
                <a:cubicBezTo>
                  <a:pt x="322" y="341"/>
                  <a:pt x="322" y="341"/>
                  <a:pt x="322" y="341"/>
                </a:cubicBezTo>
                <a:cubicBezTo>
                  <a:pt x="323" y="342"/>
                  <a:pt x="323" y="343"/>
                  <a:pt x="322" y="344"/>
                </a:cubicBezTo>
                <a:cubicBezTo>
                  <a:pt x="322" y="344"/>
                  <a:pt x="322" y="344"/>
                  <a:pt x="322" y="344"/>
                </a:cubicBezTo>
                <a:cubicBezTo>
                  <a:pt x="322" y="344"/>
                  <a:pt x="322" y="344"/>
                  <a:pt x="322" y="344"/>
                </a:cubicBezTo>
                <a:cubicBezTo>
                  <a:pt x="322" y="344"/>
                  <a:pt x="322" y="344"/>
                  <a:pt x="322" y="344"/>
                </a:cubicBezTo>
                <a:cubicBezTo>
                  <a:pt x="322" y="344"/>
                  <a:pt x="321" y="344"/>
                  <a:pt x="321" y="344"/>
                </a:cubicBezTo>
                <a:cubicBezTo>
                  <a:pt x="321" y="344"/>
                  <a:pt x="321" y="344"/>
                  <a:pt x="321" y="344"/>
                </a:cubicBezTo>
                <a:cubicBezTo>
                  <a:pt x="320" y="344"/>
                  <a:pt x="319" y="344"/>
                  <a:pt x="319" y="343"/>
                </a:cubicBezTo>
                <a:close/>
                <a:moveTo>
                  <a:pt x="68" y="343"/>
                </a:moveTo>
                <a:cubicBezTo>
                  <a:pt x="67" y="342"/>
                  <a:pt x="67" y="341"/>
                  <a:pt x="68" y="340"/>
                </a:cubicBezTo>
                <a:cubicBezTo>
                  <a:pt x="68" y="340"/>
                  <a:pt x="68" y="340"/>
                  <a:pt x="68" y="340"/>
                </a:cubicBezTo>
                <a:cubicBezTo>
                  <a:pt x="68" y="339"/>
                  <a:pt x="70" y="339"/>
                  <a:pt x="70" y="340"/>
                </a:cubicBezTo>
                <a:cubicBezTo>
                  <a:pt x="70" y="340"/>
                  <a:pt x="70" y="340"/>
                  <a:pt x="70" y="340"/>
                </a:cubicBezTo>
                <a:cubicBezTo>
                  <a:pt x="71" y="341"/>
                  <a:pt x="71" y="342"/>
                  <a:pt x="71" y="343"/>
                </a:cubicBezTo>
                <a:cubicBezTo>
                  <a:pt x="71" y="343"/>
                  <a:pt x="71" y="343"/>
                  <a:pt x="71" y="343"/>
                </a:cubicBezTo>
                <a:cubicBezTo>
                  <a:pt x="70" y="344"/>
                  <a:pt x="70" y="344"/>
                  <a:pt x="69" y="344"/>
                </a:cubicBezTo>
                <a:cubicBezTo>
                  <a:pt x="69" y="344"/>
                  <a:pt x="69" y="344"/>
                  <a:pt x="69" y="344"/>
                </a:cubicBezTo>
                <a:cubicBezTo>
                  <a:pt x="69" y="344"/>
                  <a:pt x="68" y="344"/>
                  <a:pt x="68" y="343"/>
                </a:cubicBezTo>
                <a:close/>
                <a:moveTo>
                  <a:pt x="324" y="339"/>
                </a:moveTo>
                <a:cubicBezTo>
                  <a:pt x="324" y="338"/>
                  <a:pt x="324" y="336"/>
                  <a:pt x="325" y="336"/>
                </a:cubicBezTo>
                <a:cubicBezTo>
                  <a:pt x="325" y="336"/>
                  <a:pt x="325" y="336"/>
                  <a:pt x="325" y="336"/>
                </a:cubicBezTo>
                <a:cubicBezTo>
                  <a:pt x="325" y="335"/>
                  <a:pt x="327" y="335"/>
                  <a:pt x="328" y="336"/>
                </a:cubicBezTo>
                <a:cubicBezTo>
                  <a:pt x="328" y="336"/>
                  <a:pt x="328" y="336"/>
                  <a:pt x="328" y="336"/>
                </a:cubicBezTo>
                <a:cubicBezTo>
                  <a:pt x="328" y="337"/>
                  <a:pt x="328" y="338"/>
                  <a:pt x="327" y="339"/>
                </a:cubicBezTo>
                <a:cubicBezTo>
                  <a:pt x="327" y="339"/>
                  <a:pt x="327" y="339"/>
                  <a:pt x="327" y="339"/>
                </a:cubicBezTo>
                <a:cubicBezTo>
                  <a:pt x="327" y="339"/>
                  <a:pt x="327" y="339"/>
                  <a:pt x="327" y="339"/>
                </a:cubicBezTo>
                <a:cubicBezTo>
                  <a:pt x="327" y="339"/>
                  <a:pt x="327" y="339"/>
                  <a:pt x="327" y="339"/>
                </a:cubicBezTo>
                <a:cubicBezTo>
                  <a:pt x="327" y="339"/>
                  <a:pt x="327" y="339"/>
                  <a:pt x="326" y="339"/>
                </a:cubicBezTo>
                <a:cubicBezTo>
                  <a:pt x="326" y="339"/>
                  <a:pt x="326" y="339"/>
                  <a:pt x="326" y="339"/>
                </a:cubicBezTo>
                <a:cubicBezTo>
                  <a:pt x="325" y="339"/>
                  <a:pt x="325" y="339"/>
                  <a:pt x="324" y="339"/>
                </a:cubicBezTo>
                <a:close/>
                <a:moveTo>
                  <a:pt x="62" y="338"/>
                </a:moveTo>
                <a:cubicBezTo>
                  <a:pt x="62" y="338"/>
                  <a:pt x="62" y="338"/>
                  <a:pt x="62" y="338"/>
                </a:cubicBezTo>
                <a:cubicBezTo>
                  <a:pt x="62" y="338"/>
                  <a:pt x="62" y="338"/>
                  <a:pt x="62" y="338"/>
                </a:cubicBezTo>
                <a:cubicBezTo>
                  <a:pt x="61" y="338"/>
                  <a:pt x="61" y="336"/>
                  <a:pt x="62" y="335"/>
                </a:cubicBezTo>
                <a:cubicBezTo>
                  <a:pt x="62" y="335"/>
                  <a:pt x="62" y="335"/>
                  <a:pt x="62" y="335"/>
                </a:cubicBezTo>
                <a:cubicBezTo>
                  <a:pt x="63" y="335"/>
                  <a:pt x="64" y="334"/>
                  <a:pt x="65" y="335"/>
                </a:cubicBezTo>
                <a:cubicBezTo>
                  <a:pt x="65" y="335"/>
                  <a:pt x="65" y="335"/>
                  <a:pt x="65" y="335"/>
                </a:cubicBezTo>
                <a:cubicBezTo>
                  <a:pt x="66" y="336"/>
                  <a:pt x="66" y="337"/>
                  <a:pt x="65" y="338"/>
                </a:cubicBezTo>
                <a:cubicBezTo>
                  <a:pt x="65" y="338"/>
                  <a:pt x="65" y="338"/>
                  <a:pt x="65" y="338"/>
                </a:cubicBezTo>
                <a:cubicBezTo>
                  <a:pt x="65" y="339"/>
                  <a:pt x="64" y="339"/>
                  <a:pt x="64" y="339"/>
                </a:cubicBezTo>
                <a:cubicBezTo>
                  <a:pt x="64" y="339"/>
                  <a:pt x="64" y="339"/>
                  <a:pt x="64" y="339"/>
                </a:cubicBezTo>
                <a:cubicBezTo>
                  <a:pt x="63" y="339"/>
                  <a:pt x="63" y="339"/>
                  <a:pt x="62" y="338"/>
                </a:cubicBezTo>
                <a:close/>
                <a:moveTo>
                  <a:pt x="330" y="334"/>
                </a:moveTo>
                <a:cubicBezTo>
                  <a:pt x="329" y="333"/>
                  <a:pt x="329" y="332"/>
                  <a:pt x="330" y="331"/>
                </a:cubicBezTo>
                <a:cubicBezTo>
                  <a:pt x="330" y="331"/>
                  <a:pt x="330" y="331"/>
                  <a:pt x="330" y="331"/>
                </a:cubicBezTo>
                <a:cubicBezTo>
                  <a:pt x="331" y="330"/>
                  <a:pt x="332" y="330"/>
                  <a:pt x="333" y="331"/>
                </a:cubicBezTo>
                <a:cubicBezTo>
                  <a:pt x="333" y="331"/>
                  <a:pt x="333" y="331"/>
                  <a:pt x="333" y="331"/>
                </a:cubicBezTo>
                <a:cubicBezTo>
                  <a:pt x="334" y="332"/>
                  <a:pt x="334" y="333"/>
                  <a:pt x="333" y="334"/>
                </a:cubicBezTo>
                <a:cubicBezTo>
                  <a:pt x="333" y="334"/>
                  <a:pt x="333" y="334"/>
                  <a:pt x="333" y="334"/>
                </a:cubicBezTo>
                <a:cubicBezTo>
                  <a:pt x="332" y="334"/>
                  <a:pt x="332" y="334"/>
                  <a:pt x="331" y="334"/>
                </a:cubicBezTo>
                <a:cubicBezTo>
                  <a:pt x="331" y="334"/>
                  <a:pt x="331" y="334"/>
                  <a:pt x="331" y="334"/>
                </a:cubicBezTo>
                <a:cubicBezTo>
                  <a:pt x="331" y="334"/>
                  <a:pt x="330" y="334"/>
                  <a:pt x="330" y="334"/>
                </a:cubicBezTo>
                <a:close/>
                <a:moveTo>
                  <a:pt x="57" y="333"/>
                </a:moveTo>
                <a:cubicBezTo>
                  <a:pt x="56" y="332"/>
                  <a:pt x="56" y="331"/>
                  <a:pt x="57" y="330"/>
                </a:cubicBezTo>
                <a:cubicBezTo>
                  <a:pt x="57" y="330"/>
                  <a:pt x="57" y="330"/>
                  <a:pt x="57" y="330"/>
                </a:cubicBezTo>
                <a:cubicBezTo>
                  <a:pt x="58" y="329"/>
                  <a:pt x="59" y="329"/>
                  <a:pt x="60" y="330"/>
                </a:cubicBezTo>
                <a:cubicBezTo>
                  <a:pt x="60" y="330"/>
                  <a:pt x="60" y="330"/>
                  <a:pt x="60" y="330"/>
                </a:cubicBezTo>
                <a:cubicBezTo>
                  <a:pt x="61" y="331"/>
                  <a:pt x="61" y="332"/>
                  <a:pt x="60" y="333"/>
                </a:cubicBezTo>
                <a:cubicBezTo>
                  <a:pt x="60" y="333"/>
                  <a:pt x="60" y="333"/>
                  <a:pt x="60" y="333"/>
                </a:cubicBezTo>
                <a:cubicBezTo>
                  <a:pt x="60" y="334"/>
                  <a:pt x="59" y="334"/>
                  <a:pt x="59" y="334"/>
                </a:cubicBezTo>
                <a:cubicBezTo>
                  <a:pt x="59" y="334"/>
                  <a:pt x="59" y="334"/>
                  <a:pt x="59" y="334"/>
                </a:cubicBezTo>
                <a:cubicBezTo>
                  <a:pt x="58" y="334"/>
                  <a:pt x="57" y="334"/>
                  <a:pt x="57" y="333"/>
                </a:cubicBezTo>
                <a:close/>
                <a:moveTo>
                  <a:pt x="335" y="329"/>
                </a:moveTo>
                <a:cubicBezTo>
                  <a:pt x="334" y="328"/>
                  <a:pt x="334" y="326"/>
                  <a:pt x="335" y="326"/>
                </a:cubicBezTo>
                <a:cubicBezTo>
                  <a:pt x="335" y="326"/>
                  <a:pt x="335" y="326"/>
                  <a:pt x="335" y="326"/>
                </a:cubicBezTo>
                <a:cubicBezTo>
                  <a:pt x="335" y="325"/>
                  <a:pt x="337" y="325"/>
                  <a:pt x="338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9" y="326"/>
                  <a:pt x="339" y="328"/>
                  <a:pt x="338" y="328"/>
                </a:cubicBezTo>
                <a:cubicBezTo>
                  <a:pt x="338" y="328"/>
                  <a:pt x="338" y="328"/>
                  <a:pt x="338" y="328"/>
                </a:cubicBezTo>
                <a:cubicBezTo>
                  <a:pt x="338" y="328"/>
                  <a:pt x="338" y="328"/>
                  <a:pt x="338" y="328"/>
                </a:cubicBezTo>
                <a:cubicBezTo>
                  <a:pt x="338" y="328"/>
                  <a:pt x="338" y="328"/>
                  <a:pt x="338" y="328"/>
                </a:cubicBezTo>
                <a:cubicBezTo>
                  <a:pt x="337" y="329"/>
                  <a:pt x="337" y="329"/>
                  <a:pt x="336" y="329"/>
                </a:cubicBezTo>
                <a:cubicBezTo>
                  <a:pt x="336" y="329"/>
                  <a:pt x="336" y="329"/>
                  <a:pt x="336" y="329"/>
                </a:cubicBezTo>
                <a:cubicBezTo>
                  <a:pt x="336" y="329"/>
                  <a:pt x="335" y="329"/>
                  <a:pt x="335" y="329"/>
                </a:cubicBezTo>
                <a:close/>
                <a:moveTo>
                  <a:pt x="52" y="328"/>
                </a:moveTo>
                <a:cubicBezTo>
                  <a:pt x="52" y="328"/>
                  <a:pt x="52" y="328"/>
                  <a:pt x="52" y="328"/>
                </a:cubicBezTo>
                <a:cubicBezTo>
                  <a:pt x="52" y="328"/>
                  <a:pt x="52" y="328"/>
                  <a:pt x="52" y="328"/>
                </a:cubicBezTo>
                <a:cubicBezTo>
                  <a:pt x="51" y="327"/>
                  <a:pt x="51" y="326"/>
                  <a:pt x="52" y="325"/>
                </a:cubicBezTo>
                <a:cubicBezTo>
                  <a:pt x="52" y="325"/>
                  <a:pt x="52" y="325"/>
                  <a:pt x="52" y="325"/>
                </a:cubicBezTo>
                <a:cubicBezTo>
                  <a:pt x="53" y="324"/>
                  <a:pt x="54" y="324"/>
                  <a:pt x="55" y="325"/>
                </a:cubicBezTo>
                <a:cubicBezTo>
                  <a:pt x="55" y="325"/>
                  <a:pt x="55" y="325"/>
                  <a:pt x="55" y="325"/>
                </a:cubicBezTo>
                <a:cubicBezTo>
                  <a:pt x="56" y="326"/>
                  <a:pt x="56" y="327"/>
                  <a:pt x="55" y="328"/>
                </a:cubicBezTo>
                <a:cubicBezTo>
                  <a:pt x="55" y="328"/>
                  <a:pt x="55" y="328"/>
                  <a:pt x="55" y="328"/>
                </a:cubicBezTo>
                <a:cubicBezTo>
                  <a:pt x="55" y="329"/>
                  <a:pt x="54" y="329"/>
                  <a:pt x="54" y="329"/>
                </a:cubicBezTo>
                <a:cubicBezTo>
                  <a:pt x="54" y="329"/>
                  <a:pt x="54" y="329"/>
                  <a:pt x="54" y="329"/>
                </a:cubicBezTo>
                <a:cubicBezTo>
                  <a:pt x="53" y="329"/>
                  <a:pt x="52" y="329"/>
                  <a:pt x="52" y="328"/>
                </a:cubicBezTo>
                <a:close/>
                <a:moveTo>
                  <a:pt x="340" y="323"/>
                </a:moveTo>
                <a:cubicBezTo>
                  <a:pt x="339" y="323"/>
                  <a:pt x="339" y="321"/>
                  <a:pt x="339" y="320"/>
                </a:cubicBezTo>
                <a:cubicBezTo>
                  <a:pt x="339" y="320"/>
                  <a:pt x="339" y="320"/>
                  <a:pt x="339" y="320"/>
                </a:cubicBezTo>
                <a:cubicBezTo>
                  <a:pt x="340" y="319"/>
                  <a:pt x="342" y="319"/>
                  <a:pt x="342" y="320"/>
                </a:cubicBezTo>
                <a:cubicBezTo>
                  <a:pt x="342" y="320"/>
                  <a:pt x="342" y="320"/>
                  <a:pt x="342" y="320"/>
                </a:cubicBezTo>
                <a:cubicBezTo>
                  <a:pt x="343" y="321"/>
                  <a:pt x="343" y="322"/>
                  <a:pt x="343" y="323"/>
                </a:cubicBezTo>
                <a:cubicBezTo>
                  <a:pt x="343" y="323"/>
                  <a:pt x="343" y="323"/>
                  <a:pt x="343" y="323"/>
                </a:cubicBezTo>
                <a:cubicBezTo>
                  <a:pt x="343" y="323"/>
                  <a:pt x="343" y="323"/>
                  <a:pt x="343" y="323"/>
                </a:cubicBezTo>
                <a:cubicBezTo>
                  <a:pt x="343" y="323"/>
                  <a:pt x="343" y="323"/>
                  <a:pt x="343" y="323"/>
                </a:cubicBezTo>
                <a:cubicBezTo>
                  <a:pt x="342" y="324"/>
                  <a:pt x="342" y="324"/>
                  <a:pt x="341" y="324"/>
                </a:cubicBezTo>
                <a:cubicBezTo>
                  <a:pt x="341" y="324"/>
                  <a:pt x="341" y="324"/>
                  <a:pt x="341" y="324"/>
                </a:cubicBezTo>
                <a:cubicBezTo>
                  <a:pt x="341" y="324"/>
                  <a:pt x="340" y="324"/>
                  <a:pt x="340" y="323"/>
                </a:cubicBezTo>
                <a:close/>
                <a:moveTo>
                  <a:pt x="47" y="323"/>
                </a:moveTo>
                <a:cubicBezTo>
                  <a:pt x="47" y="323"/>
                  <a:pt x="47" y="323"/>
                  <a:pt x="47" y="323"/>
                </a:cubicBezTo>
                <a:cubicBezTo>
                  <a:pt x="47" y="323"/>
                  <a:pt x="47" y="323"/>
                  <a:pt x="47" y="323"/>
                </a:cubicBezTo>
                <a:cubicBezTo>
                  <a:pt x="46" y="322"/>
                  <a:pt x="46" y="320"/>
                  <a:pt x="47" y="320"/>
                </a:cubicBezTo>
                <a:cubicBezTo>
                  <a:pt x="47" y="320"/>
                  <a:pt x="47" y="320"/>
                  <a:pt x="47" y="320"/>
                </a:cubicBezTo>
                <a:cubicBezTo>
                  <a:pt x="48" y="319"/>
                  <a:pt x="50" y="319"/>
                  <a:pt x="50" y="320"/>
                </a:cubicBezTo>
                <a:cubicBezTo>
                  <a:pt x="50" y="320"/>
                  <a:pt x="50" y="320"/>
                  <a:pt x="50" y="320"/>
                </a:cubicBezTo>
                <a:cubicBezTo>
                  <a:pt x="51" y="321"/>
                  <a:pt x="51" y="322"/>
                  <a:pt x="50" y="323"/>
                </a:cubicBezTo>
                <a:cubicBezTo>
                  <a:pt x="50" y="323"/>
                  <a:pt x="50" y="323"/>
                  <a:pt x="50" y="323"/>
                </a:cubicBezTo>
                <a:cubicBezTo>
                  <a:pt x="50" y="323"/>
                  <a:pt x="49" y="323"/>
                  <a:pt x="49" y="323"/>
                </a:cubicBezTo>
                <a:cubicBezTo>
                  <a:pt x="49" y="323"/>
                  <a:pt x="49" y="323"/>
                  <a:pt x="49" y="323"/>
                </a:cubicBezTo>
                <a:cubicBezTo>
                  <a:pt x="48" y="323"/>
                  <a:pt x="48" y="323"/>
                  <a:pt x="47" y="323"/>
                </a:cubicBezTo>
                <a:close/>
                <a:moveTo>
                  <a:pt x="344" y="318"/>
                </a:moveTo>
                <a:cubicBezTo>
                  <a:pt x="343" y="317"/>
                  <a:pt x="343" y="316"/>
                  <a:pt x="344" y="315"/>
                </a:cubicBezTo>
                <a:cubicBezTo>
                  <a:pt x="344" y="315"/>
                  <a:pt x="344" y="315"/>
                  <a:pt x="344" y="315"/>
                </a:cubicBezTo>
                <a:cubicBezTo>
                  <a:pt x="345" y="314"/>
                  <a:pt x="346" y="314"/>
                  <a:pt x="347" y="314"/>
                </a:cubicBezTo>
                <a:cubicBezTo>
                  <a:pt x="347" y="314"/>
                  <a:pt x="347" y="314"/>
                  <a:pt x="347" y="314"/>
                </a:cubicBezTo>
                <a:cubicBezTo>
                  <a:pt x="348" y="315"/>
                  <a:pt x="348" y="317"/>
                  <a:pt x="347" y="317"/>
                </a:cubicBezTo>
                <a:cubicBezTo>
                  <a:pt x="347" y="317"/>
                  <a:pt x="347" y="317"/>
                  <a:pt x="347" y="317"/>
                </a:cubicBezTo>
                <a:cubicBezTo>
                  <a:pt x="347" y="318"/>
                  <a:pt x="346" y="318"/>
                  <a:pt x="346" y="318"/>
                </a:cubicBezTo>
                <a:cubicBezTo>
                  <a:pt x="346" y="318"/>
                  <a:pt x="346" y="318"/>
                  <a:pt x="346" y="318"/>
                </a:cubicBezTo>
                <a:cubicBezTo>
                  <a:pt x="345" y="318"/>
                  <a:pt x="345" y="318"/>
                  <a:pt x="344" y="318"/>
                </a:cubicBezTo>
                <a:close/>
                <a:moveTo>
                  <a:pt x="42" y="317"/>
                </a:moveTo>
                <a:cubicBezTo>
                  <a:pt x="42" y="316"/>
                  <a:pt x="42" y="315"/>
                  <a:pt x="43" y="314"/>
                </a:cubicBezTo>
                <a:cubicBezTo>
                  <a:pt x="43" y="314"/>
                  <a:pt x="43" y="314"/>
                  <a:pt x="43" y="314"/>
                </a:cubicBezTo>
                <a:cubicBezTo>
                  <a:pt x="44" y="313"/>
                  <a:pt x="45" y="313"/>
                  <a:pt x="46" y="314"/>
                </a:cubicBezTo>
                <a:cubicBezTo>
                  <a:pt x="46" y="314"/>
                  <a:pt x="46" y="314"/>
                  <a:pt x="46" y="314"/>
                </a:cubicBezTo>
                <a:cubicBezTo>
                  <a:pt x="47" y="315"/>
                  <a:pt x="46" y="317"/>
                  <a:pt x="45" y="317"/>
                </a:cubicBezTo>
                <a:cubicBezTo>
                  <a:pt x="45" y="317"/>
                  <a:pt x="45" y="317"/>
                  <a:pt x="45" y="317"/>
                </a:cubicBezTo>
                <a:cubicBezTo>
                  <a:pt x="45" y="318"/>
                  <a:pt x="45" y="318"/>
                  <a:pt x="44" y="318"/>
                </a:cubicBezTo>
                <a:cubicBezTo>
                  <a:pt x="44" y="318"/>
                  <a:pt x="44" y="318"/>
                  <a:pt x="44" y="318"/>
                </a:cubicBezTo>
                <a:cubicBezTo>
                  <a:pt x="44" y="318"/>
                  <a:pt x="43" y="318"/>
                  <a:pt x="42" y="317"/>
                </a:cubicBezTo>
                <a:close/>
                <a:moveTo>
                  <a:pt x="349" y="312"/>
                </a:moveTo>
                <a:cubicBezTo>
                  <a:pt x="348" y="311"/>
                  <a:pt x="348" y="310"/>
                  <a:pt x="348" y="309"/>
                </a:cubicBezTo>
                <a:cubicBezTo>
                  <a:pt x="348" y="309"/>
                  <a:pt x="348" y="309"/>
                  <a:pt x="348" y="309"/>
                </a:cubicBezTo>
                <a:cubicBezTo>
                  <a:pt x="349" y="308"/>
                  <a:pt x="350" y="308"/>
                  <a:pt x="351" y="309"/>
                </a:cubicBezTo>
                <a:cubicBezTo>
                  <a:pt x="351" y="309"/>
                  <a:pt x="351" y="309"/>
                  <a:pt x="351" y="309"/>
                </a:cubicBezTo>
                <a:cubicBezTo>
                  <a:pt x="352" y="309"/>
                  <a:pt x="352" y="311"/>
                  <a:pt x="352" y="312"/>
                </a:cubicBezTo>
                <a:cubicBezTo>
                  <a:pt x="352" y="312"/>
                  <a:pt x="352" y="312"/>
                  <a:pt x="352" y="312"/>
                </a:cubicBezTo>
                <a:cubicBezTo>
                  <a:pt x="352" y="312"/>
                  <a:pt x="352" y="312"/>
                  <a:pt x="352" y="312"/>
                </a:cubicBezTo>
                <a:cubicBezTo>
                  <a:pt x="352" y="312"/>
                  <a:pt x="352" y="312"/>
                  <a:pt x="352" y="312"/>
                </a:cubicBezTo>
                <a:cubicBezTo>
                  <a:pt x="351" y="312"/>
                  <a:pt x="351" y="313"/>
                  <a:pt x="350" y="313"/>
                </a:cubicBezTo>
                <a:cubicBezTo>
                  <a:pt x="350" y="313"/>
                  <a:pt x="350" y="313"/>
                  <a:pt x="350" y="313"/>
                </a:cubicBezTo>
                <a:cubicBezTo>
                  <a:pt x="350" y="313"/>
                  <a:pt x="349" y="312"/>
                  <a:pt x="349" y="312"/>
                </a:cubicBezTo>
                <a:close/>
                <a:moveTo>
                  <a:pt x="38" y="311"/>
                </a:moveTo>
                <a:cubicBezTo>
                  <a:pt x="37" y="310"/>
                  <a:pt x="38" y="309"/>
                  <a:pt x="38" y="308"/>
                </a:cubicBezTo>
                <a:cubicBezTo>
                  <a:pt x="38" y="308"/>
                  <a:pt x="38" y="308"/>
                  <a:pt x="38" y="308"/>
                </a:cubicBezTo>
                <a:cubicBezTo>
                  <a:pt x="39" y="308"/>
                  <a:pt x="41" y="308"/>
                  <a:pt x="41" y="309"/>
                </a:cubicBezTo>
                <a:cubicBezTo>
                  <a:pt x="41" y="309"/>
                  <a:pt x="41" y="309"/>
                  <a:pt x="41" y="309"/>
                </a:cubicBezTo>
                <a:cubicBezTo>
                  <a:pt x="42" y="310"/>
                  <a:pt x="42" y="311"/>
                  <a:pt x="41" y="312"/>
                </a:cubicBezTo>
                <a:cubicBezTo>
                  <a:pt x="41" y="312"/>
                  <a:pt x="41" y="312"/>
                  <a:pt x="41" y="312"/>
                </a:cubicBezTo>
                <a:cubicBezTo>
                  <a:pt x="41" y="312"/>
                  <a:pt x="40" y="312"/>
                  <a:pt x="40" y="312"/>
                </a:cubicBezTo>
                <a:cubicBezTo>
                  <a:pt x="40" y="312"/>
                  <a:pt x="40" y="312"/>
                  <a:pt x="40" y="312"/>
                </a:cubicBezTo>
                <a:cubicBezTo>
                  <a:pt x="39" y="312"/>
                  <a:pt x="38" y="312"/>
                  <a:pt x="38" y="311"/>
                </a:cubicBezTo>
                <a:close/>
                <a:moveTo>
                  <a:pt x="353" y="306"/>
                </a:moveTo>
                <a:cubicBezTo>
                  <a:pt x="352" y="306"/>
                  <a:pt x="352" y="304"/>
                  <a:pt x="353" y="303"/>
                </a:cubicBezTo>
                <a:cubicBezTo>
                  <a:pt x="353" y="303"/>
                  <a:pt x="353" y="303"/>
                  <a:pt x="353" y="303"/>
                </a:cubicBezTo>
                <a:cubicBezTo>
                  <a:pt x="353" y="302"/>
                  <a:pt x="355" y="302"/>
                  <a:pt x="355" y="303"/>
                </a:cubicBezTo>
                <a:cubicBezTo>
                  <a:pt x="355" y="303"/>
                  <a:pt x="355" y="303"/>
                  <a:pt x="355" y="303"/>
                </a:cubicBezTo>
                <a:cubicBezTo>
                  <a:pt x="356" y="303"/>
                  <a:pt x="357" y="305"/>
                  <a:pt x="356" y="306"/>
                </a:cubicBezTo>
                <a:cubicBezTo>
                  <a:pt x="356" y="306"/>
                  <a:pt x="356" y="306"/>
                  <a:pt x="356" y="306"/>
                </a:cubicBezTo>
                <a:cubicBezTo>
                  <a:pt x="356" y="306"/>
                  <a:pt x="355" y="307"/>
                  <a:pt x="354" y="307"/>
                </a:cubicBezTo>
                <a:cubicBezTo>
                  <a:pt x="354" y="307"/>
                  <a:pt x="354" y="307"/>
                  <a:pt x="354" y="307"/>
                </a:cubicBezTo>
                <a:cubicBezTo>
                  <a:pt x="354" y="307"/>
                  <a:pt x="353" y="307"/>
                  <a:pt x="353" y="306"/>
                </a:cubicBezTo>
                <a:close/>
                <a:moveTo>
                  <a:pt x="34" y="305"/>
                </a:moveTo>
                <a:cubicBezTo>
                  <a:pt x="33" y="304"/>
                  <a:pt x="33" y="303"/>
                  <a:pt x="34" y="302"/>
                </a:cubicBezTo>
                <a:cubicBezTo>
                  <a:pt x="34" y="302"/>
                  <a:pt x="34" y="302"/>
                  <a:pt x="34" y="302"/>
                </a:cubicBezTo>
                <a:cubicBezTo>
                  <a:pt x="35" y="302"/>
                  <a:pt x="37" y="302"/>
                  <a:pt x="37" y="303"/>
                </a:cubicBezTo>
                <a:cubicBezTo>
                  <a:pt x="37" y="303"/>
                  <a:pt x="37" y="303"/>
                  <a:pt x="37" y="303"/>
                </a:cubicBezTo>
                <a:cubicBezTo>
                  <a:pt x="38" y="304"/>
                  <a:pt x="38" y="305"/>
                  <a:pt x="37" y="306"/>
                </a:cubicBezTo>
                <a:cubicBezTo>
                  <a:pt x="37" y="306"/>
                  <a:pt x="37" y="306"/>
                  <a:pt x="37" y="306"/>
                </a:cubicBezTo>
                <a:cubicBezTo>
                  <a:pt x="36" y="306"/>
                  <a:pt x="36" y="306"/>
                  <a:pt x="36" y="306"/>
                </a:cubicBezTo>
                <a:cubicBezTo>
                  <a:pt x="36" y="306"/>
                  <a:pt x="36" y="306"/>
                  <a:pt x="36" y="306"/>
                </a:cubicBezTo>
                <a:cubicBezTo>
                  <a:pt x="35" y="306"/>
                  <a:pt x="34" y="306"/>
                  <a:pt x="34" y="305"/>
                </a:cubicBezTo>
                <a:close/>
                <a:moveTo>
                  <a:pt x="357" y="300"/>
                </a:moveTo>
                <a:cubicBezTo>
                  <a:pt x="356" y="300"/>
                  <a:pt x="356" y="298"/>
                  <a:pt x="356" y="297"/>
                </a:cubicBezTo>
                <a:cubicBezTo>
                  <a:pt x="356" y="297"/>
                  <a:pt x="356" y="297"/>
                  <a:pt x="356" y="297"/>
                </a:cubicBezTo>
                <a:cubicBezTo>
                  <a:pt x="357" y="296"/>
                  <a:pt x="358" y="296"/>
                  <a:pt x="359" y="297"/>
                </a:cubicBezTo>
                <a:cubicBezTo>
                  <a:pt x="359" y="297"/>
                  <a:pt x="359" y="297"/>
                  <a:pt x="359" y="297"/>
                </a:cubicBezTo>
                <a:cubicBezTo>
                  <a:pt x="360" y="297"/>
                  <a:pt x="361" y="299"/>
                  <a:pt x="360" y="300"/>
                </a:cubicBezTo>
                <a:cubicBezTo>
                  <a:pt x="360" y="300"/>
                  <a:pt x="360" y="300"/>
                  <a:pt x="360" y="300"/>
                </a:cubicBezTo>
                <a:cubicBezTo>
                  <a:pt x="360" y="300"/>
                  <a:pt x="360" y="300"/>
                  <a:pt x="360" y="300"/>
                </a:cubicBezTo>
                <a:cubicBezTo>
                  <a:pt x="360" y="300"/>
                  <a:pt x="360" y="300"/>
                  <a:pt x="360" y="300"/>
                </a:cubicBezTo>
                <a:cubicBezTo>
                  <a:pt x="360" y="300"/>
                  <a:pt x="359" y="301"/>
                  <a:pt x="358" y="301"/>
                </a:cubicBezTo>
                <a:cubicBezTo>
                  <a:pt x="358" y="301"/>
                  <a:pt x="358" y="301"/>
                  <a:pt x="358" y="301"/>
                </a:cubicBezTo>
                <a:cubicBezTo>
                  <a:pt x="358" y="301"/>
                  <a:pt x="357" y="300"/>
                  <a:pt x="357" y="300"/>
                </a:cubicBezTo>
                <a:close/>
                <a:moveTo>
                  <a:pt x="30" y="299"/>
                </a:moveTo>
                <a:cubicBezTo>
                  <a:pt x="30" y="299"/>
                  <a:pt x="30" y="299"/>
                  <a:pt x="30" y="299"/>
                </a:cubicBezTo>
                <a:cubicBezTo>
                  <a:pt x="30" y="299"/>
                  <a:pt x="30" y="299"/>
                  <a:pt x="30" y="299"/>
                </a:cubicBezTo>
                <a:cubicBezTo>
                  <a:pt x="29" y="298"/>
                  <a:pt x="29" y="297"/>
                  <a:pt x="30" y="296"/>
                </a:cubicBezTo>
                <a:cubicBezTo>
                  <a:pt x="30" y="296"/>
                  <a:pt x="30" y="296"/>
                  <a:pt x="30" y="296"/>
                </a:cubicBezTo>
                <a:cubicBezTo>
                  <a:pt x="31" y="296"/>
                  <a:pt x="33" y="296"/>
                  <a:pt x="33" y="297"/>
                </a:cubicBezTo>
                <a:cubicBezTo>
                  <a:pt x="33" y="297"/>
                  <a:pt x="33" y="297"/>
                  <a:pt x="33" y="297"/>
                </a:cubicBezTo>
                <a:cubicBezTo>
                  <a:pt x="34" y="298"/>
                  <a:pt x="34" y="299"/>
                  <a:pt x="33" y="300"/>
                </a:cubicBezTo>
                <a:cubicBezTo>
                  <a:pt x="33" y="300"/>
                  <a:pt x="33" y="300"/>
                  <a:pt x="33" y="300"/>
                </a:cubicBezTo>
                <a:cubicBezTo>
                  <a:pt x="32" y="300"/>
                  <a:pt x="32" y="300"/>
                  <a:pt x="32" y="300"/>
                </a:cubicBezTo>
                <a:cubicBezTo>
                  <a:pt x="32" y="300"/>
                  <a:pt x="32" y="300"/>
                  <a:pt x="32" y="300"/>
                </a:cubicBezTo>
                <a:cubicBezTo>
                  <a:pt x="31" y="300"/>
                  <a:pt x="30" y="300"/>
                  <a:pt x="30" y="299"/>
                </a:cubicBezTo>
                <a:close/>
                <a:moveTo>
                  <a:pt x="361" y="294"/>
                </a:moveTo>
                <a:cubicBezTo>
                  <a:pt x="360" y="294"/>
                  <a:pt x="360" y="292"/>
                  <a:pt x="360" y="291"/>
                </a:cubicBezTo>
                <a:cubicBezTo>
                  <a:pt x="360" y="291"/>
                  <a:pt x="360" y="291"/>
                  <a:pt x="360" y="291"/>
                </a:cubicBezTo>
                <a:cubicBezTo>
                  <a:pt x="361" y="290"/>
                  <a:pt x="362" y="290"/>
                  <a:pt x="363" y="290"/>
                </a:cubicBezTo>
                <a:cubicBezTo>
                  <a:pt x="363" y="290"/>
                  <a:pt x="363" y="290"/>
                  <a:pt x="363" y="290"/>
                </a:cubicBezTo>
                <a:cubicBezTo>
                  <a:pt x="364" y="291"/>
                  <a:pt x="364" y="292"/>
                  <a:pt x="364" y="293"/>
                </a:cubicBezTo>
                <a:cubicBezTo>
                  <a:pt x="364" y="293"/>
                  <a:pt x="364" y="293"/>
                  <a:pt x="364" y="293"/>
                </a:cubicBezTo>
                <a:cubicBezTo>
                  <a:pt x="364" y="293"/>
                  <a:pt x="364" y="293"/>
                  <a:pt x="364" y="293"/>
                </a:cubicBezTo>
                <a:cubicBezTo>
                  <a:pt x="364" y="293"/>
                  <a:pt x="364" y="293"/>
                  <a:pt x="364" y="293"/>
                </a:cubicBezTo>
                <a:cubicBezTo>
                  <a:pt x="363" y="294"/>
                  <a:pt x="363" y="294"/>
                  <a:pt x="362" y="294"/>
                </a:cubicBezTo>
                <a:cubicBezTo>
                  <a:pt x="362" y="294"/>
                  <a:pt x="362" y="294"/>
                  <a:pt x="362" y="294"/>
                </a:cubicBezTo>
                <a:cubicBezTo>
                  <a:pt x="362" y="294"/>
                  <a:pt x="361" y="294"/>
                  <a:pt x="361" y="294"/>
                </a:cubicBezTo>
                <a:close/>
                <a:moveTo>
                  <a:pt x="26" y="293"/>
                </a:moveTo>
                <a:cubicBezTo>
                  <a:pt x="25" y="292"/>
                  <a:pt x="26" y="291"/>
                  <a:pt x="27" y="290"/>
                </a:cubicBezTo>
                <a:cubicBezTo>
                  <a:pt x="27" y="290"/>
                  <a:pt x="27" y="290"/>
                  <a:pt x="27" y="290"/>
                </a:cubicBezTo>
                <a:cubicBezTo>
                  <a:pt x="28" y="289"/>
                  <a:pt x="29" y="290"/>
                  <a:pt x="30" y="291"/>
                </a:cubicBezTo>
                <a:cubicBezTo>
                  <a:pt x="30" y="291"/>
                  <a:pt x="30" y="291"/>
                  <a:pt x="30" y="291"/>
                </a:cubicBezTo>
                <a:cubicBezTo>
                  <a:pt x="30" y="292"/>
                  <a:pt x="30" y="293"/>
                  <a:pt x="29" y="294"/>
                </a:cubicBezTo>
                <a:cubicBezTo>
                  <a:pt x="29" y="294"/>
                  <a:pt x="29" y="294"/>
                  <a:pt x="29" y="294"/>
                </a:cubicBezTo>
                <a:cubicBezTo>
                  <a:pt x="29" y="294"/>
                  <a:pt x="28" y="294"/>
                  <a:pt x="28" y="294"/>
                </a:cubicBezTo>
                <a:cubicBezTo>
                  <a:pt x="28" y="294"/>
                  <a:pt x="28" y="294"/>
                  <a:pt x="28" y="294"/>
                </a:cubicBezTo>
                <a:cubicBezTo>
                  <a:pt x="27" y="294"/>
                  <a:pt x="26" y="294"/>
                  <a:pt x="26" y="293"/>
                </a:cubicBezTo>
                <a:close/>
                <a:moveTo>
                  <a:pt x="365" y="288"/>
                </a:moveTo>
                <a:cubicBezTo>
                  <a:pt x="364" y="287"/>
                  <a:pt x="363" y="286"/>
                  <a:pt x="364" y="285"/>
                </a:cubicBezTo>
                <a:cubicBezTo>
                  <a:pt x="364" y="285"/>
                  <a:pt x="364" y="285"/>
                  <a:pt x="364" y="285"/>
                </a:cubicBezTo>
                <a:cubicBezTo>
                  <a:pt x="364" y="284"/>
                  <a:pt x="366" y="284"/>
                  <a:pt x="367" y="284"/>
                </a:cubicBezTo>
                <a:cubicBezTo>
                  <a:pt x="367" y="284"/>
                  <a:pt x="367" y="284"/>
                  <a:pt x="367" y="284"/>
                </a:cubicBezTo>
                <a:cubicBezTo>
                  <a:pt x="368" y="285"/>
                  <a:pt x="368" y="286"/>
                  <a:pt x="367" y="287"/>
                </a:cubicBezTo>
                <a:cubicBezTo>
                  <a:pt x="367" y="287"/>
                  <a:pt x="367" y="287"/>
                  <a:pt x="367" y="287"/>
                </a:cubicBezTo>
                <a:cubicBezTo>
                  <a:pt x="367" y="288"/>
                  <a:pt x="366" y="288"/>
                  <a:pt x="366" y="288"/>
                </a:cubicBezTo>
                <a:cubicBezTo>
                  <a:pt x="366" y="288"/>
                  <a:pt x="366" y="288"/>
                  <a:pt x="366" y="288"/>
                </a:cubicBezTo>
                <a:cubicBezTo>
                  <a:pt x="365" y="288"/>
                  <a:pt x="365" y="288"/>
                  <a:pt x="365" y="288"/>
                </a:cubicBezTo>
                <a:close/>
                <a:moveTo>
                  <a:pt x="23" y="287"/>
                </a:moveTo>
                <a:cubicBezTo>
                  <a:pt x="22" y="286"/>
                  <a:pt x="22" y="284"/>
                  <a:pt x="23" y="284"/>
                </a:cubicBezTo>
                <a:cubicBezTo>
                  <a:pt x="23" y="284"/>
                  <a:pt x="23" y="284"/>
                  <a:pt x="23" y="284"/>
                </a:cubicBezTo>
                <a:cubicBezTo>
                  <a:pt x="24" y="283"/>
                  <a:pt x="26" y="284"/>
                  <a:pt x="26" y="285"/>
                </a:cubicBezTo>
                <a:cubicBezTo>
                  <a:pt x="26" y="285"/>
                  <a:pt x="26" y="285"/>
                  <a:pt x="26" y="285"/>
                </a:cubicBezTo>
                <a:cubicBezTo>
                  <a:pt x="27" y="286"/>
                  <a:pt x="26" y="287"/>
                  <a:pt x="25" y="287"/>
                </a:cubicBezTo>
                <a:cubicBezTo>
                  <a:pt x="25" y="287"/>
                  <a:pt x="25" y="287"/>
                  <a:pt x="25" y="287"/>
                </a:cubicBezTo>
                <a:cubicBezTo>
                  <a:pt x="25" y="288"/>
                  <a:pt x="25" y="288"/>
                  <a:pt x="24" y="288"/>
                </a:cubicBezTo>
                <a:cubicBezTo>
                  <a:pt x="24" y="288"/>
                  <a:pt x="24" y="288"/>
                  <a:pt x="24" y="288"/>
                </a:cubicBezTo>
                <a:cubicBezTo>
                  <a:pt x="24" y="288"/>
                  <a:pt x="23" y="287"/>
                  <a:pt x="23" y="287"/>
                </a:cubicBezTo>
                <a:close/>
                <a:moveTo>
                  <a:pt x="368" y="281"/>
                </a:moveTo>
                <a:cubicBezTo>
                  <a:pt x="367" y="281"/>
                  <a:pt x="366" y="280"/>
                  <a:pt x="367" y="279"/>
                </a:cubicBezTo>
                <a:cubicBezTo>
                  <a:pt x="367" y="279"/>
                  <a:pt x="367" y="279"/>
                  <a:pt x="367" y="279"/>
                </a:cubicBezTo>
                <a:cubicBezTo>
                  <a:pt x="367" y="278"/>
                  <a:pt x="369" y="277"/>
                  <a:pt x="370" y="278"/>
                </a:cubicBezTo>
                <a:cubicBezTo>
                  <a:pt x="370" y="278"/>
                  <a:pt x="370" y="278"/>
                  <a:pt x="370" y="278"/>
                </a:cubicBezTo>
                <a:cubicBezTo>
                  <a:pt x="371" y="278"/>
                  <a:pt x="371" y="279"/>
                  <a:pt x="371" y="280"/>
                </a:cubicBezTo>
                <a:cubicBezTo>
                  <a:pt x="371" y="280"/>
                  <a:pt x="371" y="280"/>
                  <a:pt x="371" y="280"/>
                </a:cubicBezTo>
                <a:cubicBezTo>
                  <a:pt x="370" y="281"/>
                  <a:pt x="370" y="282"/>
                  <a:pt x="369" y="282"/>
                </a:cubicBezTo>
                <a:cubicBezTo>
                  <a:pt x="369" y="282"/>
                  <a:pt x="369" y="282"/>
                  <a:pt x="369" y="282"/>
                </a:cubicBezTo>
                <a:cubicBezTo>
                  <a:pt x="369" y="282"/>
                  <a:pt x="368" y="282"/>
                  <a:pt x="368" y="281"/>
                </a:cubicBezTo>
                <a:close/>
                <a:moveTo>
                  <a:pt x="19" y="280"/>
                </a:moveTo>
                <a:cubicBezTo>
                  <a:pt x="19" y="279"/>
                  <a:pt x="19" y="278"/>
                  <a:pt x="20" y="277"/>
                </a:cubicBezTo>
                <a:cubicBezTo>
                  <a:pt x="20" y="277"/>
                  <a:pt x="20" y="277"/>
                  <a:pt x="20" y="277"/>
                </a:cubicBezTo>
                <a:cubicBezTo>
                  <a:pt x="21" y="277"/>
                  <a:pt x="23" y="277"/>
                  <a:pt x="23" y="278"/>
                </a:cubicBezTo>
                <a:cubicBezTo>
                  <a:pt x="23" y="278"/>
                  <a:pt x="23" y="278"/>
                  <a:pt x="23" y="278"/>
                </a:cubicBezTo>
                <a:cubicBezTo>
                  <a:pt x="24" y="279"/>
                  <a:pt x="23" y="281"/>
                  <a:pt x="22" y="281"/>
                </a:cubicBezTo>
                <a:cubicBezTo>
                  <a:pt x="22" y="281"/>
                  <a:pt x="22" y="281"/>
                  <a:pt x="22" y="281"/>
                </a:cubicBezTo>
                <a:cubicBezTo>
                  <a:pt x="22" y="281"/>
                  <a:pt x="21" y="281"/>
                  <a:pt x="21" y="281"/>
                </a:cubicBezTo>
                <a:cubicBezTo>
                  <a:pt x="21" y="281"/>
                  <a:pt x="21" y="281"/>
                  <a:pt x="21" y="281"/>
                </a:cubicBezTo>
                <a:cubicBezTo>
                  <a:pt x="20" y="281"/>
                  <a:pt x="20" y="281"/>
                  <a:pt x="19" y="280"/>
                </a:cubicBezTo>
                <a:close/>
                <a:moveTo>
                  <a:pt x="371" y="275"/>
                </a:moveTo>
                <a:cubicBezTo>
                  <a:pt x="370" y="274"/>
                  <a:pt x="369" y="273"/>
                  <a:pt x="370" y="272"/>
                </a:cubicBezTo>
                <a:cubicBezTo>
                  <a:pt x="370" y="272"/>
                  <a:pt x="370" y="272"/>
                  <a:pt x="370" y="272"/>
                </a:cubicBezTo>
                <a:cubicBezTo>
                  <a:pt x="370" y="271"/>
                  <a:pt x="372" y="271"/>
                  <a:pt x="373" y="271"/>
                </a:cubicBezTo>
                <a:cubicBezTo>
                  <a:pt x="373" y="271"/>
                  <a:pt x="373" y="271"/>
                  <a:pt x="373" y="271"/>
                </a:cubicBezTo>
                <a:cubicBezTo>
                  <a:pt x="374" y="272"/>
                  <a:pt x="374" y="273"/>
                  <a:pt x="374" y="274"/>
                </a:cubicBezTo>
                <a:cubicBezTo>
                  <a:pt x="374" y="274"/>
                  <a:pt x="374" y="274"/>
                  <a:pt x="374" y="274"/>
                </a:cubicBezTo>
                <a:cubicBezTo>
                  <a:pt x="373" y="275"/>
                  <a:pt x="373" y="275"/>
                  <a:pt x="372" y="275"/>
                </a:cubicBezTo>
                <a:cubicBezTo>
                  <a:pt x="372" y="275"/>
                  <a:pt x="372" y="275"/>
                  <a:pt x="372" y="275"/>
                </a:cubicBezTo>
                <a:cubicBezTo>
                  <a:pt x="372" y="275"/>
                  <a:pt x="371" y="275"/>
                  <a:pt x="371" y="275"/>
                </a:cubicBezTo>
                <a:close/>
                <a:moveTo>
                  <a:pt x="16" y="273"/>
                </a:moveTo>
                <a:cubicBezTo>
                  <a:pt x="16" y="272"/>
                  <a:pt x="16" y="271"/>
                  <a:pt x="17" y="271"/>
                </a:cubicBezTo>
                <a:cubicBezTo>
                  <a:pt x="17" y="271"/>
                  <a:pt x="17" y="271"/>
                  <a:pt x="17" y="271"/>
                </a:cubicBezTo>
                <a:cubicBezTo>
                  <a:pt x="18" y="270"/>
                  <a:pt x="20" y="271"/>
                  <a:pt x="20" y="272"/>
                </a:cubicBezTo>
                <a:cubicBezTo>
                  <a:pt x="20" y="272"/>
                  <a:pt x="20" y="272"/>
                  <a:pt x="20" y="272"/>
                </a:cubicBezTo>
                <a:cubicBezTo>
                  <a:pt x="21" y="273"/>
                  <a:pt x="20" y="274"/>
                  <a:pt x="19" y="275"/>
                </a:cubicBezTo>
                <a:cubicBezTo>
                  <a:pt x="19" y="275"/>
                  <a:pt x="19" y="275"/>
                  <a:pt x="19" y="275"/>
                </a:cubicBezTo>
                <a:cubicBezTo>
                  <a:pt x="19" y="275"/>
                  <a:pt x="18" y="275"/>
                  <a:pt x="18" y="275"/>
                </a:cubicBezTo>
                <a:cubicBezTo>
                  <a:pt x="18" y="275"/>
                  <a:pt x="18" y="275"/>
                  <a:pt x="18" y="275"/>
                </a:cubicBezTo>
                <a:cubicBezTo>
                  <a:pt x="17" y="275"/>
                  <a:pt x="17" y="274"/>
                  <a:pt x="16" y="273"/>
                </a:cubicBezTo>
                <a:close/>
                <a:moveTo>
                  <a:pt x="374" y="268"/>
                </a:moveTo>
                <a:cubicBezTo>
                  <a:pt x="373" y="268"/>
                  <a:pt x="372" y="267"/>
                  <a:pt x="373" y="266"/>
                </a:cubicBezTo>
                <a:cubicBezTo>
                  <a:pt x="373" y="266"/>
                  <a:pt x="373" y="266"/>
                  <a:pt x="373" y="266"/>
                </a:cubicBezTo>
                <a:cubicBezTo>
                  <a:pt x="373" y="264"/>
                  <a:pt x="374" y="264"/>
                  <a:pt x="375" y="264"/>
                </a:cubicBezTo>
                <a:cubicBezTo>
                  <a:pt x="375" y="264"/>
                  <a:pt x="375" y="264"/>
                  <a:pt x="375" y="264"/>
                </a:cubicBezTo>
                <a:cubicBezTo>
                  <a:pt x="377" y="265"/>
                  <a:pt x="377" y="266"/>
                  <a:pt x="377" y="267"/>
                </a:cubicBezTo>
                <a:cubicBezTo>
                  <a:pt x="377" y="267"/>
                  <a:pt x="377" y="267"/>
                  <a:pt x="377" y="267"/>
                </a:cubicBezTo>
                <a:cubicBezTo>
                  <a:pt x="376" y="268"/>
                  <a:pt x="375" y="268"/>
                  <a:pt x="375" y="268"/>
                </a:cubicBezTo>
                <a:cubicBezTo>
                  <a:pt x="375" y="268"/>
                  <a:pt x="375" y="268"/>
                  <a:pt x="375" y="268"/>
                </a:cubicBezTo>
                <a:cubicBezTo>
                  <a:pt x="374" y="268"/>
                  <a:pt x="374" y="268"/>
                  <a:pt x="374" y="268"/>
                </a:cubicBezTo>
                <a:close/>
                <a:moveTo>
                  <a:pt x="13" y="267"/>
                </a:moveTo>
                <a:cubicBezTo>
                  <a:pt x="13" y="267"/>
                  <a:pt x="13" y="267"/>
                  <a:pt x="13" y="267"/>
                </a:cubicBezTo>
                <a:cubicBezTo>
                  <a:pt x="13" y="267"/>
                  <a:pt x="13" y="267"/>
                  <a:pt x="13" y="267"/>
                </a:cubicBezTo>
                <a:cubicBezTo>
                  <a:pt x="13" y="266"/>
                  <a:pt x="13" y="264"/>
                  <a:pt x="15" y="264"/>
                </a:cubicBezTo>
                <a:cubicBezTo>
                  <a:pt x="15" y="264"/>
                  <a:pt x="15" y="264"/>
                  <a:pt x="15" y="264"/>
                </a:cubicBezTo>
                <a:cubicBezTo>
                  <a:pt x="16" y="264"/>
                  <a:pt x="17" y="264"/>
                  <a:pt x="17" y="265"/>
                </a:cubicBezTo>
                <a:cubicBezTo>
                  <a:pt x="17" y="265"/>
                  <a:pt x="17" y="265"/>
                  <a:pt x="17" y="265"/>
                </a:cubicBezTo>
                <a:cubicBezTo>
                  <a:pt x="18" y="266"/>
                  <a:pt x="17" y="267"/>
                  <a:pt x="16" y="268"/>
                </a:cubicBezTo>
                <a:cubicBezTo>
                  <a:pt x="16" y="268"/>
                  <a:pt x="16" y="268"/>
                  <a:pt x="16" y="268"/>
                </a:cubicBezTo>
                <a:cubicBezTo>
                  <a:pt x="16" y="268"/>
                  <a:pt x="16" y="268"/>
                  <a:pt x="15" y="268"/>
                </a:cubicBezTo>
                <a:cubicBezTo>
                  <a:pt x="15" y="268"/>
                  <a:pt x="15" y="268"/>
                  <a:pt x="15" y="268"/>
                </a:cubicBezTo>
                <a:cubicBezTo>
                  <a:pt x="15" y="268"/>
                  <a:pt x="14" y="268"/>
                  <a:pt x="13" y="267"/>
                </a:cubicBezTo>
                <a:close/>
                <a:moveTo>
                  <a:pt x="376" y="262"/>
                </a:moveTo>
                <a:cubicBezTo>
                  <a:pt x="375" y="261"/>
                  <a:pt x="375" y="260"/>
                  <a:pt x="375" y="259"/>
                </a:cubicBezTo>
                <a:cubicBezTo>
                  <a:pt x="375" y="259"/>
                  <a:pt x="375" y="259"/>
                  <a:pt x="375" y="259"/>
                </a:cubicBezTo>
                <a:cubicBezTo>
                  <a:pt x="376" y="258"/>
                  <a:pt x="377" y="257"/>
                  <a:pt x="378" y="258"/>
                </a:cubicBezTo>
                <a:cubicBezTo>
                  <a:pt x="378" y="258"/>
                  <a:pt x="378" y="258"/>
                  <a:pt x="378" y="258"/>
                </a:cubicBezTo>
                <a:cubicBezTo>
                  <a:pt x="379" y="258"/>
                  <a:pt x="380" y="259"/>
                  <a:pt x="379" y="260"/>
                </a:cubicBezTo>
                <a:cubicBezTo>
                  <a:pt x="379" y="260"/>
                  <a:pt x="379" y="260"/>
                  <a:pt x="379" y="260"/>
                </a:cubicBezTo>
                <a:cubicBezTo>
                  <a:pt x="379" y="261"/>
                  <a:pt x="378" y="262"/>
                  <a:pt x="377" y="262"/>
                </a:cubicBezTo>
                <a:cubicBezTo>
                  <a:pt x="377" y="262"/>
                  <a:pt x="377" y="262"/>
                  <a:pt x="377" y="262"/>
                </a:cubicBezTo>
                <a:cubicBezTo>
                  <a:pt x="377" y="262"/>
                  <a:pt x="377" y="262"/>
                  <a:pt x="376" y="262"/>
                </a:cubicBezTo>
                <a:close/>
                <a:moveTo>
                  <a:pt x="11" y="260"/>
                </a:moveTo>
                <a:cubicBezTo>
                  <a:pt x="10" y="259"/>
                  <a:pt x="11" y="258"/>
                  <a:pt x="12" y="257"/>
                </a:cubicBezTo>
                <a:cubicBezTo>
                  <a:pt x="12" y="257"/>
                  <a:pt x="12" y="257"/>
                  <a:pt x="12" y="257"/>
                </a:cubicBezTo>
                <a:cubicBezTo>
                  <a:pt x="13" y="257"/>
                  <a:pt x="14" y="257"/>
                  <a:pt x="15" y="258"/>
                </a:cubicBezTo>
                <a:cubicBezTo>
                  <a:pt x="15" y="258"/>
                  <a:pt x="15" y="258"/>
                  <a:pt x="15" y="258"/>
                </a:cubicBezTo>
                <a:cubicBezTo>
                  <a:pt x="15" y="260"/>
                  <a:pt x="15" y="261"/>
                  <a:pt x="14" y="261"/>
                </a:cubicBezTo>
                <a:cubicBezTo>
                  <a:pt x="14" y="261"/>
                  <a:pt x="14" y="261"/>
                  <a:pt x="14" y="261"/>
                </a:cubicBezTo>
                <a:cubicBezTo>
                  <a:pt x="13" y="261"/>
                  <a:pt x="13" y="261"/>
                  <a:pt x="13" y="261"/>
                </a:cubicBezTo>
                <a:cubicBezTo>
                  <a:pt x="13" y="261"/>
                  <a:pt x="13" y="261"/>
                  <a:pt x="13" y="261"/>
                </a:cubicBezTo>
                <a:cubicBezTo>
                  <a:pt x="12" y="261"/>
                  <a:pt x="11" y="261"/>
                  <a:pt x="11" y="260"/>
                </a:cubicBezTo>
                <a:close/>
                <a:moveTo>
                  <a:pt x="379" y="255"/>
                </a:moveTo>
                <a:cubicBezTo>
                  <a:pt x="378" y="254"/>
                  <a:pt x="377" y="253"/>
                  <a:pt x="377" y="252"/>
                </a:cubicBezTo>
                <a:cubicBezTo>
                  <a:pt x="377" y="252"/>
                  <a:pt x="377" y="252"/>
                  <a:pt x="377" y="252"/>
                </a:cubicBezTo>
                <a:cubicBezTo>
                  <a:pt x="378" y="251"/>
                  <a:pt x="379" y="250"/>
                  <a:pt x="380" y="251"/>
                </a:cubicBezTo>
                <a:cubicBezTo>
                  <a:pt x="380" y="251"/>
                  <a:pt x="380" y="251"/>
                  <a:pt x="380" y="251"/>
                </a:cubicBezTo>
                <a:cubicBezTo>
                  <a:pt x="381" y="251"/>
                  <a:pt x="382" y="252"/>
                  <a:pt x="381" y="253"/>
                </a:cubicBezTo>
                <a:cubicBezTo>
                  <a:pt x="381" y="253"/>
                  <a:pt x="381" y="253"/>
                  <a:pt x="381" y="253"/>
                </a:cubicBezTo>
                <a:cubicBezTo>
                  <a:pt x="381" y="254"/>
                  <a:pt x="380" y="255"/>
                  <a:pt x="379" y="255"/>
                </a:cubicBezTo>
                <a:cubicBezTo>
                  <a:pt x="379" y="255"/>
                  <a:pt x="379" y="255"/>
                  <a:pt x="379" y="255"/>
                </a:cubicBezTo>
                <a:cubicBezTo>
                  <a:pt x="379" y="255"/>
                  <a:pt x="379" y="255"/>
                  <a:pt x="379" y="255"/>
                </a:cubicBezTo>
                <a:close/>
                <a:moveTo>
                  <a:pt x="9" y="253"/>
                </a:moveTo>
                <a:cubicBezTo>
                  <a:pt x="9" y="253"/>
                  <a:pt x="9" y="253"/>
                  <a:pt x="9" y="253"/>
                </a:cubicBezTo>
                <a:cubicBezTo>
                  <a:pt x="9" y="253"/>
                  <a:pt x="9" y="253"/>
                  <a:pt x="9" y="253"/>
                </a:cubicBezTo>
                <a:cubicBezTo>
                  <a:pt x="8" y="252"/>
                  <a:pt x="9" y="251"/>
                  <a:pt x="10" y="250"/>
                </a:cubicBezTo>
                <a:cubicBezTo>
                  <a:pt x="10" y="250"/>
                  <a:pt x="10" y="250"/>
                  <a:pt x="10" y="250"/>
                </a:cubicBezTo>
                <a:cubicBezTo>
                  <a:pt x="11" y="250"/>
                  <a:pt x="12" y="251"/>
                  <a:pt x="13" y="252"/>
                </a:cubicBezTo>
                <a:cubicBezTo>
                  <a:pt x="13" y="252"/>
                  <a:pt x="13" y="252"/>
                  <a:pt x="13" y="252"/>
                </a:cubicBezTo>
                <a:cubicBezTo>
                  <a:pt x="13" y="253"/>
                  <a:pt x="12" y="254"/>
                  <a:pt x="11" y="254"/>
                </a:cubicBezTo>
                <a:cubicBezTo>
                  <a:pt x="11" y="254"/>
                  <a:pt x="11" y="254"/>
                  <a:pt x="11" y="254"/>
                </a:cubicBezTo>
                <a:cubicBezTo>
                  <a:pt x="11" y="254"/>
                  <a:pt x="11" y="254"/>
                  <a:pt x="11" y="254"/>
                </a:cubicBezTo>
                <a:cubicBezTo>
                  <a:pt x="11" y="254"/>
                  <a:pt x="11" y="254"/>
                  <a:pt x="11" y="254"/>
                </a:cubicBezTo>
                <a:cubicBezTo>
                  <a:pt x="10" y="254"/>
                  <a:pt x="9" y="254"/>
                  <a:pt x="9" y="253"/>
                </a:cubicBezTo>
                <a:close/>
                <a:moveTo>
                  <a:pt x="381" y="248"/>
                </a:moveTo>
                <a:cubicBezTo>
                  <a:pt x="380" y="247"/>
                  <a:pt x="379" y="246"/>
                  <a:pt x="379" y="245"/>
                </a:cubicBezTo>
                <a:cubicBezTo>
                  <a:pt x="379" y="245"/>
                  <a:pt x="379" y="245"/>
                  <a:pt x="379" y="245"/>
                </a:cubicBezTo>
                <a:cubicBezTo>
                  <a:pt x="380" y="244"/>
                  <a:pt x="381" y="243"/>
                  <a:pt x="382" y="244"/>
                </a:cubicBezTo>
                <a:cubicBezTo>
                  <a:pt x="382" y="244"/>
                  <a:pt x="382" y="244"/>
                  <a:pt x="382" y="244"/>
                </a:cubicBezTo>
                <a:cubicBezTo>
                  <a:pt x="383" y="244"/>
                  <a:pt x="384" y="245"/>
                  <a:pt x="384" y="246"/>
                </a:cubicBezTo>
                <a:cubicBezTo>
                  <a:pt x="384" y="246"/>
                  <a:pt x="384" y="246"/>
                  <a:pt x="384" y="246"/>
                </a:cubicBezTo>
                <a:cubicBezTo>
                  <a:pt x="383" y="247"/>
                  <a:pt x="382" y="248"/>
                  <a:pt x="381" y="248"/>
                </a:cubicBezTo>
                <a:cubicBezTo>
                  <a:pt x="381" y="248"/>
                  <a:pt x="381" y="248"/>
                  <a:pt x="381" y="248"/>
                </a:cubicBezTo>
                <a:cubicBezTo>
                  <a:pt x="381" y="248"/>
                  <a:pt x="381" y="248"/>
                  <a:pt x="381" y="248"/>
                </a:cubicBezTo>
                <a:close/>
                <a:moveTo>
                  <a:pt x="7" y="246"/>
                </a:moveTo>
                <a:cubicBezTo>
                  <a:pt x="6" y="245"/>
                  <a:pt x="7" y="244"/>
                  <a:pt x="8" y="243"/>
                </a:cubicBezTo>
                <a:cubicBezTo>
                  <a:pt x="8" y="243"/>
                  <a:pt x="8" y="243"/>
                  <a:pt x="8" y="243"/>
                </a:cubicBezTo>
                <a:cubicBezTo>
                  <a:pt x="9" y="243"/>
                  <a:pt x="10" y="244"/>
                  <a:pt x="11" y="245"/>
                </a:cubicBezTo>
                <a:cubicBezTo>
                  <a:pt x="11" y="245"/>
                  <a:pt x="11" y="245"/>
                  <a:pt x="11" y="245"/>
                </a:cubicBezTo>
                <a:cubicBezTo>
                  <a:pt x="11" y="246"/>
                  <a:pt x="10" y="247"/>
                  <a:pt x="9" y="247"/>
                </a:cubicBezTo>
                <a:cubicBezTo>
                  <a:pt x="9" y="247"/>
                  <a:pt x="9" y="247"/>
                  <a:pt x="9" y="247"/>
                </a:cubicBezTo>
                <a:cubicBezTo>
                  <a:pt x="9" y="247"/>
                  <a:pt x="9" y="248"/>
                  <a:pt x="9" y="248"/>
                </a:cubicBezTo>
                <a:cubicBezTo>
                  <a:pt x="9" y="248"/>
                  <a:pt x="9" y="248"/>
                  <a:pt x="9" y="248"/>
                </a:cubicBezTo>
                <a:cubicBezTo>
                  <a:pt x="8" y="248"/>
                  <a:pt x="7" y="247"/>
                  <a:pt x="7" y="246"/>
                </a:cubicBezTo>
                <a:close/>
                <a:moveTo>
                  <a:pt x="383" y="241"/>
                </a:moveTo>
                <a:cubicBezTo>
                  <a:pt x="382" y="241"/>
                  <a:pt x="381" y="239"/>
                  <a:pt x="381" y="238"/>
                </a:cubicBezTo>
                <a:cubicBezTo>
                  <a:pt x="381" y="238"/>
                  <a:pt x="381" y="238"/>
                  <a:pt x="381" y="238"/>
                </a:cubicBezTo>
                <a:cubicBezTo>
                  <a:pt x="381" y="237"/>
                  <a:pt x="383" y="236"/>
                  <a:pt x="384" y="237"/>
                </a:cubicBezTo>
                <a:cubicBezTo>
                  <a:pt x="384" y="237"/>
                  <a:pt x="384" y="237"/>
                  <a:pt x="384" y="237"/>
                </a:cubicBezTo>
                <a:cubicBezTo>
                  <a:pt x="385" y="237"/>
                  <a:pt x="386" y="238"/>
                  <a:pt x="385" y="239"/>
                </a:cubicBezTo>
                <a:cubicBezTo>
                  <a:pt x="385" y="239"/>
                  <a:pt x="385" y="239"/>
                  <a:pt x="385" y="239"/>
                </a:cubicBezTo>
                <a:cubicBezTo>
                  <a:pt x="385" y="239"/>
                  <a:pt x="385" y="239"/>
                  <a:pt x="385" y="239"/>
                </a:cubicBezTo>
                <a:cubicBezTo>
                  <a:pt x="385" y="239"/>
                  <a:pt x="385" y="239"/>
                  <a:pt x="385" y="239"/>
                </a:cubicBezTo>
                <a:cubicBezTo>
                  <a:pt x="385" y="240"/>
                  <a:pt x="384" y="241"/>
                  <a:pt x="383" y="241"/>
                </a:cubicBezTo>
                <a:cubicBezTo>
                  <a:pt x="383" y="241"/>
                  <a:pt x="383" y="241"/>
                  <a:pt x="383" y="241"/>
                </a:cubicBezTo>
                <a:cubicBezTo>
                  <a:pt x="383" y="241"/>
                  <a:pt x="383" y="241"/>
                  <a:pt x="383" y="241"/>
                </a:cubicBezTo>
                <a:close/>
                <a:moveTo>
                  <a:pt x="5" y="239"/>
                </a:moveTo>
                <a:cubicBezTo>
                  <a:pt x="5" y="238"/>
                  <a:pt x="5" y="237"/>
                  <a:pt x="6" y="236"/>
                </a:cubicBezTo>
                <a:cubicBezTo>
                  <a:pt x="6" y="236"/>
                  <a:pt x="6" y="236"/>
                  <a:pt x="6" y="236"/>
                </a:cubicBezTo>
                <a:cubicBezTo>
                  <a:pt x="8" y="236"/>
                  <a:pt x="9" y="237"/>
                  <a:pt x="9" y="238"/>
                </a:cubicBezTo>
                <a:cubicBezTo>
                  <a:pt x="9" y="238"/>
                  <a:pt x="9" y="238"/>
                  <a:pt x="9" y="238"/>
                </a:cubicBezTo>
                <a:cubicBezTo>
                  <a:pt x="9" y="239"/>
                  <a:pt x="8" y="240"/>
                  <a:pt x="7" y="240"/>
                </a:cubicBezTo>
                <a:cubicBezTo>
                  <a:pt x="7" y="240"/>
                  <a:pt x="7" y="240"/>
                  <a:pt x="7" y="240"/>
                </a:cubicBezTo>
                <a:cubicBezTo>
                  <a:pt x="7" y="240"/>
                  <a:pt x="7" y="240"/>
                  <a:pt x="7" y="240"/>
                </a:cubicBezTo>
                <a:cubicBezTo>
                  <a:pt x="7" y="240"/>
                  <a:pt x="7" y="240"/>
                  <a:pt x="7" y="240"/>
                </a:cubicBezTo>
                <a:cubicBezTo>
                  <a:pt x="6" y="240"/>
                  <a:pt x="5" y="240"/>
                  <a:pt x="5" y="239"/>
                </a:cubicBezTo>
                <a:close/>
                <a:moveTo>
                  <a:pt x="384" y="234"/>
                </a:moveTo>
                <a:cubicBezTo>
                  <a:pt x="383" y="234"/>
                  <a:pt x="382" y="232"/>
                  <a:pt x="383" y="231"/>
                </a:cubicBezTo>
                <a:cubicBezTo>
                  <a:pt x="383" y="231"/>
                  <a:pt x="383" y="231"/>
                  <a:pt x="383" y="231"/>
                </a:cubicBezTo>
                <a:cubicBezTo>
                  <a:pt x="383" y="230"/>
                  <a:pt x="384" y="229"/>
                  <a:pt x="385" y="230"/>
                </a:cubicBezTo>
                <a:cubicBezTo>
                  <a:pt x="385" y="230"/>
                  <a:pt x="385" y="230"/>
                  <a:pt x="385" y="230"/>
                </a:cubicBezTo>
                <a:cubicBezTo>
                  <a:pt x="386" y="230"/>
                  <a:pt x="387" y="231"/>
                  <a:pt x="387" y="232"/>
                </a:cubicBezTo>
                <a:cubicBezTo>
                  <a:pt x="387" y="232"/>
                  <a:pt x="387" y="232"/>
                  <a:pt x="387" y="232"/>
                </a:cubicBezTo>
                <a:cubicBezTo>
                  <a:pt x="387" y="233"/>
                  <a:pt x="386" y="234"/>
                  <a:pt x="385" y="234"/>
                </a:cubicBezTo>
                <a:cubicBezTo>
                  <a:pt x="385" y="234"/>
                  <a:pt x="385" y="234"/>
                  <a:pt x="385" y="234"/>
                </a:cubicBezTo>
                <a:cubicBezTo>
                  <a:pt x="385" y="234"/>
                  <a:pt x="384" y="234"/>
                  <a:pt x="384" y="234"/>
                </a:cubicBezTo>
                <a:close/>
                <a:moveTo>
                  <a:pt x="3" y="232"/>
                </a:moveTo>
                <a:cubicBezTo>
                  <a:pt x="3" y="231"/>
                  <a:pt x="4" y="229"/>
                  <a:pt x="5" y="229"/>
                </a:cubicBezTo>
                <a:cubicBezTo>
                  <a:pt x="5" y="229"/>
                  <a:pt x="5" y="229"/>
                  <a:pt x="5" y="229"/>
                </a:cubicBezTo>
                <a:cubicBezTo>
                  <a:pt x="6" y="229"/>
                  <a:pt x="7" y="230"/>
                  <a:pt x="7" y="231"/>
                </a:cubicBezTo>
                <a:cubicBezTo>
                  <a:pt x="7" y="231"/>
                  <a:pt x="7" y="231"/>
                  <a:pt x="7" y="231"/>
                </a:cubicBezTo>
                <a:cubicBezTo>
                  <a:pt x="8" y="232"/>
                  <a:pt x="7" y="233"/>
                  <a:pt x="6" y="233"/>
                </a:cubicBezTo>
                <a:cubicBezTo>
                  <a:pt x="6" y="233"/>
                  <a:pt x="6" y="233"/>
                  <a:pt x="6" y="233"/>
                </a:cubicBezTo>
                <a:cubicBezTo>
                  <a:pt x="6" y="233"/>
                  <a:pt x="6" y="233"/>
                  <a:pt x="5" y="233"/>
                </a:cubicBezTo>
                <a:cubicBezTo>
                  <a:pt x="5" y="233"/>
                  <a:pt x="5" y="233"/>
                  <a:pt x="5" y="233"/>
                </a:cubicBezTo>
                <a:cubicBezTo>
                  <a:pt x="4" y="233"/>
                  <a:pt x="3" y="233"/>
                  <a:pt x="3" y="232"/>
                </a:cubicBezTo>
                <a:close/>
                <a:moveTo>
                  <a:pt x="386" y="227"/>
                </a:moveTo>
                <a:cubicBezTo>
                  <a:pt x="384" y="226"/>
                  <a:pt x="384" y="225"/>
                  <a:pt x="384" y="224"/>
                </a:cubicBezTo>
                <a:cubicBezTo>
                  <a:pt x="384" y="224"/>
                  <a:pt x="384" y="224"/>
                  <a:pt x="384" y="224"/>
                </a:cubicBezTo>
                <a:cubicBezTo>
                  <a:pt x="384" y="223"/>
                  <a:pt x="385" y="222"/>
                  <a:pt x="386" y="222"/>
                </a:cubicBezTo>
                <a:cubicBezTo>
                  <a:pt x="386" y="222"/>
                  <a:pt x="386" y="222"/>
                  <a:pt x="386" y="222"/>
                </a:cubicBezTo>
                <a:cubicBezTo>
                  <a:pt x="387" y="223"/>
                  <a:pt x="388" y="224"/>
                  <a:pt x="388" y="225"/>
                </a:cubicBezTo>
                <a:cubicBezTo>
                  <a:pt x="388" y="225"/>
                  <a:pt x="388" y="225"/>
                  <a:pt x="388" y="225"/>
                </a:cubicBezTo>
                <a:cubicBezTo>
                  <a:pt x="388" y="225"/>
                  <a:pt x="388" y="225"/>
                  <a:pt x="388" y="225"/>
                </a:cubicBezTo>
                <a:cubicBezTo>
                  <a:pt x="388" y="225"/>
                  <a:pt x="388" y="225"/>
                  <a:pt x="388" y="225"/>
                </a:cubicBezTo>
                <a:cubicBezTo>
                  <a:pt x="388" y="226"/>
                  <a:pt x="387" y="227"/>
                  <a:pt x="386" y="227"/>
                </a:cubicBezTo>
                <a:cubicBezTo>
                  <a:pt x="386" y="227"/>
                  <a:pt x="386" y="227"/>
                  <a:pt x="386" y="227"/>
                </a:cubicBezTo>
                <a:cubicBezTo>
                  <a:pt x="386" y="227"/>
                  <a:pt x="386" y="227"/>
                  <a:pt x="386" y="227"/>
                </a:cubicBezTo>
                <a:close/>
                <a:moveTo>
                  <a:pt x="2" y="225"/>
                </a:moveTo>
                <a:cubicBezTo>
                  <a:pt x="2" y="223"/>
                  <a:pt x="3" y="222"/>
                  <a:pt x="4" y="222"/>
                </a:cubicBezTo>
                <a:cubicBezTo>
                  <a:pt x="4" y="222"/>
                  <a:pt x="4" y="222"/>
                  <a:pt x="4" y="222"/>
                </a:cubicBezTo>
                <a:cubicBezTo>
                  <a:pt x="5" y="222"/>
                  <a:pt x="6" y="223"/>
                  <a:pt x="6" y="224"/>
                </a:cubicBezTo>
                <a:cubicBezTo>
                  <a:pt x="6" y="224"/>
                  <a:pt x="6" y="224"/>
                  <a:pt x="6" y="224"/>
                </a:cubicBezTo>
                <a:cubicBezTo>
                  <a:pt x="6" y="225"/>
                  <a:pt x="6" y="226"/>
                  <a:pt x="4" y="226"/>
                </a:cubicBezTo>
                <a:cubicBezTo>
                  <a:pt x="4" y="226"/>
                  <a:pt x="4" y="226"/>
                  <a:pt x="4" y="226"/>
                </a:cubicBezTo>
                <a:cubicBezTo>
                  <a:pt x="4" y="226"/>
                  <a:pt x="4" y="226"/>
                  <a:pt x="4" y="226"/>
                </a:cubicBezTo>
                <a:cubicBezTo>
                  <a:pt x="4" y="226"/>
                  <a:pt x="4" y="226"/>
                  <a:pt x="4" y="226"/>
                </a:cubicBezTo>
                <a:cubicBezTo>
                  <a:pt x="3" y="226"/>
                  <a:pt x="2" y="226"/>
                  <a:pt x="2" y="225"/>
                </a:cubicBezTo>
                <a:close/>
                <a:moveTo>
                  <a:pt x="387" y="219"/>
                </a:moveTo>
                <a:cubicBezTo>
                  <a:pt x="385" y="219"/>
                  <a:pt x="385" y="218"/>
                  <a:pt x="385" y="217"/>
                </a:cubicBezTo>
                <a:cubicBezTo>
                  <a:pt x="385" y="217"/>
                  <a:pt x="385" y="217"/>
                  <a:pt x="385" y="217"/>
                </a:cubicBezTo>
                <a:cubicBezTo>
                  <a:pt x="385" y="216"/>
                  <a:pt x="386" y="215"/>
                  <a:pt x="387" y="215"/>
                </a:cubicBezTo>
                <a:cubicBezTo>
                  <a:pt x="387" y="215"/>
                  <a:pt x="387" y="215"/>
                  <a:pt x="387" y="215"/>
                </a:cubicBezTo>
                <a:cubicBezTo>
                  <a:pt x="388" y="215"/>
                  <a:pt x="389" y="216"/>
                  <a:pt x="389" y="218"/>
                </a:cubicBezTo>
                <a:cubicBezTo>
                  <a:pt x="389" y="218"/>
                  <a:pt x="389" y="218"/>
                  <a:pt x="389" y="218"/>
                </a:cubicBezTo>
                <a:cubicBezTo>
                  <a:pt x="389" y="219"/>
                  <a:pt x="388" y="220"/>
                  <a:pt x="387" y="220"/>
                </a:cubicBezTo>
                <a:cubicBezTo>
                  <a:pt x="387" y="220"/>
                  <a:pt x="387" y="220"/>
                  <a:pt x="387" y="220"/>
                </a:cubicBezTo>
                <a:cubicBezTo>
                  <a:pt x="387" y="220"/>
                  <a:pt x="387" y="220"/>
                  <a:pt x="387" y="219"/>
                </a:cubicBezTo>
                <a:close/>
                <a:moveTo>
                  <a:pt x="1" y="217"/>
                </a:moveTo>
                <a:cubicBezTo>
                  <a:pt x="1" y="216"/>
                  <a:pt x="2" y="215"/>
                  <a:pt x="3" y="215"/>
                </a:cubicBezTo>
                <a:cubicBezTo>
                  <a:pt x="3" y="215"/>
                  <a:pt x="3" y="215"/>
                  <a:pt x="3" y="215"/>
                </a:cubicBezTo>
                <a:cubicBezTo>
                  <a:pt x="4" y="215"/>
                  <a:pt x="5" y="216"/>
                  <a:pt x="5" y="217"/>
                </a:cubicBezTo>
                <a:cubicBezTo>
                  <a:pt x="5" y="217"/>
                  <a:pt x="5" y="217"/>
                  <a:pt x="5" y="217"/>
                </a:cubicBezTo>
                <a:cubicBezTo>
                  <a:pt x="5" y="218"/>
                  <a:pt x="5" y="219"/>
                  <a:pt x="3" y="219"/>
                </a:cubicBezTo>
                <a:cubicBezTo>
                  <a:pt x="3" y="219"/>
                  <a:pt x="3" y="219"/>
                  <a:pt x="3" y="219"/>
                </a:cubicBezTo>
                <a:cubicBezTo>
                  <a:pt x="3" y="219"/>
                  <a:pt x="3" y="219"/>
                  <a:pt x="3" y="219"/>
                </a:cubicBezTo>
                <a:cubicBezTo>
                  <a:pt x="3" y="219"/>
                  <a:pt x="3" y="219"/>
                  <a:pt x="3" y="219"/>
                </a:cubicBezTo>
                <a:cubicBezTo>
                  <a:pt x="2" y="219"/>
                  <a:pt x="1" y="218"/>
                  <a:pt x="1" y="217"/>
                </a:cubicBezTo>
                <a:close/>
                <a:moveTo>
                  <a:pt x="387" y="212"/>
                </a:moveTo>
                <a:cubicBezTo>
                  <a:pt x="386" y="212"/>
                  <a:pt x="385" y="211"/>
                  <a:pt x="385" y="210"/>
                </a:cubicBezTo>
                <a:cubicBezTo>
                  <a:pt x="385" y="210"/>
                  <a:pt x="385" y="210"/>
                  <a:pt x="385" y="210"/>
                </a:cubicBezTo>
                <a:cubicBezTo>
                  <a:pt x="386" y="209"/>
                  <a:pt x="387" y="208"/>
                  <a:pt x="388" y="208"/>
                </a:cubicBezTo>
                <a:cubicBezTo>
                  <a:pt x="388" y="208"/>
                  <a:pt x="388" y="208"/>
                  <a:pt x="388" y="208"/>
                </a:cubicBezTo>
                <a:cubicBezTo>
                  <a:pt x="389" y="208"/>
                  <a:pt x="390" y="209"/>
                  <a:pt x="390" y="210"/>
                </a:cubicBezTo>
                <a:cubicBezTo>
                  <a:pt x="390" y="210"/>
                  <a:pt x="390" y="210"/>
                  <a:pt x="390" y="210"/>
                </a:cubicBezTo>
                <a:cubicBezTo>
                  <a:pt x="390" y="210"/>
                  <a:pt x="390" y="210"/>
                  <a:pt x="390" y="210"/>
                </a:cubicBezTo>
                <a:cubicBezTo>
                  <a:pt x="390" y="210"/>
                  <a:pt x="390" y="210"/>
                  <a:pt x="390" y="210"/>
                </a:cubicBezTo>
                <a:cubicBezTo>
                  <a:pt x="390" y="211"/>
                  <a:pt x="389" y="212"/>
                  <a:pt x="388" y="212"/>
                </a:cubicBezTo>
                <a:cubicBezTo>
                  <a:pt x="388" y="212"/>
                  <a:pt x="388" y="212"/>
                  <a:pt x="388" y="212"/>
                </a:cubicBezTo>
                <a:cubicBezTo>
                  <a:pt x="387" y="212"/>
                  <a:pt x="387" y="212"/>
                  <a:pt x="387" y="212"/>
                </a:cubicBezTo>
                <a:close/>
                <a:moveTo>
                  <a:pt x="0" y="210"/>
                </a:moveTo>
                <a:cubicBezTo>
                  <a:pt x="0" y="209"/>
                  <a:pt x="1" y="208"/>
                  <a:pt x="2" y="208"/>
                </a:cubicBezTo>
                <a:cubicBezTo>
                  <a:pt x="2" y="208"/>
                  <a:pt x="2" y="208"/>
                  <a:pt x="2" y="208"/>
                </a:cubicBezTo>
                <a:cubicBezTo>
                  <a:pt x="4" y="208"/>
                  <a:pt x="5" y="209"/>
                  <a:pt x="5" y="210"/>
                </a:cubicBezTo>
                <a:cubicBezTo>
                  <a:pt x="5" y="210"/>
                  <a:pt x="5" y="210"/>
                  <a:pt x="5" y="210"/>
                </a:cubicBezTo>
                <a:cubicBezTo>
                  <a:pt x="5" y="211"/>
                  <a:pt x="4" y="212"/>
                  <a:pt x="3" y="212"/>
                </a:cubicBezTo>
                <a:cubicBezTo>
                  <a:pt x="3" y="212"/>
                  <a:pt x="3" y="212"/>
                  <a:pt x="3" y="212"/>
                </a:cubicBezTo>
                <a:cubicBezTo>
                  <a:pt x="3" y="212"/>
                  <a:pt x="3" y="212"/>
                  <a:pt x="3" y="212"/>
                </a:cubicBezTo>
                <a:cubicBezTo>
                  <a:pt x="3" y="212"/>
                  <a:pt x="3" y="212"/>
                  <a:pt x="3" y="212"/>
                </a:cubicBezTo>
                <a:cubicBezTo>
                  <a:pt x="1" y="212"/>
                  <a:pt x="1" y="211"/>
                  <a:pt x="0" y="210"/>
                </a:cubicBezTo>
                <a:close/>
                <a:moveTo>
                  <a:pt x="388" y="205"/>
                </a:moveTo>
                <a:cubicBezTo>
                  <a:pt x="387" y="205"/>
                  <a:pt x="386" y="204"/>
                  <a:pt x="386" y="203"/>
                </a:cubicBezTo>
                <a:cubicBezTo>
                  <a:pt x="386" y="203"/>
                  <a:pt x="386" y="203"/>
                  <a:pt x="386" y="203"/>
                </a:cubicBezTo>
                <a:cubicBezTo>
                  <a:pt x="386" y="202"/>
                  <a:pt x="387" y="201"/>
                  <a:pt x="388" y="201"/>
                </a:cubicBezTo>
                <a:cubicBezTo>
                  <a:pt x="388" y="201"/>
                  <a:pt x="388" y="201"/>
                  <a:pt x="388" y="201"/>
                </a:cubicBezTo>
                <a:cubicBezTo>
                  <a:pt x="389" y="201"/>
                  <a:pt x="390" y="202"/>
                  <a:pt x="390" y="203"/>
                </a:cubicBezTo>
                <a:cubicBezTo>
                  <a:pt x="390" y="203"/>
                  <a:pt x="390" y="203"/>
                  <a:pt x="390" y="203"/>
                </a:cubicBezTo>
                <a:cubicBezTo>
                  <a:pt x="390" y="203"/>
                  <a:pt x="390" y="203"/>
                  <a:pt x="390" y="203"/>
                </a:cubicBezTo>
                <a:cubicBezTo>
                  <a:pt x="390" y="203"/>
                  <a:pt x="390" y="203"/>
                  <a:pt x="390" y="203"/>
                </a:cubicBezTo>
                <a:cubicBezTo>
                  <a:pt x="390" y="204"/>
                  <a:pt x="389" y="205"/>
                  <a:pt x="388" y="205"/>
                </a:cubicBezTo>
                <a:cubicBezTo>
                  <a:pt x="388" y="205"/>
                  <a:pt x="388" y="205"/>
                  <a:pt x="388" y="205"/>
                </a:cubicBezTo>
                <a:cubicBezTo>
                  <a:pt x="388" y="205"/>
                  <a:pt x="388" y="205"/>
                  <a:pt x="388" y="205"/>
                </a:cubicBezTo>
                <a:close/>
                <a:moveTo>
                  <a:pt x="0" y="203"/>
                </a:moveTo>
                <a:cubicBezTo>
                  <a:pt x="0" y="202"/>
                  <a:pt x="1" y="201"/>
                  <a:pt x="2" y="201"/>
                </a:cubicBezTo>
                <a:cubicBezTo>
                  <a:pt x="2" y="201"/>
                  <a:pt x="2" y="201"/>
                  <a:pt x="2" y="201"/>
                </a:cubicBezTo>
                <a:cubicBezTo>
                  <a:pt x="3" y="200"/>
                  <a:pt x="4" y="201"/>
                  <a:pt x="4" y="203"/>
                </a:cubicBezTo>
                <a:cubicBezTo>
                  <a:pt x="4" y="203"/>
                  <a:pt x="4" y="203"/>
                  <a:pt x="4" y="203"/>
                </a:cubicBezTo>
                <a:cubicBezTo>
                  <a:pt x="4" y="204"/>
                  <a:pt x="3" y="205"/>
                  <a:pt x="2" y="205"/>
                </a:cubicBezTo>
                <a:cubicBezTo>
                  <a:pt x="2" y="205"/>
                  <a:pt x="2" y="205"/>
                  <a:pt x="2" y="205"/>
                </a:cubicBezTo>
                <a:cubicBezTo>
                  <a:pt x="2" y="205"/>
                  <a:pt x="2" y="205"/>
                  <a:pt x="2" y="205"/>
                </a:cubicBezTo>
                <a:cubicBezTo>
                  <a:pt x="2" y="205"/>
                  <a:pt x="2" y="205"/>
                  <a:pt x="2" y="205"/>
                </a:cubicBezTo>
                <a:cubicBezTo>
                  <a:pt x="1" y="205"/>
                  <a:pt x="0" y="204"/>
                  <a:pt x="0" y="203"/>
                </a:cubicBezTo>
                <a:close/>
                <a:moveTo>
                  <a:pt x="388" y="198"/>
                </a:moveTo>
                <a:cubicBezTo>
                  <a:pt x="387" y="198"/>
                  <a:pt x="386" y="197"/>
                  <a:pt x="386" y="196"/>
                </a:cubicBezTo>
                <a:cubicBezTo>
                  <a:pt x="386" y="196"/>
                  <a:pt x="386" y="196"/>
                  <a:pt x="386" y="196"/>
                </a:cubicBezTo>
                <a:cubicBezTo>
                  <a:pt x="386" y="195"/>
                  <a:pt x="387" y="194"/>
                  <a:pt x="388" y="194"/>
                </a:cubicBezTo>
                <a:cubicBezTo>
                  <a:pt x="388" y="194"/>
                  <a:pt x="388" y="194"/>
                  <a:pt x="388" y="194"/>
                </a:cubicBezTo>
                <a:cubicBezTo>
                  <a:pt x="389" y="194"/>
                  <a:pt x="390" y="195"/>
                  <a:pt x="390" y="196"/>
                </a:cubicBezTo>
                <a:cubicBezTo>
                  <a:pt x="390" y="196"/>
                  <a:pt x="390" y="196"/>
                  <a:pt x="390" y="196"/>
                </a:cubicBezTo>
                <a:cubicBezTo>
                  <a:pt x="390" y="197"/>
                  <a:pt x="389" y="198"/>
                  <a:pt x="388" y="198"/>
                </a:cubicBezTo>
                <a:cubicBezTo>
                  <a:pt x="388" y="198"/>
                  <a:pt x="388" y="198"/>
                  <a:pt x="388" y="198"/>
                </a:cubicBezTo>
                <a:cubicBezTo>
                  <a:pt x="388" y="198"/>
                  <a:pt x="388" y="198"/>
                  <a:pt x="388" y="198"/>
                </a:cubicBezTo>
                <a:close/>
                <a:moveTo>
                  <a:pt x="2" y="198"/>
                </a:moveTo>
                <a:cubicBezTo>
                  <a:pt x="1" y="198"/>
                  <a:pt x="0" y="197"/>
                  <a:pt x="0" y="195"/>
                </a:cubicBezTo>
                <a:cubicBezTo>
                  <a:pt x="0" y="195"/>
                  <a:pt x="0" y="195"/>
                  <a:pt x="0" y="195"/>
                </a:cubicBezTo>
                <a:cubicBezTo>
                  <a:pt x="0" y="194"/>
                  <a:pt x="1" y="193"/>
                  <a:pt x="2" y="193"/>
                </a:cubicBezTo>
                <a:cubicBezTo>
                  <a:pt x="2" y="193"/>
                  <a:pt x="2" y="193"/>
                  <a:pt x="2" y="193"/>
                </a:cubicBezTo>
                <a:cubicBezTo>
                  <a:pt x="3" y="193"/>
                  <a:pt x="4" y="194"/>
                  <a:pt x="4" y="195"/>
                </a:cubicBezTo>
                <a:cubicBezTo>
                  <a:pt x="4" y="195"/>
                  <a:pt x="4" y="195"/>
                  <a:pt x="4" y="195"/>
                </a:cubicBezTo>
                <a:cubicBezTo>
                  <a:pt x="4" y="197"/>
                  <a:pt x="3" y="198"/>
                  <a:pt x="2" y="198"/>
                </a:cubicBezTo>
                <a:cubicBezTo>
                  <a:pt x="2" y="198"/>
                  <a:pt x="2" y="198"/>
                  <a:pt x="2" y="198"/>
                </a:cubicBezTo>
                <a:cubicBezTo>
                  <a:pt x="2" y="198"/>
                  <a:pt x="2" y="198"/>
                  <a:pt x="2" y="198"/>
                </a:cubicBezTo>
                <a:close/>
                <a:moveTo>
                  <a:pt x="390" y="196"/>
                </a:moveTo>
                <a:cubicBezTo>
                  <a:pt x="390" y="196"/>
                  <a:pt x="390" y="196"/>
                  <a:pt x="390" y="196"/>
                </a:cubicBezTo>
                <a:cubicBezTo>
                  <a:pt x="390" y="196"/>
                  <a:pt x="390" y="196"/>
                  <a:pt x="390" y="196"/>
                </a:cubicBezTo>
                <a:cubicBezTo>
                  <a:pt x="390" y="196"/>
                  <a:pt x="390" y="196"/>
                  <a:pt x="390" y="196"/>
                </a:cubicBezTo>
                <a:cubicBezTo>
                  <a:pt x="390" y="196"/>
                  <a:pt x="390" y="196"/>
                  <a:pt x="390" y="196"/>
                </a:cubicBezTo>
                <a:close/>
                <a:moveTo>
                  <a:pt x="386" y="189"/>
                </a:moveTo>
                <a:cubicBezTo>
                  <a:pt x="386" y="187"/>
                  <a:pt x="387" y="186"/>
                  <a:pt x="388" y="186"/>
                </a:cubicBezTo>
                <a:cubicBezTo>
                  <a:pt x="388" y="186"/>
                  <a:pt x="388" y="186"/>
                  <a:pt x="388" y="186"/>
                </a:cubicBezTo>
                <a:cubicBezTo>
                  <a:pt x="389" y="186"/>
                  <a:pt x="390" y="187"/>
                  <a:pt x="390" y="188"/>
                </a:cubicBezTo>
                <a:cubicBezTo>
                  <a:pt x="390" y="188"/>
                  <a:pt x="390" y="188"/>
                  <a:pt x="390" y="188"/>
                </a:cubicBezTo>
                <a:cubicBezTo>
                  <a:pt x="390" y="190"/>
                  <a:pt x="389" y="191"/>
                  <a:pt x="388" y="191"/>
                </a:cubicBezTo>
                <a:cubicBezTo>
                  <a:pt x="388" y="191"/>
                  <a:pt x="388" y="191"/>
                  <a:pt x="388" y="191"/>
                </a:cubicBezTo>
                <a:cubicBezTo>
                  <a:pt x="388" y="191"/>
                  <a:pt x="388" y="191"/>
                  <a:pt x="388" y="191"/>
                </a:cubicBezTo>
                <a:cubicBezTo>
                  <a:pt x="388" y="191"/>
                  <a:pt x="388" y="191"/>
                  <a:pt x="388" y="191"/>
                </a:cubicBezTo>
                <a:cubicBezTo>
                  <a:pt x="387" y="191"/>
                  <a:pt x="386" y="190"/>
                  <a:pt x="386" y="189"/>
                </a:cubicBezTo>
                <a:close/>
                <a:moveTo>
                  <a:pt x="2" y="190"/>
                </a:moveTo>
                <a:cubicBezTo>
                  <a:pt x="1" y="190"/>
                  <a:pt x="0" y="189"/>
                  <a:pt x="0" y="188"/>
                </a:cubicBezTo>
                <a:cubicBezTo>
                  <a:pt x="0" y="188"/>
                  <a:pt x="0" y="188"/>
                  <a:pt x="0" y="188"/>
                </a:cubicBezTo>
                <a:cubicBezTo>
                  <a:pt x="0" y="187"/>
                  <a:pt x="1" y="186"/>
                  <a:pt x="2" y="186"/>
                </a:cubicBezTo>
                <a:cubicBezTo>
                  <a:pt x="2" y="186"/>
                  <a:pt x="2" y="186"/>
                  <a:pt x="2" y="186"/>
                </a:cubicBezTo>
                <a:cubicBezTo>
                  <a:pt x="3" y="186"/>
                  <a:pt x="4" y="187"/>
                  <a:pt x="4" y="188"/>
                </a:cubicBezTo>
                <a:cubicBezTo>
                  <a:pt x="4" y="188"/>
                  <a:pt x="4" y="188"/>
                  <a:pt x="4" y="188"/>
                </a:cubicBezTo>
                <a:cubicBezTo>
                  <a:pt x="4" y="189"/>
                  <a:pt x="3" y="190"/>
                  <a:pt x="2" y="190"/>
                </a:cubicBezTo>
                <a:cubicBezTo>
                  <a:pt x="2" y="190"/>
                  <a:pt x="2" y="190"/>
                  <a:pt x="2" y="190"/>
                </a:cubicBezTo>
                <a:cubicBezTo>
                  <a:pt x="2" y="190"/>
                  <a:pt x="2" y="190"/>
                  <a:pt x="2" y="190"/>
                </a:cubicBezTo>
                <a:close/>
                <a:moveTo>
                  <a:pt x="385" y="181"/>
                </a:moveTo>
                <a:cubicBezTo>
                  <a:pt x="385" y="180"/>
                  <a:pt x="386" y="179"/>
                  <a:pt x="387" y="179"/>
                </a:cubicBezTo>
                <a:cubicBezTo>
                  <a:pt x="387" y="179"/>
                  <a:pt x="387" y="179"/>
                  <a:pt x="387" y="179"/>
                </a:cubicBezTo>
                <a:cubicBezTo>
                  <a:pt x="389" y="179"/>
                  <a:pt x="390" y="180"/>
                  <a:pt x="390" y="181"/>
                </a:cubicBezTo>
                <a:cubicBezTo>
                  <a:pt x="390" y="181"/>
                  <a:pt x="390" y="181"/>
                  <a:pt x="390" y="181"/>
                </a:cubicBezTo>
                <a:cubicBezTo>
                  <a:pt x="390" y="181"/>
                  <a:pt x="390" y="181"/>
                  <a:pt x="390" y="181"/>
                </a:cubicBezTo>
                <a:cubicBezTo>
                  <a:pt x="390" y="181"/>
                  <a:pt x="390" y="181"/>
                  <a:pt x="390" y="181"/>
                </a:cubicBezTo>
                <a:cubicBezTo>
                  <a:pt x="390" y="182"/>
                  <a:pt x="389" y="183"/>
                  <a:pt x="388" y="183"/>
                </a:cubicBezTo>
                <a:cubicBezTo>
                  <a:pt x="388" y="183"/>
                  <a:pt x="388" y="183"/>
                  <a:pt x="388" y="183"/>
                </a:cubicBezTo>
                <a:cubicBezTo>
                  <a:pt x="388" y="183"/>
                  <a:pt x="388" y="183"/>
                  <a:pt x="388" y="183"/>
                </a:cubicBezTo>
                <a:cubicBezTo>
                  <a:pt x="388" y="183"/>
                  <a:pt x="388" y="183"/>
                  <a:pt x="388" y="183"/>
                </a:cubicBezTo>
                <a:cubicBezTo>
                  <a:pt x="386" y="183"/>
                  <a:pt x="386" y="183"/>
                  <a:pt x="385" y="181"/>
                </a:cubicBezTo>
                <a:close/>
                <a:moveTo>
                  <a:pt x="2" y="183"/>
                </a:moveTo>
                <a:cubicBezTo>
                  <a:pt x="1" y="183"/>
                  <a:pt x="0" y="182"/>
                  <a:pt x="0" y="181"/>
                </a:cubicBezTo>
                <a:cubicBezTo>
                  <a:pt x="0" y="181"/>
                  <a:pt x="0" y="181"/>
                  <a:pt x="0" y="181"/>
                </a:cubicBezTo>
                <a:cubicBezTo>
                  <a:pt x="0" y="181"/>
                  <a:pt x="0" y="181"/>
                  <a:pt x="0" y="181"/>
                </a:cubicBezTo>
                <a:cubicBezTo>
                  <a:pt x="0" y="181"/>
                  <a:pt x="0" y="181"/>
                  <a:pt x="0" y="181"/>
                </a:cubicBezTo>
                <a:cubicBezTo>
                  <a:pt x="1" y="180"/>
                  <a:pt x="2" y="179"/>
                  <a:pt x="3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4" y="179"/>
                  <a:pt x="5" y="180"/>
                  <a:pt x="5" y="181"/>
                </a:cubicBezTo>
                <a:cubicBezTo>
                  <a:pt x="5" y="181"/>
                  <a:pt x="5" y="181"/>
                  <a:pt x="5" y="181"/>
                </a:cubicBezTo>
                <a:cubicBezTo>
                  <a:pt x="5" y="182"/>
                  <a:pt x="4" y="183"/>
                  <a:pt x="3" y="183"/>
                </a:cubicBezTo>
                <a:cubicBezTo>
                  <a:pt x="3" y="183"/>
                  <a:pt x="3" y="183"/>
                  <a:pt x="3" y="183"/>
                </a:cubicBezTo>
                <a:cubicBezTo>
                  <a:pt x="3" y="183"/>
                  <a:pt x="2" y="183"/>
                  <a:pt x="2" y="183"/>
                </a:cubicBezTo>
                <a:close/>
                <a:moveTo>
                  <a:pt x="385" y="174"/>
                </a:moveTo>
                <a:cubicBezTo>
                  <a:pt x="385" y="173"/>
                  <a:pt x="386" y="172"/>
                  <a:pt x="387" y="172"/>
                </a:cubicBezTo>
                <a:cubicBezTo>
                  <a:pt x="387" y="172"/>
                  <a:pt x="387" y="172"/>
                  <a:pt x="387" y="172"/>
                </a:cubicBezTo>
                <a:cubicBezTo>
                  <a:pt x="388" y="172"/>
                  <a:pt x="389" y="173"/>
                  <a:pt x="389" y="174"/>
                </a:cubicBezTo>
                <a:cubicBezTo>
                  <a:pt x="389" y="174"/>
                  <a:pt x="389" y="174"/>
                  <a:pt x="389" y="174"/>
                </a:cubicBezTo>
                <a:cubicBezTo>
                  <a:pt x="389" y="175"/>
                  <a:pt x="388" y="176"/>
                  <a:pt x="387" y="176"/>
                </a:cubicBezTo>
                <a:cubicBezTo>
                  <a:pt x="387" y="176"/>
                  <a:pt x="387" y="176"/>
                  <a:pt x="387" y="176"/>
                </a:cubicBezTo>
                <a:cubicBezTo>
                  <a:pt x="387" y="176"/>
                  <a:pt x="387" y="176"/>
                  <a:pt x="387" y="176"/>
                </a:cubicBezTo>
                <a:cubicBezTo>
                  <a:pt x="387" y="176"/>
                  <a:pt x="387" y="176"/>
                  <a:pt x="387" y="176"/>
                </a:cubicBezTo>
                <a:cubicBezTo>
                  <a:pt x="386" y="176"/>
                  <a:pt x="385" y="175"/>
                  <a:pt x="385" y="174"/>
                </a:cubicBezTo>
                <a:close/>
                <a:moveTo>
                  <a:pt x="3" y="176"/>
                </a:moveTo>
                <a:cubicBezTo>
                  <a:pt x="2" y="176"/>
                  <a:pt x="1" y="175"/>
                  <a:pt x="1" y="174"/>
                </a:cubicBezTo>
                <a:cubicBezTo>
                  <a:pt x="1" y="174"/>
                  <a:pt x="1" y="174"/>
                  <a:pt x="1" y="174"/>
                </a:cubicBezTo>
                <a:cubicBezTo>
                  <a:pt x="1" y="172"/>
                  <a:pt x="2" y="172"/>
                  <a:pt x="3" y="172"/>
                </a:cubicBezTo>
                <a:cubicBezTo>
                  <a:pt x="3" y="172"/>
                  <a:pt x="3" y="172"/>
                  <a:pt x="3" y="172"/>
                </a:cubicBezTo>
                <a:cubicBezTo>
                  <a:pt x="5" y="172"/>
                  <a:pt x="5" y="173"/>
                  <a:pt x="5" y="174"/>
                </a:cubicBezTo>
                <a:cubicBezTo>
                  <a:pt x="5" y="174"/>
                  <a:pt x="5" y="174"/>
                  <a:pt x="5" y="174"/>
                </a:cubicBezTo>
                <a:cubicBezTo>
                  <a:pt x="5" y="175"/>
                  <a:pt x="4" y="176"/>
                  <a:pt x="3" y="176"/>
                </a:cubicBezTo>
                <a:cubicBezTo>
                  <a:pt x="3" y="176"/>
                  <a:pt x="3" y="176"/>
                  <a:pt x="3" y="176"/>
                </a:cubicBezTo>
                <a:cubicBezTo>
                  <a:pt x="3" y="176"/>
                  <a:pt x="3" y="176"/>
                  <a:pt x="3" y="176"/>
                </a:cubicBezTo>
                <a:close/>
                <a:moveTo>
                  <a:pt x="384" y="167"/>
                </a:moveTo>
                <a:cubicBezTo>
                  <a:pt x="384" y="166"/>
                  <a:pt x="385" y="165"/>
                  <a:pt x="386" y="165"/>
                </a:cubicBezTo>
                <a:cubicBezTo>
                  <a:pt x="386" y="165"/>
                  <a:pt x="386" y="165"/>
                  <a:pt x="386" y="165"/>
                </a:cubicBezTo>
                <a:cubicBezTo>
                  <a:pt x="387" y="165"/>
                  <a:pt x="388" y="166"/>
                  <a:pt x="388" y="167"/>
                </a:cubicBezTo>
                <a:cubicBezTo>
                  <a:pt x="388" y="167"/>
                  <a:pt x="388" y="167"/>
                  <a:pt x="388" y="167"/>
                </a:cubicBezTo>
                <a:cubicBezTo>
                  <a:pt x="388" y="168"/>
                  <a:pt x="387" y="169"/>
                  <a:pt x="386" y="169"/>
                </a:cubicBezTo>
                <a:cubicBezTo>
                  <a:pt x="386" y="169"/>
                  <a:pt x="386" y="169"/>
                  <a:pt x="386" y="169"/>
                </a:cubicBezTo>
                <a:cubicBezTo>
                  <a:pt x="386" y="169"/>
                  <a:pt x="386" y="169"/>
                  <a:pt x="386" y="169"/>
                </a:cubicBezTo>
                <a:cubicBezTo>
                  <a:pt x="386" y="169"/>
                  <a:pt x="386" y="169"/>
                  <a:pt x="386" y="169"/>
                </a:cubicBezTo>
                <a:cubicBezTo>
                  <a:pt x="385" y="169"/>
                  <a:pt x="384" y="168"/>
                  <a:pt x="384" y="167"/>
                </a:cubicBezTo>
                <a:close/>
                <a:moveTo>
                  <a:pt x="4" y="169"/>
                </a:moveTo>
                <a:cubicBezTo>
                  <a:pt x="3" y="169"/>
                  <a:pt x="2" y="167"/>
                  <a:pt x="2" y="166"/>
                </a:cubicBezTo>
                <a:cubicBezTo>
                  <a:pt x="2" y="166"/>
                  <a:pt x="2" y="166"/>
                  <a:pt x="2" y="166"/>
                </a:cubicBezTo>
                <a:cubicBezTo>
                  <a:pt x="2" y="165"/>
                  <a:pt x="3" y="164"/>
                  <a:pt x="5" y="165"/>
                </a:cubicBezTo>
                <a:cubicBezTo>
                  <a:pt x="5" y="165"/>
                  <a:pt x="5" y="165"/>
                  <a:pt x="5" y="165"/>
                </a:cubicBezTo>
                <a:cubicBezTo>
                  <a:pt x="6" y="165"/>
                  <a:pt x="6" y="166"/>
                  <a:pt x="6" y="167"/>
                </a:cubicBezTo>
                <a:cubicBezTo>
                  <a:pt x="6" y="167"/>
                  <a:pt x="6" y="167"/>
                  <a:pt x="6" y="167"/>
                </a:cubicBezTo>
                <a:cubicBezTo>
                  <a:pt x="6" y="168"/>
                  <a:pt x="5" y="169"/>
                  <a:pt x="4" y="169"/>
                </a:cubicBezTo>
                <a:cubicBezTo>
                  <a:pt x="4" y="169"/>
                  <a:pt x="4" y="169"/>
                  <a:pt x="4" y="169"/>
                </a:cubicBezTo>
                <a:cubicBezTo>
                  <a:pt x="4" y="169"/>
                  <a:pt x="4" y="169"/>
                  <a:pt x="4" y="169"/>
                </a:cubicBezTo>
                <a:close/>
                <a:moveTo>
                  <a:pt x="383" y="160"/>
                </a:moveTo>
                <a:cubicBezTo>
                  <a:pt x="383" y="160"/>
                  <a:pt x="383" y="160"/>
                  <a:pt x="383" y="160"/>
                </a:cubicBezTo>
                <a:cubicBezTo>
                  <a:pt x="383" y="159"/>
                  <a:pt x="383" y="158"/>
                  <a:pt x="384" y="158"/>
                </a:cubicBezTo>
                <a:cubicBezTo>
                  <a:pt x="384" y="158"/>
                  <a:pt x="384" y="158"/>
                  <a:pt x="384" y="158"/>
                </a:cubicBezTo>
                <a:cubicBezTo>
                  <a:pt x="386" y="158"/>
                  <a:pt x="387" y="158"/>
                  <a:pt x="387" y="159"/>
                </a:cubicBezTo>
                <a:cubicBezTo>
                  <a:pt x="387" y="159"/>
                  <a:pt x="387" y="159"/>
                  <a:pt x="387" y="159"/>
                </a:cubicBezTo>
                <a:cubicBezTo>
                  <a:pt x="387" y="159"/>
                  <a:pt x="387" y="159"/>
                  <a:pt x="387" y="159"/>
                </a:cubicBezTo>
                <a:cubicBezTo>
                  <a:pt x="387" y="159"/>
                  <a:pt x="387" y="159"/>
                  <a:pt x="387" y="159"/>
                </a:cubicBezTo>
                <a:cubicBezTo>
                  <a:pt x="387" y="161"/>
                  <a:pt x="386" y="162"/>
                  <a:pt x="385" y="162"/>
                </a:cubicBezTo>
                <a:cubicBezTo>
                  <a:pt x="385" y="162"/>
                  <a:pt x="385" y="162"/>
                  <a:pt x="385" y="162"/>
                </a:cubicBezTo>
                <a:cubicBezTo>
                  <a:pt x="385" y="162"/>
                  <a:pt x="385" y="162"/>
                  <a:pt x="385" y="162"/>
                </a:cubicBezTo>
                <a:cubicBezTo>
                  <a:pt x="385" y="162"/>
                  <a:pt x="385" y="162"/>
                  <a:pt x="385" y="162"/>
                </a:cubicBezTo>
                <a:cubicBezTo>
                  <a:pt x="384" y="162"/>
                  <a:pt x="383" y="161"/>
                  <a:pt x="383" y="160"/>
                </a:cubicBezTo>
                <a:close/>
                <a:moveTo>
                  <a:pt x="5" y="162"/>
                </a:moveTo>
                <a:cubicBezTo>
                  <a:pt x="4" y="161"/>
                  <a:pt x="3" y="160"/>
                  <a:pt x="3" y="159"/>
                </a:cubicBezTo>
                <a:cubicBezTo>
                  <a:pt x="3" y="159"/>
                  <a:pt x="3" y="159"/>
                  <a:pt x="3" y="159"/>
                </a:cubicBezTo>
                <a:cubicBezTo>
                  <a:pt x="4" y="158"/>
                  <a:pt x="5" y="157"/>
                  <a:pt x="6" y="157"/>
                </a:cubicBezTo>
                <a:cubicBezTo>
                  <a:pt x="6" y="157"/>
                  <a:pt x="6" y="157"/>
                  <a:pt x="6" y="157"/>
                </a:cubicBezTo>
                <a:cubicBezTo>
                  <a:pt x="7" y="158"/>
                  <a:pt x="8" y="159"/>
                  <a:pt x="7" y="160"/>
                </a:cubicBezTo>
                <a:cubicBezTo>
                  <a:pt x="7" y="160"/>
                  <a:pt x="7" y="160"/>
                  <a:pt x="7" y="160"/>
                </a:cubicBezTo>
                <a:cubicBezTo>
                  <a:pt x="7" y="161"/>
                  <a:pt x="6" y="162"/>
                  <a:pt x="5" y="162"/>
                </a:cubicBezTo>
                <a:cubicBezTo>
                  <a:pt x="5" y="162"/>
                  <a:pt x="5" y="162"/>
                  <a:pt x="5" y="162"/>
                </a:cubicBezTo>
                <a:cubicBezTo>
                  <a:pt x="5" y="162"/>
                  <a:pt x="5" y="162"/>
                  <a:pt x="5" y="162"/>
                </a:cubicBezTo>
                <a:close/>
                <a:moveTo>
                  <a:pt x="381" y="153"/>
                </a:moveTo>
                <a:cubicBezTo>
                  <a:pt x="381" y="152"/>
                  <a:pt x="382" y="151"/>
                  <a:pt x="383" y="151"/>
                </a:cubicBezTo>
                <a:cubicBezTo>
                  <a:pt x="383" y="151"/>
                  <a:pt x="383" y="151"/>
                  <a:pt x="383" y="151"/>
                </a:cubicBezTo>
                <a:cubicBezTo>
                  <a:pt x="384" y="150"/>
                  <a:pt x="385" y="151"/>
                  <a:pt x="385" y="152"/>
                </a:cubicBezTo>
                <a:cubicBezTo>
                  <a:pt x="385" y="152"/>
                  <a:pt x="385" y="152"/>
                  <a:pt x="385" y="152"/>
                </a:cubicBezTo>
                <a:cubicBezTo>
                  <a:pt x="385" y="152"/>
                  <a:pt x="385" y="152"/>
                  <a:pt x="385" y="152"/>
                </a:cubicBezTo>
                <a:cubicBezTo>
                  <a:pt x="385" y="152"/>
                  <a:pt x="385" y="152"/>
                  <a:pt x="385" y="152"/>
                </a:cubicBezTo>
                <a:cubicBezTo>
                  <a:pt x="386" y="153"/>
                  <a:pt x="385" y="155"/>
                  <a:pt x="384" y="155"/>
                </a:cubicBezTo>
                <a:cubicBezTo>
                  <a:pt x="384" y="155"/>
                  <a:pt x="384" y="155"/>
                  <a:pt x="384" y="155"/>
                </a:cubicBezTo>
                <a:cubicBezTo>
                  <a:pt x="384" y="155"/>
                  <a:pt x="383" y="155"/>
                  <a:pt x="383" y="155"/>
                </a:cubicBezTo>
                <a:cubicBezTo>
                  <a:pt x="383" y="155"/>
                  <a:pt x="383" y="155"/>
                  <a:pt x="383" y="155"/>
                </a:cubicBezTo>
                <a:cubicBezTo>
                  <a:pt x="382" y="155"/>
                  <a:pt x="381" y="154"/>
                  <a:pt x="381" y="153"/>
                </a:cubicBezTo>
                <a:close/>
                <a:moveTo>
                  <a:pt x="6" y="155"/>
                </a:moveTo>
                <a:cubicBezTo>
                  <a:pt x="5" y="154"/>
                  <a:pt x="5" y="153"/>
                  <a:pt x="5" y="152"/>
                </a:cubicBezTo>
                <a:cubicBezTo>
                  <a:pt x="5" y="152"/>
                  <a:pt x="5" y="152"/>
                  <a:pt x="5" y="152"/>
                </a:cubicBezTo>
                <a:cubicBezTo>
                  <a:pt x="5" y="152"/>
                  <a:pt x="5" y="152"/>
                  <a:pt x="5" y="152"/>
                </a:cubicBezTo>
                <a:cubicBezTo>
                  <a:pt x="5" y="152"/>
                  <a:pt x="5" y="152"/>
                  <a:pt x="5" y="152"/>
                </a:cubicBezTo>
                <a:cubicBezTo>
                  <a:pt x="5" y="151"/>
                  <a:pt x="6" y="150"/>
                  <a:pt x="7" y="150"/>
                </a:cubicBezTo>
                <a:cubicBezTo>
                  <a:pt x="7" y="150"/>
                  <a:pt x="7" y="150"/>
                  <a:pt x="7" y="150"/>
                </a:cubicBezTo>
                <a:cubicBezTo>
                  <a:pt x="8" y="151"/>
                  <a:pt x="9" y="152"/>
                  <a:pt x="9" y="153"/>
                </a:cubicBezTo>
                <a:cubicBezTo>
                  <a:pt x="9" y="153"/>
                  <a:pt x="9" y="153"/>
                  <a:pt x="9" y="153"/>
                </a:cubicBezTo>
                <a:cubicBezTo>
                  <a:pt x="9" y="154"/>
                  <a:pt x="8" y="155"/>
                  <a:pt x="7" y="155"/>
                </a:cubicBezTo>
                <a:cubicBezTo>
                  <a:pt x="7" y="155"/>
                  <a:pt x="7" y="155"/>
                  <a:pt x="7" y="155"/>
                </a:cubicBezTo>
                <a:cubicBezTo>
                  <a:pt x="7" y="155"/>
                  <a:pt x="7" y="155"/>
                  <a:pt x="6" y="155"/>
                </a:cubicBezTo>
                <a:close/>
                <a:moveTo>
                  <a:pt x="380" y="146"/>
                </a:moveTo>
                <a:cubicBezTo>
                  <a:pt x="379" y="145"/>
                  <a:pt x="380" y="144"/>
                  <a:pt x="381" y="144"/>
                </a:cubicBezTo>
                <a:cubicBezTo>
                  <a:pt x="381" y="144"/>
                  <a:pt x="381" y="144"/>
                  <a:pt x="381" y="144"/>
                </a:cubicBezTo>
                <a:cubicBezTo>
                  <a:pt x="382" y="143"/>
                  <a:pt x="383" y="144"/>
                  <a:pt x="384" y="145"/>
                </a:cubicBezTo>
                <a:cubicBezTo>
                  <a:pt x="384" y="145"/>
                  <a:pt x="384" y="145"/>
                  <a:pt x="384" y="145"/>
                </a:cubicBezTo>
                <a:cubicBezTo>
                  <a:pt x="384" y="146"/>
                  <a:pt x="383" y="148"/>
                  <a:pt x="382" y="148"/>
                </a:cubicBezTo>
                <a:cubicBezTo>
                  <a:pt x="382" y="148"/>
                  <a:pt x="382" y="148"/>
                  <a:pt x="382" y="148"/>
                </a:cubicBezTo>
                <a:cubicBezTo>
                  <a:pt x="382" y="148"/>
                  <a:pt x="382" y="148"/>
                  <a:pt x="382" y="148"/>
                </a:cubicBezTo>
                <a:cubicBezTo>
                  <a:pt x="382" y="148"/>
                  <a:pt x="382" y="148"/>
                  <a:pt x="382" y="148"/>
                </a:cubicBezTo>
                <a:cubicBezTo>
                  <a:pt x="381" y="148"/>
                  <a:pt x="380" y="147"/>
                  <a:pt x="380" y="146"/>
                </a:cubicBezTo>
                <a:close/>
                <a:moveTo>
                  <a:pt x="8" y="147"/>
                </a:moveTo>
                <a:cubicBezTo>
                  <a:pt x="7" y="147"/>
                  <a:pt x="6" y="146"/>
                  <a:pt x="7" y="145"/>
                </a:cubicBezTo>
                <a:cubicBezTo>
                  <a:pt x="7" y="145"/>
                  <a:pt x="7" y="145"/>
                  <a:pt x="7" y="145"/>
                </a:cubicBezTo>
                <a:cubicBezTo>
                  <a:pt x="7" y="144"/>
                  <a:pt x="8" y="143"/>
                  <a:pt x="9" y="143"/>
                </a:cubicBezTo>
                <a:cubicBezTo>
                  <a:pt x="9" y="143"/>
                  <a:pt x="9" y="143"/>
                  <a:pt x="9" y="143"/>
                </a:cubicBezTo>
                <a:cubicBezTo>
                  <a:pt x="10" y="144"/>
                  <a:pt x="11" y="145"/>
                  <a:pt x="11" y="146"/>
                </a:cubicBezTo>
                <a:cubicBezTo>
                  <a:pt x="11" y="146"/>
                  <a:pt x="11" y="146"/>
                  <a:pt x="11" y="146"/>
                </a:cubicBezTo>
                <a:cubicBezTo>
                  <a:pt x="10" y="147"/>
                  <a:pt x="10" y="148"/>
                  <a:pt x="9" y="148"/>
                </a:cubicBezTo>
                <a:cubicBezTo>
                  <a:pt x="9" y="148"/>
                  <a:pt x="9" y="148"/>
                  <a:pt x="9" y="148"/>
                </a:cubicBezTo>
                <a:cubicBezTo>
                  <a:pt x="8" y="148"/>
                  <a:pt x="8" y="148"/>
                  <a:pt x="8" y="147"/>
                </a:cubicBezTo>
                <a:close/>
                <a:moveTo>
                  <a:pt x="378" y="139"/>
                </a:moveTo>
                <a:cubicBezTo>
                  <a:pt x="377" y="138"/>
                  <a:pt x="378" y="137"/>
                  <a:pt x="379" y="137"/>
                </a:cubicBezTo>
                <a:cubicBezTo>
                  <a:pt x="379" y="137"/>
                  <a:pt x="379" y="137"/>
                  <a:pt x="379" y="137"/>
                </a:cubicBezTo>
                <a:cubicBezTo>
                  <a:pt x="380" y="136"/>
                  <a:pt x="381" y="137"/>
                  <a:pt x="382" y="138"/>
                </a:cubicBezTo>
                <a:cubicBezTo>
                  <a:pt x="382" y="138"/>
                  <a:pt x="382" y="138"/>
                  <a:pt x="382" y="138"/>
                </a:cubicBezTo>
                <a:cubicBezTo>
                  <a:pt x="382" y="139"/>
                  <a:pt x="381" y="141"/>
                  <a:pt x="380" y="141"/>
                </a:cubicBezTo>
                <a:cubicBezTo>
                  <a:pt x="380" y="141"/>
                  <a:pt x="380" y="141"/>
                  <a:pt x="380" y="141"/>
                </a:cubicBezTo>
                <a:cubicBezTo>
                  <a:pt x="380" y="141"/>
                  <a:pt x="380" y="141"/>
                  <a:pt x="380" y="141"/>
                </a:cubicBezTo>
                <a:cubicBezTo>
                  <a:pt x="380" y="141"/>
                  <a:pt x="380" y="141"/>
                  <a:pt x="380" y="141"/>
                </a:cubicBezTo>
                <a:cubicBezTo>
                  <a:pt x="379" y="141"/>
                  <a:pt x="378" y="140"/>
                  <a:pt x="378" y="139"/>
                </a:cubicBezTo>
                <a:close/>
                <a:moveTo>
                  <a:pt x="10" y="141"/>
                </a:moveTo>
                <a:cubicBezTo>
                  <a:pt x="9" y="140"/>
                  <a:pt x="8" y="139"/>
                  <a:pt x="9" y="138"/>
                </a:cubicBezTo>
                <a:cubicBezTo>
                  <a:pt x="9" y="138"/>
                  <a:pt x="9" y="138"/>
                  <a:pt x="9" y="138"/>
                </a:cubicBezTo>
                <a:cubicBezTo>
                  <a:pt x="9" y="137"/>
                  <a:pt x="10" y="136"/>
                  <a:pt x="11" y="136"/>
                </a:cubicBezTo>
                <a:cubicBezTo>
                  <a:pt x="11" y="136"/>
                  <a:pt x="11" y="136"/>
                  <a:pt x="11" y="136"/>
                </a:cubicBezTo>
                <a:cubicBezTo>
                  <a:pt x="12" y="137"/>
                  <a:pt x="13" y="138"/>
                  <a:pt x="13" y="139"/>
                </a:cubicBezTo>
                <a:cubicBezTo>
                  <a:pt x="13" y="139"/>
                  <a:pt x="13" y="139"/>
                  <a:pt x="13" y="139"/>
                </a:cubicBezTo>
                <a:cubicBezTo>
                  <a:pt x="12" y="140"/>
                  <a:pt x="12" y="141"/>
                  <a:pt x="11" y="141"/>
                </a:cubicBezTo>
                <a:cubicBezTo>
                  <a:pt x="11" y="141"/>
                  <a:pt x="11" y="141"/>
                  <a:pt x="11" y="141"/>
                </a:cubicBezTo>
                <a:cubicBezTo>
                  <a:pt x="10" y="141"/>
                  <a:pt x="10" y="141"/>
                  <a:pt x="10" y="141"/>
                </a:cubicBezTo>
                <a:close/>
                <a:moveTo>
                  <a:pt x="375" y="133"/>
                </a:moveTo>
                <a:cubicBezTo>
                  <a:pt x="375" y="132"/>
                  <a:pt x="376" y="130"/>
                  <a:pt x="377" y="130"/>
                </a:cubicBezTo>
                <a:cubicBezTo>
                  <a:pt x="377" y="130"/>
                  <a:pt x="377" y="130"/>
                  <a:pt x="377" y="130"/>
                </a:cubicBezTo>
                <a:cubicBezTo>
                  <a:pt x="378" y="130"/>
                  <a:pt x="379" y="130"/>
                  <a:pt x="379" y="131"/>
                </a:cubicBezTo>
                <a:cubicBezTo>
                  <a:pt x="379" y="131"/>
                  <a:pt x="379" y="131"/>
                  <a:pt x="379" y="131"/>
                </a:cubicBezTo>
                <a:cubicBezTo>
                  <a:pt x="380" y="132"/>
                  <a:pt x="379" y="134"/>
                  <a:pt x="378" y="134"/>
                </a:cubicBezTo>
                <a:cubicBezTo>
                  <a:pt x="378" y="134"/>
                  <a:pt x="378" y="134"/>
                  <a:pt x="378" y="134"/>
                </a:cubicBezTo>
                <a:cubicBezTo>
                  <a:pt x="378" y="134"/>
                  <a:pt x="378" y="134"/>
                  <a:pt x="377" y="134"/>
                </a:cubicBezTo>
                <a:cubicBezTo>
                  <a:pt x="377" y="134"/>
                  <a:pt x="377" y="134"/>
                  <a:pt x="377" y="134"/>
                </a:cubicBezTo>
                <a:cubicBezTo>
                  <a:pt x="376" y="134"/>
                  <a:pt x="376" y="134"/>
                  <a:pt x="375" y="133"/>
                </a:cubicBezTo>
                <a:close/>
                <a:moveTo>
                  <a:pt x="12" y="134"/>
                </a:moveTo>
                <a:cubicBezTo>
                  <a:pt x="11" y="133"/>
                  <a:pt x="11" y="132"/>
                  <a:pt x="11" y="131"/>
                </a:cubicBezTo>
                <a:cubicBezTo>
                  <a:pt x="11" y="131"/>
                  <a:pt x="11" y="131"/>
                  <a:pt x="11" y="131"/>
                </a:cubicBezTo>
                <a:cubicBezTo>
                  <a:pt x="11" y="130"/>
                  <a:pt x="12" y="129"/>
                  <a:pt x="14" y="130"/>
                </a:cubicBezTo>
                <a:cubicBezTo>
                  <a:pt x="14" y="130"/>
                  <a:pt x="14" y="130"/>
                  <a:pt x="14" y="130"/>
                </a:cubicBezTo>
                <a:cubicBezTo>
                  <a:pt x="15" y="130"/>
                  <a:pt x="15" y="131"/>
                  <a:pt x="15" y="132"/>
                </a:cubicBezTo>
                <a:cubicBezTo>
                  <a:pt x="15" y="132"/>
                  <a:pt x="15" y="132"/>
                  <a:pt x="15" y="132"/>
                </a:cubicBezTo>
                <a:cubicBezTo>
                  <a:pt x="15" y="133"/>
                  <a:pt x="14" y="134"/>
                  <a:pt x="13" y="134"/>
                </a:cubicBezTo>
                <a:cubicBezTo>
                  <a:pt x="13" y="134"/>
                  <a:pt x="13" y="134"/>
                  <a:pt x="13" y="134"/>
                </a:cubicBezTo>
                <a:cubicBezTo>
                  <a:pt x="13" y="134"/>
                  <a:pt x="12" y="134"/>
                  <a:pt x="12" y="134"/>
                </a:cubicBezTo>
                <a:close/>
                <a:moveTo>
                  <a:pt x="373" y="126"/>
                </a:moveTo>
                <a:cubicBezTo>
                  <a:pt x="372" y="125"/>
                  <a:pt x="373" y="124"/>
                  <a:pt x="374" y="123"/>
                </a:cubicBezTo>
                <a:cubicBezTo>
                  <a:pt x="374" y="123"/>
                  <a:pt x="374" y="123"/>
                  <a:pt x="374" y="123"/>
                </a:cubicBezTo>
                <a:cubicBezTo>
                  <a:pt x="375" y="123"/>
                  <a:pt x="376" y="123"/>
                  <a:pt x="377" y="124"/>
                </a:cubicBezTo>
                <a:cubicBezTo>
                  <a:pt x="377" y="124"/>
                  <a:pt x="377" y="124"/>
                  <a:pt x="377" y="124"/>
                </a:cubicBezTo>
                <a:cubicBezTo>
                  <a:pt x="377" y="126"/>
                  <a:pt x="377" y="127"/>
                  <a:pt x="376" y="127"/>
                </a:cubicBezTo>
                <a:cubicBezTo>
                  <a:pt x="376" y="127"/>
                  <a:pt x="376" y="127"/>
                  <a:pt x="376" y="127"/>
                </a:cubicBezTo>
                <a:cubicBezTo>
                  <a:pt x="375" y="127"/>
                  <a:pt x="375" y="127"/>
                  <a:pt x="375" y="127"/>
                </a:cubicBezTo>
                <a:cubicBezTo>
                  <a:pt x="375" y="127"/>
                  <a:pt x="375" y="127"/>
                  <a:pt x="375" y="127"/>
                </a:cubicBezTo>
                <a:cubicBezTo>
                  <a:pt x="374" y="127"/>
                  <a:pt x="373" y="127"/>
                  <a:pt x="373" y="126"/>
                </a:cubicBezTo>
                <a:close/>
                <a:moveTo>
                  <a:pt x="15" y="127"/>
                </a:moveTo>
                <a:cubicBezTo>
                  <a:pt x="14" y="126"/>
                  <a:pt x="13" y="125"/>
                  <a:pt x="13" y="124"/>
                </a:cubicBezTo>
                <a:cubicBezTo>
                  <a:pt x="13" y="124"/>
                  <a:pt x="13" y="124"/>
                  <a:pt x="13" y="124"/>
                </a:cubicBezTo>
                <a:cubicBezTo>
                  <a:pt x="14" y="123"/>
                  <a:pt x="15" y="122"/>
                  <a:pt x="16" y="123"/>
                </a:cubicBezTo>
                <a:cubicBezTo>
                  <a:pt x="16" y="123"/>
                  <a:pt x="16" y="123"/>
                  <a:pt x="16" y="123"/>
                </a:cubicBezTo>
                <a:cubicBezTo>
                  <a:pt x="17" y="123"/>
                  <a:pt x="18" y="125"/>
                  <a:pt x="17" y="126"/>
                </a:cubicBezTo>
                <a:cubicBezTo>
                  <a:pt x="17" y="126"/>
                  <a:pt x="17" y="126"/>
                  <a:pt x="17" y="126"/>
                </a:cubicBezTo>
                <a:cubicBezTo>
                  <a:pt x="17" y="126"/>
                  <a:pt x="16" y="127"/>
                  <a:pt x="15" y="127"/>
                </a:cubicBezTo>
                <a:cubicBezTo>
                  <a:pt x="15" y="127"/>
                  <a:pt x="15" y="127"/>
                  <a:pt x="15" y="127"/>
                </a:cubicBezTo>
                <a:cubicBezTo>
                  <a:pt x="15" y="127"/>
                  <a:pt x="15" y="127"/>
                  <a:pt x="15" y="127"/>
                </a:cubicBezTo>
                <a:close/>
                <a:moveTo>
                  <a:pt x="370" y="119"/>
                </a:moveTo>
                <a:cubicBezTo>
                  <a:pt x="370" y="118"/>
                  <a:pt x="370" y="117"/>
                  <a:pt x="371" y="117"/>
                </a:cubicBezTo>
                <a:cubicBezTo>
                  <a:pt x="371" y="117"/>
                  <a:pt x="371" y="117"/>
                  <a:pt x="371" y="117"/>
                </a:cubicBezTo>
                <a:cubicBezTo>
                  <a:pt x="372" y="116"/>
                  <a:pt x="374" y="117"/>
                  <a:pt x="374" y="118"/>
                </a:cubicBezTo>
                <a:cubicBezTo>
                  <a:pt x="374" y="118"/>
                  <a:pt x="374" y="118"/>
                  <a:pt x="374" y="118"/>
                </a:cubicBezTo>
                <a:cubicBezTo>
                  <a:pt x="375" y="119"/>
                  <a:pt x="374" y="120"/>
                  <a:pt x="373" y="121"/>
                </a:cubicBezTo>
                <a:cubicBezTo>
                  <a:pt x="373" y="121"/>
                  <a:pt x="373" y="121"/>
                  <a:pt x="373" y="121"/>
                </a:cubicBezTo>
                <a:cubicBezTo>
                  <a:pt x="373" y="121"/>
                  <a:pt x="372" y="121"/>
                  <a:pt x="372" y="121"/>
                </a:cubicBezTo>
                <a:cubicBezTo>
                  <a:pt x="372" y="121"/>
                  <a:pt x="372" y="121"/>
                  <a:pt x="372" y="121"/>
                </a:cubicBezTo>
                <a:cubicBezTo>
                  <a:pt x="371" y="121"/>
                  <a:pt x="371" y="120"/>
                  <a:pt x="370" y="119"/>
                </a:cubicBezTo>
                <a:close/>
                <a:moveTo>
                  <a:pt x="17" y="120"/>
                </a:moveTo>
                <a:cubicBezTo>
                  <a:pt x="16" y="120"/>
                  <a:pt x="16" y="118"/>
                  <a:pt x="16" y="117"/>
                </a:cubicBezTo>
                <a:cubicBezTo>
                  <a:pt x="16" y="117"/>
                  <a:pt x="16" y="117"/>
                  <a:pt x="16" y="117"/>
                </a:cubicBezTo>
                <a:cubicBezTo>
                  <a:pt x="17" y="116"/>
                  <a:pt x="18" y="116"/>
                  <a:pt x="19" y="116"/>
                </a:cubicBezTo>
                <a:cubicBezTo>
                  <a:pt x="19" y="116"/>
                  <a:pt x="19" y="116"/>
                  <a:pt x="19" y="116"/>
                </a:cubicBezTo>
                <a:cubicBezTo>
                  <a:pt x="20" y="117"/>
                  <a:pt x="21" y="118"/>
                  <a:pt x="20" y="119"/>
                </a:cubicBezTo>
                <a:cubicBezTo>
                  <a:pt x="20" y="119"/>
                  <a:pt x="20" y="119"/>
                  <a:pt x="20" y="119"/>
                </a:cubicBezTo>
                <a:cubicBezTo>
                  <a:pt x="20" y="120"/>
                  <a:pt x="19" y="120"/>
                  <a:pt x="18" y="120"/>
                </a:cubicBezTo>
                <a:cubicBezTo>
                  <a:pt x="18" y="120"/>
                  <a:pt x="18" y="120"/>
                  <a:pt x="18" y="120"/>
                </a:cubicBezTo>
                <a:cubicBezTo>
                  <a:pt x="18" y="120"/>
                  <a:pt x="18" y="120"/>
                  <a:pt x="17" y="120"/>
                </a:cubicBezTo>
                <a:close/>
                <a:moveTo>
                  <a:pt x="367" y="113"/>
                </a:moveTo>
                <a:cubicBezTo>
                  <a:pt x="367" y="112"/>
                  <a:pt x="367" y="111"/>
                  <a:pt x="368" y="110"/>
                </a:cubicBezTo>
                <a:cubicBezTo>
                  <a:pt x="368" y="110"/>
                  <a:pt x="368" y="110"/>
                  <a:pt x="368" y="110"/>
                </a:cubicBezTo>
                <a:cubicBezTo>
                  <a:pt x="369" y="110"/>
                  <a:pt x="370" y="110"/>
                  <a:pt x="371" y="111"/>
                </a:cubicBezTo>
                <a:cubicBezTo>
                  <a:pt x="371" y="111"/>
                  <a:pt x="371" y="111"/>
                  <a:pt x="371" y="111"/>
                </a:cubicBezTo>
                <a:cubicBezTo>
                  <a:pt x="372" y="112"/>
                  <a:pt x="371" y="113"/>
                  <a:pt x="370" y="114"/>
                </a:cubicBezTo>
                <a:cubicBezTo>
                  <a:pt x="370" y="114"/>
                  <a:pt x="370" y="114"/>
                  <a:pt x="370" y="114"/>
                </a:cubicBezTo>
                <a:cubicBezTo>
                  <a:pt x="370" y="114"/>
                  <a:pt x="369" y="114"/>
                  <a:pt x="369" y="114"/>
                </a:cubicBezTo>
                <a:cubicBezTo>
                  <a:pt x="369" y="114"/>
                  <a:pt x="369" y="114"/>
                  <a:pt x="369" y="114"/>
                </a:cubicBezTo>
                <a:cubicBezTo>
                  <a:pt x="368" y="114"/>
                  <a:pt x="368" y="114"/>
                  <a:pt x="367" y="113"/>
                </a:cubicBezTo>
                <a:close/>
                <a:moveTo>
                  <a:pt x="20" y="114"/>
                </a:moveTo>
                <a:cubicBezTo>
                  <a:pt x="19" y="113"/>
                  <a:pt x="19" y="112"/>
                  <a:pt x="19" y="111"/>
                </a:cubicBezTo>
                <a:cubicBezTo>
                  <a:pt x="19" y="111"/>
                  <a:pt x="19" y="111"/>
                  <a:pt x="19" y="111"/>
                </a:cubicBezTo>
                <a:cubicBezTo>
                  <a:pt x="20" y="110"/>
                  <a:pt x="21" y="109"/>
                  <a:pt x="22" y="110"/>
                </a:cubicBezTo>
                <a:cubicBezTo>
                  <a:pt x="22" y="110"/>
                  <a:pt x="22" y="110"/>
                  <a:pt x="22" y="110"/>
                </a:cubicBezTo>
                <a:cubicBezTo>
                  <a:pt x="23" y="110"/>
                  <a:pt x="24" y="111"/>
                  <a:pt x="23" y="113"/>
                </a:cubicBezTo>
                <a:cubicBezTo>
                  <a:pt x="23" y="113"/>
                  <a:pt x="23" y="113"/>
                  <a:pt x="23" y="113"/>
                </a:cubicBezTo>
                <a:cubicBezTo>
                  <a:pt x="23" y="113"/>
                  <a:pt x="22" y="114"/>
                  <a:pt x="21" y="114"/>
                </a:cubicBezTo>
                <a:cubicBezTo>
                  <a:pt x="21" y="114"/>
                  <a:pt x="21" y="114"/>
                  <a:pt x="21" y="114"/>
                </a:cubicBezTo>
                <a:cubicBezTo>
                  <a:pt x="21" y="114"/>
                  <a:pt x="21" y="114"/>
                  <a:pt x="20" y="114"/>
                </a:cubicBezTo>
                <a:close/>
                <a:moveTo>
                  <a:pt x="364" y="107"/>
                </a:moveTo>
                <a:cubicBezTo>
                  <a:pt x="363" y="106"/>
                  <a:pt x="364" y="104"/>
                  <a:pt x="365" y="104"/>
                </a:cubicBezTo>
                <a:cubicBezTo>
                  <a:pt x="365" y="104"/>
                  <a:pt x="365" y="104"/>
                  <a:pt x="365" y="104"/>
                </a:cubicBezTo>
                <a:cubicBezTo>
                  <a:pt x="366" y="103"/>
                  <a:pt x="367" y="104"/>
                  <a:pt x="368" y="105"/>
                </a:cubicBezTo>
                <a:cubicBezTo>
                  <a:pt x="368" y="105"/>
                  <a:pt x="368" y="105"/>
                  <a:pt x="368" y="105"/>
                </a:cubicBezTo>
                <a:cubicBezTo>
                  <a:pt x="368" y="106"/>
                  <a:pt x="368" y="107"/>
                  <a:pt x="367" y="107"/>
                </a:cubicBezTo>
                <a:cubicBezTo>
                  <a:pt x="367" y="107"/>
                  <a:pt x="367" y="107"/>
                  <a:pt x="367" y="107"/>
                </a:cubicBezTo>
                <a:cubicBezTo>
                  <a:pt x="367" y="108"/>
                  <a:pt x="366" y="108"/>
                  <a:pt x="366" y="108"/>
                </a:cubicBezTo>
                <a:cubicBezTo>
                  <a:pt x="366" y="108"/>
                  <a:pt x="366" y="108"/>
                  <a:pt x="366" y="108"/>
                </a:cubicBezTo>
                <a:cubicBezTo>
                  <a:pt x="365" y="108"/>
                  <a:pt x="364" y="107"/>
                  <a:pt x="364" y="107"/>
                </a:cubicBezTo>
                <a:close/>
                <a:moveTo>
                  <a:pt x="24" y="107"/>
                </a:moveTo>
                <a:cubicBezTo>
                  <a:pt x="22" y="106"/>
                  <a:pt x="22" y="105"/>
                  <a:pt x="23" y="104"/>
                </a:cubicBezTo>
                <a:cubicBezTo>
                  <a:pt x="23" y="104"/>
                  <a:pt x="23" y="104"/>
                  <a:pt x="23" y="104"/>
                </a:cubicBezTo>
                <a:cubicBezTo>
                  <a:pt x="23" y="104"/>
                  <a:pt x="23" y="104"/>
                  <a:pt x="23" y="104"/>
                </a:cubicBezTo>
                <a:cubicBezTo>
                  <a:pt x="23" y="104"/>
                  <a:pt x="23" y="104"/>
                  <a:pt x="23" y="104"/>
                </a:cubicBezTo>
                <a:cubicBezTo>
                  <a:pt x="23" y="103"/>
                  <a:pt x="24" y="103"/>
                  <a:pt x="26" y="103"/>
                </a:cubicBezTo>
                <a:cubicBezTo>
                  <a:pt x="26" y="103"/>
                  <a:pt x="26" y="103"/>
                  <a:pt x="26" y="103"/>
                </a:cubicBezTo>
                <a:cubicBezTo>
                  <a:pt x="27" y="104"/>
                  <a:pt x="27" y="105"/>
                  <a:pt x="26" y="106"/>
                </a:cubicBezTo>
                <a:cubicBezTo>
                  <a:pt x="26" y="106"/>
                  <a:pt x="26" y="106"/>
                  <a:pt x="26" y="106"/>
                </a:cubicBezTo>
                <a:cubicBezTo>
                  <a:pt x="26" y="107"/>
                  <a:pt x="25" y="107"/>
                  <a:pt x="25" y="107"/>
                </a:cubicBezTo>
                <a:cubicBezTo>
                  <a:pt x="25" y="107"/>
                  <a:pt x="25" y="107"/>
                  <a:pt x="25" y="107"/>
                </a:cubicBezTo>
                <a:cubicBezTo>
                  <a:pt x="24" y="107"/>
                  <a:pt x="24" y="107"/>
                  <a:pt x="24" y="107"/>
                </a:cubicBezTo>
                <a:close/>
                <a:moveTo>
                  <a:pt x="361" y="100"/>
                </a:moveTo>
                <a:cubicBezTo>
                  <a:pt x="360" y="99"/>
                  <a:pt x="360" y="98"/>
                  <a:pt x="361" y="97"/>
                </a:cubicBezTo>
                <a:cubicBezTo>
                  <a:pt x="361" y="97"/>
                  <a:pt x="361" y="97"/>
                  <a:pt x="361" y="97"/>
                </a:cubicBezTo>
                <a:cubicBezTo>
                  <a:pt x="362" y="97"/>
                  <a:pt x="364" y="97"/>
                  <a:pt x="364" y="98"/>
                </a:cubicBezTo>
                <a:cubicBezTo>
                  <a:pt x="364" y="98"/>
                  <a:pt x="364" y="98"/>
                  <a:pt x="364" y="98"/>
                </a:cubicBezTo>
                <a:cubicBezTo>
                  <a:pt x="365" y="99"/>
                  <a:pt x="364" y="101"/>
                  <a:pt x="363" y="101"/>
                </a:cubicBezTo>
                <a:cubicBezTo>
                  <a:pt x="363" y="101"/>
                  <a:pt x="363" y="101"/>
                  <a:pt x="363" y="101"/>
                </a:cubicBezTo>
                <a:cubicBezTo>
                  <a:pt x="363" y="101"/>
                  <a:pt x="363" y="101"/>
                  <a:pt x="362" y="101"/>
                </a:cubicBezTo>
                <a:cubicBezTo>
                  <a:pt x="362" y="101"/>
                  <a:pt x="362" y="101"/>
                  <a:pt x="362" y="101"/>
                </a:cubicBezTo>
                <a:cubicBezTo>
                  <a:pt x="362" y="101"/>
                  <a:pt x="361" y="101"/>
                  <a:pt x="361" y="100"/>
                </a:cubicBezTo>
                <a:close/>
                <a:moveTo>
                  <a:pt x="27" y="101"/>
                </a:moveTo>
                <a:cubicBezTo>
                  <a:pt x="26" y="100"/>
                  <a:pt x="26" y="99"/>
                  <a:pt x="26" y="98"/>
                </a:cubicBezTo>
                <a:cubicBezTo>
                  <a:pt x="26" y="98"/>
                  <a:pt x="26" y="98"/>
                  <a:pt x="26" y="98"/>
                </a:cubicBezTo>
                <a:cubicBezTo>
                  <a:pt x="27" y="97"/>
                  <a:pt x="28" y="96"/>
                  <a:pt x="29" y="97"/>
                </a:cubicBezTo>
                <a:cubicBezTo>
                  <a:pt x="29" y="97"/>
                  <a:pt x="29" y="97"/>
                  <a:pt x="29" y="97"/>
                </a:cubicBezTo>
                <a:cubicBezTo>
                  <a:pt x="30" y="98"/>
                  <a:pt x="30" y="99"/>
                  <a:pt x="30" y="100"/>
                </a:cubicBezTo>
                <a:cubicBezTo>
                  <a:pt x="30" y="100"/>
                  <a:pt x="30" y="100"/>
                  <a:pt x="30" y="100"/>
                </a:cubicBezTo>
                <a:cubicBezTo>
                  <a:pt x="29" y="101"/>
                  <a:pt x="29" y="101"/>
                  <a:pt x="28" y="101"/>
                </a:cubicBezTo>
                <a:cubicBezTo>
                  <a:pt x="28" y="101"/>
                  <a:pt x="28" y="101"/>
                  <a:pt x="28" y="101"/>
                </a:cubicBezTo>
                <a:cubicBezTo>
                  <a:pt x="28" y="101"/>
                  <a:pt x="27" y="101"/>
                  <a:pt x="27" y="101"/>
                </a:cubicBezTo>
                <a:close/>
                <a:moveTo>
                  <a:pt x="357" y="94"/>
                </a:moveTo>
                <a:cubicBezTo>
                  <a:pt x="357" y="94"/>
                  <a:pt x="357" y="94"/>
                  <a:pt x="357" y="94"/>
                </a:cubicBezTo>
                <a:cubicBezTo>
                  <a:pt x="356" y="93"/>
                  <a:pt x="357" y="92"/>
                  <a:pt x="358" y="91"/>
                </a:cubicBezTo>
                <a:cubicBezTo>
                  <a:pt x="358" y="91"/>
                  <a:pt x="358" y="91"/>
                  <a:pt x="358" y="91"/>
                </a:cubicBezTo>
                <a:cubicBezTo>
                  <a:pt x="359" y="91"/>
                  <a:pt x="360" y="91"/>
                  <a:pt x="360" y="92"/>
                </a:cubicBezTo>
                <a:cubicBezTo>
                  <a:pt x="360" y="92"/>
                  <a:pt x="360" y="92"/>
                  <a:pt x="360" y="92"/>
                </a:cubicBezTo>
                <a:cubicBezTo>
                  <a:pt x="360" y="92"/>
                  <a:pt x="360" y="92"/>
                  <a:pt x="360" y="92"/>
                </a:cubicBezTo>
                <a:cubicBezTo>
                  <a:pt x="360" y="92"/>
                  <a:pt x="360" y="92"/>
                  <a:pt x="360" y="92"/>
                </a:cubicBezTo>
                <a:cubicBezTo>
                  <a:pt x="361" y="93"/>
                  <a:pt x="361" y="94"/>
                  <a:pt x="360" y="95"/>
                </a:cubicBezTo>
                <a:cubicBezTo>
                  <a:pt x="360" y="95"/>
                  <a:pt x="360" y="95"/>
                  <a:pt x="360" y="95"/>
                </a:cubicBezTo>
                <a:cubicBezTo>
                  <a:pt x="359" y="95"/>
                  <a:pt x="359" y="95"/>
                  <a:pt x="359" y="95"/>
                </a:cubicBezTo>
                <a:cubicBezTo>
                  <a:pt x="359" y="95"/>
                  <a:pt x="359" y="95"/>
                  <a:pt x="359" y="95"/>
                </a:cubicBezTo>
                <a:cubicBezTo>
                  <a:pt x="358" y="95"/>
                  <a:pt x="357" y="95"/>
                  <a:pt x="357" y="94"/>
                </a:cubicBezTo>
                <a:close/>
                <a:moveTo>
                  <a:pt x="31" y="94"/>
                </a:moveTo>
                <a:cubicBezTo>
                  <a:pt x="30" y="94"/>
                  <a:pt x="29" y="93"/>
                  <a:pt x="30" y="92"/>
                </a:cubicBezTo>
                <a:cubicBezTo>
                  <a:pt x="30" y="92"/>
                  <a:pt x="30" y="92"/>
                  <a:pt x="30" y="92"/>
                </a:cubicBezTo>
                <a:cubicBezTo>
                  <a:pt x="31" y="91"/>
                  <a:pt x="32" y="90"/>
                  <a:pt x="33" y="91"/>
                </a:cubicBezTo>
                <a:cubicBezTo>
                  <a:pt x="33" y="91"/>
                  <a:pt x="33" y="91"/>
                  <a:pt x="33" y="91"/>
                </a:cubicBezTo>
                <a:cubicBezTo>
                  <a:pt x="34" y="91"/>
                  <a:pt x="34" y="93"/>
                  <a:pt x="34" y="94"/>
                </a:cubicBezTo>
                <a:cubicBezTo>
                  <a:pt x="34" y="94"/>
                  <a:pt x="34" y="94"/>
                  <a:pt x="34" y="94"/>
                </a:cubicBezTo>
                <a:cubicBezTo>
                  <a:pt x="33" y="94"/>
                  <a:pt x="32" y="95"/>
                  <a:pt x="32" y="95"/>
                </a:cubicBezTo>
                <a:cubicBezTo>
                  <a:pt x="32" y="95"/>
                  <a:pt x="32" y="95"/>
                  <a:pt x="32" y="95"/>
                </a:cubicBezTo>
                <a:cubicBezTo>
                  <a:pt x="31" y="95"/>
                  <a:pt x="31" y="95"/>
                  <a:pt x="31" y="94"/>
                </a:cubicBezTo>
                <a:close/>
                <a:moveTo>
                  <a:pt x="353" y="88"/>
                </a:moveTo>
                <a:cubicBezTo>
                  <a:pt x="353" y="88"/>
                  <a:pt x="353" y="88"/>
                  <a:pt x="353" y="88"/>
                </a:cubicBezTo>
                <a:cubicBezTo>
                  <a:pt x="352" y="87"/>
                  <a:pt x="353" y="86"/>
                  <a:pt x="353" y="85"/>
                </a:cubicBezTo>
                <a:cubicBezTo>
                  <a:pt x="353" y="85"/>
                  <a:pt x="353" y="85"/>
                  <a:pt x="353" y="85"/>
                </a:cubicBezTo>
                <a:cubicBezTo>
                  <a:pt x="354" y="85"/>
                  <a:pt x="356" y="85"/>
                  <a:pt x="356" y="86"/>
                </a:cubicBezTo>
                <a:cubicBezTo>
                  <a:pt x="356" y="86"/>
                  <a:pt x="356" y="86"/>
                  <a:pt x="356" y="86"/>
                </a:cubicBezTo>
                <a:cubicBezTo>
                  <a:pt x="356" y="86"/>
                  <a:pt x="356" y="86"/>
                  <a:pt x="356" y="86"/>
                </a:cubicBezTo>
                <a:cubicBezTo>
                  <a:pt x="356" y="86"/>
                  <a:pt x="356" y="86"/>
                  <a:pt x="356" y="86"/>
                </a:cubicBezTo>
                <a:cubicBezTo>
                  <a:pt x="357" y="87"/>
                  <a:pt x="357" y="88"/>
                  <a:pt x="356" y="89"/>
                </a:cubicBezTo>
                <a:cubicBezTo>
                  <a:pt x="356" y="89"/>
                  <a:pt x="356" y="89"/>
                  <a:pt x="356" y="89"/>
                </a:cubicBezTo>
                <a:cubicBezTo>
                  <a:pt x="356" y="89"/>
                  <a:pt x="355" y="89"/>
                  <a:pt x="355" y="89"/>
                </a:cubicBezTo>
                <a:cubicBezTo>
                  <a:pt x="355" y="89"/>
                  <a:pt x="355" y="89"/>
                  <a:pt x="355" y="89"/>
                </a:cubicBezTo>
                <a:cubicBezTo>
                  <a:pt x="354" y="89"/>
                  <a:pt x="353" y="89"/>
                  <a:pt x="353" y="88"/>
                </a:cubicBezTo>
                <a:close/>
                <a:moveTo>
                  <a:pt x="35" y="88"/>
                </a:moveTo>
                <a:cubicBezTo>
                  <a:pt x="34" y="88"/>
                  <a:pt x="33" y="86"/>
                  <a:pt x="34" y="85"/>
                </a:cubicBezTo>
                <a:cubicBezTo>
                  <a:pt x="34" y="85"/>
                  <a:pt x="34" y="85"/>
                  <a:pt x="34" y="85"/>
                </a:cubicBezTo>
                <a:cubicBezTo>
                  <a:pt x="34" y="85"/>
                  <a:pt x="34" y="85"/>
                  <a:pt x="34" y="85"/>
                </a:cubicBezTo>
                <a:cubicBezTo>
                  <a:pt x="34" y="85"/>
                  <a:pt x="34" y="85"/>
                  <a:pt x="34" y="85"/>
                </a:cubicBezTo>
                <a:cubicBezTo>
                  <a:pt x="35" y="84"/>
                  <a:pt x="36" y="84"/>
                  <a:pt x="37" y="85"/>
                </a:cubicBezTo>
                <a:cubicBezTo>
                  <a:pt x="37" y="85"/>
                  <a:pt x="37" y="85"/>
                  <a:pt x="37" y="85"/>
                </a:cubicBezTo>
                <a:cubicBezTo>
                  <a:pt x="38" y="86"/>
                  <a:pt x="38" y="87"/>
                  <a:pt x="38" y="88"/>
                </a:cubicBezTo>
                <a:cubicBezTo>
                  <a:pt x="38" y="88"/>
                  <a:pt x="38" y="88"/>
                  <a:pt x="38" y="88"/>
                </a:cubicBezTo>
                <a:cubicBezTo>
                  <a:pt x="37" y="88"/>
                  <a:pt x="36" y="89"/>
                  <a:pt x="36" y="89"/>
                </a:cubicBezTo>
                <a:cubicBezTo>
                  <a:pt x="36" y="89"/>
                  <a:pt x="36" y="89"/>
                  <a:pt x="36" y="89"/>
                </a:cubicBezTo>
                <a:cubicBezTo>
                  <a:pt x="35" y="89"/>
                  <a:pt x="35" y="89"/>
                  <a:pt x="35" y="88"/>
                </a:cubicBezTo>
                <a:close/>
                <a:moveTo>
                  <a:pt x="349" y="82"/>
                </a:moveTo>
                <a:cubicBezTo>
                  <a:pt x="348" y="82"/>
                  <a:pt x="348" y="80"/>
                  <a:pt x="349" y="79"/>
                </a:cubicBezTo>
                <a:cubicBezTo>
                  <a:pt x="349" y="79"/>
                  <a:pt x="349" y="79"/>
                  <a:pt x="349" y="79"/>
                </a:cubicBezTo>
                <a:cubicBezTo>
                  <a:pt x="350" y="79"/>
                  <a:pt x="352" y="79"/>
                  <a:pt x="352" y="80"/>
                </a:cubicBezTo>
                <a:cubicBezTo>
                  <a:pt x="352" y="80"/>
                  <a:pt x="352" y="80"/>
                  <a:pt x="352" y="80"/>
                </a:cubicBezTo>
                <a:cubicBezTo>
                  <a:pt x="353" y="81"/>
                  <a:pt x="353" y="82"/>
                  <a:pt x="352" y="83"/>
                </a:cubicBezTo>
                <a:cubicBezTo>
                  <a:pt x="352" y="83"/>
                  <a:pt x="352" y="83"/>
                  <a:pt x="352" y="83"/>
                </a:cubicBezTo>
                <a:cubicBezTo>
                  <a:pt x="351" y="83"/>
                  <a:pt x="351" y="83"/>
                  <a:pt x="351" y="83"/>
                </a:cubicBezTo>
                <a:cubicBezTo>
                  <a:pt x="351" y="83"/>
                  <a:pt x="351" y="83"/>
                  <a:pt x="351" y="83"/>
                </a:cubicBezTo>
                <a:cubicBezTo>
                  <a:pt x="350" y="83"/>
                  <a:pt x="349" y="83"/>
                  <a:pt x="349" y="82"/>
                </a:cubicBezTo>
                <a:close/>
                <a:moveTo>
                  <a:pt x="39" y="82"/>
                </a:moveTo>
                <a:cubicBezTo>
                  <a:pt x="38" y="82"/>
                  <a:pt x="38" y="80"/>
                  <a:pt x="38" y="79"/>
                </a:cubicBezTo>
                <a:cubicBezTo>
                  <a:pt x="38" y="79"/>
                  <a:pt x="38" y="79"/>
                  <a:pt x="38" y="79"/>
                </a:cubicBezTo>
                <a:cubicBezTo>
                  <a:pt x="39" y="79"/>
                  <a:pt x="40" y="78"/>
                  <a:pt x="41" y="79"/>
                </a:cubicBezTo>
                <a:cubicBezTo>
                  <a:pt x="41" y="79"/>
                  <a:pt x="41" y="79"/>
                  <a:pt x="41" y="79"/>
                </a:cubicBezTo>
                <a:cubicBezTo>
                  <a:pt x="42" y="80"/>
                  <a:pt x="42" y="81"/>
                  <a:pt x="42" y="82"/>
                </a:cubicBezTo>
                <a:cubicBezTo>
                  <a:pt x="42" y="82"/>
                  <a:pt x="42" y="82"/>
                  <a:pt x="42" y="82"/>
                </a:cubicBezTo>
                <a:cubicBezTo>
                  <a:pt x="41" y="83"/>
                  <a:pt x="41" y="83"/>
                  <a:pt x="40" y="83"/>
                </a:cubicBezTo>
                <a:cubicBezTo>
                  <a:pt x="40" y="83"/>
                  <a:pt x="40" y="83"/>
                  <a:pt x="40" y="83"/>
                </a:cubicBezTo>
                <a:cubicBezTo>
                  <a:pt x="40" y="83"/>
                  <a:pt x="39" y="83"/>
                  <a:pt x="39" y="82"/>
                </a:cubicBezTo>
                <a:close/>
                <a:moveTo>
                  <a:pt x="344" y="77"/>
                </a:moveTo>
                <a:cubicBezTo>
                  <a:pt x="344" y="76"/>
                  <a:pt x="344" y="75"/>
                  <a:pt x="345" y="74"/>
                </a:cubicBezTo>
                <a:cubicBezTo>
                  <a:pt x="345" y="74"/>
                  <a:pt x="345" y="74"/>
                  <a:pt x="345" y="74"/>
                </a:cubicBezTo>
                <a:cubicBezTo>
                  <a:pt x="346" y="73"/>
                  <a:pt x="347" y="73"/>
                  <a:pt x="348" y="74"/>
                </a:cubicBezTo>
                <a:cubicBezTo>
                  <a:pt x="348" y="74"/>
                  <a:pt x="348" y="74"/>
                  <a:pt x="348" y="74"/>
                </a:cubicBezTo>
                <a:cubicBezTo>
                  <a:pt x="348" y="74"/>
                  <a:pt x="348" y="74"/>
                  <a:pt x="348" y="74"/>
                </a:cubicBezTo>
                <a:cubicBezTo>
                  <a:pt x="348" y="74"/>
                  <a:pt x="348" y="74"/>
                  <a:pt x="348" y="74"/>
                </a:cubicBezTo>
                <a:cubicBezTo>
                  <a:pt x="349" y="75"/>
                  <a:pt x="348" y="76"/>
                  <a:pt x="347" y="77"/>
                </a:cubicBezTo>
                <a:cubicBezTo>
                  <a:pt x="347" y="77"/>
                  <a:pt x="347" y="77"/>
                  <a:pt x="347" y="77"/>
                </a:cubicBezTo>
                <a:cubicBezTo>
                  <a:pt x="347" y="77"/>
                  <a:pt x="347" y="78"/>
                  <a:pt x="346" y="78"/>
                </a:cubicBezTo>
                <a:cubicBezTo>
                  <a:pt x="346" y="78"/>
                  <a:pt x="346" y="78"/>
                  <a:pt x="346" y="78"/>
                </a:cubicBezTo>
                <a:cubicBezTo>
                  <a:pt x="346" y="78"/>
                  <a:pt x="345" y="77"/>
                  <a:pt x="344" y="77"/>
                </a:cubicBezTo>
                <a:close/>
                <a:moveTo>
                  <a:pt x="43" y="77"/>
                </a:moveTo>
                <a:cubicBezTo>
                  <a:pt x="42" y="76"/>
                  <a:pt x="42" y="75"/>
                  <a:pt x="43" y="74"/>
                </a:cubicBezTo>
                <a:cubicBezTo>
                  <a:pt x="43" y="74"/>
                  <a:pt x="43" y="74"/>
                  <a:pt x="43" y="74"/>
                </a:cubicBezTo>
                <a:cubicBezTo>
                  <a:pt x="43" y="73"/>
                  <a:pt x="45" y="73"/>
                  <a:pt x="46" y="73"/>
                </a:cubicBezTo>
                <a:cubicBezTo>
                  <a:pt x="46" y="73"/>
                  <a:pt x="46" y="73"/>
                  <a:pt x="46" y="73"/>
                </a:cubicBezTo>
                <a:cubicBezTo>
                  <a:pt x="47" y="74"/>
                  <a:pt x="47" y="75"/>
                  <a:pt x="46" y="76"/>
                </a:cubicBezTo>
                <a:cubicBezTo>
                  <a:pt x="46" y="76"/>
                  <a:pt x="46" y="76"/>
                  <a:pt x="46" y="76"/>
                </a:cubicBezTo>
                <a:cubicBezTo>
                  <a:pt x="46" y="77"/>
                  <a:pt x="45" y="77"/>
                  <a:pt x="44" y="77"/>
                </a:cubicBezTo>
                <a:cubicBezTo>
                  <a:pt x="44" y="77"/>
                  <a:pt x="44" y="77"/>
                  <a:pt x="44" y="77"/>
                </a:cubicBezTo>
                <a:cubicBezTo>
                  <a:pt x="44" y="77"/>
                  <a:pt x="43" y="77"/>
                  <a:pt x="43" y="77"/>
                </a:cubicBezTo>
                <a:close/>
                <a:moveTo>
                  <a:pt x="340" y="71"/>
                </a:moveTo>
                <a:cubicBezTo>
                  <a:pt x="339" y="70"/>
                  <a:pt x="339" y="69"/>
                  <a:pt x="340" y="68"/>
                </a:cubicBezTo>
                <a:cubicBezTo>
                  <a:pt x="340" y="68"/>
                  <a:pt x="340" y="68"/>
                  <a:pt x="340" y="68"/>
                </a:cubicBezTo>
                <a:cubicBezTo>
                  <a:pt x="341" y="68"/>
                  <a:pt x="342" y="68"/>
                  <a:pt x="343" y="69"/>
                </a:cubicBezTo>
                <a:cubicBezTo>
                  <a:pt x="343" y="69"/>
                  <a:pt x="343" y="69"/>
                  <a:pt x="343" y="69"/>
                </a:cubicBezTo>
                <a:cubicBezTo>
                  <a:pt x="344" y="69"/>
                  <a:pt x="344" y="71"/>
                  <a:pt x="343" y="72"/>
                </a:cubicBezTo>
                <a:cubicBezTo>
                  <a:pt x="343" y="72"/>
                  <a:pt x="343" y="72"/>
                  <a:pt x="343" y="72"/>
                </a:cubicBezTo>
                <a:cubicBezTo>
                  <a:pt x="343" y="72"/>
                  <a:pt x="342" y="72"/>
                  <a:pt x="342" y="72"/>
                </a:cubicBezTo>
                <a:cubicBezTo>
                  <a:pt x="342" y="72"/>
                  <a:pt x="342" y="72"/>
                  <a:pt x="342" y="72"/>
                </a:cubicBezTo>
                <a:cubicBezTo>
                  <a:pt x="341" y="72"/>
                  <a:pt x="340" y="72"/>
                  <a:pt x="340" y="71"/>
                </a:cubicBezTo>
                <a:close/>
                <a:moveTo>
                  <a:pt x="48" y="71"/>
                </a:moveTo>
                <a:cubicBezTo>
                  <a:pt x="47" y="70"/>
                  <a:pt x="47" y="69"/>
                  <a:pt x="47" y="68"/>
                </a:cubicBezTo>
                <a:cubicBezTo>
                  <a:pt x="47" y="68"/>
                  <a:pt x="47" y="68"/>
                  <a:pt x="47" y="68"/>
                </a:cubicBezTo>
                <a:cubicBezTo>
                  <a:pt x="48" y="67"/>
                  <a:pt x="49" y="67"/>
                  <a:pt x="50" y="68"/>
                </a:cubicBezTo>
                <a:cubicBezTo>
                  <a:pt x="50" y="68"/>
                  <a:pt x="50" y="68"/>
                  <a:pt x="50" y="68"/>
                </a:cubicBezTo>
                <a:cubicBezTo>
                  <a:pt x="51" y="69"/>
                  <a:pt x="51" y="70"/>
                  <a:pt x="51" y="71"/>
                </a:cubicBezTo>
                <a:cubicBezTo>
                  <a:pt x="51" y="71"/>
                  <a:pt x="51" y="71"/>
                  <a:pt x="51" y="71"/>
                </a:cubicBezTo>
                <a:cubicBezTo>
                  <a:pt x="50" y="71"/>
                  <a:pt x="50" y="72"/>
                  <a:pt x="49" y="72"/>
                </a:cubicBezTo>
                <a:cubicBezTo>
                  <a:pt x="49" y="72"/>
                  <a:pt x="49" y="72"/>
                  <a:pt x="49" y="72"/>
                </a:cubicBezTo>
                <a:cubicBezTo>
                  <a:pt x="48" y="72"/>
                  <a:pt x="48" y="71"/>
                  <a:pt x="48" y="71"/>
                </a:cubicBezTo>
                <a:close/>
                <a:moveTo>
                  <a:pt x="335" y="66"/>
                </a:moveTo>
                <a:cubicBezTo>
                  <a:pt x="334" y="65"/>
                  <a:pt x="334" y="64"/>
                  <a:pt x="335" y="63"/>
                </a:cubicBezTo>
                <a:cubicBezTo>
                  <a:pt x="335" y="63"/>
                  <a:pt x="335" y="63"/>
                  <a:pt x="335" y="63"/>
                </a:cubicBezTo>
                <a:cubicBezTo>
                  <a:pt x="336" y="62"/>
                  <a:pt x="338" y="62"/>
                  <a:pt x="338" y="63"/>
                </a:cubicBezTo>
                <a:cubicBezTo>
                  <a:pt x="338" y="63"/>
                  <a:pt x="338" y="63"/>
                  <a:pt x="338" y="63"/>
                </a:cubicBezTo>
                <a:cubicBezTo>
                  <a:pt x="338" y="63"/>
                  <a:pt x="338" y="63"/>
                  <a:pt x="338" y="63"/>
                </a:cubicBezTo>
                <a:cubicBezTo>
                  <a:pt x="338" y="63"/>
                  <a:pt x="338" y="63"/>
                  <a:pt x="338" y="63"/>
                </a:cubicBezTo>
                <a:cubicBezTo>
                  <a:pt x="339" y="64"/>
                  <a:pt x="339" y="65"/>
                  <a:pt x="338" y="66"/>
                </a:cubicBezTo>
                <a:cubicBezTo>
                  <a:pt x="338" y="66"/>
                  <a:pt x="338" y="66"/>
                  <a:pt x="338" y="66"/>
                </a:cubicBezTo>
                <a:cubicBezTo>
                  <a:pt x="338" y="66"/>
                  <a:pt x="337" y="67"/>
                  <a:pt x="337" y="67"/>
                </a:cubicBezTo>
                <a:cubicBezTo>
                  <a:pt x="337" y="67"/>
                  <a:pt x="337" y="67"/>
                  <a:pt x="337" y="67"/>
                </a:cubicBezTo>
                <a:cubicBezTo>
                  <a:pt x="336" y="67"/>
                  <a:pt x="336" y="66"/>
                  <a:pt x="335" y="66"/>
                </a:cubicBezTo>
                <a:close/>
                <a:moveTo>
                  <a:pt x="52" y="66"/>
                </a:moveTo>
                <a:cubicBezTo>
                  <a:pt x="51" y="65"/>
                  <a:pt x="51" y="64"/>
                  <a:pt x="52" y="63"/>
                </a:cubicBezTo>
                <a:cubicBezTo>
                  <a:pt x="52" y="63"/>
                  <a:pt x="52" y="63"/>
                  <a:pt x="52" y="63"/>
                </a:cubicBezTo>
                <a:cubicBezTo>
                  <a:pt x="53" y="62"/>
                  <a:pt x="54" y="62"/>
                  <a:pt x="55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56" y="63"/>
                  <a:pt x="56" y="65"/>
                  <a:pt x="55" y="66"/>
                </a:cubicBezTo>
                <a:cubicBezTo>
                  <a:pt x="55" y="66"/>
                  <a:pt x="55" y="66"/>
                  <a:pt x="55" y="66"/>
                </a:cubicBezTo>
                <a:cubicBezTo>
                  <a:pt x="55" y="66"/>
                  <a:pt x="54" y="66"/>
                  <a:pt x="54" y="66"/>
                </a:cubicBezTo>
                <a:cubicBezTo>
                  <a:pt x="54" y="66"/>
                  <a:pt x="54" y="66"/>
                  <a:pt x="54" y="66"/>
                </a:cubicBezTo>
                <a:cubicBezTo>
                  <a:pt x="53" y="66"/>
                  <a:pt x="53" y="66"/>
                  <a:pt x="52" y="66"/>
                </a:cubicBezTo>
                <a:close/>
                <a:moveTo>
                  <a:pt x="330" y="61"/>
                </a:moveTo>
                <a:cubicBezTo>
                  <a:pt x="329" y="60"/>
                  <a:pt x="329" y="59"/>
                  <a:pt x="330" y="58"/>
                </a:cubicBezTo>
                <a:cubicBezTo>
                  <a:pt x="330" y="58"/>
                  <a:pt x="330" y="58"/>
                  <a:pt x="330" y="58"/>
                </a:cubicBezTo>
                <a:cubicBezTo>
                  <a:pt x="331" y="57"/>
                  <a:pt x="332" y="57"/>
                  <a:pt x="333" y="58"/>
                </a:cubicBezTo>
                <a:cubicBezTo>
                  <a:pt x="333" y="58"/>
                  <a:pt x="333" y="58"/>
                  <a:pt x="333" y="58"/>
                </a:cubicBezTo>
                <a:cubicBezTo>
                  <a:pt x="333" y="58"/>
                  <a:pt x="333" y="58"/>
                  <a:pt x="333" y="58"/>
                </a:cubicBezTo>
                <a:cubicBezTo>
                  <a:pt x="333" y="58"/>
                  <a:pt x="333" y="58"/>
                  <a:pt x="333" y="58"/>
                </a:cubicBezTo>
                <a:cubicBezTo>
                  <a:pt x="334" y="59"/>
                  <a:pt x="334" y="60"/>
                  <a:pt x="333" y="61"/>
                </a:cubicBezTo>
                <a:cubicBezTo>
                  <a:pt x="333" y="61"/>
                  <a:pt x="333" y="61"/>
                  <a:pt x="333" y="61"/>
                </a:cubicBezTo>
                <a:cubicBezTo>
                  <a:pt x="333" y="61"/>
                  <a:pt x="332" y="61"/>
                  <a:pt x="332" y="61"/>
                </a:cubicBezTo>
                <a:cubicBezTo>
                  <a:pt x="332" y="61"/>
                  <a:pt x="332" y="61"/>
                  <a:pt x="332" y="61"/>
                </a:cubicBezTo>
                <a:cubicBezTo>
                  <a:pt x="331" y="61"/>
                  <a:pt x="331" y="61"/>
                  <a:pt x="330" y="61"/>
                </a:cubicBezTo>
                <a:close/>
                <a:moveTo>
                  <a:pt x="57" y="60"/>
                </a:moveTo>
                <a:cubicBezTo>
                  <a:pt x="56" y="60"/>
                  <a:pt x="56" y="58"/>
                  <a:pt x="57" y="57"/>
                </a:cubicBezTo>
                <a:cubicBezTo>
                  <a:pt x="57" y="57"/>
                  <a:pt x="57" y="57"/>
                  <a:pt x="57" y="57"/>
                </a:cubicBezTo>
                <a:cubicBezTo>
                  <a:pt x="58" y="57"/>
                  <a:pt x="59" y="57"/>
                  <a:pt x="60" y="57"/>
                </a:cubicBezTo>
                <a:cubicBezTo>
                  <a:pt x="60" y="57"/>
                  <a:pt x="60" y="57"/>
                  <a:pt x="60" y="57"/>
                </a:cubicBezTo>
                <a:cubicBezTo>
                  <a:pt x="61" y="58"/>
                  <a:pt x="61" y="60"/>
                  <a:pt x="60" y="60"/>
                </a:cubicBezTo>
                <a:cubicBezTo>
                  <a:pt x="60" y="60"/>
                  <a:pt x="60" y="60"/>
                  <a:pt x="60" y="60"/>
                </a:cubicBezTo>
                <a:cubicBezTo>
                  <a:pt x="60" y="61"/>
                  <a:pt x="59" y="61"/>
                  <a:pt x="59" y="61"/>
                </a:cubicBezTo>
                <a:cubicBezTo>
                  <a:pt x="59" y="61"/>
                  <a:pt x="59" y="61"/>
                  <a:pt x="59" y="61"/>
                </a:cubicBezTo>
                <a:cubicBezTo>
                  <a:pt x="58" y="61"/>
                  <a:pt x="58" y="61"/>
                  <a:pt x="57" y="60"/>
                </a:cubicBezTo>
                <a:close/>
                <a:moveTo>
                  <a:pt x="325" y="56"/>
                </a:moveTo>
                <a:cubicBezTo>
                  <a:pt x="325" y="56"/>
                  <a:pt x="325" y="56"/>
                  <a:pt x="325" y="56"/>
                </a:cubicBezTo>
                <a:cubicBezTo>
                  <a:pt x="324" y="55"/>
                  <a:pt x="324" y="54"/>
                  <a:pt x="325" y="53"/>
                </a:cubicBezTo>
                <a:cubicBezTo>
                  <a:pt x="325" y="53"/>
                  <a:pt x="325" y="53"/>
                  <a:pt x="325" y="53"/>
                </a:cubicBezTo>
                <a:cubicBezTo>
                  <a:pt x="326" y="52"/>
                  <a:pt x="327" y="52"/>
                  <a:pt x="328" y="53"/>
                </a:cubicBezTo>
                <a:cubicBezTo>
                  <a:pt x="328" y="53"/>
                  <a:pt x="328" y="53"/>
                  <a:pt x="328" y="53"/>
                </a:cubicBezTo>
                <a:cubicBezTo>
                  <a:pt x="329" y="54"/>
                  <a:pt x="329" y="55"/>
                  <a:pt x="328" y="56"/>
                </a:cubicBezTo>
                <a:cubicBezTo>
                  <a:pt x="328" y="56"/>
                  <a:pt x="328" y="56"/>
                  <a:pt x="328" y="56"/>
                </a:cubicBezTo>
                <a:cubicBezTo>
                  <a:pt x="328" y="56"/>
                  <a:pt x="327" y="56"/>
                  <a:pt x="327" y="56"/>
                </a:cubicBezTo>
                <a:cubicBezTo>
                  <a:pt x="327" y="56"/>
                  <a:pt x="327" y="56"/>
                  <a:pt x="327" y="56"/>
                </a:cubicBezTo>
                <a:cubicBezTo>
                  <a:pt x="326" y="56"/>
                  <a:pt x="326" y="56"/>
                  <a:pt x="325" y="56"/>
                </a:cubicBezTo>
                <a:close/>
                <a:moveTo>
                  <a:pt x="62" y="55"/>
                </a:moveTo>
                <a:cubicBezTo>
                  <a:pt x="62" y="54"/>
                  <a:pt x="62" y="53"/>
                  <a:pt x="63" y="52"/>
                </a:cubicBezTo>
                <a:cubicBezTo>
                  <a:pt x="63" y="52"/>
                  <a:pt x="63" y="52"/>
                  <a:pt x="63" y="52"/>
                </a:cubicBezTo>
                <a:cubicBezTo>
                  <a:pt x="63" y="52"/>
                  <a:pt x="65" y="52"/>
                  <a:pt x="66" y="52"/>
                </a:cubicBezTo>
                <a:cubicBezTo>
                  <a:pt x="66" y="52"/>
                  <a:pt x="66" y="52"/>
                  <a:pt x="66" y="52"/>
                </a:cubicBezTo>
                <a:cubicBezTo>
                  <a:pt x="66" y="53"/>
                  <a:pt x="66" y="55"/>
                  <a:pt x="65" y="55"/>
                </a:cubicBezTo>
                <a:cubicBezTo>
                  <a:pt x="65" y="55"/>
                  <a:pt x="65" y="55"/>
                  <a:pt x="65" y="55"/>
                </a:cubicBezTo>
                <a:cubicBezTo>
                  <a:pt x="65" y="56"/>
                  <a:pt x="65" y="56"/>
                  <a:pt x="64" y="56"/>
                </a:cubicBezTo>
                <a:cubicBezTo>
                  <a:pt x="64" y="56"/>
                  <a:pt x="64" y="56"/>
                  <a:pt x="64" y="56"/>
                </a:cubicBezTo>
                <a:cubicBezTo>
                  <a:pt x="63" y="56"/>
                  <a:pt x="63" y="56"/>
                  <a:pt x="62" y="55"/>
                </a:cubicBezTo>
                <a:close/>
                <a:moveTo>
                  <a:pt x="320" y="51"/>
                </a:moveTo>
                <a:cubicBezTo>
                  <a:pt x="319" y="50"/>
                  <a:pt x="319" y="49"/>
                  <a:pt x="320" y="48"/>
                </a:cubicBezTo>
                <a:cubicBezTo>
                  <a:pt x="320" y="48"/>
                  <a:pt x="320" y="48"/>
                  <a:pt x="320" y="48"/>
                </a:cubicBezTo>
                <a:cubicBezTo>
                  <a:pt x="320" y="47"/>
                  <a:pt x="322" y="47"/>
                  <a:pt x="323" y="48"/>
                </a:cubicBezTo>
                <a:cubicBezTo>
                  <a:pt x="323" y="48"/>
                  <a:pt x="323" y="48"/>
                  <a:pt x="323" y="48"/>
                </a:cubicBezTo>
                <a:cubicBezTo>
                  <a:pt x="323" y="48"/>
                  <a:pt x="323" y="48"/>
                  <a:pt x="323" y="48"/>
                </a:cubicBezTo>
                <a:cubicBezTo>
                  <a:pt x="323" y="48"/>
                  <a:pt x="323" y="48"/>
                  <a:pt x="323" y="48"/>
                </a:cubicBezTo>
                <a:cubicBezTo>
                  <a:pt x="323" y="49"/>
                  <a:pt x="324" y="50"/>
                  <a:pt x="323" y="51"/>
                </a:cubicBezTo>
                <a:cubicBezTo>
                  <a:pt x="323" y="51"/>
                  <a:pt x="323" y="51"/>
                  <a:pt x="323" y="51"/>
                </a:cubicBezTo>
                <a:cubicBezTo>
                  <a:pt x="322" y="51"/>
                  <a:pt x="322" y="52"/>
                  <a:pt x="321" y="52"/>
                </a:cubicBezTo>
                <a:cubicBezTo>
                  <a:pt x="321" y="52"/>
                  <a:pt x="321" y="52"/>
                  <a:pt x="321" y="52"/>
                </a:cubicBezTo>
                <a:cubicBezTo>
                  <a:pt x="321" y="52"/>
                  <a:pt x="320" y="51"/>
                  <a:pt x="320" y="51"/>
                </a:cubicBezTo>
                <a:close/>
                <a:moveTo>
                  <a:pt x="68" y="50"/>
                </a:moveTo>
                <a:cubicBezTo>
                  <a:pt x="67" y="50"/>
                  <a:pt x="67" y="48"/>
                  <a:pt x="68" y="47"/>
                </a:cubicBezTo>
                <a:cubicBezTo>
                  <a:pt x="68" y="47"/>
                  <a:pt x="68" y="47"/>
                  <a:pt x="68" y="47"/>
                </a:cubicBezTo>
                <a:cubicBezTo>
                  <a:pt x="69" y="47"/>
                  <a:pt x="70" y="47"/>
                  <a:pt x="71" y="48"/>
                </a:cubicBezTo>
                <a:cubicBezTo>
                  <a:pt x="71" y="48"/>
                  <a:pt x="71" y="48"/>
                  <a:pt x="71" y="48"/>
                </a:cubicBezTo>
                <a:cubicBezTo>
                  <a:pt x="72" y="49"/>
                  <a:pt x="72" y="50"/>
                  <a:pt x="71" y="51"/>
                </a:cubicBezTo>
                <a:cubicBezTo>
                  <a:pt x="71" y="51"/>
                  <a:pt x="71" y="51"/>
                  <a:pt x="71" y="51"/>
                </a:cubicBezTo>
                <a:cubicBezTo>
                  <a:pt x="70" y="51"/>
                  <a:pt x="70" y="51"/>
                  <a:pt x="69" y="51"/>
                </a:cubicBezTo>
                <a:cubicBezTo>
                  <a:pt x="69" y="51"/>
                  <a:pt x="69" y="51"/>
                  <a:pt x="69" y="51"/>
                </a:cubicBezTo>
                <a:cubicBezTo>
                  <a:pt x="69" y="51"/>
                  <a:pt x="68" y="51"/>
                  <a:pt x="68" y="50"/>
                </a:cubicBezTo>
                <a:close/>
                <a:moveTo>
                  <a:pt x="314" y="46"/>
                </a:moveTo>
                <a:cubicBezTo>
                  <a:pt x="313" y="46"/>
                  <a:pt x="313" y="44"/>
                  <a:pt x="314" y="44"/>
                </a:cubicBezTo>
                <a:cubicBezTo>
                  <a:pt x="314" y="44"/>
                  <a:pt x="314" y="44"/>
                  <a:pt x="314" y="44"/>
                </a:cubicBezTo>
                <a:cubicBezTo>
                  <a:pt x="315" y="43"/>
                  <a:pt x="316" y="42"/>
                  <a:pt x="317" y="43"/>
                </a:cubicBezTo>
                <a:cubicBezTo>
                  <a:pt x="317" y="43"/>
                  <a:pt x="317" y="43"/>
                  <a:pt x="317" y="43"/>
                </a:cubicBezTo>
                <a:cubicBezTo>
                  <a:pt x="317" y="43"/>
                  <a:pt x="317" y="43"/>
                  <a:pt x="317" y="43"/>
                </a:cubicBezTo>
                <a:cubicBezTo>
                  <a:pt x="317" y="43"/>
                  <a:pt x="317" y="43"/>
                  <a:pt x="317" y="43"/>
                </a:cubicBezTo>
                <a:cubicBezTo>
                  <a:pt x="318" y="44"/>
                  <a:pt x="318" y="45"/>
                  <a:pt x="317" y="46"/>
                </a:cubicBezTo>
                <a:cubicBezTo>
                  <a:pt x="317" y="46"/>
                  <a:pt x="317" y="46"/>
                  <a:pt x="317" y="46"/>
                </a:cubicBezTo>
                <a:cubicBezTo>
                  <a:pt x="317" y="47"/>
                  <a:pt x="316" y="47"/>
                  <a:pt x="316" y="47"/>
                </a:cubicBezTo>
                <a:cubicBezTo>
                  <a:pt x="316" y="47"/>
                  <a:pt x="316" y="47"/>
                  <a:pt x="316" y="47"/>
                </a:cubicBezTo>
                <a:cubicBezTo>
                  <a:pt x="315" y="47"/>
                  <a:pt x="315" y="47"/>
                  <a:pt x="314" y="46"/>
                </a:cubicBezTo>
                <a:close/>
                <a:moveTo>
                  <a:pt x="73" y="46"/>
                </a:moveTo>
                <a:cubicBezTo>
                  <a:pt x="73" y="45"/>
                  <a:pt x="73" y="44"/>
                  <a:pt x="74" y="43"/>
                </a:cubicBezTo>
                <a:cubicBezTo>
                  <a:pt x="74" y="43"/>
                  <a:pt x="74" y="43"/>
                  <a:pt x="74" y="43"/>
                </a:cubicBezTo>
                <a:cubicBezTo>
                  <a:pt x="75" y="42"/>
                  <a:pt x="76" y="42"/>
                  <a:pt x="77" y="43"/>
                </a:cubicBezTo>
                <a:cubicBezTo>
                  <a:pt x="77" y="43"/>
                  <a:pt x="77" y="43"/>
                  <a:pt x="77" y="43"/>
                </a:cubicBezTo>
                <a:cubicBezTo>
                  <a:pt x="77" y="44"/>
                  <a:pt x="77" y="45"/>
                  <a:pt x="76" y="46"/>
                </a:cubicBezTo>
                <a:cubicBezTo>
                  <a:pt x="76" y="46"/>
                  <a:pt x="76" y="46"/>
                  <a:pt x="76" y="46"/>
                </a:cubicBezTo>
                <a:cubicBezTo>
                  <a:pt x="76" y="46"/>
                  <a:pt x="75" y="47"/>
                  <a:pt x="75" y="47"/>
                </a:cubicBezTo>
                <a:cubicBezTo>
                  <a:pt x="75" y="47"/>
                  <a:pt x="75" y="47"/>
                  <a:pt x="75" y="47"/>
                </a:cubicBezTo>
                <a:cubicBezTo>
                  <a:pt x="74" y="47"/>
                  <a:pt x="74" y="46"/>
                  <a:pt x="73" y="46"/>
                </a:cubicBezTo>
                <a:close/>
                <a:moveTo>
                  <a:pt x="309" y="42"/>
                </a:moveTo>
                <a:cubicBezTo>
                  <a:pt x="309" y="42"/>
                  <a:pt x="309" y="42"/>
                  <a:pt x="309" y="42"/>
                </a:cubicBezTo>
                <a:cubicBezTo>
                  <a:pt x="308" y="41"/>
                  <a:pt x="307" y="40"/>
                  <a:pt x="308" y="39"/>
                </a:cubicBezTo>
                <a:cubicBezTo>
                  <a:pt x="308" y="39"/>
                  <a:pt x="308" y="39"/>
                  <a:pt x="308" y="39"/>
                </a:cubicBezTo>
                <a:cubicBezTo>
                  <a:pt x="309" y="38"/>
                  <a:pt x="310" y="38"/>
                  <a:pt x="311" y="39"/>
                </a:cubicBezTo>
                <a:cubicBezTo>
                  <a:pt x="311" y="39"/>
                  <a:pt x="311" y="39"/>
                  <a:pt x="311" y="39"/>
                </a:cubicBezTo>
                <a:cubicBezTo>
                  <a:pt x="312" y="39"/>
                  <a:pt x="312" y="41"/>
                  <a:pt x="312" y="42"/>
                </a:cubicBezTo>
                <a:cubicBezTo>
                  <a:pt x="312" y="42"/>
                  <a:pt x="312" y="42"/>
                  <a:pt x="312" y="42"/>
                </a:cubicBezTo>
                <a:cubicBezTo>
                  <a:pt x="311" y="42"/>
                  <a:pt x="311" y="43"/>
                  <a:pt x="310" y="43"/>
                </a:cubicBezTo>
                <a:cubicBezTo>
                  <a:pt x="310" y="43"/>
                  <a:pt x="310" y="43"/>
                  <a:pt x="310" y="43"/>
                </a:cubicBezTo>
                <a:cubicBezTo>
                  <a:pt x="309" y="43"/>
                  <a:pt x="309" y="42"/>
                  <a:pt x="309" y="42"/>
                </a:cubicBezTo>
                <a:close/>
                <a:moveTo>
                  <a:pt x="79" y="41"/>
                </a:moveTo>
                <a:cubicBezTo>
                  <a:pt x="78" y="40"/>
                  <a:pt x="78" y="39"/>
                  <a:pt x="79" y="38"/>
                </a:cubicBezTo>
                <a:cubicBezTo>
                  <a:pt x="79" y="38"/>
                  <a:pt x="79" y="38"/>
                  <a:pt x="79" y="38"/>
                </a:cubicBezTo>
                <a:cubicBezTo>
                  <a:pt x="80" y="38"/>
                  <a:pt x="82" y="38"/>
                  <a:pt x="82" y="39"/>
                </a:cubicBezTo>
                <a:cubicBezTo>
                  <a:pt x="82" y="39"/>
                  <a:pt x="82" y="39"/>
                  <a:pt x="82" y="39"/>
                </a:cubicBezTo>
                <a:cubicBezTo>
                  <a:pt x="83" y="40"/>
                  <a:pt x="83" y="41"/>
                  <a:pt x="82" y="42"/>
                </a:cubicBezTo>
                <a:cubicBezTo>
                  <a:pt x="82" y="42"/>
                  <a:pt x="82" y="42"/>
                  <a:pt x="82" y="42"/>
                </a:cubicBezTo>
                <a:cubicBezTo>
                  <a:pt x="82" y="42"/>
                  <a:pt x="81" y="42"/>
                  <a:pt x="81" y="42"/>
                </a:cubicBezTo>
                <a:cubicBezTo>
                  <a:pt x="81" y="42"/>
                  <a:pt x="81" y="42"/>
                  <a:pt x="81" y="42"/>
                </a:cubicBezTo>
                <a:cubicBezTo>
                  <a:pt x="80" y="42"/>
                  <a:pt x="79" y="42"/>
                  <a:pt x="79" y="41"/>
                </a:cubicBezTo>
                <a:close/>
                <a:moveTo>
                  <a:pt x="303" y="38"/>
                </a:moveTo>
                <a:cubicBezTo>
                  <a:pt x="302" y="37"/>
                  <a:pt x="302" y="36"/>
                  <a:pt x="302" y="35"/>
                </a:cubicBezTo>
                <a:cubicBezTo>
                  <a:pt x="302" y="35"/>
                  <a:pt x="302" y="35"/>
                  <a:pt x="302" y="35"/>
                </a:cubicBezTo>
                <a:cubicBezTo>
                  <a:pt x="303" y="34"/>
                  <a:pt x="304" y="34"/>
                  <a:pt x="305" y="34"/>
                </a:cubicBezTo>
                <a:cubicBezTo>
                  <a:pt x="305" y="34"/>
                  <a:pt x="305" y="34"/>
                  <a:pt x="305" y="34"/>
                </a:cubicBezTo>
                <a:cubicBezTo>
                  <a:pt x="306" y="35"/>
                  <a:pt x="306" y="36"/>
                  <a:pt x="306" y="37"/>
                </a:cubicBezTo>
                <a:cubicBezTo>
                  <a:pt x="306" y="37"/>
                  <a:pt x="306" y="37"/>
                  <a:pt x="306" y="37"/>
                </a:cubicBezTo>
                <a:cubicBezTo>
                  <a:pt x="305" y="38"/>
                  <a:pt x="305" y="38"/>
                  <a:pt x="304" y="38"/>
                </a:cubicBezTo>
                <a:cubicBezTo>
                  <a:pt x="304" y="38"/>
                  <a:pt x="304" y="38"/>
                  <a:pt x="304" y="38"/>
                </a:cubicBezTo>
                <a:cubicBezTo>
                  <a:pt x="304" y="38"/>
                  <a:pt x="303" y="38"/>
                  <a:pt x="303" y="38"/>
                </a:cubicBezTo>
                <a:close/>
                <a:moveTo>
                  <a:pt x="85" y="37"/>
                </a:moveTo>
                <a:cubicBezTo>
                  <a:pt x="84" y="36"/>
                  <a:pt x="84" y="35"/>
                  <a:pt x="85" y="34"/>
                </a:cubicBezTo>
                <a:cubicBezTo>
                  <a:pt x="85" y="34"/>
                  <a:pt x="85" y="34"/>
                  <a:pt x="85" y="34"/>
                </a:cubicBezTo>
                <a:cubicBezTo>
                  <a:pt x="86" y="34"/>
                  <a:pt x="88" y="34"/>
                  <a:pt x="88" y="35"/>
                </a:cubicBezTo>
                <a:cubicBezTo>
                  <a:pt x="88" y="35"/>
                  <a:pt x="88" y="35"/>
                  <a:pt x="88" y="35"/>
                </a:cubicBezTo>
                <a:cubicBezTo>
                  <a:pt x="89" y="36"/>
                  <a:pt x="89" y="37"/>
                  <a:pt x="88" y="38"/>
                </a:cubicBezTo>
                <a:cubicBezTo>
                  <a:pt x="88" y="38"/>
                  <a:pt x="88" y="38"/>
                  <a:pt x="88" y="38"/>
                </a:cubicBezTo>
                <a:cubicBezTo>
                  <a:pt x="87" y="38"/>
                  <a:pt x="87" y="38"/>
                  <a:pt x="87" y="38"/>
                </a:cubicBezTo>
                <a:cubicBezTo>
                  <a:pt x="87" y="38"/>
                  <a:pt x="87" y="38"/>
                  <a:pt x="87" y="38"/>
                </a:cubicBezTo>
                <a:cubicBezTo>
                  <a:pt x="86" y="38"/>
                  <a:pt x="85" y="38"/>
                  <a:pt x="85" y="37"/>
                </a:cubicBezTo>
                <a:close/>
                <a:moveTo>
                  <a:pt x="297" y="34"/>
                </a:moveTo>
                <a:cubicBezTo>
                  <a:pt x="296" y="33"/>
                  <a:pt x="296" y="32"/>
                  <a:pt x="296" y="31"/>
                </a:cubicBezTo>
                <a:cubicBezTo>
                  <a:pt x="296" y="31"/>
                  <a:pt x="296" y="31"/>
                  <a:pt x="296" y="31"/>
                </a:cubicBezTo>
                <a:cubicBezTo>
                  <a:pt x="297" y="30"/>
                  <a:pt x="298" y="30"/>
                  <a:pt x="299" y="30"/>
                </a:cubicBezTo>
                <a:cubicBezTo>
                  <a:pt x="299" y="30"/>
                  <a:pt x="299" y="30"/>
                  <a:pt x="299" y="30"/>
                </a:cubicBezTo>
                <a:cubicBezTo>
                  <a:pt x="300" y="31"/>
                  <a:pt x="300" y="32"/>
                  <a:pt x="300" y="33"/>
                </a:cubicBezTo>
                <a:cubicBezTo>
                  <a:pt x="300" y="33"/>
                  <a:pt x="300" y="33"/>
                  <a:pt x="300" y="33"/>
                </a:cubicBezTo>
                <a:cubicBezTo>
                  <a:pt x="299" y="34"/>
                  <a:pt x="299" y="34"/>
                  <a:pt x="298" y="34"/>
                </a:cubicBezTo>
                <a:cubicBezTo>
                  <a:pt x="298" y="34"/>
                  <a:pt x="298" y="34"/>
                  <a:pt x="298" y="34"/>
                </a:cubicBezTo>
                <a:cubicBezTo>
                  <a:pt x="298" y="34"/>
                  <a:pt x="297" y="34"/>
                  <a:pt x="297" y="34"/>
                </a:cubicBezTo>
                <a:close/>
                <a:moveTo>
                  <a:pt x="91" y="33"/>
                </a:moveTo>
                <a:cubicBezTo>
                  <a:pt x="90" y="32"/>
                  <a:pt x="90" y="31"/>
                  <a:pt x="91" y="30"/>
                </a:cubicBezTo>
                <a:cubicBezTo>
                  <a:pt x="91" y="30"/>
                  <a:pt x="91" y="30"/>
                  <a:pt x="91" y="30"/>
                </a:cubicBezTo>
                <a:cubicBezTo>
                  <a:pt x="91" y="30"/>
                  <a:pt x="91" y="30"/>
                  <a:pt x="91" y="30"/>
                </a:cubicBezTo>
                <a:cubicBezTo>
                  <a:pt x="91" y="30"/>
                  <a:pt x="91" y="30"/>
                  <a:pt x="91" y="30"/>
                </a:cubicBezTo>
                <a:cubicBezTo>
                  <a:pt x="92" y="30"/>
                  <a:pt x="94" y="30"/>
                  <a:pt x="94" y="31"/>
                </a:cubicBezTo>
                <a:cubicBezTo>
                  <a:pt x="94" y="31"/>
                  <a:pt x="94" y="31"/>
                  <a:pt x="94" y="31"/>
                </a:cubicBezTo>
                <a:cubicBezTo>
                  <a:pt x="95" y="32"/>
                  <a:pt x="95" y="33"/>
                  <a:pt x="94" y="34"/>
                </a:cubicBezTo>
                <a:cubicBezTo>
                  <a:pt x="94" y="34"/>
                  <a:pt x="94" y="34"/>
                  <a:pt x="94" y="34"/>
                </a:cubicBezTo>
                <a:cubicBezTo>
                  <a:pt x="93" y="34"/>
                  <a:pt x="93" y="34"/>
                  <a:pt x="93" y="34"/>
                </a:cubicBezTo>
                <a:cubicBezTo>
                  <a:pt x="93" y="34"/>
                  <a:pt x="93" y="34"/>
                  <a:pt x="93" y="34"/>
                </a:cubicBezTo>
                <a:cubicBezTo>
                  <a:pt x="92" y="34"/>
                  <a:pt x="91" y="34"/>
                  <a:pt x="91" y="33"/>
                </a:cubicBezTo>
                <a:close/>
                <a:moveTo>
                  <a:pt x="291" y="30"/>
                </a:moveTo>
                <a:cubicBezTo>
                  <a:pt x="291" y="30"/>
                  <a:pt x="291" y="30"/>
                  <a:pt x="291" y="30"/>
                </a:cubicBezTo>
                <a:cubicBezTo>
                  <a:pt x="290" y="30"/>
                  <a:pt x="289" y="28"/>
                  <a:pt x="290" y="27"/>
                </a:cubicBezTo>
                <a:cubicBezTo>
                  <a:pt x="290" y="27"/>
                  <a:pt x="290" y="27"/>
                  <a:pt x="290" y="27"/>
                </a:cubicBezTo>
                <a:cubicBezTo>
                  <a:pt x="291" y="26"/>
                  <a:pt x="292" y="26"/>
                  <a:pt x="293" y="27"/>
                </a:cubicBezTo>
                <a:cubicBezTo>
                  <a:pt x="293" y="27"/>
                  <a:pt x="293" y="27"/>
                  <a:pt x="293" y="27"/>
                </a:cubicBezTo>
                <a:cubicBezTo>
                  <a:pt x="294" y="27"/>
                  <a:pt x="294" y="29"/>
                  <a:pt x="294" y="30"/>
                </a:cubicBezTo>
                <a:cubicBezTo>
                  <a:pt x="294" y="30"/>
                  <a:pt x="294" y="30"/>
                  <a:pt x="294" y="30"/>
                </a:cubicBezTo>
                <a:cubicBezTo>
                  <a:pt x="293" y="30"/>
                  <a:pt x="293" y="31"/>
                  <a:pt x="292" y="31"/>
                </a:cubicBezTo>
                <a:cubicBezTo>
                  <a:pt x="292" y="31"/>
                  <a:pt x="292" y="31"/>
                  <a:pt x="292" y="31"/>
                </a:cubicBezTo>
                <a:cubicBezTo>
                  <a:pt x="291" y="31"/>
                  <a:pt x="291" y="31"/>
                  <a:pt x="291" y="30"/>
                </a:cubicBezTo>
                <a:close/>
                <a:moveTo>
                  <a:pt x="97" y="29"/>
                </a:moveTo>
                <a:cubicBezTo>
                  <a:pt x="96" y="28"/>
                  <a:pt x="97" y="27"/>
                  <a:pt x="98" y="26"/>
                </a:cubicBezTo>
                <a:cubicBezTo>
                  <a:pt x="98" y="26"/>
                  <a:pt x="98" y="26"/>
                  <a:pt x="98" y="26"/>
                </a:cubicBezTo>
                <a:cubicBezTo>
                  <a:pt x="99" y="26"/>
                  <a:pt x="100" y="26"/>
                  <a:pt x="101" y="27"/>
                </a:cubicBezTo>
                <a:cubicBezTo>
                  <a:pt x="101" y="27"/>
                  <a:pt x="101" y="27"/>
                  <a:pt x="101" y="27"/>
                </a:cubicBezTo>
                <a:cubicBezTo>
                  <a:pt x="101" y="28"/>
                  <a:pt x="101" y="30"/>
                  <a:pt x="100" y="30"/>
                </a:cubicBezTo>
                <a:cubicBezTo>
                  <a:pt x="100" y="30"/>
                  <a:pt x="100" y="30"/>
                  <a:pt x="100" y="30"/>
                </a:cubicBezTo>
                <a:cubicBezTo>
                  <a:pt x="100" y="30"/>
                  <a:pt x="99" y="30"/>
                  <a:pt x="99" y="30"/>
                </a:cubicBezTo>
                <a:cubicBezTo>
                  <a:pt x="99" y="30"/>
                  <a:pt x="99" y="30"/>
                  <a:pt x="99" y="30"/>
                </a:cubicBezTo>
                <a:cubicBezTo>
                  <a:pt x="98" y="30"/>
                  <a:pt x="97" y="30"/>
                  <a:pt x="97" y="29"/>
                </a:cubicBezTo>
                <a:close/>
                <a:moveTo>
                  <a:pt x="284" y="27"/>
                </a:moveTo>
                <a:cubicBezTo>
                  <a:pt x="283" y="26"/>
                  <a:pt x="283" y="25"/>
                  <a:pt x="284" y="24"/>
                </a:cubicBezTo>
                <a:cubicBezTo>
                  <a:pt x="284" y="24"/>
                  <a:pt x="284" y="24"/>
                  <a:pt x="284" y="24"/>
                </a:cubicBezTo>
                <a:cubicBezTo>
                  <a:pt x="284" y="23"/>
                  <a:pt x="285" y="23"/>
                  <a:pt x="286" y="23"/>
                </a:cubicBezTo>
                <a:cubicBezTo>
                  <a:pt x="286" y="23"/>
                  <a:pt x="286" y="23"/>
                  <a:pt x="286" y="23"/>
                </a:cubicBezTo>
                <a:cubicBezTo>
                  <a:pt x="288" y="24"/>
                  <a:pt x="288" y="25"/>
                  <a:pt x="287" y="26"/>
                </a:cubicBezTo>
                <a:cubicBezTo>
                  <a:pt x="287" y="26"/>
                  <a:pt x="287" y="26"/>
                  <a:pt x="287" y="26"/>
                </a:cubicBezTo>
                <a:cubicBezTo>
                  <a:pt x="287" y="27"/>
                  <a:pt x="286" y="27"/>
                  <a:pt x="285" y="27"/>
                </a:cubicBezTo>
                <a:cubicBezTo>
                  <a:pt x="285" y="27"/>
                  <a:pt x="285" y="27"/>
                  <a:pt x="285" y="27"/>
                </a:cubicBezTo>
                <a:cubicBezTo>
                  <a:pt x="285" y="27"/>
                  <a:pt x="285" y="27"/>
                  <a:pt x="284" y="27"/>
                </a:cubicBezTo>
                <a:close/>
                <a:moveTo>
                  <a:pt x="103" y="26"/>
                </a:moveTo>
                <a:cubicBezTo>
                  <a:pt x="103" y="25"/>
                  <a:pt x="103" y="23"/>
                  <a:pt x="104" y="23"/>
                </a:cubicBezTo>
                <a:cubicBezTo>
                  <a:pt x="104" y="23"/>
                  <a:pt x="104" y="23"/>
                  <a:pt x="104" y="23"/>
                </a:cubicBezTo>
                <a:cubicBezTo>
                  <a:pt x="105" y="22"/>
                  <a:pt x="106" y="23"/>
                  <a:pt x="107" y="24"/>
                </a:cubicBezTo>
                <a:cubicBezTo>
                  <a:pt x="107" y="24"/>
                  <a:pt x="107" y="24"/>
                  <a:pt x="107" y="24"/>
                </a:cubicBezTo>
                <a:cubicBezTo>
                  <a:pt x="108" y="25"/>
                  <a:pt x="107" y="26"/>
                  <a:pt x="106" y="27"/>
                </a:cubicBezTo>
                <a:cubicBezTo>
                  <a:pt x="106" y="27"/>
                  <a:pt x="106" y="27"/>
                  <a:pt x="106" y="27"/>
                </a:cubicBezTo>
                <a:cubicBezTo>
                  <a:pt x="106" y="27"/>
                  <a:pt x="105" y="27"/>
                  <a:pt x="105" y="27"/>
                </a:cubicBezTo>
                <a:cubicBezTo>
                  <a:pt x="105" y="27"/>
                  <a:pt x="105" y="27"/>
                  <a:pt x="105" y="27"/>
                </a:cubicBezTo>
                <a:cubicBezTo>
                  <a:pt x="104" y="27"/>
                  <a:pt x="104" y="26"/>
                  <a:pt x="103" y="26"/>
                </a:cubicBezTo>
                <a:close/>
                <a:moveTo>
                  <a:pt x="278" y="24"/>
                </a:moveTo>
                <a:cubicBezTo>
                  <a:pt x="277" y="23"/>
                  <a:pt x="277" y="22"/>
                  <a:pt x="277" y="21"/>
                </a:cubicBezTo>
                <a:cubicBezTo>
                  <a:pt x="277" y="21"/>
                  <a:pt x="277" y="21"/>
                  <a:pt x="277" y="21"/>
                </a:cubicBezTo>
                <a:cubicBezTo>
                  <a:pt x="278" y="20"/>
                  <a:pt x="279" y="19"/>
                  <a:pt x="280" y="20"/>
                </a:cubicBezTo>
                <a:cubicBezTo>
                  <a:pt x="280" y="20"/>
                  <a:pt x="280" y="20"/>
                  <a:pt x="280" y="20"/>
                </a:cubicBezTo>
                <a:cubicBezTo>
                  <a:pt x="281" y="20"/>
                  <a:pt x="281" y="22"/>
                  <a:pt x="281" y="23"/>
                </a:cubicBezTo>
                <a:cubicBezTo>
                  <a:pt x="281" y="23"/>
                  <a:pt x="281" y="23"/>
                  <a:pt x="281" y="23"/>
                </a:cubicBezTo>
                <a:cubicBezTo>
                  <a:pt x="281" y="23"/>
                  <a:pt x="280" y="24"/>
                  <a:pt x="279" y="24"/>
                </a:cubicBezTo>
                <a:cubicBezTo>
                  <a:pt x="279" y="24"/>
                  <a:pt x="279" y="24"/>
                  <a:pt x="279" y="24"/>
                </a:cubicBezTo>
                <a:cubicBezTo>
                  <a:pt x="279" y="24"/>
                  <a:pt x="278" y="24"/>
                  <a:pt x="278" y="24"/>
                </a:cubicBezTo>
                <a:close/>
                <a:moveTo>
                  <a:pt x="110" y="22"/>
                </a:moveTo>
                <a:cubicBezTo>
                  <a:pt x="109" y="21"/>
                  <a:pt x="110" y="20"/>
                  <a:pt x="111" y="20"/>
                </a:cubicBezTo>
                <a:cubicBezTo>
                  <a:pt x="111" y="20"/>
                  <a:pt x="111" y="20"/>
                  <a:pt x="111" y="20"/>
                </a:cubicBezTo>
                <a:cubicBezTo>
                  <a:pt x="112" y="19"/>
                  <a:pt x="113" y="20"/>
                  <a:pt x="113" y="21"/>
                </a:cubicBezTo>
                <a:cubicBezTo>
                  <a:pt x="113" y="21"/>
                  <a:pt x="113" y="21"/>
                  <a:pt x="113" y="21"/>
                </a:cubicBezTo>
                <a:cubicBezTo>
                  <a:pt x="114" y="22"/>
                  <a:pt x="113" y="23"/>
                  <a:pt x="112" y="23"/>
                </a:cubicBezTo>
                <a:cubicBezTo>
                  <a:pt x="112" y="23"/>
                  <a:pt x="112" y="23"/>
                  <a:pt x="112" y="23"/>
                </a:cubicBezTo>
                <a:cubicBezTo>
                  <a:pt x="112" y="24"/>
                  <a:pt x="112" y="24"/>
                  <a:pt x="112" y="24"/>
                </a:cubicBezTo>
                <a:cubicBezTo>
                  <a:pt x="112" y="24"/>
                  <a:pt x="112" y="24"/>
                  <a:pt x="112" y="24"/>
                </a:cubicBezTo>
                <a:cubicBezTo>
                  <a:pt x="111" y="24"/>
                  <a:pt x="110" y="23"/>
                  <a:pt x="110" y="22"/>
                </a:cubicBezTo>
                <a:close/>
                <a:moveTo>
                  <a:pt x="272" y="21"/>
                </a:moveTo>
                <a:cubicBezTo>
                  <a:pt x="271" y="20"/>
                  <a:pt x="270" y="19"/>
                  <a:pt x="271" y="18"/>
                </a:cubicBezTo>
                <a:cubicBezTo>
                  <a:pt x="271" y="18"/>
                  <a:pt x="271" y="18"/>
                  <a:pt x="271" y="18"/>
                </a:cubicBezTo>
                <a:cubicBezTo>
                  <a:pt x="271" y="17"/>
                  <a:pt x="272" y="16"/>
                  <a:pt x="273" y="17"/>
                </a:cubicBezTo>
                <a:cubicBezTo>
                  <a:pt x="273" y="17"/>
                  <a:pt x="273" y="17"/>
                  <a:pt x="273" y="17"/>
                </a:cubicBezTo>
                <a:cubicBezTo>
                  <a:pt x="273" y="17"/>
                  <a:pt x="273" y="17"/>
                  <a:pt x="273" y="17"/>
                </a:cubicBezTo>
                <a:cubicBezTo>
                  <a:pt x="273" y="17"/>
                  <a:pt x="273" y="17"/>
                  <a:pt x="273" y="17"/>
                </a:cubicBezTo>
                <a:cubicBezTo>
                  <a:pt x="274" y="17"/>
                  <a:pt x="275" y="18"/>
                  <a:pt x="274" y="20"/>
                </a:cubicBezTo>
                <a:cubicBezTo>
                  <a:pt x="274" y="20"/>
                  <a:pt x="274" y="20"/>
                  <a:pt x="274" y="20"/>
                </a:cubicBezTo>
                <a:cubicBezTo>
                  <a:pt x="274" y="20"/>
                  <a:pt x="273" y="21"/>
                  <a:pt x="272" y="21"/>
                </a:cubicBezTo>
                <a:cubicBezTo>
                  <a:pt x="272" y="21"/>
                  <a:pt x="272" y="21"/>
                  <a:pt x="272" y="21"/>
                </a:cubicBezTo>
                <a:cubicBezTo>
                  <a:pt x="272" y="21"/>
                  <a:pt x="272" y="21"/>
                  <a:pt x="272" y="21"/>
                </a:cubicBezTo>
                <a:close/>
                <a:moveTo>
                  <a:pt x="116" y="19"/>
                </a:moveTo>
                <a:cubicBezTo>
                  <a:pt x="116" y="18"/>
                  <a:pt x="116" y="17"/>
                  <a:pt x="117" y="17"/>
                </a:cubicBezTo>
                <a:cubicBezTo>
                  <a:pt x="117" y="17"/>
                  <a:pt x="117" y="17"/>
                  <a:pt x="117" y="17"/>
                </a:cubicBezTo>
                <a:cubicBezTo>
                  <a:pt x="118" y="16"/>
                  <a:pt x="120" y="17"/>
                  <a:pt x="120" y="18"/>
                </a:cubicBezTo>
                <a:cubicBezTo>
                  <a:pt x="120" y="18"/>
                  <a:pt x="120" y="18"/>
                  <a:pt x="120" y="18"/>
                </a:cubicBezTo>
                <a:cubicBezTo>
                  <a:pt x="120" y="19"/>
                  <a:pt x="120" y="20"/>
                  <a:pt x="119" y="20"/>
                </a:cubicBezTo>
                <a:cubicBezTo>
                  <a:pt x="119" y="20"/>
                  <a:pt x="119" y="20"/>
                  <a:pt x="119" y="20"/>
                </a:cubicBezTo>
                <a:cubicBezTo>
                  <a:pt x="119" y="21"/>
                  <a:pt x="118" y="21"/>
                  <a:pt x="118" y="21"/>
                </a:cubicBezTo>
                <a:cubicBezTo>
                  <a:pt x="118" y="21"/>
                  <a:pt x="118" y="21"/>
                  <a:pt x="118" y="21"/>
                </a:cubicBezTo>
                <a:cubicBezTo>
                  <a:pt x="117" y="21"/>
                  <a:pt x="116" y="20"/>
                  <a:pt x="116" y="19"/>
                </a:cubicBezTo>
                <a:close/>
                <a:moveTo>
                  <a:pt x="265" y="18"/>
                </a:moveTo>
                <a:cubicBezTo>
                  <a:pt x="264" y="17"/>
                  <a:pt x="263" y="16"/>
                  <a:pt x="264" y="15"/>
                </a:cubicBezTo>
                <a:cubicBezTo>
                  <a:pt x="264" y="15"/>
                  <a:pt x="264" y="15"/>
                  <a:pt x="264" y="15"/>
                </a:cubicBezTo>
                <a:cubicBezTo>
                  <a:pt x="264" y="14"/>
                  <a:pt x="265" y="13"/>
                  <a:pt x="267" y="14"/>
                </a:cubicBezTo>
                <a:cubicBezTo>
                  <a:pt x="267" y="14"/>
                  <a:pt x="267" y="14"/>
                  <a:pt x="267" y="14"/>
                </a:cubicBezTo>
                <a:cubicBezTo>
                  <a:pt x="268" y="14"/>
                  <a:pt x="268" y="16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7" y="18"/>
                  <a:pt x="267" y="18"/>
                  <a:pt x="266" y="18"/>
                </a:cubicBezTo>
                <a:cubicBezTo>
                  <a:pt x="266" y="18"/>
                  <a:pt x="266" y="18"/>
                  <a:pt x="266" y="18"/>
                </a:cubicBezTo>
                <a:cubicBezTo>
                  <a:pt x="266" y="18"/>
                  <a:pt x="265" y="18"/>
                  <a:pt x="265" y="18"/>
                </a:cubicBezTo>
                <a:close/>
                <a:moveTo>
                  <a:pt x="123" y="17"/>
                </a:moveTo>
                <a:cubicBezTo>
                  <a:pt x="122" y="15"/>
                  <a:pt x="123" y="14"/>
                  <a:pt x="124" y="14"/>
                </a:cubicBezTo>
                <a:cubicBezTo>
                  <a:pt x="124" y="14"/>
                  <a:pt x="124" y="14"/>
                  <a:pt x="124" y="14"/>
                </a:cubicBezTo>
                <a:cubicBezTo>
                  <a:pt x="124" y="14"/>
                  <a:pt x="124" y="14"/>
                  <a:pt x="124" y="14"/>
                </a:cubicBezTo>
                <a:cubicBezTo>
                  <a:pt x="124" y="14"/>
                  <a:pt x="124" y="14"/>
                  <a:pt x="124" y="14"/>
                </a:cubicBezTo>
                <a:cubicBezTo>
                  <a:pt x="125" y="13"/>
                  <a:pt x="126" y="14"/>
                  <a:pt x="127" y="15"/>
                </a:cubicBezTo>
                <a:cubicBezTo>
                  <a:pt x="127" y="15"/>
                  <a:pt x="127" y="15"/>
                  <a:pt x="127" y="15"/>
                </a:cubicBezTo>
                <a:cubicBezTo>
                  <a:pt x="127" y="16"/>
                  <a:pt x="127" y="17"/>
                  <a:pt x="125" y="18"/>
                </a:cubicBezTo>
                <a:cubicBezTo>
                  <a:pt x="125" y="18"/>
                  <a:pt x="125" y="18"/>
                  <a:pt x="125" y="18"/>
                </a:cubicBezTo>
                <a:cubicBezTo>
                  <a:pt x="125" y="18"/>
                  <a:pt x="125" y="18"/>
                  <a:pt x="125" y="18"/>
                </a:cubicBezTo>
                <a:cubicBezTo>
                  <a:pt x="125" y="18"/>
                  <a:pt x="125" y="18"/>
                  <a:pt x="125" y="18"/>
                </a:cubicBezTo>
                <a:cubicBezTo>
                  <a:pt x="124" y="18"/>
                  <a:pt x="123" y="17"/>
                  <a:pt x="123" y="17"/>
                </a:cubicBezTo>
                <a:close/>
                <a:moveTo>
                  <a:pt x="258" y="15"/>
                </a:moveTo>
                <a:cubicBezTo>
                  <a:pt x="258" y="15"/>
                  <a:pt x="258" y="15"/>
                  <a:pt x="258" y="15"/>
                </a:cubicBezTo>
                <a:cubicBezTo>
                  <a:pt x="257" y="15"/>
                  <a:pt x="257" y="14"/>
                  <a:pt x="257" y="13"/>
                </a:cubicBezTo>
                <a:cubicBezTo>
                  <a:pt x="257" y="13"/>
                  <a:pt x="257" y="13"/>
                  <a:pt x="257" y="13"/>
                </a:cubicBezTo>
                <a:cubicBezTo>
                  <a:pt x="257" y="12"/>
                  <a:pt x="259" y="11"/>
                  <a:pt x="260" y="11"/>
                </a:cubicBezTo>
                <a:cubicBezTo>
                  <a:pt x="260" y="11"/>
                  <a:pt x="260" y="11"/>
                  <a:pt x="260" y="11"/>
                </a:cubicBezTo>
                <a:cubicBezTo>
                  <a:pt x="261" y="12"/>
                  <a:pt x="261" y="13"/>
                  <a:pt x="261" y="14"/>
                </a:cubicBezTo>
                <a:cubicBezTo>
                  <a:pt x="261" y="14"/>
                  <a:pt x="261" y="14"/>
                  <a:pt x="261" y="14"/>
                </a:cubicBezTo>
                <a:cubicBezTo>
                  <a:pt x="261" y="15"/>
                  <a:pt x="260" y="15"/>
                  <a:pt x="259" y="15"/>
                </a:cubicBezTo>
                <a:cubicBezTo>
                  <a:pt x="259" y="15"/>
                  <a:pt x="259" y="15"/>
                  <a:pt x="259" y="15"/>
                </a:cubicBezTo>
                <a:cubicBezTo>
                  <a:pt x="259" y="15"/>
                  <a:pt x="259" y="15"/>
                  <a:pt x="258" y="15"/>
                </a:cubicBezTo>
                <a:close/>
                <a:moveTo>
                  <a:pt x="129" y="14"/>
                </a:moveTo>
                <a:cubicBezTo>
                  <a:pt x="129" y="13"/>
                  <a:pt x="130" y="12"/>
                  <a:pt x="131" y="11"/>
                </a:cubicBezTo>
                <a:cubicBezTo>
                  <a:pt x="131" y="11"/>
                  <a:pt x="131" y="11"/>
                  <a:pt x="131" y="11"/>
                </a:cubicBezTo>
                <a:cubicBezTo>
                  <a:pt x="131" y="11"/>
                  <a:pt x="131" y="11"/>
                  <a:pt x="131" y="11"/>
                </a:cubicBezTo>
                <a:cubicBezTo>
                  <a:pt x="131" y="11"/>
                  <a:pt x="131" y="11"/>
                  <a:pt x="131" y="11"/>
                </a:cubicBezTo>
                <a:cubicBezTo>
                  <a:pt x="132" y="11"/>
                  <a:pt x="133" y="11"/>
                  <a:pt x="133" y="13"/>
                </a:cubicBezTo>
                <a:cubicBezTo>
                  <a:pt x="133" y="13"/>
                  <a:pt x="133" y="13"/>
                  <a:pt x="133" y="13"/>
                </a:cubicBezTo>
                <a:cubicBezTo>
                  <a:pt x="134" y="14"/>
                  <a:pt x="133" y="15"/>
                  <a:pt x="132" y="15"/>
                </a:cubicBezTo>
                <a:cubicBezTo>
                  <a:pt x="132" y="15"/>
                  <a:pt x="132" y="15"/>
                  <a:pt x="132" y="15"/>
                </a:cubicBezTo>
                <a:cubicBezTo>
                  <a:pt x="132" y="15"/>
                  <a:pt x="132" y="15"/>
                  <a:pt x="131" y="15"/>
                </a:cubicBezTo>
                <a:cubicBezTo>
                  <a:pt x="131" y="15"/>
                  <a:pt x="131" y="15"/>
                  <a:pt x="131" y="15"/>
                </a:cubicBezTo>
                <a:cubicBezTo>
                  <a:pt x="131" y="15"/>
                  <a:pt x="130" y="15"/>
                  <a:pt x="129" y="14"/>
                </a:cubicBezTo>
                <a:close/>
                <a:moveTo>
                  <a:pt x="252" y="13"/>
                </a:moveTo>
                <a:cubicBezTo>
                  <a:pt x="250" y="13"/>
                  <a:pt x="250" y="12"/>
                  <a:pt x="250" y="10"/>
                </a:cubicBezTo>
                <a:cubicBezTo>
                  <a:pt x="250" y="10"/>
                  <a:pt x="250" y="10"/>
                  <a:pt x="250" y="10"/>
                </a:cubicBezTo>
                <a:cubicBezTo>
                  <a:pt x="250" y="9"/>
                  <a:pt x="252" y="9"/>
                  <a:pt x="253" y="9"/>
                </a:cubicBezTo>
                <a:cubicBezTo>
                  <a:pt x="253" y="9"/>
                  <a:pt x="253" y="9"/>
                  <a:pt x="253" y="9"/>
                </a:cubicBezTo>
                <a:cubicBezTo>
                  <a:pt x="254" y="9"/>
                  <a:pt x="255" y="11"/>
                  <a:pt x="254" y="12"/>
                </a:cubicBezTo>
                <a:cubicBezTo>
                  <a:pt x="254" y="12"/>
                  <a:pt x="254" y="12"/>
                  <a:pt x="254" y="12"/>
                </a:cubicBezTo>
                <a:cubicBezTo>
                  <a:pt x="254" y="13"/>
                  <a:pt x="253" y="13"/>
                  <a:pt x="252" y="13"/>
                </a:cubicBezTo>
                <a:cubicBezTo>
                  <a:pt x="252" y="13"/>
                  <a:pt x="252" y="13"/>
                  <a:pt x="252" y="13"/>
                </a:cubicBezTo>
                <a:cubicBezTo>
                  <a:pt x="252" y="13"/>
                  <a:pt x="252" y="13"/>
                  <a:pt x="252" y="13"/>
                </a:cubicBezTo>
                <a:close/>
                <a:moveTo>
                  <a:pt x="136" y="12"/>
                </a:moveTo>
                <a:cubicBezTo>
                  <a:pt x="136" y="10"/>
                  <a:pt x="137" y="9"/>
                  <a:pt x="138" y="9"/>
                </a:cubicBezTo>
                <a:cubicBezTo>
                  <a:pt x="138" y="9"/>
                  <a:pt x="138" y="9"/>
                  <a:pt x="138" y="9"/>
                </a:cubicBezTo>
                <a:cubicBezTo>
                  <a:pt x="139" y="9"/>
                  <a:pt x="140" y="9"/>
                  <a:pt x="140" y="10"/>
                </a:cubicBezTo>
                <a:cubicBezTo>
                  <a:pt x="140" y="10"/>
                  <a:pt x="140" y="10"/>
                  <a:pt x="140" y="10"/>
                </a:cubicBezTo>
                <a:cubicBezTo>
                  <a:pt x="141" y="11"/>
                  <a:pt x="140" y="13"/>
                  <a:pt x="139" y="13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9" y="13"/>
                  <a:pt x="139" y="13"/>
                  <a:pt x="138" y="13"/>
                </a:cubicBezTo>
                <a:cubicBezTo>
                  <a:pt x="138" y="13"/>
                  <a:pt x="138" y="13"/>
                  <a:pt x="138" y="13"/>
                </a:cubicBezTo>
                <a:cubicBezTo>
                  <a:pt x="137" y="13"/>
                  <a:pt x="137" y="13"/>
                  <a:pt x="136" y="12"/>
                </a:cubicBezTo>
                <a:close/>
                <a:moveTo>
                  <a:pt x="245" y="11"/>
                </a:moveTo>
                <a:cubicBezTo>
                  <a:pt x="244" y="11"/>
                  <a:pt x="243" y="10"/>
                  <a:pt x="243" y="9"/>
                </a:cubicBezTo>
                <a:cubicBezTo>
                  <a:pt x="243" y="9"/>
                  <a:pt x="243" y="9"/>
                  <a:pt x="243" y="9"/>
                </a:cubicBezTo>
                <a:cubicBezTo>
                  <a:pt x="243" y="7"/>
                  <a:pt x="245" y="7"/>
                  <a:pt x="246" y="7"/>
                </a:cubicBezTo>
                <a:cubicBezTo>
                  <a:pt x="246" y="7"/>
                  <a:pt x="246" y="7"/>
                  <a:pt x="246" y="7"/>
                </a:cubicBezTo>
                <a:cubicBezTo>
                  <a:pt x="247" y="7"/>
                  <a:pt x="248" y="9"/>
                  <a:pt x="247" y="10"/>
                </a:cubicBezTo>
                <a:cubicBezTo>
                  <a:pt x="247" y="10"/>
                  <a:pt x="247" y="10"/>
                  <a:pt x="247" y="10"/>
                </a:cubicBezTo>
                <a:cubicBezTo>
                  <a:pt x="247" y="11"/>
                  <a:pt x="246" y="11"/>
                  <a:pt x="245" y="11"/>
                </a:cubicBezTo>
                <a:cubicBezTo>
                  <a:pt x="245" y="11"/>
                  <a:pt x="245" y="11"/>
                  <a:pt x="245" y="11"/>
                </a:cubicBezTo>
                <a:cubicBezTo>
                  <a:pt x="245" y="11"/>
                  <a:pt x="245" y="11"/>
                  <a:pt x="245" y="11"/>
                </a:cubicBezTo>
                <a:close/>
                <a:moveTo>
                  <a:pt x="143" y="10"/>
                </a:moveTo>
                <a:cubicBezTo>
                  <a:pt x="143" y="8"/>
                  <a:pt x="144" y="7"/>
                  <a:pt x="145" y="7"/>
                </a:cubicBezTo>
                <a:cubicBezTo>
                  <a:pt x="145" y="7"/>
                  <a:pt x="145" y="7"/>
                  <a:pt x="145" y="7"/>
                </a:cubicBezTo>
                <a:cubicBezTo>
                  <a:pt x="145" y="7"/>
                  <a:pt x="145" y="7"/>
                  <a:pt x="145" y="7"/>
                </a:cubicBezTo>
                <a:cubicBezTo>
                  <a:pt x="145" y="7"/>
                  <a:pt x="145" y="7"/>
                  <a:pt x="145" y="7"/>
                </a:cubicBezTo>
                <a:cubicBezTo>
                  <a:pt x="146" y="7"/>
                  <a:pt x="147" y="7"/>
                  <a:pt x="147" y="8"/>
                </a:cubicBezTo>
                <a:cubicBezTo>
                  <a:pt x="147" y="8"/>
                  <a:pt x="147" y="8"/>
                  <a:pt x="147" y="8"/>
                </a:cubicBezTo>
                <a:cubicBezTo>
                  <a:pt x="148" y="10"/>
                  <a:pt x="147" y="11"/>
                  <a:pt x="146" y="11"/>
                </a:cubicBezTo>
                <a:cubicBezTo>
                  <a:pt x="146" y="11"/>
                  <a:pt x="146" y="11"/>
                  <a:pt x="146" y="11"/>
                </a:cubicBezTo>
                <a:cubicBezTo>
                  <a:pt x="146" y="11"/>
                  <a:pt x="145" y="11"/>
                  <a:pt x="145" y="11"/>
                </a:cubicBezTo>
                <a:cubicBezTo>
                  <a:pt x="145" y="11"/>
                  <a:pt x="145" y="11"/>
                  <a:pt x="145" y="11"/>
                </a:cubicBezTo>
                <a:cubicBezTo>
                  <a:pt x="144" y="11"/>
                  <a:pt x="143" y="10"/>
                  <a:pt x="143" y="10"/>
                </a:cubicBezTo>
                <a:close/>
                <a:moveTo>
                  <a:pt x="238" y="9"/>
                </a:moveTo>
                <a:cubicBezTo>
                  <a:pt x="237" y="9"/>
                  <a:pt x="236" y="8"/>
                  <a:pt x="236" y="7"/>
                </a:cubicBezTo>
                <a:cubicBezTo>
                  <a:pt x="236" y="7"/>
                  <a:pt x="236" y="7"/>
                  <a:pt x="236" y="7"/>
                </a:cubicBezTo>
                <a:cubicBezTo>
                  <a:pt x="236" y="6"/>
                  <a:pt x="238" y="5"/>
                  <a:pt x="239" y="5"/>
                </a:cubicBezTo>
                <a:cubicBezTo>
                  <a:pt x="239" y="5"/>
                  <a:pt x="239" y="5"/>
                  <a:pt x="239" y="5"/>
                </a:cubicBezTo>
                <a:cubicBezTo>
                  <a:pt x="240" y="6"/>
                  <a:pt x="241" y="7"/>
                  <a:pt x="240" y="8"/>
                </a:cubicBezTo>
                <a:cubicBezTo>
                  <a:pt x="240" y="8"/>
                  <a:pt x="240" y="8"/>
                  <a:pt x="240" y="8"/>
                </a:cubicBezTo>
                <a:cubicBezTo>
                  <a:pt x="240" y="9"/>
                  <a:pt x="239" y="9"/>
                  <a:pt x="238" y="9"/>
                </a:cubicBezTo>
                <a:cubicBezTo>
                  <a:pt x="238" y="9"/>
                  <a:pt x="238" y="9"/>
                  <a:pt x="238" y="9"/>
                </a:cubicBezTo>
                <a:cubicBezTo>
                  <a:pt x="238" y="9"/>
                  <a:pt x="238" y="9"/>
                  <a:pt x="238" y="9"/>
                </a:cubicBezTo>
                <a:close/>
                <a:moveTo>
                  <a:pt x="150" y="8"/>
                </a:moveTo>
                <a:cubicBezTo>
                  <a:pt x="150" y="7"/>
                  <a:pt x="151" y="5"/>
                  <a:pt x="152" y="5"/>
                </a:cubicBezTo>
                <a:cubicBezTo>
                  <a:pt x="152" y="5"/>
                  <a:pt x="152" y="5"/>
                  <a:pt x="152" y="5"/>
                </a:cubicBezTo>
                <a:cubicBezTo>
                  <a:pt x="153" y="5"/>
                  <a:pt x="154" y="6"/>
                  <a:pt x="154" y="7"/>
                </a:cubicBezTo>
                <a:cubicBezTo>
                  <a:pt x="154" y="7"/>
                  <a:pt x="154" y="7"/>
                  <a:pt x="154" y="7"/>
                </a:cubicBezTo>
                <a:cubicBezTo>
                  <a:pt x="155" y="8"/>
                  <a:pt x="154" y="9"/>
                  <a:pt x="153" y="9"/>
                </a:cubicBezTo>
                <a:cubicBezTo>
                  <a:pt x="153" y="9"/>
                  <a:pt x="153" y="9"/>
                  <a:pt x="153" y="9"/>
                </a:cubicBezTo>
                <a:cubicBezTo>
                  <a:pt x="153" y="9"/>
                  <a:pt x="152" y="9"/>
                  <a:pt x="152" y="9"/>
                </a:cubicBezTo>
                <a:cubicBezTo>
                  <a:pt x="152" y="9"/>
                  <a:pt x="152" y="9"/>
                  <a:pt x="152" y="9"/>
                </a:cubicBezTo>
                <a:cubicBezTo>
                  <a:pt x="151" y="9"/>
                  <a:pt x="150" y="9"/>
                  <a:pt x="150" y="8"/>
                </a:cubicBezTo>
                <a:close/>
                <a:moveTo>
                  <a:pt x="231" y="8"/>
                </a:moveTo>
                <a:cubicBezTo>
                  <a:pt x="231" y="8"/>
                  <a:pt x="231" y="8"/>
                  <a:pt x="231" y="8"/>
                </a:cubicBezTo>
                <a:cubicBezTo>
                  <a:pt x="230" y="8"/>
                  <a:pt x="229" y="7"/>
                  <a:pt x="229" y="5"/>
                </a:cubicBezTo>
                <a:cubicBezTo>
                  <a:pt x="229" y="5"/>
                  <a:pt x="229" y="5"/>
                  <a:pt x="229" y="5"/>
                </a:cubicBezTo>
                <a:cubicBezTo>
                  <a:pt x="229" y="4"/>
                  <a:pt x="230" y="4"/>
                  <a:pt x="232" y="4"/>
                </a:cubicBezTo>
                <a:cubicBezTo>
                  <a:pt x="232" y="4"/>
                  <a:pt x="232" y="4"/>
                  <a:pt x="232" y="4"/>
                </a:cubicBezTo>
                <a:cubicBezTo>
                  <a:pt x="233" y="4"/>
                  <a:pt x="233" y="5"/>
                  <a:pt x="233" y="6"/>
                </a:cubicBezTo>
                <a:cubicBezTo>
                  <a:pt x="233" y="6"/>
                  <a:pt x="233" y="6"/>
                  <a:pt x="233" y="6"/>
                </a:cubicBezTo>
                <a:cubicBezTo>
                  <a:pt x="233" y="7"/>
                  <a:pt x="232" y="8"/>
                  <a:pt x="231" y="8"/>
                </a:cubicBezTo>
                <a:cubicBezTo>
                  <a:pt x="231" y="8"/>
                  <a:pt x="231" y="8"/>
                  <a:pt x="231" y="8"/>
                </a:cubicBezTo>
                <a:cubicBezTo>
                  <a:pt x="231" y="8"/>
                  <a:pt x="231" y="8"/>
                  <a:pt x="231" y="8"/>
                </a:cubicBezTo>
                <a:close/>
                <a:moveTo>
                  <a:pt x="157" y="6"/>
                </a:moveTo>
                <a:cubicBezTo>
                  <a:pt x="157" y="5"/>
                  <a:pt x="158" y="4"/>
                  <a:pt x="159" y="4"/>
                </a:cubicBezTo>
                <a:cubicBezTo>
                  <a:pt x="159" y="4"/>
                  <a:pt x="159" y="4"/>
                  <a:pt x="159" y="4"/>
                </a:cubicBezTo>
                <a:cubicBezTo>
                  <a:pt x="160" y="3"/>
                  <a:pt x="161" y="4"/>
                  <a:pt x="161" y="5"/>
                </a:cubicBezTo>
                <a:cubicBezTo>
                  <a:pt x="161" y="5"/>
                  <a:pt x="161" y="5"/>
                  <a:pt x="161" y="5"/>
                </a:cubicBezTo>
                <a:cubicBezTo>
                  <a:pt x="162" y="7"/>
                  <a:pt x="161" y="8"/>
                  <a:pt x="160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0" y="8"/>
                  <a:pt x="159" y="8"/>
                  <a:pt x="159" y="8"/>
                </a:cubicBezTo>
                <a:cubicBezTo>
                  <a:pt x="159" y="8"/>
                  <a:pt x="159" y="8"/>
                  <a:pt x="159" y="8"/>
                </a:cubicBezTo>
                <a:cubicBezTo>
                  <a:pt x="158" y="8"/>
                  <a:pt x="157" y="7"/>
                  <a:pt x="157" y="6"/>
                </a:cubicBezTo>
                <a:close/>
                <a:moveTo>
                  <a:pt x="224" y="7"/>
                </a:moveTo>
                <a:cubicBezTo>
                  <a:pt x="224" y="7"/>
                  <a:pt x="224" y="7"/>
                  <a:pt x="224" y="7"/>
                </a:cubicBezTo>
                <a:cubicBezTo>
                  <a:pt x="223" y="7"/>
                  <a:pt x="222" y="5"/>
                  <a:pt x="222" y="4"/>
                </a:cubicBezTo>
                <a:cubicBezTo>
                  <a:pt x="222" y="4"/>
                  <a:pt x="222" y="4"/>
                  <a:pt x="222" y="4"/>
                </a:cubicBezTo>
                <a:cubicBezTo>
                  <a:pt x="222" y="3"/>
                  <a:pt x="223" y="2"/>
                  <a:pt x="224" y="3"/>
                </a:cubicBezTo>
                <a:cubicBezTo>
                  <a:pt x="224" y="3"/>
                  <a:pt x="224" y="3"/>
                  <a:pt x="224" y="3"/>
                </a:cubicBezTo>
                <a:cubicBezTo>
                  <a:pt x="224" y="3"/>
                  <a:pt x="224" y="3"/>
                  <a:pt x="224" y="3"/>
                </a:cubicBezTo>
                <a:cubicBezTo>
                  <a:pt x="224" y="3"/>
                  <a:pt x="224" y="3"/>
                  <a:pt x="224" y="3"/>
                </a:cubicBezTo>
                <a:cubicBezTo>
                  <a:pt x="225" y="3"/>
                  <a:pt x="226" y="4"/>
                  <a:pt x="226" y="5"/>
                </a:cubicBezTo>
                <a:cubicBezTo>
                  <a:pt x="226" y="5"/>
                  <a:pt x="226" y="5"/>
                  <a:pt x="226" y="5"/>
                </a:cubicBezTo>
                <a:cubicBezTo>
                  <a:pt x="226" y="6"/>
                  <a:pt x="225" y="7"/>
                  <a:pt x="224" y="7"/>
                </a:cubicBezTo>
                <a:cubicBezTo>
                  <a:pt x="224" y="7"/>
                  <a:pt x="224" y="7"/>
                  <a:pt x="224" y="7"/>
                </a:cubicBezTo>
                <a:cubicBezTo>
                  <a:pt x="224" y="7"/>
                  <a:pt x="224" y="7"/>
                  <a:pt x="224" y="7"/>
                </a:cubicBezTo>
                <a:close/>
                <a:moveTo>
                  <a:pt x="164" y="5"/>
                </a:moveTo>
                <a:cubicBezTo>
                  <a:pt x="164" y="4"/>
                  <a:pt x="165" y="3"/>
                  <a:pt x="166" y="2"/>
                </a:cubicBezTo>
                <a:cubicBezTo>
                  <a:pt x="166" y="2"/>
                  <a:pt x="166" y="2"/>
                  <a:pt x="166" y="2"/>
                </a:cubicBezTo>
                <a:cubicBezTo>
                  <a:pt x="167" y="2"/>
                  <a:pt x="168" y="3"/>
                  <a:pt x="169" y="4"/>
                </a:cubicBezTo>
                <a:cubicBezTo>
                  <a:pt x="169" y="4"/>
                  <a:pt x="169" y="4"/>
                  <a:pt x="169" y="4"/>
                </a:cubicBezTo>
                <a:cubicBezTo>
                  <a:pt x="169" y="5"/>
                  <a:pt x="168" y="7"/>
                  <a:pt x="167" y="7"/>
                </a:cubicBezTo>
                <a:cubicBezTo>
                  <a:pt x="167" y="7"/>
                  <a:pt x="167" y="7"/>
                  <a:pt x="167" y="7"/>
                </a:cubicBezTo>
                <a:cubicBezTo>
                  <a:pt x="167" y="7"/>
                  <a:pt x="167" y="7"/>
                  <a:pt x="166" y="7"/>
                </a:cubicBezTo>
                <a:cubicBezTo>
                  <a:pt x="166" y="7"/>
                  <a:pt x="166" y="7"/>
                  <a:pt x="166" y="7"/>
                </a:cubicBezTo>
                <a:cubicBezTo>
                  <a:pt x="165" y="7"/>
                  <a:pt x="165" y="6"/>
                  <a:pt x="164" y="5"/>
                </a:cubicBezTo>
                <a:close/>
                <a:moveTo>
                  <a:pt x="217" y="6"/>
                </a:moveTo>
                <a:cubicBezTo>
                  <a:pt x="215" y="6"/>
                  <a:pt x="215" y="5"/>
                  <a:pt x="215" y="3"/>
                </a:cubicBezTo>
                <a:cubicBezTo>
                  <a:pt x="215" y="3"/>
                  <a:pt x="215" y="3"/>
                  <a:pt x="215" y="3"/>
                </a:cubicBezTo>
                <a:cubicBezTo>
                  <a:pt x="215" y="2"/>
                  <a:pt x="216" y="1"/>
                  <a:pt x="217" y="2"/>
                </a:cubicBezTo>
                <a:cubicBezTo>
                  <a:pt x="217" y="2"/>
                  <a:pt x="217" y="2"/>
                  <a:pt x="217" y="2"/>
                </a:cubicBezTo>
                <a:cubicBezTo>
                  <a:pt x="218" y="2"/>
                  <a:pt x="219" y="3"/>
                  <a:pt x="219" y="4"/>
                </a:cubicBezTo>
                <a:cubicBezTo>
                  <a:pt x="219" y="4"/>
                  <a:pt x="219" y="4"/>
                  <a:pt x="219" y="4"/>
                </a:cubicBezTo>
                <a:cubicBezTo>
                  <a:pt x="219" y="5"/>
                  <a:pt x="218" y="6"/>
                  <a:pt x="217" y="6"/>
                </a:cubicBezTo>
                <a:cubicBezTo>
                  <a:pt x="217" y="6"/>
                  <a:pt x="217" y="6"/>
                  <a:pt x="217" y="6"/>
                </a:cubicBezTo>
                <a:cubicBezTo>
                  <a:pt x="217" y="6"/>
                  <a:pt x="217" y="6"/>
                  <a:pt x="217" y="6"/>
                </a:cubicBezTo>
                <a:close/>
                <a:moveTo>
                  <a:pt x="172" y="4"/>
                </a:moveTo>
                <a:cubicBezTo>
                  <a:pt x="171" y="3"/>
                  <a:pt x="172" y="2"/>
                  <a:pt x="173" y="2"/>
                </a:cubicBezTo>
                <a:cubicBezTo>
                  <a:pt x="173" y="2"/>
                  <a:pt x="173" y="2"/>
                  <a:pt x="173" y="2"/>
                </a:cubicBezTo>
                <a:cubicBezTo>
                  <a:pt x="175" y="1"/>
                  <a:pt x="176" y="2"/>
                  <a:pt x="176" y="3"/>
                </a:cubicBezTo>
                <a:cubicBezTo>
                  <a:pt x="176" y="3"/>
                  <a:pt x="176" y="3"/>
                  <a:pt x="176" y="3"/>
                </a:cubicBezTo>
                <a:cubicBezTo>
                  <a:pt x="176" y="5"/>
                  <a:pt x="175" y="6"/>
                  <a:pt x="174" y="6"/>
                </a:cubicBezTo>
                <a:cubicBezTo>
                  <a:pt x="174" y="6"/>
                  <a:pt x="174" y="6"/>
                  <a:pt x="174" y="6"/>
                </a:cubicBezTo>
                <a:cubicBezTo>
                  <a:pt x="174" y="6"/>
                  <a:pt x="174" y="6"/>
                  <a:pt x="174" y="6"/>
                </a:cubicBezTo>
                <a:cubicBezTo>
                  <a:pt x="174" y="6"/>
                  <a:pt x="174" y="6"/>
                  <a:pt x="174" y="6"/>
                </a:cubicBezTo>
                <a:cubicBezTo>
                  <a:pt x="173" y="6"/>
                  <a:pt x="172" y="5"/>
                  <a:pt x="172" y="4"/>
                </a:cubicBezTo>
                <a:close/>
                <a:moveTo>
                  <a:pt x="210" y="5"/>
                </a:moveTo>
                <a:cubicBezTo>
                  <a:pt x="208" y="5"/>
                  <a:pt x="207" y="4"/>
                  <a:pt x="208" y="3"/>
                </a:cubicBezTo>
                <a:cubicBezTo>
                  <a:pt x="208" y="3"/>
                  <a:pt x="208" y="3"/>
                  <a:pt x="208" y="3"/>
                </a:cubicBezTo>
                <a:cubicBezTo>
                  <a:pt x="208" y="2"/>
                  <a:pt x="209" y="1"/>
                  <a:pt x="210" y="1"/>
                </a:cubicBezTo>
                <a:cubicBezTo>
                  <a:pt x="210" y="1"/>
                  <a:pt x="210" y="1"/>
                  <a:pt x="210" y="1"/>
                </a:cubicBezTo>
                <a:cubicBezTo>
                  <a:pt x="210" y="1"/>
                  <a:pt x="210" y="1"/>
                  <a:pt x="210" y="1"/>
                </a:cubicBezTo>
                <a:cubicBezTo>
                  <a:pt x="210" y="1"/>
                  <a:pt x="210" y="1"/>
                  <a:pt x="210" y="1"/>
                </a:cubicBezTo>
                <a:cubicBezTo>
                  <a:pt x="211" y="1"/>
                  <a:pt x="212" y="2"/>
                  <a:pt x="212" y="3"/>
                </a:cubicBezTo>
                <a:cubicBezTo>
                  <a:pt x="212" y="3"/>
                  <a:pt x="212" y="3"/>
                  <a:pt x="212" y="3"/>
                </a:cubicBezTo>
                <a:cubicBezTo>
                  <a:pt x="212" y="4"/>
                  <a:pt x="211" y="5"/>
                  <a:pt x="210" y="5"/>
                </a:cubicBezTo>
                <a:cubicBezTo>
                  <a:pt x="210" y="5"/>
                  <a:pt x="210" y="5"/>
                  <a:pt x="210" y="5"/>
                </a:cubicBezTo>
                <a:cubicBezTo>
                  <a:pt x="210" y="5"/>
                  <a:pt x="210" y="5"/>
                  <a:pt x="210" y="5"/>
                </a:cubicBezTo>
                <a:close/>
                <a:moveTo>
                  <a:pt x="179" y="3"/>
                </a:moveTo>
                <a:cubicBezTo>
                  <a:pt x="179" y="2"/>
                  <a:pt x="179" y="1"/>
                  <a:pt x="181" y="1"/>
                </a:cubicBezTo>
                <a:cubicBezTo>
                  <a:pt x="181" y="1"/>
                  <a:pt x="181" y="1"/>
                  <a:pt x="181" y="1"/>
                </a:cubicBezTo>
                <a:cubicBezTo>
                  <a:pt x="182" y="1"/>
                  <a:pt x="183" y="2"/>
                  <a:pt x="183" y="3"/>
                </a:cubicBezTo>
                <a:cubicBezTo>
                  <a:pt x="183" y="3"/>
                  <a:pt x="183" y="3"/>
                  <a:pt x="183" y="3"/>
                </a:cubicBezTo>
                <a:cubicBezTo>
                  <a:pt x="183" y="4"/>
                  <a:pt x="182" y="5"/>
                  <a:pt x="181" y="5"/>
                </a:cubicBezTo>
                <a:cubicBezTo>
                  <a:pt x="181" y="5"/>
                  <a:pt x="181" y="5"/>
                  <a:pt x="181" y="5"/>
                </a:cubicBezTo>
                <a:cubicBezTo>
                  <a:pt x="181" y="5"/>
                  <a:pt x="181" y="5"/>
                  <a:pt x="181" y="5"/>
                </a:cubicBezTo>
                <a:cubicBezTo>
                  <a:pt x="181" y="5"/>
                  <a:pt x="181" y="5"/>
                  <a:pt x="181" y="5"/>
                </a:cubicBezTo>
                <a:cubicBezTo>
                  <a:pt x="180" y="5"/>
                  <a:pt x="179" y="4"/>
                  <a:pt x="179" y="3"/>
                </a:cubicBezTo>
                <a:close/>
                <a:moveTo>
                  <a:pt x="202" y="5"/>
                </a:moveTo>
                <a:cubicBezTo>
                  <a:pt x="201" y="5"/>
                  <a:pt x="200" y="4"/>
                  <a:pt x="200" y="3"/>
                </a:cubicBezTo>
                <a:cubicBezTo>
                  <a:pt x="200" y="3"/>
                  <a:pt x="200" y="3"/>
                  <a:pt x="200" y="3"/>
                </a:cubicBezTo>
                <a:cubicBezTo>
                  <a:pt x="200" y="1"/>
                  <a:pt x="201" y="0"/>
                  <a:pt x="203" y="0"/>
                </a:cubicBezTo>
                <a:cubicBezTo>
                  <a:pt x="203" y="0"/>
                  <a:pt x="203" y="0"/>
                  <a:pt x="203" y="0"/>
                </a:cubicBezTo>
                <a:cubicBezTo>
                  <a:pt x="203" y="0"/>
                  <a:pt x="203" y="0"/>
                  <a:pt x="203" y="1"/>
                </a:cubicBezTo>
                <a:cubicBezTo>
                  <a:pt x="203" y="1"/>
                  <a:pt x="203" y="1"/>
                  <a:pt x="203" y="1"/>
                </a:cubicBezTo>
                <a:cubicBezTo>
                  <a:pt x="204" y="1"/>
                  <a:pt x="205" y="2"/>
                  <a:pt x="205" y="3"/>
                </a:cubicBezTo>
                <a:cubicBezTo>
                  <a:pt x="205" y="3"/>
                  <a:pt x="205" y="3"/>
                  <a:pt x="205" y="3"/>
                </a:cubicBezTo>
                <a:cubicBezTo>
                  <a:pt x="205" y="4"/>
                  <a:pt x="204" y="5"/>
                  <a:pt x="202" y="5"/>
                </a:cubicBezTo>
                <a:cubicBezTo>
                  <a:pt x="202" y="5"/>
                  <a:pt x="202" y="5"/>
                  <a:pt x="202" y="5"/>
                </a:cubicBezTo>
                <a:cubicBezTo>
                  <a:pt x="202" y="5"/>
                  <a:pt x="202" y="5"/>
                  <a:pt x="202" y="5"/>
                </a:cubicBezTo>
                <a:close/>
                <a:moveTo>
                  <a:pt x="186" y="3"/>
                </a:moveTo>
                <a:cubicBezTo>
                  <a:pt x="186" y="2"/>
                  <a:pt x="187" y="1"/>
                  <a:pt x="188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89" y="0"/>
                  <a:pt x="190" y="1"/>
                  <a:pt x="190" y="3"/>
                </a:cubicBezTo>
                <a:cubicBezTo>
                  <a:pt x="190" y="3"/>
                  <a:pt x="190" y="3"/>
                  <a:pt x="190" y="3"/>
                </a:cubicBezTo>
                <a:cubicBezTo>
                  <a:pt x="190" y="4"/>
                  <a:pt x="189" y="5"/>
                  <a:pt x="188" y="5"/>
                </a:cubicBezTo>
                <a:cubicBezTo>
                  <a:pt x="188" y="5"/>
                  <a:pt x="188" y="5"/>
                  <a:pt x="188" y="5"/>
                </a:cubicBezTo>
                <a:cubicBezTo>
                  <a:pt x="188" y="5"/>
                  <a:pt x="188" y="5"/>
                  <a:pt x="188" y="5"/>
                </a:cubicBezTo>
                <a:cubicBezTo>
                  <a:pt x="188" y="5"/>
                  <a:pt x="188" y="5"/>
                  <a:pt x="188" y="5"/>
                </a:cubicBezTo>
                <a:cubicBezTo>
                  <a:pt x="187" y="5"/>
                  <a:pt x="186" y="4"/>
                  <a:pt x="186" y="3"/>
                </a:cubicBezTo>
                <a:close/>
                <a:moveTo>
                  <a:pt x="195" y="5"/>
                </a:moveTo>
                <a:cubicBezTo>
                  <a:pt x="195" y="5"/>
                  <a:pt x="195" y="5"/>
                  <a:pt x="195" y="5"/>
                </a:cubicBezTo>
                <a:cubicBezTo>
                  <a:pt x="195" y="5"/>
                  <a:pt x="195" y="5"/>
                  <a:pt x="195" y="5"/>
                </a:cubicBezTo>
                <a:cubicBezTo>
                  <a:pt x="195" y="5"/>
                  <a:pt x="195" y="5"/>
                  <a:pt x="195" y="5"/>
                </a:cubicBezTo>
                <a:close/>
                <a:moveTo>
                  <a:pt x="193" y="2"/>
                </a:moveTo>
                <a:cubicBezTo>
                  <a:pt x="193" y="1"/>
                  <a:pt x="194" y="0"/>
                  <a:pt x="195" y="0"/>
                </a:cubicBezTo>
                <a:cubicBezTo>
                  <a:pt x="195" y="0"/>
                  <a:pt x="195" y="0"/>
                  <a:pt x="195" y="0"/>
                </a:cubicBezTo>
                <a:cubicBezTo>
                  <a:pt x="196" y="0"/>
                  <a:pt x="197" y="1"/>
                  <a:pt x="197" y="2"/>
                </a:cubicBezTo>
                <a:cubicBezTo>
                  <a:pt x="197" y="2"/>
                  <a:pt x="197" y="2"/>
                  <a:pt x="197" y="2"/>
                </a:cubicBezTo>
                <a:cubicBezTo>
                  <a:pt x="197" y="4"/>
                  <a:pt x="196" y="5"/>
                  <a:pt x="195" y="5"/>
                </a:cubicBezTo>
                <a:cubicBezTo>
                  <a:pt x="195" y="5"/>
                  <a:pt x="195" y="5"/>
                  <a:pt x="195" y="5"/>
                </a:cubicBezTo>
                <a:cubicBezTo>
                  <a:pt x="194" y="5"/>
                  <a:pt x="193" y="4"/>
                  <a:pt x="193" y="2"/>
                </a:cubicBezTo>
                <a:close/>
              </a:path>
            </a:pathLst>
          </a:custGeom>
          <a:solidFill>
            <a:srgbClr val="F4ED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Freeform 58"/>
          <p:cNvSpPr>
            <a:spLocks noChangeArrowheads="1"/>
          </p:cNvSpPr>
          <p:nvPr/>
        </p:nvSpPr>
        <p:spPr bwMode="auto">
          <a:xfrm>
            <a:off x="3189677" y="3160777"/>
            <a:ext cx="1032460" cy="978430"/>
          </a:xfrm>
          <a:custGeom>
            <a:avLst/>
            <a:gdLst>
              <a:gd name="T0" fmla="*/ 2147483647 w 209"/>
              <a:gd name="T1" fmla="*/ 2147483647 h 197"/>
              <a:gd name="T2" fmla="*/ 2147483647 w 209"/>
              <a:gd name="T3" fmla="*/ 2147483647 h 197"/>
              <a:gd name="T4" fmla="*/ 979204672 w 209"/>
              <a:gd name="T5" fmla="*/ 2147483647 h 197"/>
              <a:gd name="T6" fmla="*/ 233146576 w 209"/>
              <a:gd name="T7" fmla="*/ 2147483647 h 197"/>
              <a:gd name="T8" fmla="*/ 2147483647 w 209"/>
              <a:gd name="T9" fmla="*/ 0 h 197"/>
              <a:gd name="T10" fmla="*/ 2147483647 w 209"/>
              <a:gd name="T11" fmla="*/ 47140142 h 197"/>
              <a:gd name="T12" fmla="*/ 2147483647 w 209"/>
              <a:gd name="T13" fmla="*/ 2147483647 h 197"/>
              <a:gd name="T14" fmla="*/ 2147483647 w 209"/>
              <a:gd name="T15" fmla="*/ 2147483647 h 19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9"/>
              <a:gd name="T25" fmla="*/ 0 h 197"/>
              <a:gd name="T26" fmla="*/ 209 w 209"/>
              <a:gd name="T27" fmla="*/ 197 h 19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9" h="197">
                <a:moveTo>
                  <a:pt x="102" y="197"/>
                </a:moveTo>
                <a:cubicBezTo>
                  <a:pt x="96" y="197"/>
                  <a:pt x="90" y="197"/>
                  <a:pt x="84" y="196"/>
                </a:cubicBezTo>
                <a:cubicBezTo>
                  <a:pt x="58" y="191"/>
                  <a:pt x="36" y="176"/>
                  <a:pt x="21" y="155"/>
                </a:cubicBezTo>
                <a:cubicBezTo>
                  <a:pt x="6" y="133"/>
                  <a:pt x="0" y="107"/>
                  <a:pt x="5" y="81"/>
                </a:cubicBezTo>
                <a:cubicBezTo>
                  <a:pt x="14" y="34"/>
                  <a:pt x="54" y="0"/>
                  <a:pt x="102" y="0"/>
                </a:cubicBezTo>
                <a:cubicBezTo>
                  <a:pt x="108" y="0"/>
                  <a:pt x="114" y="0"/>
                  <a:pt x="120" y="1"/>
                </a:cubicBezTo>
                <a:cubicBezTo>
                  <a:pt x="173" y="11"/>
                  <a:pt x="209" y="63"/>
                  <a:pt x="199" y="116"/>
                </a:cubicBezTo>
                <a:cubicBezTo>
                  <a:pt x="191" y="163"/>
                  <a:pt x="150" y="197"/>
                  <a:pt x="102" y="197"/>
                </a:cubicBezTo>
                <a:close/>
              </a:path>
            </a:pathLst>
          </a:custGeom>
          <a:solidFill>
            <a:srgbClr val="F2EE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Freeform 59"/>
          <p:cNvSpPr>
            <a:spLocks noChangeArrowheads="1"/>
          </p:cNvSpPr>
          <p:nvPr/>
        </p:nvSpPr>
        <p:spPr bwMode="auto">
          <a:xfrm>
            <a:off x="3181133" y="3127868"/>
            <a:ext cx="1029015" cy="1038147"/>
          </a:xfrm>
          <a:custGeom>
            <a:avLst/>
            <a:gdLst>
              <a:gd name="T0" fmla="*/ 2147483647 w 208"/>
              <a:gd name="T1" fmla="*/ 2147483647 h 209"/>
              <a:gd name="T2" fmla="*/ 2147483647 w 208"/>
              <a:gd name="T3" fmla="*/ 2147483647 h 209"/>
              <a:gd name="T4" fmla="*/ 420879937 w 208"/>
              <a:gd name="T5" fmla="*/ 2147483647 h 209"/>
              <a:gd name="T6" fmla="*/ 2147483647 w 208"/>
              <a:gd name="T7" fmla="*/ 471488792 h 209"/>
              <a:gd name="T8" fmla="*/ 2147483647 w 208"/>
              <a:gd name="T9" fmla="*/ 2147483647 h 2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8"/>
              <a:gd name="T16" fmla="*/ 0 h 209"/>
              <a:gd name="T17" fmla="*/ 208 w 208"/>
              <a:gd name="T18" fmla="*/ 209 h 2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8" h="209">
                <a:moveTo>
                  <a:pt x="199" y="122"/>
                </a:moveTo>
                <a:cubicBezTo>
                  <a:pt x="189" y="174"/>
                  <a:pt x="139" y="209"/>
                  <a:pt x="87" y="199"/>
                </a:cubicBezTo>
                <a:cubicBezTo>
                  <a:pt x="34" y="190"/>
                  <a:pt x="0" y="139"/>
                  <a:pt x="9" y="87"/>
                </a:cubicBezTo>
                <a:cubicBezTo>
                  <a:pt x="19" y="35"/>
                  <a:pt x="69" y="0"/>
                  <a:pt x="121" y="10"/>
                </a:cubicBezTo>
                <a:cubicBezTo>
                  <a:pt x="174" y="19"/>
                  <a:pt x="208" y="70"/>
                  <a:pt x="199" y="122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zh-CN" altLang="en-US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Freeform 61"/>
          <p:cNvSpPr>
            <a:spLocks noEditPoints="1" noChangeArrowheads="1"/>
          </p:cNvSpPr>
          <p:nvPr/>
        </p:nvSpPr>
        <p:spPr bwMode="auto">
          <a:xfrm>
            <a:off x="3258585" y="3225087"/>
            <a:ext cx="890052" cy="849810"/>
          </a:xfrm>
          <a:custGeom>
            <a:avLst/>
            <a:gdLst>
              <a:gd name="T0" fmla="*/ 2147483647 w 180"/>
              <a:gd name="T1" fmla="*/ 94392186 h 171"/>
              <a:gd name="T2" fmla="*/ 2147483647 w 180"/>
              <a:gd name="T3" fmla="*/ 0 h 171"/>
              <a:gd name="T4" fmla="*/ 186870865 w 180"/>
              <a:gd name="T5" fmla="*/ 2147483647 h 171"/>
              <a:gd name="T6" fmla="*/ 840925699 w 180"/>
              <a:gd name="T7" fmla="*/ 2147483647 h 171"/>
              <a:gd name="T8" fmla="*/ 2147483647 w 180"/>
              <a:gd name="T9" fmla="*/ 2147483647 h 171"/>
              <a:gd name="T10" fmla="*/ 2147483647 w 180"/>
              <a:gd name="T11" fmla="*/ 2147483647 h 171"/>
              <a:gd name="T12" fmla="*/ 2147483647 w 180"/>
              <a:gd name="T13" fmla="*/ 2147483647 h 171"/>
              <a:gd name="T14" fmla="*/ 2147483647 w 180"/>
              <a:gd name="T15" fmla="*/ 94392186 h 171"/>
              <a:gd name="T16" fmla="*/ 2147483647 w 180"/>
              <a:gd name="T17" fmla="*/ 2147483647 h 171"/>
              <a:gd name="T18" fmla="*/ 2147483647 w 180"/>
              <a:gd name="T19" fmla="*/ 2147483647 h 171"/>
              <a:gd name="T20" fmla="*/ 2147483647 w 180"/>
              <a:gd name="T21" fmla="*/ 2147483647 h 171"/>
              <a:gd name="T22" fmla="*/ 981085856 w 180"/>
              <a:gd name="T23" fmla="*/ 2147483647 h 171"/>
              <a:gd name="T24" fmla="*/ 373748564 w 180"/>
              <a:gd name="T25" fmla="*/ 2147483647 h 171"/>
              <a:gd name="T26" fmla="*/ 2147483647 w 180"/>
              <a:gd name="T27" fmla="*/ 188784372 h 171"/>
              <a:gd name="T28" fmla="*/ 2147483647 w 180"/>
              <a:gd name="T29" fmla="*/ 235973636 h 171"/>
              <a:gd name="T30" fmla="*/ 2147483647 w 180"/>
              <a:gd name="T31" fmla="*/ 2147483647 h 17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0"/>
              <a:gd name="T49" fmla="*/ 0 h 171"/>
              <a:gd name="T50" fmla="*/ 180 w 180"/>
              <a:gd name="T51" fmla="*/ 171 h 17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0" h="171">
                <a:moveTo>
                  <a:pt x="103" y="2"/>
                </a:moveTo>
                <a:cubicBezTo>
                  <a:pt x="98" y="1"/>
                  <a:pt x="93" y="0"/>
                  <a:pt x="88" y="0"/>
                </a:cubicBezTo>
                <a:cubicBezTo>
                  <a:pt x="47" y="0"/>
                  <a:pt x="12" y="30"/>
                  <a:pt x="4" y="70"/>
                </a:cubicBezTo>
                <a:cubicBezTo>
                  <a:pt x="0" y="92"/>
                  <a:pt x="5" y="115"/>
                  <a:pt x="18" y="134"/>
                </a:cubicBezTo>
                <a:cubicBezTo>
                  <a:pt x="31" y="152"/>
                  <a:pt x="50" y="165"/>
                  <a:pt x="73" y="169"/>
                </a:cubicBezTo>
                <a:cubicBezTo>
                  <a:pt x="78" y="170"/>
                  <a:pt x="83" y="171"/>
                  <a:pt x="88" y="171"/>
                </a:cubicBezTo>
                <a:cubicBezTo>
                  <a:pt x="129" y="171"/>
                  <a:pt x="164" y="141"/>
                  <a:pt x="172" y="101"/>
                </a:cubicBezTo>
                <a:cubicBezTo>
                  <a:pt x="180" y="55"/>
                  <a:pt x="150" y="10"/>
                  <a:pt x="103" y="2"/>
                </a:cubicBezTo>
                <a:close/>
                <a:moveTo>
                  <a:pt x="169" y="100"/>
                </a:moveTo>
                <a:cubicBezTo>
                  <a:pt x="161" y="139"/>
                  <a:pt x="128" y="167"/>
                  <a:pt x="88" y="167"/>
                </a:cubicBezTo>
                <a:cubicBezTo>
                  <a:pt x="83" y="167"/>
                  <a:pt x="78" y="167"/>
                  <a:pt x="73" y="166"/>
                </a:cubicBezTo>
                <a:cubicBezTo>
                  <a:pt x="52" y="162"/>
                  <a:pt x="33" y="150"/>
                  <a:pt x="21" y="132"/>
                </a:cubicBezTo>
                <a:cubicBezTo>
                  <a:pt x="8" y="114"/>
                  <a:pt x="4" y="92"/>
                  <a:pt x="8" y="71"/>
                </a:cubicBezTo>
                <a:cubicBezTo>
                  <a:pt x="15" y="32"/>
                  <a:pt x="49" y="4"/>
                  <a:pt x="88" y="4"/>
                </a:cubicBezTo>
                <a:cubicBezTo>
                  <a:pt x="93" y="4"/>
                  <a:pt x="98" y="4"/>
                  <a:pt x="103" y="5"/>
                </a:cubicBezTo>
                <a:cubicBezTo>
                  <a:pt x="147" y="13"/>
                  <a:pt x="177" y="56"/>
                  <a:pt x="169" y="100"/>
                </a:cubicBezTo>
                <a:close/>
              </a:path>
            </a:pathLst>
          </a:custGeom>
          <a:solidFill>
            <a:srgbClr val="F2EE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文本框 3"/>
          <p:cNvSpPr txBox="1"/>
          <p:nvPr/>
        </p:nvSpPr>
        <p:spPr>
          <a:xfrm>
            <a:off x="4996475" y="3410331"/>
            <a:ext cx="3744416" cy="39658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rgbClr val="FFD966"/>
                </a:solidFill>
                <a:cs typeface="+mn-ea"/>
                <a:sym typeface="+mn-lt"/>
              </a:rPr>
              <a:t>请输入标题文字内容</a:t>
            </a:r>
          </a:p>
        </p:txBody>
      </p:sp>
      <p:sp>
        <p:nvSpPr>
          <p:cNvPr id="28" name="Freeform 447"/>
          <p:cNvSpPr>
            <a:spLocks noEditPoints="1"/>
          </p:cNvSpPr>
          <p:nvPr/>
        </p:nvSpPr>
        <p:spPr bwMode="auto">
          <a:xfrm>
            <a:off x="3477232" y="3391281"/>
            <a:ext cx="381809" cy="522670"/>
          </a:xfrm>
          <a:custGeom>
            <a:avLst/>
            <a:gdLst>
              <a:gd name="T0" fmla="*/ 27 w 103"/>
              <a:gd name="T1" fmla="*/ 30 h 141"/>
              <a:gd name="T2" fmla="*/ 18 w 103"/>
              <a:gd name="T3" fmla="*/ 52 h 141"/>
              <a:gd name="T4" fmla="*/ 22 w 103"/>
              <a:gd name="T5" fmla="*/ 77 h 141"/>
              <a:gd name="T6" fmla="*/ 48 w 103"/>
              <a:gd name="T7" fmla="*/ 97 h 141"/>
              <a:gd name="T8" fmla="*/ 71 w 103"/>
              <a:gd name="T9" fmla="*/ 97 h 141"/>
              <a:gd name="T10" fmla="*/ 93 w 103"/>
              <a:gd name="T11" fmla="*/ 85 h 141"/>
              <a:gd name="T12" fmla="*/ 103 w 103"/>
              <a:gd name="T13" fmla="*/ 63 h 141"/>
              <a:gd name="T14" fmla="*/ 97 w 103"/>
              <a:gd name="T15" fmla="*/ 37 h 141"/>
              <a:gd name="T16" fmla="*/ 73 w 103"/>
              <a:gd name="T17" fmla="*/ 17 h 141"/>
              <a:gd name="T18" fmla="*/ 48 w 103"/>
              <a:gd name="T19" fmla="*/ 17 h 141"/>
              <a:gd name="T20" fmla="*/ 42 w 103"/>
              <a:gd name="T21" fmla="*/ 85 h 141"/>
              <a:gd name="T22" fmla="*/ 59 w 103"/>
              <a:gd name="T23" fmla="*/ 90 h 141"/>
              <a:gd name="T24" fmla="*/ 42 w 103"/>
              <a:gd name="T25" fmla="*/ 85 h 141"/>
              <a:gd name="T26" fmla="*/ 70 w 103"/>
              <a:gd name="T27" fmla="*/ 77 h 141"/>
              <a:gd name="T28" fmla="*/ 79 w 103"/>
              <a:gd name="T29" fmla="*/ 75 h 141"/>
              <a:gd name="T30" fmla="*/ 70 w 103"/>
              <a:gd name="T31" fmla="*/ 86 h 141"/>
              <a:gd name="T32" fmla="*/ 62 w 103"/>
              <a:gd name="T33" fmla="*/ 81 h 141"/>
              <a:gd name="T34" fmla="*/ 93 w 103"/>
              <a:gd name="T35" fmla="*/ 59 h 141"/>
              <a:gd name="T36" fmla="*/ 88 w 103"/>
              <a:gd name="T37" fmla="*/ 74 h 141"/>
              <a:gd name="T38" fmla="*/ 77 w 103"/>
              <a:gd name="T39" fmla="*/ 30 h 141"/>
              <a:gd name="T40" fmla="*/ 62 w 103"/>
              <a:gd name="T41" fmla="*/ 24 h 141"/>
              <a:gd name="T42" fmla="*/ 77 w 103"/>
              <a:gd name="T43" fmla="*/ 30 h 141"/>
              <a:gd name="T44" fmla="*/ 49 w 103"/>
              <a:gd name="T45" fmla="*/ 37 h 141"/>
              <a:gd name="T46" fmla="*/ 42 w 103"/>
              <a:gd name="T47" fmla="*/ 39 h 141"/>
              <a:gd name="T48" fmla="*/ 49 w 103"/>
              <a:gd name="T49" fmla="*/ 28 h 141"/>
              <a:gd name="T50" fmla="*/ 59 w 103"/>
              <a:gd name="T51" fmla="*/ 33 h 141"/>
              <a:gd name="T52" fmla="*/ 27 w 103"/>
              <a:gd name="T53" fmla="*/ 55 h 141"/>
              <a:gd name="T54" fmla="*/ 31 w 103"/>
              <a:gd name="T55" fmla="*/ 41 h 141"/>
              <a:gd name="T56" fmla="*/ 42 w 103"/>
              <a:gd name="T57" fmla="*/ 75 h 141"/>
              <a:gd name="T58" fmla="*/ 31 w 103"/>
              <a:gd name="T59" fmla="*/ 68 h 141"/>
              <a:gd name="T60" fmla="*/ 37 w 103"/>
              <a:gd name="T61" fmla="*/ 59 h 141"/>
              <a:gd name="T62" fmla="*/ 44 w 103"/>
              <a:gd name="T63" fmla="*/ 75 h 141"/>
              <a:gd name="T64" fmla="*/ 44 w 103"/>
              <a:gd name="T65" fmla="*/ 52 h 141"/>
              <a:gd name="T66" fmla="*/ 64 w 103"/>
              <a:gd name="T67" fmla="*/ 41 h 141"/>
              <a:gd name="T68" fmla="*/ 75 w 103"/>
              <a:gd name="T69" fmla="*/ 63 h 141"/>
              <a:gd name="T70" fmla="*/ 55 w 103"/>
              <a:gd name="T71" fmla="*/ 74 h 141"/>
              <a:gd name="T72" fmla="*/ 44 w 103"/>
              <a:gd name="T73" fmla="*/ 52 h 141"/>
              <a:gd name="T74" fmla="*/ 79 w 103"/>
              <a:gd name="T75" fmla="*/ 39 h 141"/>
              <a:gd name="T76" fmla="*/ 90 w 103"/>
              <a:gd name="T77" fmla="*/ 46 h 141"/>
              <a:gd name="T78" fmla="*/ 84 w 103"/>
              <a:gd name="T79" fmla="*/ 55 h 141"/>
              <a:gd name="T80" fmla="*/ 75 w 103"/>
              <a:gd name="T81" fmla="*/ 39 h 141"/>
              <a:gd name="T82" fmla="*/ 38 w 103"/>
              <a:gd name="T83" fmla="*/ 130 h 141"/>
              <a:gd name="T84" fmla="*/ 44 w 103"/>
              <a:gd name="T85" fmla="*/ 116 h 141"/>
              <a:gd name="T86" fmla="*/ 16 w 103"/>
              <a:gd name="T87" fmla="*/ 99 h 141"/>
              <a:gd name="T88" fmla="*/ 0 w 103"/>
              <a:gd name="T89" fmla="*/ 57 h 141"/>
              <a:gd name="T90" fmla="*/ 9 w 103"/>
              <a:gd name="T91" fmla="*/ 24 h 141"/>
              <a:gd name="T92" fmla="*/ 40 w 103"/>
              <a:gd name="T93" fmla="*/ 0 h 141"/>
              <a:gd name="T94" fmla="*/ 26 w 103"/>
              <a:gd name="T95" fmla="*/ 24 h 141"/>
              <a:gd name="T96" fmla="*/ 13 w 103"/>
              <a:gd name="T97" fmla="*/ 48 h 141"/>
              <a:gd name="T98" fmla="*/ 15 w 103"/>
              <a:gd name="T99" fmla="*/ 75 h 141"/>
              <a:gd name="T100" fmla="*/ 33 w 103"/>
              <a:gd name="T101" fmla="*/ 97 h 141"/>
              <a:gd name="T102" fmla="*/ 60 w 103"/>
              <a:gd name="T103" fmla="*/ 105 h 141"/>
              <a:gd name="T104" fmla="*/ 90 w 103"/>
              <a:gd name="T105" fmla="*/ 94 h 141"/>
              <a:gd name="T106" fmla="*/ 70 w 103"/>
              <a:gd name="T107" fmla="*/ 116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03" h="141">
                <a:moveTo>
                  <a:pt x="40" y="19"/>
                </a:moveTo>
                <a:lnTo>
                  <a:pt x="40" y="19"/>
                </a:lnTo>
                <a:lnTo>
                  <a:pt x="33" y="24"/>
                </a:lnTo>
                <a:lnTo>
                  <a:pt x="27" y="30"/>
                </a:lnTo>
                <a:lnTo>
                  <a:pt x="22" y="37"/>
                </a:lnTo>
                <a:lnTo>
                  <a:pt x="18" y="44"/>
                </a:lnTo>
                <a:lnTo>
                  <a:pt x="18" y="44"/>
                </a:lnTo>
                <a:lnTo>
                  <a:pt x="18" y="52"/>
                </a:lnTo>
                <a:lnTo>
                  <a:pt x="16" y="61"/>
                </a:lnTo>
                <a:lnTo>
                  <a:pt x="18" y="68"/>
                </a:lnTo>
                <a:lnTo>
                  <a:pt x="22" y="77"/>
                </a:lnTo>
                <a:lnTo>
                  <a:pt x="22" y="77"/>
                </a:lnTo>
                <a:lnTo>
                  <a:pt x="27" y="85"/>
                </a:lnTo>
                <a:lnTo>
                  <a:pt x="33" y="90"/>
                </a:lnTo>
                <a:lnTo>
                  <a:pt x="40" y="94"/>
                </a:lnTo>
                <a:lnTo>
                  <a:pt x="48" y="97"/>
                </a:lnTo>
                <a:lnTo>
                  <a:pt x="48" y="97"/>
                </a:lnTo>
                <a:lnTo>
                  <a:pt x="55" y="99"/>
                </a:lnTo>
                <a:lnTo>
                  <a:pt x="64" y="99"/>
                </a:lnTo>
                <a:lnTo>
                  <a:pt x="71" y="97"/>
                </a:lnTo>
                <a:lnTo>
                  <a:pt x="79" y="96"/>
                </a:lnTo>
                <a:lnTo>
                  <a:pt x="79" y="96"/>
                </a:lnTo>
                <a:lnTo>
                  <a:pt x="86" y="90"/>
                </a:lnTo>
                <a:lnTo>
                  <a:pt x="93" y="85"/>
                </a:lnTo>
                <a:lnTo>
                  <a:pt x="97" y="77"/>
                </a:lnTo>
                <a:lnTo>
                  <a:pt x="101" y="70"/>
                </a:lnTo>
                <a:lnTo>
                  <a:pt x="101" y="70"/>
                </a:lnTo>
                <a:lnTo>
                  <a:pt x="103" y="63"/>
                </a:lnTo>
                <a:lnTo>
                  <a:pt x="103" y="53"/>
                </a:lnTo>
                <a:lnTo>
                  <a:pt x="101" y="46"/>
                </a:lnTo>
                <a:lnTo>
                  <a:pt x="97" y="37"/>
                </a:lnTo>
                <a:lnTo>
                  <a:pt x="97" y="37"/>
                </a:lnTo>
                <a:lnTo>
                  <a:pt x="93" y="30"/>
                </a:lnTo>
                <a:lnTo>
                  <a:pt x="86" y="24"/>
                </a:lnTo>
                <a:lnTo>
                  <a:pt x="81" y="19"/>
                </a:lnTo>
                <a:lnTo>
                  <a:pt x="73" y="17"/>
                </a:lnTo>
                <a:lnTo>
                  <a:pt x="73" y="17"/>
                </a:lnTo>
                <a:lnTo>
                  <a:pt x="64" y="15"/>
                </a:lnTo>
                <a:lnTo>
                  <a:pt x="57" y="15"/>
                </a:lnTo>
                <a:lnTo>
                  <a:pt x="48" y="17"/>
                </a:lnTo>
                <a:lnTo>
                  <a:pt x="40" y="19"/>
                </a:lnTo>
                <a:lnTo>
                  <a:pt x="40" y="19"/>
                </a:lnTo>
                <a:close/>
                <a:moveTo>
                  <a:pt x="42" y="85"/>
                </a:moveTo>
                <a:lnTo>
                  <a:pt x="42" y="85"/>
                </a:lnTo>
                <a:lnTo>
                  <a:pt x="51" y="85"/>
                </a:lnTo>
                <a:lnTo>
                  <a:pt x="51" y="85"/>
                </a:lnTo>
                <a:lnTo>
                  <a:pt x="59" y="90"/>
                </a:lnTo>
                <a:lnTo>
                  <a:pt x="59" y="90"/>
                </a:lnTo>
                <a:lnTo>
                  <a:pt x="49" y="88"/>
                </a:lnTo>
                <a:lnTo>
                  <a:pt x="49" y="88"/>
                </a:lnTo>
                <a:lnTo>
                  <a:pt x="42" y="85"/>
                </a:lnTo>
                <a:lnTo>
                  <a:pt x="42" y="85"/>
                </a:lnTo>
                <a:close/>
                <a:moveTo>
                  <a:pt x="62" y="81"/>
                </a:moveTo>
                <a:lnTo>
                  <a:pt x="62" y="81"/>
                </a:lnTo>
                <a:lnTo>
                  <a:pt x="70" y="77"/>
                </a:lnTo>
                <a:lnTo>
                  <a:pt x="70" y="77"/>
                </a:lnTo>
                <a:lnTo>
                  <a:pt x="79" y="72"/>
                </a:lnTo>
                <a:lnTo>
                  <a:pt x="79" y="72"/>
                </a:lnTo>
                <a:lnTo>
                  <a:pt x="79" y="75"/>
                </a:lnTo>
                <a:lnTo>
                  <a:pt x="79" y="75"/>
                </a:lnTo>
                <a:lnTo>
                  <a:pt x="79" y="83"/>
                </a:lnTo>
                <a:lnTo>
                  <a:pt x="75" y="86"/>
                </a:lnTo>
                <a:lnTo>
                  <a:pt x="75" y="86"/>
                </a:lnTo>
                <a:lnTo>
                  <a:pt x="70" y="86"/>
                </a:lnTo>
                <a:lnTo>
                  <a:pt x="64" y="83"/>
                </a:lnTo>
                <a:lnTo>
                  <a:pt x="64" y="83"/>
                </a:lnTo>
                <a:lnTo>
                  <a:pt x="62" y="81"/>
                </a:lnTo>
                <a:lnTo>
                  <a:pt x="62" y="81"/>
                </a:lnTo>
                <a:close/>
                <a:moveTo>
                  <a:pt x="86" y="66"/>
                </a:moveTo>
                <a:lnTo>
                  <a:pt x="86" y="66"/>
                </a:lnTo>
                <a:lnTo>
                  <a:pt x="93" y="59"/>
                </a:lnTo>
                <a:lnTo>
                  <a:pt x="93" y="59"/>
                </a:lnTo>
                <a:lnTo>
                  <a:pt x="92" y="66"/>
                </a:lnTo>
                <a:lnTo>
                  <a:pt x="92" y="66"/>
                </a:lnTo>
                <a:lnTo>
                  <a:pt x="88" y="74"/>
                </a:lnTo>
                <a:lnTo>
                  <a:pt x="88" y="74"/>
                </a:lnTo>
                <a:lnTo>
                  <a:pt x="86" y="66"/>
                </a:lnTo>
                <a:lnTo>
                  <a:pt x="86" y="66"/>
                </a:lnTo>
                <a:close/>
                <a:moveTo>
                  <a:pt x="77" y="30"/>
                </a:moveTo>
                <a:lnTo>
                  <a:pt x="77" y="30"/>
                </a:lnTo>
                <a:lnTo>
                  <a:pt x="68" y="30"/>
                </a:lnTo>
                <a:lnTo>
                  <a:pt x="68" y="30"/>
                </a:lnTo>
                <a:lnTo>
                  <a:pt x="62" y="24"/>
                </a:lnTo>
                <a:lnTo>
                  <a:pt x="62" y="24"/>
                </a:lnTo>
                <a:lnTo>
                  <a:pt x="70" y="26"/>
                </a:lnTo>
                <a:lnTo>
                  <a:pt x="70" y="26"/>
                </a:lnTo>
                <a:lnTo>
                  <a:pt x="77" y="30"/>
                </a:lnTo>
                <a:lnTo>
                  <a:pt x="77" y="30"/>
                </a:lnTo>
                <a:close/>
                <a:moveTo>
                  <a:pt x="59" y="33"/>
                </a:moveTo>
                <a:lnTo>
                  <a:pt x="59" y="33"/>
                </a:lnTo>
                <a:lnTo>
                  <a:pt x="49" y="37"/>
                </a:lnTo>
                <a:lnTo>
                  <a:pt x="49" y="37"/>
                </a:lnTo>
                <a:lnTo>
                  <a:pt x="42" y="42"/>
                </a:lnTo>
                <a:lnTo>
                  <a:pt x="42" y="42"/>
                </a:lnTo>
                <a:lnTo>
                  <a:pt x="42" y="39"/>
                </a:lnTo>
                <a:lnTo>
                  <a:pt x="42" y="39"/>
                </a:lnTo>
                <a:lnTo>
                  <a:pt x="42" y="31"/>
                </a:lnTo>
                <a:lnTo>
                  <a:pt x="44" y="28"/>
                </a:lnTo>
                <a:lnTo>
                  <a:pt x="44" y="28"/>
                </a:lnTo>
                <a:lnTo>
                  <a:pt x="49" y="28"/>
                </a:lnTo>
                <a:lnTo>
                  <a:pt x="55" y="31"/>
                </a:lnTo>
                <a:lnTo>
                  <a:pt x="55" y="31"/>
                </a:lnTo>
                <a:lnTo>
                  <a:pt x="59" y="33"/>
                </a:lnTo>
                <a:lnTo>
                  <a:pt x="59" y="33"/>
                </a:lnTo>
                <a:close/>
                <a:moveTo>
                  <a:pt x="33" y="48"/>
                </a:moveTo>
                <a:lnTo>
                  <a:pt x="33" y="48"/>
                </a:lnTo>
                <a:lnTo>
                  <a:pt x="27" y="55"/>
                </a:lnTo>
                <a:lnTo>
                  <a:pt x="27" y="55"/>
                </a:lnTo>
                <a:lnTo>
                  <a:pt x="27" y="48"/>
                </a:lnTo>
                <a:lnTo>
                  <a:pt x="27" y="48"/>
                </a:lnTo>
                <a:lnTo>
                  <a:pt x="31" y="41"/>
                </a:lnTo>
                <a:lnTo>
                  <a:pt x="31" y="41"/>
                </a:lnTo>
                <a:lnTo>
                  <a:pt x="33" y="48"/>
                </a:lnTo>
                <a:lnTo>
                  <a:pt x="33" y="48"/>
                </a:lnTo>
                <a:close/>
                <a:moveTo>
                  <a:pt x="42" y="75"/>
                </a:moveTo>
                <a:lnTo>
                  <a:pt x="42" y="75"/>
                </a:lnTo>
                <a:lnTo>
                  <a:pt x="35" y="75"/>
                </a:lnTo>
                <a:lnTo>
                  <a:pt x="31" y="72"/>
                </a:lnTo>
                <a:lnTo>
                  <a:pt x="31" y="72"/>
                </a:lnTo>
                <a:lnTo>
                  <a:pt x="31" y="68"/>
                </a:lnTo>
                <a:lnTo>
                  <a:pt x="35" y="61"/>
                </a:lnTo>
                <a:lnTo>
                  <a:pt x="35" y="61"/>
                </a:lnTo>
                <a:lnTo>
                  <a:pt x="37" y="59"/>
                </a:lnTo>
                <a:lnTo>
                  <a:pt x="37" y="59"/>
                </a:lnTo>
                <a:lnTo>
                  <a:pt x="40" y="68"/>
                </a:lnTo>
                <a:lnTo>
                  <a:pt x="40" y="68"/>
                </a:lnTo>
                <a:lnTo>
                  <a:pt x="44" y="75"/>
                </a:lnTo>
                <a:lnTo>
                  <a:pt x="44" y="75"/>
                </a:lnTo>
                <a:lnTo>
                  <a:pt x="42" y="75"/>
                </a:lnTo>
                <a:lnTo>
                  <a:pt x="42" y="75"/>
                </a:lnTo>
                <a:close/>
                <a:moveTo>
                  <a:pt x="44" y="52"/>
                </a:moveTo>
                <a:lnTo>
                  <a:pt x="44" y="52"/>
                </a:lnTo>
                <a:lnTo>
                  <a:pt x="53" y="46"/>
                </a:lnTo>
                <a:lnTo>
                  <a:pt x="53" y="46"/>
                </a:lnTo>
                <a:lnTo>
                  <a:pt x="64" y="41"/>
                </a:lnTo>
                <a:lnTo>
                  <a:pt x="64" y="41"/>
                </a:lnTo>
                <a:lnTo>
                  <a:pt x="71" y="52"/>
                </a:lnTo>
                <a:lnTo>
                  <a:pt x="71" y="52"/>
                </a:lnTo>
                <a:lnTo>
                  <a:pt x="75" y="63"/>
                </a:lnTo>
                <a:lnTo>
                  <a:pt x="75" y="63"/>
                </a:lnTo>
                <a:lnTo>
                  <a:pt x="66" y="68"/>
                </a:lnTo>
                <a:lnTo>
                  <a:pt x="66" y="68"/>
                </a:lnTo>
                <a:lnTo>
                  <a:pt x="55" y="74"/>
                </a:lnTo>
                <a:lnTo>
                  <a:pt x="55" y="74"/>
                </a:lnTo>
                <a:lnTo>
                  <a:pt x="49" y="63"/>
                </a:lnTo>
                <a:lnTo>
                  <a:pt x="49" y="63"/>
                </a:lnTo>
                <a:lnTo>
                  <a:pt x="44" y="52"/>
                </a:lnTo>
                <a:lnTo>
                  <a:pt x="44" y="52"/>
                </a:lnTo>
                <a:close/>
                <a:moveTo>
                  <a:pt x="75" y="39"/>
                </a:moveTo>
                <a:lnTo>
                  <a:pt x="75" y="39"/>
                </a:lnTo>
                <a:lnTo>
                  <a:pt x="79" y="39"/>
                </a:lnTo>
                <a:lnTo>
                  <a:pt x="79" y="39"/>
                </a:lnTo>
                <a:lnTo>
                  <a:pt x="86" y="39"/>
                </a:lnTo>
                <a:lnTo>
                  <a:pt x="90" y="42"/>
                </a:lnTo>
                <a:lnTo>
                  <a:pt x="90" y="42"/>
                </a:lnTo>
                <a:lnTo>
                  <a:pt x="90" y="46"/>
                </a:lnTo>
                <a:lnTo>
                  <a:pt x="86" y="53"/>
                </a:lnTo>
                <a:lnTo>
                  <a:pt x="86" y="53"/>
                </a:lnTo>
                <a:lnTo>
                  <a:pt x="84" y="55"/>
                </a:lnTo>
                <a:lnTo>
                  <a:pt x="84" y="55"/>
                </a:lnTo>
                <a:lnTo>
                  <a:pt x="79" y="46"/>
                </a:lnTo>
                <a:lnTo>
                  <a:pt x="79" y="46"/>
                </a:lnTo>
                <a:lnTo>
                  <a:pt x="75" y="39"/>
                </a:lnTo>
                <a:lnTo>
                  <a:pt x="75" y="39"/>
                </a:lnTo>
                <a:close/>
                <a:moveTo>
                  <a:pt x="90" y="130"/>
                </a:moveTo>
                <a:lnTo>
                  <a:pt x="90" y="141"/>
                </a:lnTo>
                <a:lnTo>
                  <a:pt x="38" y="141"/>
                </a:lnTo>
                <a:lnTo>
                  <a:pt x="38" y="130"/>
                </a:lnTo>
                <a:lnTo>
                  <a:pt x="55" y="130"/>
                </a:lnTo>
                <a:lnTo>
                  <a:pt x="55" y="118"/>
                </a:lnTo>
                <a:lnTo>
                  <a:pt x="55" y="118"/>
                </a:lnTo>
                <a:lnTo>
                  <a:pt x="44" y="116"/>
                </a:lnTo>
                <a:lnTo>
                  <a:pt x="35" y="112"/>
                </a:lnTo>
                <a:lnTo>
                  <a:pt x="26" y="107"/>
                </a:lnTo>
                <a:lnTo>
                  <a:pt x="16" y="99"/>
                </a:lnTo>
                <a:lnTo>
                  <a:pt x="16" y="99"/>
                </a:lnTo>
                <a:lnTo>
                  <a:pt x="9" y="90"/>
                </a:lnTo>
                <a:lnTo>
                  <a:pt x="4" y="81"/>
                </a:lnTo>
                <a:lnTo>
                  <a:pt x="0" y="70"/>
                </a:lnTo>
                <a:lnTo>
                  <a:pt x="0" y="57"/>
                </a:lnTo>
                <a:lnTo>
                  <a:pt x="0" y="57"/>
                </a:lnTo>
                <a:lnTo>
                  <a:pt x="0" y="44"/>
                </a:lnTo>
                <a:lnTo>
                  <a:pt x="4" y="33"/>
                </a:lnTo>
                <a:lnTo>
                  <a:pt x="9" y="24"/>
                </a:lnTo>
                <a:lnTo>
                  <a:pt x="16" y="15"/>
                </a:lnTo>
                <a:lnTo>
                  <a:pt x="16" y="15"/>
                </a:lnTo>
                <a:lnTo>
                  <a:pt x="27" y="6"/>
                </a:lnTo>
                <a:lnTo>
                  <a:pt x="40" y="0"/>
                </a:lnTo>
                <a:lnTo>
                  <a:pt x="46" y="11"/>
                </a:lnTo>
                <a:lnTo>
                  <a:pt x="46" y="11"/>
                </a:lnTo>
                <a:lnTo>
                  <a:pt x="35" y="17"/>
                </a:lnTo>
                <a:lnTo>
                  <a:pt x="26" y="24"/>
                </a:lnTo>
                <a:lnTo>
                  <a:pt x="26" y="24"/>
                </a:lnTo>
                <a:lnTo>
                  <a:pt x="20" y="30"/>
                </a:lnTo>
                <a:lnTo>
                  <a:pt x="15" y="39"/>
                </a:lnTo>
                <a:lnTo>
                  <a:pt x="13" y="48"/>
                </a:lnTo>
                <a:lnTo>
                  <a:pt x="11" y="57"/>
                </a:lnTo>
                <a:lnTo>
                  <a:pt x="11" y="57"/>
                </a:lnTo>
                <a:lnTo>
                  <a:pt x="13" y="66"/>
                </a:lnTo>
                <a:lnTo>
                  <a:pt x="15" y="75"/>
                </a:lnTo>
                <a:lnTo>
                  <a:pt x="20" y="85"/>
                </a:lnTo>
                <a:lnTo>
                  <a:pt x="26" y="92"/>
                </a:lnTo>
                <a:lnTo>
                  <a:pt x="26" y="92"/>
                </a:lnTo>
                <a:lnTo>
                  <a:pt x="33" y="97"/>
                </a:lnTo>
                <a:lnTo>
                  <a:pt x="40" y="101"/>
                </a:lnTo>
                <a:lnTo>
                  <a:pt x="49" y="105"/>
                </a:lnTo>
                <a:lnTo>
                  <a:pt x="60" y="105"/>
                </a:lnTo>
                <a:lnTo>
                  <a:pt x="60" y="105"/>
                </a:lnTo>
                <a:lnTo>
                  <a:pt x="68" y="105"/>
                </a:lnTo>
                <a:lnTo>
                  <a:pt x="77" y="103"/>
                </a:lnTo>
                <a:lnTo>
                  <a:pt x="84" y="99"/>
                </a:lnTo>
                <a:lnTo>
                  <a:pt x="90" y="94"/>
                </a:lnTo>
                <a:lnTo>
                  <a:pt x="95" y="105"/>
                </a:lnTo>
                <a:lnTo>
                  <a:pt x="95" y="105"/>
                </a:lnTo>
                <a:lnTo>
                  <a:pt x="84" y="112"/>
                </a:lnTo>
                <a:lnTo>
                  <a:pt x="70" y="116"/>
                </a:lnTo>
                <a:lnTo>
                  <a:pt x="70" y="130"/>
                </a:lnTo>
                <a:lnTo>
                  <a:pt x="90" y="130"/>
                </a:lnTo>
                <a:close/>
              </a:path>
            </a:pathLst>
          </a:custGeom>
          <a:solidFill>
            <a:srgbClr val="D0000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圆角矩形 35"/>
          <p:cNvSpPr/>
          <p:nvPr/>
        </p:nvSpPr>
        <p:spPr>
          <a:xfrm>
            <a:off x="3401103" y="4396494"/>
            <a:ext cx="5483798" cy="680145"/>
          </a:xfrm>
          <a:prstGeom prst="roundRect">
            <a:avLst>
              <a:gd name="adj" fmla="val 50000"/>
            </a:avLst>
          </a:prstGeom>
          <a:noFill/>
          <a:ln w="47625" cmpd="thickThin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Freeform 18"/>
          <p:cNvSpPr>
            <a:spLocks noEditPoints="1" noChangeArrowheads="1"/>
          </p:cNvSpPr>
          <p:nvPr/>
        </p:nvSpPr>
        <p:spPr bwMode="auto">
          <a:xfrm>
            <a:off x="8091897" y="4167866"/>
            <a:ext cx="1115194" cy="1123828"/>
          </a:xfrm>
          <a:custGeom>
            <a:avLst/>
            <a:gdLst>
              <a:gd name="T0" fmla="*/ 2147483647 w 390"/>
              <a:gd name="T1" fmla="*/ 2147483647 h 391"/>
              <a:gd name="T2" fmla="*/ 2147483647 w 390"/>
              <a:gd name="T3" fmla="*/ 2147483647 h 391"/>
              <a:gd name="T4" fmla="*/ 2147483647 w 390"/>
              <a:gd name="T5" fmla="*/ 2147483647 h 391"/>
              <a:gd name="T6" fmla="*/ 2147483647 w 390"/>
              <a:gd name="T7" fmla="*/ 2147483647 h 391"/>
              <a:gd name="T8" fmla="*/ 2147483647 w 390"/>
              <a:gd name="T9" fmla="*/ 2147483647 h 391"/>
              <a:gd name="T10" fmla="*/ 2147483647 w 390"/>
              <a:gd name="T11" fmla="*/ 2147483647 h 391"/>
              <a:gd name="T12" fmla="*/ 2147483647 w 390"/>
              <a:gd name="T13" fmla="*/ 2147483647 h 391"/>
              <a:gd name="T14" fmla="*/ 2147483647 w 390"/>
              <a:gd name="T15" fmla="*/ 2147483647 h 391"/>
              <a:gd name="T16" fmla="*/ 2147483647 w 390"/>
              <a:gd name="T17" fmla="*/ 2147483647 h 391"/>
              <a:gd name="T18" fmla="*/ 2147483647 w 390"/>
              <a:gd name="T19" fmla="*/ 2147483647 h 391"/>
              <a:gd name="T20" fmla="*/ 2147483647 w 390"/>
              <a:gd name="T21" fmla="*/ 2147483647 h 391"/>
              <a:gd name="T22" fmla="*/ 2147483647 w 390"/>
              <a:gd name="T23" fmla="*/ 2147483647 h 391"/>
              <a:gd name="T24" fmla="*/ 2147483647 w 390"/>
              <a:gd name="T25" fmla="*/ 2147483647 h 391"/>
              <a:gd name="T26" fmla="*/ 2147483647 w 390"/>
              <a:gd name="T27" fmla="*/ 2147483647 h 391"/>
              <a:gd name="T28" fmla="*/ 2147483647 w 390"/>
              <a:gd name="T29" fmla="*/ 2147483647 h 391"/>
              <a:gd name="T30" fmla="*/ 2147483647 w 390"/>
              <a:gd name="T31" fmla="*/ 2147483647 h 391"/>
              <a:gd name="T32" fmla="*/ 2147483647 w 390"/>
              <a:gd name="T33" fmla="*/ 2147483647 h 391"/>
              <a:gd name="T34" fmla="*/ 1961770810 w 390"/>
              <a:gd name="T35" fmla="*/ 2147483647 h 391"/>
              <a:gd name="T36" fmla="*/ 2147483647 w 390"/>
              <a:gd name="T37" fmla="*/ 2147483647 h 391"/>
              <a:gd name="T38" fmla="*/ 1401268586 w 390"/>
              <a:gd name="T39" fmla="*/ 2147483647 h 391"/>
              <a:gd name="T40" fmla="*/ 1307849342 w 390"/>
              <a:gd name="T41" fmla="*/ 2147483647 h 391"/>
              <a:gd name="T42" fmla="*/ 2147483647 w 390"/>
              <a:gd name="T43" fmla="*/ 2147483647 h 391"/>
              <a:gd name="T44" fmla="*/ 887465947 w 390"/>
              <a:gd name="T45" fmla="*/ 2147483647 h 391"/>
              <a:gd name="T46" fmla="*/ 2147483647 w 390"/>
              <a:gd name="T47" fmla="*/ 2147483647 h 391"/>
              <a:gd name="T48" fmla="*/ 420383288 w 390"/>
              <a:gd name="T49" fmla="*/ 2147483647 h 391"/>
              <a:gd name="T50" fmla="*/ 326964044 w 390"/>
              <a:gd name="T51" fmla="*/ 2147483647 h 391"/>
              <a:gd name="T52" fmla="*/ 2147483647 w 390"/>
              <a:gd name="T53" fmla="*/ 2147483647 h 391"/>
              <a:gd name="T54" fmla="*/ 280251005 w 390"/>
              <a:gd name="T55" fmla="*/ 2147483647 h 391"/>
              <a:gd name="T56" fmla="*/ 2147483647 w 390"/>
              <a:gd name="T57" fmla="*/ 2147483647 h 391"/>
              <a:gd name="T58" fmla="*/ 2147483647 w 390"/>
              <a:gd name="T59" fmla="*/ 2147483647 h 391"/>
              <a:gd name="T60" fmla="*/ 186838542 w 390"/>
              <a:gd name="T61" fmla="*/ 2147483647 h 391"/>
              <a:gd name="T62" fmla="*/ 2147483647 w 390"/>
              <a:gd name="T63" fmla="*/ 2147483647 h 391"/>
              <a:gd name="T64" fmla="*/ 2147483647 w 390"/>
              <a:gd name="T65" fmla="*/ 2147483647 h 391"/>
              <a:gd name="T66" fmla="*/ 233544800 w 390"/>
              <a:gd name="T67" fmla="*/ 2147483647 h 391"/>
              <a:gd name="T68" fmla="*/ 2147483647 w 390"/>
              <a:gd name="T69" fmla="*/ 2147483647 h 391"/>
              <a:gd name="T70" fmla="*/ 2147483647 w 390"/>
              <a:gd name="T71" fmla="*/ 2147483647 h 391"/>
              <a:gd name="T72" fmla="*/ 513795805 w 390"/>
              <a:gd name="T73" fmla="*/ 2147483647 h 391"/>
              <a:gd name="T74" fmla="*/ 2147483647 w 390"/>
              <a:gd name="T75" fmla="*/ 2147483647 h 391"/>
              <a:gd name="T76" fmla="*/ 747340498 w 390"/>
              <a:gd name="T77" fmla="*/ 2147483647 h 391"/>
              <a:gd name="T78" fmla="*/ 2147483647 w 390"/>
              <a:gd name="T79" fmla="*/ 2147483647 h 391"/>
              <a:gd name="T80" fmla="*/ 2147483647 w 390"/>
              <a:gd name="T81" fmla="*/ 2147483647 h 391"/>
              <a:gd name="T82" fmla="*/ 1541394036 w 390"/>
              <a:gd name="T83" fmla="*/ 2147483647 h 391"/>
              <a:gd name="T84" fmla="*/ 1681519485 w 390"/>
              <a:gd name="T85" fmla="*/ 2147483647 h 391"/>
              <a:gd name="T86" fmla="*/ 2147483647 w 390"/>
              <a:gd name="T87" fmla="*/ 2147483647 h 391"/>
              <a:gd name="T88" fmla="*/ 2147483647 w 390"/>
              <a:gd name="T89" fmla="*/ 2147483647 h 391"/>
              <a:gd name="T90" fmla="*/ 2147483647 w 390"/>
              <a:gd name="T91" fmla="*/ 2147483647 h 391"/>
              <a:gd name="T92" fmla="*/ 2147483647 w 390"/>
              <a:gd name="T93" fmla="*/ 2147483647 h 391"/>
              <a:gd name="T94" fmla="*/ 2147483647 w 390"/>
              <a:gd name="T95" fmla="*/ 2147483647 h 391"/>
              <a:gd name="T96" fmla="*/ 2147483647 w 390"/>
              <a:gd name="T97" fmla="*/ 1982092179 h 391"/>
              <a:gd name="T98" fmla="*/ 2147483647 w 390"/>
              <a:gd name="T99" fmla="*/ 1793319512 h 391"/>
              <a:gd name="T100" fmla="*/ 2147483647 w 390"/>
              <a:gd name="T101" fmla="*/ 1604554145 h 391"/>
              <a:gd name="T102" fmla="*/ 2147483647 w 390"/>
              <a:gd name="T103" fmla="*/ 1085432209 h 391"/>
              <a:gd name="T104" fmla="*/ 2147483647 w 390"/>
              <a:gd name="T105" fmla="*/ 991049525 h 391"/>
              <a:gd name="T106" fmla="*/ 2147483647 w 390"/>
              <a:gd name="T107" fmla="*/ 849464979 h 391"/>
              <a:gd name="T108" fmla="*/ 2147483647 w 390"/>
              <a:gd name="T109" fmla="*/ 660699611 h 391"/>
              <a:gd name="T110" fmla="*/ 2147483647 w 390"/>
              <a:gd name="T111" fmla="*/ 471927374 h 391"/>
              <a:gd name="T112" fmla="*/ 2147483647 w 390"/>
              <a:gd name="T113" fmla="*/ 424732490 h 391"/>
              <a:gd name="T114" fmla="*/ 2147483647 w 390"/>
              <a:gd name="T115" fmla="*/ 377544583 h 391"/>
              <a:gd name="T116" fmla="*/ 2147483647 w 390"/>
              <a:gd name="T117" fmla="*/ 188772291 h 391"/>
              <a:gd name="T118" fmla="*/ 2147483647 w 390"/>
              <a:gd name="T119" fmla="*/ 47194790 h 391"/>
              <a:gd name="T120" fmla="*/ 2147483647 w 390"/>
              <a:gd name="T121" fmla="*/ 235960252 h 39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90"/>
              <a:gd name="T184" fmla="*/ 0 h 391"/>
              <a:gd name="T185" fmla="*/ 390 w 390"/>
              <a:gd name="T186" fmla="*/ 391 h 39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90" h="391">
                <a:moveTo>
                  <a:pt x="193" y="389"/>
                </a:moveTo>
                <a:cubicBezTo>
                  <a:pt x="193" y="387"/>
                  <a:pt x="194" y="386"/>
                  <a:pt x="195" y="386"/>
                </a:cubicBezTo>
                <a:cubicBezTo>
                  <a:pt x="195" y="386"/>
                  <a:pt x="195" y="386"/>
                  <a:pt x="195" y="386"/>
                </a:cubicBezTo>
                <a:cubicBezTo>
                  <a:pt x="196" y="386"/>
                  <a:pt x="197" y="387"/>
                  <a:pt x="197" y="389"/>
                </a:cubicBezTo>
                <a:cubicBezTo>
                  <a:pt x="197" y="389"/>
                  <a:pt x="197" y="389"/>
                  <a:pt x="197" y="389"/>
                </a:cubicBezTo>
                <a:cubicBezTo>
                  <a:pt x="197" y="390"/>
                  <a:pt x="196" y="391"/>
                  <a:pt x="195" y="391"/>
                </a:cubicBezTo>
                <a:cubicBezTo>
                  <a:pt x="195" y="391"/>
                  <a:pt x="195" y="391"/>
                  <a:pt x="195" y="391"/>
                </a:cubicBezTo>
                <a:cubicBezTo>
                  <a:pt x="195" y="391"/>
                  <a:pt x="195" y="391"/>
                  <a:pt x="195" y="391"/>
                </a:cubicBezTo>
                <a:cubicBezTo>
                  <a:pt x="195" y="391"/>
                  <a:pt x="195" y="391"/>
                  <a:pt x="195" y="391"/>
                </a:cubicBezTo>
                <a:cubicBezTo>
                  <a:pt x="194" y="391"/>
                  <a:pt x="193" y="390"/>
                  <a:pt x="193" y="389"/>
                </a:cubicBezTo>
                <a:close/>
                <a:moveTo>
                  <a:pt x="200" y="388"/>
                </a:moveTo>
                <a:cubicBezTo>
                  <a:pt x="200" y="387"/>
                  <a:pt x="201" y="386"/>
                  <a:pt x="202" y="386"/>
                </a:cubicBezTo>
                <a:cubicBezTo>
                  <a:pt x="202" y="386"/>
                  <a:pt x="202" y="386"/>
                  <a:pt x="202" y="386"/>
                </a:cubicBezTo>
                <a:cubicBezTo>
                  <a:pt x="203" y="386"/>
                  <a:pt x="204" y="387"/>
                  <a:pt x="204" y="388"/>
                </a:cubicBezTo>
                <a:cubicBezTo>
                  <a:pt x="204" y="388"/>
                  <a:pt x="204" y="388"/>
                  <a:pt x="204" y="388"/>
                </a:cubicBezTo>
                <a:cubicBezTo>
                  <a:pt x="204" y="390"/>
                  <a:pt x="203" y="390"/>
                  <a:pt x="202" y="391"/>
                </a:cubicBezTo>
                <a:cubicBezTo>
                  <a:pt x="202" y="391"/>
                  <a:pt x="202" y="391"/>
                  <a:pt x="202" y="391"/>
                </a:cubicBezTo>
                <a:cubicBezTo>
                  <a:pt x="202" y="391"/>
                  <a:pt x="202" y="391"/>
                  <a:pt x="202" y="391"/>
                </a:cubicBezTo>
                <a:cubicBezTo>
                  <a:pt x="202" y="391"/>
                  <a:pt x="202" y="391"/>
                  <a:pt x="202" y="391"/>
                </a:cubicBezTo>
                <a:cubicBezTo>
                  <a:pt x="201" y="391"/>
                  <a:pt x="200" y="390"/>
                  <a:pt x="200" y="388"/>
                </a:cubicBezTo>
                <a:close/>
                <a:moveTo>
                  <a:pt x="188" y="391"/>
                </a:moveTo>
                <a:cubicBezTo>
                  <a:pt x="187" y="390"/>
                  <a:pt x="186" y="389"/>
                  <a:pt x="186" y="388"/>
                </a:cubicBezTo>
                <a:cubicBezTo>
                  <a:pt x="186" y="388"/>
                  <a:pt x="186" y="388"/>
                  <a:pt x="186" y="388"/>
                </a:cubicBezTo>
                <a:cubicBezTo>
                  <a:pt x="186" y="387"/>
                  <a:pt x="187" y="386"/>
                  <a:pt x="188" y="386"/>
                </a:cubicBezTo>
                <a:cubicBezTo>
                  <a:pt x="188" y="386"/>
                  <a:pt x="188" y="386"/>
                  <a:pt x="188" y="386"/>
                </a:cubicBezTo>
                <a:cubicBezTo>
                  <a:pt x="189" y="386"/>
                  <a:pt x="190" y="387"/>
                  <a:pt x="190" y="388"/>
                </a:cubicBezTo>
                <a:cubicBezTo>
                  <a:pt x="190" y="388"/>
                  <a:pt x="190" y="388"/>
                  <a:pt x="190" y="388"/>
                </a:cubicBezTo>
                <a:cubicBezTo>
                  <a:pt x="190" y="390"/>
                  <a:pt x="189" y="391"/>
                  <a:pt x="188" y="391"/>
                </a:cubicBezTo>
                <a:cubicBezTo>
                  <a:pt x="188" y="391"/>
                  <a:pt x="188" y="391"/>
                  <a:pt x="188" y="391"/>
                </a:cubicBezTo>
                <a:cubicBezTo>
                  <a:pt x="188" y="391"/>
                  <a:pt x="188" y="391"/>
                  <a:pt x="188" y="391"/>
                </a:cubicBezTo>
                <a:close/>
                <a:moveTo>
                  <a:pt x="207" y="388"/>
                </a:moveTo>
                <a:cubicBezTo>
                  <a:pt x="207" y="387"/>
                  <a:pt x="208" y="386"/>
                  <a:pt x="209" y="386"/>
                </a:cubicBezTo>
                <a:cubicBezTo>
                  <a:pt x="209" y="386"/>
                  <a:pt x="209" y="386"/>
                  <a:pt x="209" y="386"/>
                </a:cubicBezTo>
                <a:cubicBezTo>
                  <a:pt x="210" y="386"/>
                  <a:pt x="211" y="387"/>
                  <a:pt x="211" y="388"/>
                </a:cubicBezTo>
                <a:cubicBezTo>
                  <a:pt x="211" y="388"/>
                  <a:pt x="211" y="388"/>
                  <a:pt x="211" y="388"/>
                </a:cubicBezTo>
                <a:cubicBezTo>
                  <a:pt x="211" y="389"/>
                  <a:pt x="210" y="390"/>
                  <a:pt x="209" y="390"/>
                </a:cubicBezTo>
                <a:cubicBezTo>
                  <a:pt x="209" y="390"/>
                  <a:pt x="209" y="390"/>
                  <a:pt x="209" y="390"/>
                </a:cubicBezTo>
                <a:cubicBezTo>
                  <a:pt x="209" y="390"/>
                  <a:pt x="209" y="390"/>
                  <a:pt x="209" y="390"/>
                </a:cubicBezTo>
                <a:cubicBezTo>
                  <a:pt x="209" y="390"/>
                  <a:pt x="209" y="390"/>
                  <a:pt x="209" y="390"/>
                </a:cubicBezTo>
                <a:cubicBezTo>
                  <a:pt x="208" y="390"/>
                  <a:pt x="207" y="389"/>
                  <a:pt x="207" y="388"/>
                </a:cubicBezTo>
                <a:close/>
                <a:moveTo>
                  <a:pt x="181" y="390"/>
                </a:moveTo>
                <a:cubicBezTo>
                  <a:pt x="179" y="390"/>
                  <a:pt x="178" y="389"/>
                  <a:pt x="179" y="388"/>
                </a:cubicBezTo>
                <a:cubicBezTo>
                  <a:pt x="179" y="388"/>
                  <a:pt x="179" y="388"/>
                  <a:pt x="179" y="388"/>
                </a:cubicBezTo>
                <a:cubicBezTo>
                  <a:pt x="179" y="387"/>
                  <a:pt x="180" y="386"/>
                  <a:pt x="181" y="386"/>
                </a:cubicBezTo>
                <a:cubicBezTo>
                  <a:pt x="181" y="386"/>
                  <a:pt x="181" y="386"/>
                  <a:pt x="181" y="386"/>
                </a:cubicBezTo>
                <a:cubicBezTo>
                  <a:pt x="182" y="386"/>
                  <a:pt x="183" y="387"/>
                  <a:pt x="183" y="388"/>
                </a:cubicBezTo>
                <a:cubicBezTo>
                  <a:pt x="183" y="388"/>
                  <a:pt x="183" y="388"/>
                  <a:pt x="183" y="388"/>
                </a:cubicBezTo>
                <a:cubicBezTo>
                  <a:pt x="183" y="389"/>
                  <a:pt x="182" y="390"/>
                  <a:pt x="181" y="390"/>
                </a:cubicBezTo>
                <a:cubicBezTo>
                  <a:pt x="181" y="390"/>
                  <a:pt x="181" y="390"/>
                  <a:pt x="181" y="390"/>
                </a:cubicBezTo>
                <a:cubicBezTo>
                  <a:pt x="181" y="390"/>
                  <a:pt x="181" y="390"/>
                  <a:pt x="181" y="390"/>
                </a:cubicBezTo>
                <a:close/>
                <a:moveTo>
                  <a:pt x="214" y="388"/>
                </a:moveTo>
                <a:cubicBezTo>
                  <a:pt x="214" y="386"/>
                  <a:pt x="215" y="385"/>
                  <a:pt x="216" y="385"/>
                </a:cubicBezTo>
                <a:cubicBezTo>
                  <a:pt x="216" y="385"/>
                  <a:pt x="216" y="385"/>
                  <a:pt x="216" y="385"/>
                </a:cubicBezTo>
                <a:cubicBezTo>
                  <a:pt x="217" y="385"/>
                  <a:pt x="218" y="386"/>
                  <a:pt x="218" y="387"/>
                </a:cubicBezTo>
                <a:cubicBezTo>
                  <a:pt x="218" y="387"/>
                  <a:pt x="218" y="387"/>
                  <a:pt x="218" y="387"/>
                </a:cubicBezTo>
                <a:cubicBezTo>
                  <a:pt x="219" y="388"/>
                  <a:pt x="218" y="389"/>
                  <a:pt x="217" y="389"/>
                </a:cubicBezTo>
                <a:cubicBezTo>
                  <a:pt x="217" y="389"/>
                  <a:pt x="217" y="389"/>
                  <a:pt x="217" y="389"/>
                </a:cubicBezTo>
                <a:cubicBezTo>
                  <a:pt x="217" y="389"/>
                  <a:pt x="217" y="389"/>
                  <a:pt x="217" y="389"/>
                </a:cubicBezTo>
                <a:cubicBezTo>
                  <a:pt x="217" y="389"/>
                  <a:pt x="217" y="389"/>
                  <a:pt x="217" y="389"/>
                </a:cubicBezTo>
                <a:cubicBezTo>
                  <a:pt x="216" y="389"/>
                  <a:pt x="216" y="389"/>
                  <a:pt x="216" y="389"/>
                </a:cubicBezTo>
                <a:cubicBezTo>
                  <a:pt x="216" y="389"/>
                  <a:pt x="216" y="389"/>
                  <a:pt x="216" y="389"/>
                </a:cubicBezTo>
                <a:cubicBezTo>
                  <a:pt x="215" y="389"/>
                  <a:pt x="214" y="389"/>
                  <a:pt x="214" y="388"/>
                </a:cubicBezTo>
                <a:close/>
                <a:moveTo>
                  <a:pt x="173" y="389"/>
                </a:moveTo>
                <a:cubicBezTo>
                  <a:pt x="172" y="389"/>
                  <a:pt x="171" y="388"/>
                  <a:pt x="171" y="387"/>
                </a:cubicBezTo>
                <a:cubicBezTo>
                  <a:pt x="171" y="387"/>
                  <a:pt x="171" y="387"/>
                  <a:pt x="171" y="387"/>
                </a:cubicBezTo>
                <a:cubicBezTo>
                  <a:pt x="171" y="386"/>
                  <a:pt x="173" y="385"/>
                  <a:pt x="174" y="385"/>
                </a:cubicBezTo>
                <a:cubicBezTo>
                  <a:pt x="174" y="385"/>
                  <a:pt x="174" y="385"/>
                  <a:pt x="174" y="385"/>
                </a:cubicBezTo>
                <a:cubicBezTo>
                  <a:pt x="175" y="385"/>
                  <a:pt x="176" y="386"/>
                  <a:pt x="176" y="388"/>
                </a:cubicBezTo>
                <a:cubicBezTo>
                  <a:pt x="176" y="388"/>
                  <a:pt x="176" y="388"/>
                  <a:pt x="176" y="388"/>
                </a:cubicBezTo>
                <a:cubicBezTo>
                  <a:pt x="175" y="389"/>
                  <a:pt x="175" y="389"/>
                  <a:pt x="173" y="389"/>
                </a:cubicBezTo>
                <a:cubicBezTo>
                  <a:pt x="173" y="389"/>
                  <a:pt x="173" y="389"/>
                  <a:pt x="173" y="389"/>
                </a:cubicBezTo>
                <a:cubicBezTo>
                  <a:pt x="173" y="389"/>
                  <a:pt x="173" y="389"/>
                  <a:pt x="173" y="389"/>
                </a:cubicBezTo>
                <a:close/>
                <a:moveTo>
                  <a:pt x="221" y="387"/>
                </a:moveTo>
                <a:cubicBezTo>
                  <a:pt x="221" y="386"/>
                  <a:pt x="222" y="385"/>
                  <a:pt x="223" y="384"/>
                </a:cubicBezTo>
                <a:cubicBezTo>
                  <a:pt x="223" y="384"/>
                  <a:pt x="223" y="384"/>
                  <a:pt x="223" y="384"/>
                </a:cubicBezTo>
                <a:cubicBezTo>
                  <a:pt x="224" y="384"/>
                  <a:pt x="225" y="385"/>
                  <a:pt x="226" y="386"/>
                </a:cubicBezTo>
                <a:cubicBezTo>
                  <a:pt x="226" y="386"/>
                  <a:pt x="226" y="386"/>
                  <a:pt x="226" y="386"/>
                </a:cubicBezTo>
                <a:cubicBezTo>
                  <a:pt x="226" y="387"/>
                  <a:pt x="225" y="388"/>
                  <a:pt x="224" y="389"/>
                </a:cubicBezTo>
                <a:cubicBezTo>
                  <a:pt x="224" y="389"/>
                  <a:pt x="224" y="389"/>
                  <a:pt x="224" y="389"/>
                </a:cubicBezTo>
                <a:cubicBezTo>
                  <a:pt x="224" y="389"/>
                  <a:pt x="224" y="389"/>
                  <a:pt x="223" y="389"/>
                </a:cubicBezTo>
                <a:cubicBezTo>
                  <a:pt x="223" y="389"/>
                  <a:pt x="223" y="389"/>
                  <a:pt x="223" y="389"/>
                </a:cubicBezTo>
                <a:cubicBezTo>
                  <a:pt x="222" y="389"/>
                  <a:pt x="222" y="388"/>
                  <a:pt x="221" y="387"/>
                </a:cubicBezTo>
                <a:close/>
                <a:moveTo>
                  <a:pt x="166" y="388"/>
                </a:moveTo>
                <a:cubicBezTo>
                  <a:pt x="165" y="388"/>
                  <a:pt x="164" y="387"/>
                  <a:pt x="164" y="386"/>
                </a:cubicBezTo>
                <a:cubicBezTo>
                  <a:pt x="164" y="386"/>
                  <a:pt x="164" y="386"/>
                  <a:pt x="164" y="386"/>
                </a:cubicBezTo>
                <a:cubicBezTo>
                  <a:pt x="164" y="385"/>
                  <a:pt x="165" y="384"/>
                  <a:pt x="167" y="384"/>
                </a:cubicBezTo>
                <a:cubicBezTo>
                  <a:pt x="167" y="384"/>
                  <a:pt x="167" y="384"/>
                  <a:pt x="167" y="384"/>
                </a:cubicBezTo>
                <a:cubicBezTo>
                  <a:pt x="168" y="384"/>
                  <a:pt x="169" y="386"/>
                  <a:pt x="168" y="387"/>
                </a:cubicBezTo>
                <a:cubicBezTo>
                  <a:pt x="168" y="387"/>
                  <a:pt x="168" y="387"/>
                  <a:pt x="168" y="387"/>
                </a:cubicBezTo>
                <a:cubicBezTo>
                  <a:pt x="168" y="388"/>
                  <a:pt x="167" y="389"/>
                  <a:pt x="166" y="389"/>
                </a:cubicBezTo>
                <a:cubicBezTo>
                  <a:pt x="166" y="389"/>
                  <a:pt x="166" y="389"/>
                  <a:pt x="166" y="389"/>
                </a:cubicBezTo>
                <a:cubicBezTo>
                  <a:pt x="166" y="389"/>
                  <a:pt x="166" y="389"/>
                  <a:pt x="166" y="388"/>
                </a:cubicBezTo>
                <a:close/>
                <a:moveTo>
                  <a:pt x="229" y="386"/>
                </a:moveTo>
                <a:cubicBezTo>
                  <a:pt x="228" y="384"/>
                  <a:pt x="229" y="383"/>
                  <a:pt x="230" y="383"/>
                </a:cubicBezTo>
                <a:cubicBezTo>
                  <a:pt x="230" y="383"/>
                  <a:pt x="230" y="383"/>
                  <a:pt x="230" y="383"/>
                </a:cubicBezTo>
                <a:cubicBezTo>
                  <a:pt x="231" y="383"/>
                  <a:pt x="232" y="384"/>
                  <a:pt x="233" y="385"/>
                </a:cubicBezTo>
                <a:cubicBezTo>
                  <a:pt x="233" y="385"/>
                  <a:pt x="233" y="385"/>
                  <a:pt x="233" y="385"/>
                </a:cubicBezTo>
                <a:cubicBezTo>
                  <a:pt x="233" y="386"/>
                  <a:pt x="232" y="387"/>
                  <a:pt x="231" y="387"/>
                </a:cubicBezTo>
                <a:cubicBezTo>
                  <a:pt x="231" y="387"/>
                  <a:pt x="231" y="387"/>
                  <a:pt x="231" y="387"/>
                </a:cubicBezTo>
                <a:cubicBezTo>
                  <a:pt x="231" y="387"/>
                  <a:pt x="231" y="387"/>
                  <a:pt x="231" y="387"/>
                </a:cubicBezTo>
                <a:cubicBezTo>
                  <a:pt x="231" y="387"/>
                  <a:pt x="231" y="387"/>
                  <a:pt x="231" y="387"/>
                </a:cubicBezTo>
                <a:cubicBezTo>
                  <a:pt x="230" y="387"/>
                  <a:pt x="229" y="387"/>
                  <a:pt x="229" y="386"/>
                </a:cubicBezTo>
                <a:close/>
                <a:moveTo>
                  <a:pt x="159" y="387"/>
                </a:moveTo>
                <a:cubicBezTo>
                  <a:pt x="159" y="387"/>
                  <a:pt x="159" y="387"/>
                  <a:pt x="159" y="387"/>
                </a:cubicBezTo>
                <a:cubicBezTo>
                  <a:pt x="159" y="387"/>
                  <a:pt x="159" y="387"/>
                  <a:pt x="159" y="387"/>
                </a:cubicBezTo>
                <a:cubicBezTo>
                  <a:pt x="158" y="387"/>
                  <a:pt x="157" y="386"/>
                  <a:pt x="157" y="385"/>
                </a:cubicBezTo>
                <a:cubicBezTo>
                  <a:pt x="157" y="385"/>
                  <a:pt x="157" y="385"/>
                  <a:pt x="157" y="385"/>
                </a:cubicBezTo>
                <a:cubicBezTo>
                  <a:pt x="157" y="384"/>
                  <a:pt x="158" y="383"/>
                  <a:pt x="160" y="383"/>
                </a:cubicBezTo>
                <a:cubicBezTo>
                  <a:pt x="160" y="383"/>
                  <a:pt x="160" y="383"/>
                  <a:pt x="160" y="383"/>
                </a:cubicBezTo>
                <a:cubicBezTo>
                  <a:pt x="161" y="383"/>
                  <a:pt x="161" y="384"/>
                  <a:pt x="161" y="386"/>
                </a:cubicBezTo>
                <a:cubicBezTo>
                  <a:pt x="161" y="386"/>
                  <a:pt x="161" y="386"/>
                  <a:pt x="161" y="386"/>
                </a:cubicBezTo>
                <a:cubicBezTo>
                  <a:pt x="161" y="387"/>
                  <a:pt x="160" y="387"/>
                  <a:pt x="159" y="387"/>
                </a:cubicBezTo>
                <a:cubicBezTo>
                  <a:pt x="159" y="387"/>
                  <a:pt x="159" y="387"/>
                  <a:pt x="159" y="387"/>
                </a:cubicBezTo>
                <a:cubicBezTo>
                  <a:pt x="159" y="387"/>
                  <a:pt x="159" y="387"/>
                  <a:pt x="159" y="387"/>
                </a:cubicBezTo>
                <a:close/>
                <a:moveTo>
                  <a:pt x="236" y="384"/>
                </a:moveTo>
                <a:cubicBezTo>
                  <a:pt x="235" y="383"/>
                  <a:pt x="236" y="382"/>
                  <a:pt x="237" y="382"/>
                </a:cubicBezTo>
                <a:cubicBezTo>
                  <a:pt x="237" y="382"/>
                  <a:pt x="237" y="382"/>
                  <a:pt x="237" y="382"/>
                </a:cubicBezTo>
                <a:cubicBezTo>
                  <a:pt x="238" y="381"/>
                  <a:pt x="239" y="382"/>
                  <a:pt x="240" y="383"/>
                </a:cubicBezTo>
                <a:cubicBezTo>
                  <a:pt x="240" y="383"/>
                  <a:pt x="240" y="383"/>
                  <a:pt x="240" y="383"/>
                </a:cubicBezTo>
                <a:cubicBezTo>
                  <a:pt x="240" y="384"/>
                  <a:pt x="239" y="386"/>
                  <a:pt x="238" y="386"/>
                </a:cubicBezTo>
                <a:cubicBezTo>
                  <a:pt x="238" y="386"/>
                  <a:pt x="238" y="386"/>
                  <a:pt x="238" y="386"/>
                </a:cubicBezTo>
                <a:cubicBezTo>
                  <a:pt x="238" y="386"/>
                  <a:pt x="238" y="386"/>
                  <a:pt x="238" y="386"/>
                </a:cubicBezTo>
                <a:cubicBezTo>
                  <a:pt x="238" y="386"/>
                  <a:pt x="238" y="386"/>
                  <a:pt x="238" y="386"/>
                </a:cubicBezTo>
                <a:cubicBezTo>
                  <a:pt x="238" y="386"/>
                  <a:pt x="238" y="386"/>
                  <a:pt x="238" y="386"/>
                </a:cubicBezTo>
                <a:cubicBezTo>
                  <a:pt x="238" y="386"/>
                  <a:pt x="238" y="386"/>
                  <a:pt x="238" y="386"/>
                </a:cubicBezTo>
                <a:cubicBezTo>
                  <a:pt x="237" y="386"/>
                  <a:pt x="236" y="385"/>
                  <a:pt x="236" y="384"/>
                </a:cubicBezTo>
                <a:close/>
                <a:moveTo>
                  <a:pt x="152" y="386"/>
                </a:moveTo>
                <a:cubicBezTo>
                  <a:pt x="151" y="386"/>
                  <a:pt x="150" y="384"/>
                  <a:pt x="150" y="383"/>
                </a:cubicBezTo>
                <a:cubicBezTo>
                  <a:pt x="150" y="383"/>
                  <a:pt x="150" y="383"/>
                  <a:pt x="150" y="383"/>
                </a:cubicBezTo>
                <a:cubicBezTo>
                  <a:pt x="150" y="382"/>
                  <a:pt x="151" y="381"/>
                  <a:pt x="153" y="382"/>
                </a:cubicBezTo>
                <a:cubicBezTo>
                  <a:pt x="153" y="382"/>
                  <a:pt x="153" y="382"/>
                  <a:pt x="153" y="382"/>
                </a:cubicBezTo>
                <a:cubicBezTo>
                  <a:pt x="154" y="382"/>
                  <a:pt x="154" y="383"/>
                  <a:pt x="154" y="384"/>
                </a:cubicBezTo>
                <a:cubicBezTo>
                  <a:pt x="154" y="384"/>
                  <a:pt x="154" y="384"/>
                  <a:pt x="154" y="384"/>
                </a:cubicBezTo>
                <a:cubicBezTo>
                  <a:pt x="154" y="385"/>
                  <a:pt x="153" y="386"/>
                  <a:pt x="152" y="386"/>
                </a:cubicBezTo>
                <a:cubicBezTo>
                  <a:pt x="152" y="386"/>
                  <a:pt x="152" y="386"/>
                  <a:pt x="152" y="386"/>
                </a:cubicBezTo>
                <a:cubicBezTo>
                  <a:pt x="152" y="386"/>
                  <a:pt x="152" y="386"/>
                  <a:pt x="152" y="386"/>
                </a:cubicBezTo>
                <a:close/>
                <a:moveTo>
                  <a:pt x="243" y="383"/>
                </a:moveTo>
                <a:cubicBezTo>
                  <a:pt x="242" y="381"/>
                  <a:pt x="243" y="380"/>
                  <a:pt x="244" y="380"/>
                </a:cubicBezTo>
                <a:cubicBezTo>
                  <a:pt x="244" y="380"/>
                  <a:pt x="244" y="380"/>
                  <a:pt x="244" y="380"/>
                </a:cubicBezTo>
                <a:cubicBezTo>
                  <a:pt x="245" y="380"/>
                  <a:pt x="246" y="380"/>
                  <a:pt x="247" y="382"/>
                </a:cubicBezTo>
                <a:cubicBezTo>
                  <a:pt x="247" y="382"/>
                  <a:pt x="247" y="382"/>
                  <a:pt x="247" y="382"/>
                </a:cubicBezTo>
                <a:cubicBezTo>
                  <a:pt x="247" y="383"/>
                  <a:pt x="246" y="384"/>
                  <a:pt x="245" y="384"/>
                </a:cubicBezTo>
                <a:cubicBezTo>
                  <a:pt x="245" y="384"/>
                  <a:pt x="245" y="384"/>
                  <a:pt x="245" y="384"/>
                </a:cubicBezTo>
                <a:cubicBezTo>
                  <a:pt x="245" y="384"/>
                  <a:pt x="245" y="384"/>
                  <a:pt x="245" y="384"/>
                </a:cubicBezTo>
                <a:cubicBezTo>
                  <a:pt x="245" y="384"/>
                  <a:pt x="245" y="384"/>
                  <a:pt x="245" y="384"/>
                </a:cubicBezTo>
                <a:cubicBezTo>
                  <a:pt x="244" y="384"/>
                  <a:pt x="243" y="384"/>
                  <a:pt x="243" y="383"/>
                </a:cubicBezTo>
                <a:close/>
                <a:moveTo>
                  <a:pt x="145" y="384"/>
                </a:moveTo>
                <a:cubicBezTo>
                  <a:pt x="145" y="384"/>
                  <a:pt x="145" y="384"/>
                  <a:pt x="145" y="384"/>
                </a:cubicBezTo>
                <a:cubicBezTo>
                  <a:pt x="145" y="384"/>
                  <a:pt x="145" y="384"/>
                  <a:pt x="145" y="384"/>
                </a:cubicBezTo>
                <a:cubicBezTo>
                  <a:pt x="143" y="384"/>
                  <a:pt x="143" y="383"/>
                  <a:pt x="143" y="381"/>
                </a:cubicBezTo>
                <a:cubicBezTo>
                  <a:pt x="143" y="381"/>
                  <a:pt x="143" y="381"/>
                  <a:pt x="143" y="381"/>
                </a:cubicBezTo>
                <a:cubicBezTo>
                  <a:pt x="143" y="380"/>
                  <a:pt x="145" y="380"/>
                  <a:pt x="146" y="380"/>
                </a:cubicBezTo>
                <a:cubicBezTo>
                  <a:pt x="146" y="380"/>
                  <a:pt x="146" y="380"/>
                  <a:pt x="146" y="380"/>
                </a:cubicBezTo>
                <a:cubicBezTo>
                  <a:pt x="147" y="380"/>
                  <a:pt x="147" y="381"/>
                  <a:pt x="147" y="383"/>
                </a:cubicBezTo>
                <a:cubicBezTo>
                  <a:pt x="147" y="383"/>
                  <a:pt x="147" y="383"/>
                  <a:pt x="147" y="383"/>
                </a:cubicBezTo>
                <a:cubicBezTo>
                  <a:pt x="147" y="383"/>
                  <a:pt x="146" y="384"/>
                  <a:pt x="145" y="384"/>
                </a:cubicBezTo>
                <a:cubicBezTo>
                  <a:pt x="145" y="384"/>
                  <a:pt x="145" y="384"/>
                  <a:pt x="145" y="384"/>
                </a:cubicBezTo>
                <a:cubicBezTo>
                  <a:pt x="145" y="384"/>
                  <a:pt x="145" y="384"/>
                  <a:pt x="145" y="384"/>
                </a:cubicBezTo>
                <a:close/>
                <a:moveTo>
                  <a:pt x="250" y="381"/>
                </a:moveTo>
                <a:cubicBezTo>
                  <a:pt x="249" y="380"/>
                  <a:pt x="250" y="378"/>
                  <a:pt x="251" y="378"/>
                </a:cubicBezTo>
                <a:cubicBezTo>
                  <a:pt x="251" y="378"/>
                  <a:pt x="251" y="378"/>
                  <a:pt x="251" y="378"/>
                </a:cubicBezTo>
                <a:cubicBezTo>
                  <a:pt x="252" y="378"/>
                  <a:pt x="253" y="378"/>
                  <a:pt x="254" y="379"/>
                </a:cubicBezTo>
                <a:cubicBezTo>
                  <a:pt x="254" y="379"/>
                  <a:pt x="254" y="379"/>
                  <a:pt x="254" y="379"/>
                </a:cubicBezTo>
                <a:cubicBezTo>
                  <a:pt x="254" y="381"/>
                  <a:pt x="253" y="382"/>
                  <a:pt x="252" y="382"/>
                </a:cubicBezTo>
                <a:cubicBezTo>
                  <a:pt x="252" y="382"/>
                  <a:pt x="252" y="382"/>
                  <a:pt x="252" y="382"/>
                </a:cubicBezTo>
                <a:cubicBezTo>
                  <a:pt x="252" y="382"/>
                  <a:pt x="252" y="382"/>
                  <a:pt x="252" y="382"/>
                </a:cubicBezTo>
                <a:cubicBezTo>
                  <a:pt x="252" y="382"/>
                  <a:pt x="252" y="382"/>
                  <a:pt x="252" y="382"/>
                </a:cubicBezTo>
                <a:cubicBezTo>
                  <a:pt x="251" y="382"/>
                  <a:pt x="250" y="382"/>
                  <a:pt x="250" y="381"/>
                </a:cubicBezTo>
                <a:close/>
                <a:moveTo>
                  <a:pt x="138" y="382"/>
                </a:moveTo>
                <a:cubicBezTo>
                  <a:pt x="136" y="382"/>
                  <a:pt x="136" y="380"/>
                  <a:pt x="136" y="379"/>
                </a:cubicBezTo>
                <a:cubicBezTo>
                  <a:pt x="136" y="379"/>
                  <a:pt x="136" y="379"/>
                  <a:pt x="136" y="379"/>
                </a:cubicBezTo>
                <a:cubicBezTo>
                  <a:pt x="136" y="378"/>
                  <a:pt x="138" y="378"/>
                  <a:pt x="139" y="378"/>
                </a:cubicBezTo>
                <a:cubicBezTo>
                  <a:pt x="139" y="378"/>
                  <a:pt x="139" y="378"/>
                  <a:pt x="139" y="378"/>
                </a:cubicBezTo>
                <a:cubicBezTo>
                  <a:pt x="140" y="378"/>
                  <a:pt x="141" y="379"/>
                  <a:pt x="140" y="381"/>
                </a:cubicBezTo>
                <a:cubicBezTo>
                  <a:pt x="140" y="381"/>
                  <a:pt x="140" y="381"/>
                  <a:pt x="140" y="381"/>
                </a:cubicBezTo>
                <a:cubicBezTo>
                  <a:pt x="140" y="382"/>
                  <a:pt x="139" y="382"/>
                  <a:pt x="138" y="382"/>
                </a:cubicBezTo>
                <a:cubicBezTo>
                  <a:pt x="138" y="382"/>
                  <a:pt x="138" y="382"/>
                  <a:pt x="138" y="382"/>
                </a:cubicBezTo>
                <a:cubicBezTo>
                  <a:pt x="138" y="382"/>
                  <a:pt x="138" y="382"/>
                  <a:pt x="138" y="382"/>
                </a:cubicBezTo>
                <a:close/>
                <a:moveTo>
                  <a:pt x="256" y="379"/>
                </a:moveTo>
                <a:cubicBezTo>
                  <a:pt x="256" y="377"/>
                  <a:pt x="257" y="376"/>
                  <a:pt x="258" y="376"/>
                </a:cubicBezTo>
                <a:cubicBezTo>
                  <a:pt x="258" y="376"/>
                  <a:pt x="258" y="376"/>
                  <a:pt x="258" y="376"/>
                </a:cubicBezTo>
                <a:cubicBezTo>
                  <a:pt x="259" y="375"/>
                  <a:pt x="260" y="376"/>
                  <a:pt x="260" y="377"/>
                </a:cubicBezTo>
                <a:cubicBezTo>
                  <a:pt x="260" y="377"/>
                  <a:pt x="260" y="377"/>
                  <a:pt x="260" y="377"/>
                </a:cubicBezTo>
                <a:cubicBezTo>
                  <a:pt x="261" y="378"/>
                  <a:pt x="260" y="379"/>
                  <a:pt x="259" y="380"/>
                </a:cubicBezTo>
                <a:cubicBezTo>
                  <a:pt x="259" y="380"/>
                  <a:pt x="259" y="380"/>
                  <a:pt x="259" y="380"/>
                </a:cubicBezTo>
                <a:cubicBezTo>
                  <a:pt x="259" y="380"/>
                  <a:pt x="259" y="380"/>
                  <a:pt x="259" y="380"/>
                </a:cubicBezTo>
                <a:cubicBezTo>
                  <a:pt x="259" y="380"/>
                  <a:pt x="259" y="380"/>
                  <a:pt x="259" y="380"/>
                </a:cubicBezTo>
                <a:cubicBezTo>
                  <a:pt x="258" y="380"/>
                  <a:pt x="257" y="379"/>
                  <a:pt x="256" y="379"/>
                </a:cubicBezTo>
                <a:close/>
                <a:moveTo>
                  <a:pt x="131" y="380"/>
                </a:moveTo>
                <a:cubicBezTo>
                  <a:pt x="129" y="379"/>
                  <a:pt x="129" y="378"/>
                  <a:pt x="129" y="377"/>
                </a:cubicBezTo>
                <a:cubicBezTo>
                  <a:pt x="129" y="377"/>
                  <a:pt x="129" y="377"/>
                  <a:pt x="129" y="377"/>
                </a:cubicBezTo>
                <a:cubicBezTo>
                  <a:pt x="130" y="376"/>
                  <a:pt x="131" y="375"/>
                  <a:pt x="132" y="376"/>
                </a:cubicBezTo>
                <a:cubicBezTo>
                  <a:pt x="132" y="376"/>
                  <a:pt x="132" y="376"/>
                  <a:pt x="132" y="376"/>
                </a:cubicBezTo>
                <a:cubicBezTo>
                  <a:pt x="133" y="376"/>
                  <a:pt x="134" y="377"/>
                  <a:pt x="133" y="378"/>
                </a:cubicBezTo>
                <a:cubicBezTo>
                  <a:pt x="133" y="378"/>
                  <a:pt x="133" y="378"/>
                  <a:pt x="133" y="378"/>
                </a:cubicBezTo>
                <a:cubicBezTo>
                  <a:pt x="133" y="379"/>
                  <a:pt x="132" y="380"/>
                  <a:pt x="131" y="380"/>
                </a:cubicBezTo>
                <a:cubicBezTo>
                  <a:pt x="131" y="380"/>
                  <a:pt x="131" y="380"/>
                  <a:pt x="131" y="380"/>
                </a:cubicBezTo>
                <a:cubicBezTo>
                  <a:pt x="131" y="380"/>
                  <a:pt x="131" y="380"/>
                  <a:pt x="131" y="380"/>
                </a:cubicBezTo>
                <a:close/>
                <a:moveTo>
                  <a:pt x="263" y="376"/>
                </a:moveTo>
                <a:cubicBezTo>
                  <a:pt x="263" y="375"/>
                  <a:pt x="263" y="374"/>
                  <a:pt x="264" y="373"/>
                </a:cubicBezTo>
                <a:cubicBezTo>
                  <a:pt x="264" y="373"/>
                  <a:pt x="264" y="373"/>
                  <a:pt x="264" y="373"/>
                </a:cubicBezTo>
                <a:cubicBezTo>
                  <a:pt x="266" y="373"/>
                  <a:pt x="267" y="373"/>
                  <a:pt x="267" y="375"/>
                </a:cubicBezTo>
                <a:cubicBezTo>
                  <a:pt x="267" y="375"/>
                  <a:pt x="267" y="375"/>
                  <a:pt x="267" y="375"/>
                </a:cubicBezTo>
                <a:cubicBezTo>
                  <a:pt x="268" y="376"/>
                  <a:pt x="267" y="377"/>
                  <a:pt x="266" y="377"/>
                </a:cubicBezTo>
                <a:cubicBezTo>
                  <a:pt x="266" y="377"/>
                  <a:pt x="266" y="377"/>
                  <a:pt x="266" y="377"/>
                </a:cubicBezTo>
                <a:cubicBezTo>
                  <a:pt x="266" y="377"/>
                  <a:pt x="266" y="377"/>
                  <a:pt x="265" y="377"/>
                </a:cubicBezTo>
                <a:cubicBezTo>
                  <a:pt x="265" y="377"/>
                  <a:pt x="265" y="377"/>
                  <a:pt x="265" y="377"/>
                </a:cubicBezTo>
                <a:cubicBezTo>
                  <a:pt x="264" y="377"/>
                  <a:pt x="264" y="377"/>
                  <a:pt x="263" y="376"/>
                </a:cubicBezTo>
                <a:close/>
                <a:moveTo>
                  <a:pt x="124" y="377"/>
                </a:moveTo>
                <a:cubicBezTo>
                  <a:pt x="123" y="377"/>
                  <a:pt x="122" y="375"/>
                  <a:pt x="123" y="374"/>
                </a:cubicBezTo>
                <a:cubicBezTo>
                  <a:pt x="123" y="374"/>
                  <a:pt x="123" y="374"/>
                  <a:pt x="123" y="374"/>
                </a:cubicBezTo>
                <a:cubicBezTo>
                  <a:pt x="123" y="373"/>
                  <a:pt x="124" y="373"/>
                  <a:pt x="125" y="373"/>
                </a:cubicBezTo>
                <a:cubicBezTo>
                  <a:pt x="125" y="373"/>
                  <a:pt x="125" y="373"/>
                  <a:pt x="125" y="373"/>
                </a:cubicBezTo>
                <a:cubicBezTo>
                  <a:pt x="126" y="374"/>
                  <a:pt x="127" y="375"/>
                  <a:pt x="126" y="376"/>
                </a:cubicBezTo>
                <a:cubicBezTo>
                  <a:pt x="126" y="376"/>
                  <a:pt x="126" y="376"/>
                  <a:pt x="126" y="376"/>
                </a:cubicBezTo>
                <a:cubicBezTo>
                  <a:pt x="126" y="377"/>
                  <a:pt x="125" y="377"/>
                  <a:pt x="125" y="377"/>
                </a:cubicBezTo>
                <a:cubicBezTo>
                  <a:pt x="125" y="377"/>
                  <a:pt x="125" y="377"/>
                  <a:pt x="125" y="377"/>
                </a:cubicBezTo>
                <a:cubicBezTo>
                  <a:pt x="124" y="377"/>
                  <a:pt x="124" y="377"/>
                  <a:pt x="124" y="377"/>
                </a:cubicBezTo>
                <a:close/>
                <a:moveTo>
                  <a:pt x="270" y="373"/>
                </a:moveTo>
                <a:cubicBezTo>
                  <a:pt x="270" y="372"/>
                  <a:pt x="270" y="371"/>
                  <a:pt x="271" y="371"/>
                </a:cubicBezTo>
                <a:cubicBezTo>
                  <a:pt x="271" y="371"/>
                  <a:pt x="271" y="371"/>
                  <a:pt x="271" y="371"/>
                </a:cubicBezTo>
                <a:cubicBezTo>
                  <a:pt x="272" y="370"/>
                  <a:pt x="273" y="371"/>
                  <a:pt x="274" y="372"/>
                </a:cubicBezTo>
                <a:cubicBezTo>
                  <a:pt x="274" y="372"/>
                  <a:pt x="274" y="372"/>
                  <a:pt x="274" y="372"/>
                </a:cubicBezTo>
                <a:cubicBezTo>
                  <a:pt x="274" y="373"/>
                  <a:pt x="274" y="374"/>
                  <a:pt x="273" y="375"/>
                </a:cubicBezTo>
                <a:cubicBezTo>
                  <a:pt x="273" y="375"/>
                  <a:pt x="273" y="375"/>
                  <a:pt x="273" y="375"/>
                </a:cubicBezTo>
                <a:cubicBezTo>
                  <a:pt x="273" y="375"/>
                  <a:pt x="273" y="375"/>
                  <a:pt x="273" y="375"/>
                </a:cubicBezTo>
                <a:cubicBezTo>
                  <a:pt x="273" y="375"/>
                  <a:pt x="273" y="375"/>
                  <a:pt x="273" y="375"/>
                </a:cubicBezTo>
                <a:cubicBezTo>
                  <a:pt x="272" y="375"/>
                  <a:pt x="272" y="375"/>
                  <a:pt x="272" y="375"/>
                </a:cubicBezTo>
                <a:cubicBezTo>
                  <a:pt x="272" y="375"/>
                  <a:pt x="272" y="375"/>
                  <a:pt x="272" y="375"/>
                </a:cubicBezTo>
                <a:cubicBezTo>
                  <a:pt x="271" y="375"/>
                  <a:pt x="270" y="374"/>
                  <a:pt x="270" y="373"/>
                </a:cubicBezTo>
                <a:close/>
                <a:moveTo>
                  <a:pt x="117" y="374"/>
                </a:moveTo>
                <a:cubicBezTo>
                  <a:pt x="116" y="374"/>
                  <a:pt x="115" y="373"/>
                  <a:pt x="116" y="372"/>
                </a:cubicBezTo>
                <a:cubicBezTo>
                  <a:pt x="116" y="372"/>
                  <a:pt x="116" y="372"/>
                  <a:pt x="116" y="372"/>
                </a:cubicBezTo>
                <a:cubicBezTo>
                  <a:pt x="116" y="370"/>
                  <a:pt x="118" y="370"/>
                  <a:pt x="119" y="370"/>
                </a:cubicBezTo>
                <a:cubicBezTo>
                  <a:pt x="119" y="370"/>
                  <a:pt x="119" y="370"/>
                  <a:pt x="119" y="370"/>
                </a:cubicBezTo>
                <a:cubicBezTo>
                  <a:pt x="120" y="371"/>
                  <a:pt x="120" y="372"/>
                  <a:pt x="120" y="373"/>
                </a:cubicBezTo>
                <a:cubicBezTo>
                  <a:pt x="120" y="373"/>
                  <a:pt x="120" y="373"/>
                  <a:pt x="120" y="373"/>
                </a:cubicBezTo>
                <a:cubicBezTo>
                  <a:pt x="119" y="374"/>
                  <a:pt x="119" y="375"/>
                  <a:pt x="118" y="375"/>
                </a:cubicBezTo>
                <a:cubicBezTo>
                  <a:pt x="118" y="375"/>
                  <a:pt x="118" y="375"/>
                  <a:pt x="118" y="375"/>
                </a:cubicBezTo>
                <a:cubicBezTo>
                  <a:pt x="118" y="375"/>
                  <a:pt x="117" y="374"/>
                  <a:pt x="117" y="374"/>
                </a:cubicBezTo>
                <a:close/>
                <a:moveTo>
                  <a:pt x="277" y="370"/>
                </a:moveTo>
                <a:cubicBezTo>
                  <a:pt x="276" y="369"/>
                  <a:pt x="276" y="368"/>
                  <a:pt x="278" y="368"/>
                </a:cubicBezTo>
                <a:cubicBezTo>
                  <a:pt x="278" y="368"/>
                  <a:pt x="278" y="368"/>
                  <a:pt x="278" y="368"/>
                </a:cubicBezTo>
                <a:cubicBezTo>
                  <a:pt x="279" y="367"/>
                  <a:pt x="280" y="368"/>
                  <a:pt x="280" y="369"/>
                </a:cubicBezTo>
                <a:cubicBezTo>
                  <a:pt x="280" y="369"/>
                  <a:pt x="280" y="369"/>
                  <a:pt x="280" y="369"/>
                </a:cubicBezTo>
                <a:cubicBezTo>
                  <a:pt x="281" y="370"/>
                  <a:pt x="280" y="371"/>
                  <a:pt x="279" y="371"/>
                </a:cubicBezTo>
                <a:cubicBezTo>
                  <a:pt x="279" y="371"/>
                  <a:pt x="279" y="371"/>
                  <a:pt x="279" y="371"/>
                </a:cubicBezTo>
                <a:cubicBezTo>
                  <a:pt x="279" y="372"/>
                  <a:pt x="279" y="372"/>
                  <a:pt x="278" y="372"/>
                </a:cubicBezTo>
                <a:cubicBezTo>
                  <a:pt x="278" y="372"/>
                  <a:pt x="278" y="372"/>
                  <a:pt x="278" y="372"/>
                </a:cubicBezTo>
                <a:cubicBezTo>
                  <a:pt x="278" y="372"/>
                  <a:pt x="277" y="371"/>
                  <a:pt x="277" y="370"/>
                </a:cubicBezTo>
                <a:close/>
                <a:moveTo>
                  <a:pt x="110" y="371"/>
                </a:moveTo>
                <a:cubicBezTo>
                  <a:pt x="109" y="371"/>
                  <a:pt x="109" y="370"/>
                  <a:pt x="109" y="368"/>
                </a:cubicBezTo>
                <a:cubicBezTo>
                  <a:pt x="109" y="368"/>
                  <a:pt x="109" y="368"/>
                  <a:pt x="109" y="368"/>
                </a:cubicBezTo>
                <a:cubicBezTo>
                  <a:pt x="110" y="367"/>
                  <a:pt x="111" y="367"/>
                  <a:pt x="112" y="367"/>
                </a:cubicBezTo>
                <a:cubicBezTo>
                  <a:pt x="112" y="367"/>
                  <a:pt x="112" y="367"/>
                  <a:pt x="112" y="367"/>
                </a:cubicBezTo>
                <a:cubicBezTo>
                  <a:pt x="113" y="368"/>
                  <a:pt x="114" y="369"/>
                  <a:pt x="113" y="370"/>
                </a:cubicBezTo>
                <a:cubicBezTo>
                  <a:pt x="113" y="370"/>
                  <a:pt x="113" y="370"/>
                  <a:pt x="113" y="370"/>
                </a:cubicBezTo>
                <a:cubicBezTo>
                  <a:pt x="113" y="371"/>
                  <a:pt x="112" y="371"/>
                  <a:pt x="111" y="371"/>
                </a:cubicBezTo>
                <a:cubicBezTo>
                  <a:pt x="111" y="371"/>
                  <a:pt x="111" y="371"/>
                  <a:pt x="111" y="371"/>
                </a:cubicBezTo>
                <a:cubicBezTo>
                  <a:pt x="111" y="371"/>
                  <a:pt x="111" y="371"/>
                  <a:pt x="110" y="371"/>
                </a:cubicBezTo>
                <a:close/>
                <a:moveTo>
                  <a:pt x="283" y="367"/>
                </a:moveTo>
                <a:cubicBezTo>
                  <a:pt x="282" y="366"/>
                  <a:pt x="283" y="365"/>
                  <a:pt x="284" y="364"/>
                </a:cubicBezTo>
                <a:cubicBezTo>
                  <a:pt x="284" y="364"/>
                  <a:pt x="284" y="364"/>
                  <a:pt x="284" y="364"/>
                </a:cubicBezTo>
                <a:cubicBezTo>
                  <a:pt x="285" y="364"/>
                  <a:pt x="286" y="364"/>
                  <a:pt x="287" y="365"/>
                </a:cubicBezTo>
                <a:cubicBezTo>
                  <a:pt x="287" y="365"/>
                  <a:pt x="287" y="365"/>
                  <a:pt x="287" y="365"/>
                </a:cubicBezTo>
                <a:cubicBezTo>
                  <a:pt x="287" y="366"/>
                  <a:pt x="287" y="368"/>
                  <a:pt x="286" y="368"/>
                </a:cubicBezTo>
                <a:cubicBezTo>
                  <a:pt x="286" y="368"/>
                  <a:pt x="286" y="368"/>
                  <a:pt x="286" y="368"/>
                </a:cubicBezTo>
                <a:cubicBezTo>
                  <a:pt x="286" y="368"/>
                  <a:pt x="286" y="368"/>
                  <a:pt x="286" y="368"/>
                </a:cubicBezTo>
                <a:cubicBezTo>
                  <a:pt x="286" y="368"/>
                  <a:pt x="286" y="368"/>
                  <a:pt x="286" y="368"/>
                </a:cubicBezTo>
                <a:cubicBezTo>
                  <a:pt x="286" y="368"/>
                  <a:pt x="285" y="368"/>
                  <a:pt x="285" y="368"/>
                </a:cubicBezTo>
                <a:cubicBezTo>
                  <a:pt x="285" y="368"/>
                  <a:pt x="285" y="368"/>
                  <a:pt x="285" y="368"/>
                </a:cubicBezTo>
                <a:cubicBezTo>
                  <a:pt x="284" y="368"/>
                  <a:pt x="283" y="368"/>
                  <a:pt x="283" y="367"/>
                </a:cubicBezTo>
                <a:close/>
                <a:moveTo>
                  <a:pt x="104" y="368"/>
                </a:moveTo>
                <a:cubicBezTo>
                  <a:pt x="103" y="367"/>
                  <a:pt x="102" y="366"/>
                  <a:pt x="103" y="365"/>
                </a:cubicBezTo>
                <a:cubicBezTo>
                  <a:pt x="103" y="365"/>
                  <a:pt x="103" y="365"/>
                  <a:pt x="103" y="365"/>
                </a:cubicBezTo>
                <a:cubicBezTo>
                  <a:pt x="103" y="364"/>
                  <a:pt x="105" y="364"/>
                  <a:pt x="106" y="364"/>
                </a:cubicBezTo>
                <a:cubicBezTo>
                  <a:pt x="106" y="364"/>
                  <a:pt x="106" y="364"/>
                  <a:pt x="106" y="364"/>
                </a:cubicBezTo>
                <a:cubicBezTo>
                  <a:pt x="107" y="365"/>
                  <a:pt x="107" y="366"/>
                  <a:pt x="107" y="367"/>
                </a:cubicBezTo>
                <a:cubicBezTo>
                  <a:pt x="107" y="367"/>
                  <a:pt x="107" y="367"/>
                  <a:pt x="107" y="367"/>
                </a:cubicBezTo>
                <a:cubicBezTo>
                  <a:pt x="106" y="368"/>
                  <a:pt x="106" y="368"/>
                  <a:pt x="105" y="368"/>
                </a:cubicBezTo>
                <a:cubicBezTo>
                  <a:pt x="105" y="368"/>
                  <a:pt x="105" y="368"/>
                  <a:pt x="105" y="368"/>
                </a:cubicBezTo>
                <a:cubicBezTo>
                  <a:pt x="104" y="368"/>
                  <a:pt x="104" y="368"/>
                  <a:pt x="104" y="368"/>
                </a:cubicBezTo>
                <a:close/>
                <a:moveTo>
                  <a:pt x="289" y="364"/>
                </a:moveTo>
                <a:cubicBezTo>
                  <a:pt x="289" y="363"/>
                  <a:pt x="289" y="362"/>
                  <a:pt x="290" y="361"/>
                </a:cubicBezTo>
                <a:cubicBezTo>
                  <a:pt x="290" y="361"/>
                  <a:pt x="290" y="361"/>
                  <a:pt x="290" y="361"/>
                </a:cubicBezTo>
                <a:cubicBezTo>
                  <a:pt x="291" y="360"/>
                  <a:pt x="292" y="361"/>
                  <a:pt x="293" y="362"/>
                </a:cubicBezTo>
                <a:cubicBezTo>
                  <a:pt x="293" y="362"/>
                  <a:pt x="293" y="362"/>
                  <a:pt x="293" y="362"/>
                </a:cubicBezTo>
                <a:cubicBezTo>
                  <a:pt x="294" y="363"/>
                  <a:pt x="293" y="364"/>
                  <a:pt x="292" y="365"/>
                </a:cubicBezTo>
                <a:cubicBezTo>
                  <a:pt x="292" y="365"/>
                  <a:pt x="292" y="365"/>
                  <a:pt x="292" y="365"/>
                </a:cubicBezTo>
                <a:cubicBezTo>
                  <a:pt x="292" y="365"/>
                  <a:pt x="292" y="365"/>
                  <a:pt x="292" y="365"/>
                </a:cubicBezTo>
                <a:cubicBezTo>
                  <a:pt x="292" y="365"/>
                  <a:pt x="292" y="365"/>
                  <a:pt x="292" y="365"/>
                </a:cubicBezTo>
                <a:cubicBezTo>
                  <a:pt x="292" y="365"/>
                  <a:pt x="292" y="365"/>
                  <a:pt x="291" y="365"/>
                </a:cubicBezTo>
                <a:cubicBezTo>
                  <a:pt x="291" y="365"/>
                  <a:pt x="291" y="365"/>
                  <a:pt x="291" y="365"/>
                </a:cubicBezTo>
                <a:cubicBezTo>
                  <a:pt x="290" y="365"/>
                  <a:pt x="290" y="365"/>
                  <a:pt x="289" y="364"/>
                </a:cubicBezTo>
                <a:close/>
                <a:moveTo>
                  <a:pt x="97" y="364"/>
                </a:moveTo>
                <a:cubicBezTo>
                  <a:pt x="96" y="364"/>
                  <a:pt x="96" y="363"/>
                  <a:pt x="97" y="362"/>
                </a:cubicBezTo>
                <a:cubicBezTo>
                  <a:pt x="97" y="362"/>
                  <a:pt x="97" y="362"/>
                  <a:pt x="97" y="362"/>
                </a:cubicBezTo>
                <a:cubicBezTo>
                  <a:pt x="97" y="361"/>
                  <a:pt x="99" y="360"/>
                  <a:pt x="100" y="361"/>
                </a:cubicBezTo>
                <a:cubicBezTo>
                  <a:pt x="100" y="361"/>
                  <a:pt x="100" y="361"/>
                  <a:pt x="100" y="361"/>
                </a:cubicBezTo>
                <a:cubicBezTo>
                  <a:pt x="101" y="361"/>
                  <a:pt x="101" y="363"/>
                  <a:pt x="100" y="364"/>
                </a:cubicBezTo>
                <a:cubicBezTo>
                  <a:pt x="100" y="364"/>
                  <a:pt x="100" y="364"/>
                  <a:pt x="100" y="364"/>
                </a:cubicBezTo>
                <a:cubicBezTo>
                  <a:pt x="100" y="364"/>
                  <a:pt x="99" y="365"/>
                  <a:pt x="98" y="365"/>
                </a:cubicBezTo>
                <a:cubicBezTo>
                  <a:pt x="98" y="365"/>
                  <a:pt x="98" y="365"/>
                  <a:pt x="98" y="365"/>
                </a:cubicBezTo>
                <a:cubicBezTo>
                  <a:pt x="98" y="365"/>
                  <a:pt x="98" y="365"/>
                  <a:pt x="97" y="364"/>
                </a:cubicBezTo>
                <a:close/>
                <a:moveTo>
                  <a:pt x="296" y="360"/>
                </a:moveTo>
                <a:cubicBezTo>
                  <a:pt x="295" y="359"/>
                  <a:pt x="295" y="358"/>
                  <a:pt x="296" y="357"/>
                </a:cubicBezTo>
                <a:cubicBezTo>
                  <a:pt x="296" y="357"/>
                  <a:pt x="296" y="357"/>
                  <a:pt x="296" y="357"/>
                </a:cubicBezTo>
                <a:cubicBezTo>
                  <a:pt x="297" y="357"/>
                  <a:pt x="299" y="357"/>
                  <a:pt x="299" y="358"/>
                </a:cubicBezTo>
                <a:cubicBezTo>
                  <a:pt x="299" y="358"/>
                  <a:pt x="299" y="358"/>
                  <a:pt x="299" y="358"/>
                </a:cubicBezTo>
                <a:cubicBezTo>
                  <a:pt x="300" y="359"/>
                  <a:pt x="299" y="360"/>
                  <a:pt x="299" y="361"/>
                </a:cubicBezTo>
                <a:cubicBezTo>
                  <a:pt x="299" y="361"/>
                  <a:pt x="299" y="361"/>
                  <a:pt x="299" y="361"/>
                </a:cubicBezTo>
                <a:cubicBezTo>
                  <a:pt x="298" y="361"/>
                  <a:pt x="298" y="361"/>
                  <a:pt x="297" y="361"/>
                </a:cubicBezTo>
                <a:cubicBezTo>
                  <a:pt x="297" y="361"/>
                  <a:pt x="297" y="361"/>
                  <a:pt x="297" y="361"/>
                </a:cubicBezTo>
                <a:cubicBezTo>
                  <a:pt x="297" y="361"/>
                  <a:pt x="296" y="361"/>
                  <a:pt x="296" y="360"/>
                </a:cubicBezTo>
                <a:close/>
                <a:moveTo>
                  <a:pt x="91" y="361"/>
                </a:moveTo>
                <a:cubicBezTo>
                  <a:pt x="90" y="360"/>
                  <a:pt x="90" y="359"/>
                  <a:pt x="91" y="358"/>
                </a:cubicBezTo>
                <a:cubicBezTo>
                  <a:pt x="91" y="358"/>
                  <a:pt x="91" y="358"/>
                  <a:pt x="91" y="358"/>
                </a:cubicBezTo>
                <a:cubicBezTo>
                  <a:pt x="91" y="357"/>
                  <a:pt x="92" y="356"/>
                  <a:pt x="93" y="357"/>
                </a:cubicBezTo>
                <a:cubicBezTo>
                  <a:pt x="93" y="357"/>
                  <a:pt x="93" y="357"/>
                  <a:pt x="93" y="357"/>
                </a:cubicBezTo>
                <a:cubicBezTo>
                  <a:pt x="94" y="358"/>
                  <a:pt x="95" y="359"/>
                  <a:pt x="94" y="360"/>
                </a:cubicBezTo>
                <a:cubicBezTo>
                  <a:pt x="94" y="360"/>
                  <a:pt x="94" y="360"/>
                  <a:pt x="94" y="360"/>
                </a:cubicBezTo>
                <a:cubicBezTo>
                  <a:pt x="94" y="361"/>
                  <a:pt x="93" y="361"/>
                  <a:pt x="92" y="361"/>
                </a:cubicBezTo>
                <a:cubicBezTo>
                  <a:pt x="92" y="361"/>
                  <a:pt x="92" y="361"/>
                  <a:pt x="92" y="361"/>
                </a:cubicBezTo>
                <a:cubicBezTo>
                  <a:pt x="92" y="361"/>
                  <a:pt x="92" y="361"/>
                  <a:pt x="91" y="361"/>
                </a:cubicBezTo>
                <a:close/>
                <a:moveTo>
                  <a:pt x="302" y="356"/>
                </a:moveTo>
                <a:cubicBezTo>
                  <a:pt x="301" y="355"/>
                  <a:pt x="301" y="354"/>
                  <a:pt x="302" y="353"/>
                </a:cubicBezTo>
                <a:cubicBezTo>
                  <a:pt x="302" y="353"/>
                  <a:pt x="302" y="353"/>
                  <a:pt x="302" y="353"/>
                </a:cubicBezTo>
                <a:cubicBezTo>
                  <a:pt x="303" y="353"/>
                  <a:pt x="305" y="353"/>
                  <a:pt x="305" y="354"/>
                </a:cubicBezTo>
                <a:cubicBezTo>
                  <a:pt x="305" y="354"/>
                  <a:pt x="305" y="354"/>
                  <a:pt x="305" y="354"/>
                </a:cubicBezTo>
                <a:cubicBezTo>
                  <a:pt x="306" y="355"/>
                  <a:pt x="306" y="356"/>
                  <a:pt x="305" y="357"/>
                </a:cubicBezTo>
                <a:cubicBezTo>
                  <a:pt x="305" y="357"/>
                  <a:pt x="305" y="357"/>
                  <a:pt x="305" y="357"/>
                </a:cubicBezTo>
                <a:cubicBezTo>
                  <a:pt x="305" y="357"/>
                  <a:pt x="305" y="357"/>
                  <a:pt x="305" y="357"/>
                </a:cubicBezTo>
                <a:cubicBezTo>
                  <a:pt x="305" y="357"/>
                  <a:pt x="305" y="357"/>
                  <a:pt x="305" y="357"/>
                </a:cubicBezTo>
                <a:cubicBezTo>
                  <a:pt x="304" y="357"/>
                  <a:pt x="304" y="357"/>
                  <a:pt x="303" y="357"/>
                </a:cubicBezTo>
                <a:cubicBezTo>
                  <a:pt x="303" y="357"/>
                  <a:pt x="303" y="357"/>
                  <a:pt x="303" y="357"/>
                </a:cubicBezTo>
                <a:cubicBezTo>
                  <a:pt x="303" y="357"/>
                  <a:pt x="302" y="357"/>
                  <a:pt x="302" y="356"/>
                </a:cubicBezTo>
                <a:close/>
                <a:moveTo>
                  <a:pt x="85" y="357"/>
                </a:moveTo>
                <a:cubicBezTo>
                  <a:pt x="84" y="356"/>
                  <a:pt x="84" y="355"/>
                  <a:pt x="85" y="354"/>
                </a:cubicBezTo>
                <a:cubicBezTo>
                  <a:pt x="85" y="354"/>
                  <a:pt x="85" y="354"/>
                  <a:pt x="85" y="354"/>
                </a:cubicBezTo>
                <a:cubicBezTo>
                  <a:pt x="85" y="353"/>
                  <a:pt x="86" y="352"/>
                  <a:pt x="87" y="353"/>
                </a:cubicBezTo>
                <a:cubicBezTo>
                  <a:pt x="87" y="353"/>
                  <a:pt x="87" y="353"/>
                  <a:pt x="87" y="353"/>
                </a:cubicBezTo>
                <a:cubicBezTo>
                  <a:pt x="88" y="354"/>
                  <a:pt x="89" y="355"/>
                  <a:pt x="88" y="356"/>
                </a:cubicBezTo>
                <a:cubicBezTo>
                  <a:pt x="88" y="356"/>
                  <a:pt x="88" y="356"/>
                  <a:pt x="88" y="356"/>
                </a:cubicBezTo>
                <a:cubicBezTo>
                  <a:pt x="88" y="357"/>
                  <a:pt x="87" y="357"/>
                  <a:pt x="86" y="357"/>
                </a:cubicBezTo>
                <a:cubicBezTo>
                  <a:pt x="86" y="357"/>
                  <a:pt x="86" y="357"/>
                  <a:pt x="86" y="357"/>
                </a:cubicBezTo>
                <a:cubicBezTo>
                  <a:pt x="86" y="357"/>
                  <a:pt x="85" y="357"/>
                  <a:pt x="85" y="357"/>
                </a:cubicBezTo>
                <a:close/>
                <a:moveTo>
                  <a:pt x="308" y="352"/>
                </a:moveTo>
                <a:cubicBezTo>
                  <a:pt x="307" y="351"/>
                  <a:pt x="307" y="350"/>
                  <a:pt x="308" y="349"/>
                </a:cubicBezTo>
                <a:cubicBezTo>
                  <a:pt x="308" y="349"/>
                  <a:pt x="308" y="349"/>
                  <a:pt x="308" y="349"/>
                </a:cubicBezTo>
                <a:cubicBezTo>
                  <a:pt x="309" y="349"/>
                  <a:pt x="310" y="349"/>
                  <a:pt x="311" y="350"/>
                </a:cubicBezTo>
                <a:cubicBezTo>
                  <a:pt x="311" y="350"/>
                  <a:pt x="311" y="350"/>
                  <a:pt x="311" y="350"/>
                </a:cubicBezTo>
                <a:cubicBezTo>
                  <a:pt x="312" y="351"/>
                  <a:pt x="312" y="352"/>
                  <a:pt x="311" y="353"/>
                </a:cubicBezTo>
                <a:cubicBezTo>
                  <a:pt x="311" y="353"/>
                  <a:pt x="311" y="353"/>
                  <a:pt x="311" y="353"/>
                </a:cubicBezTo>
                <a:cubicBezTo>
                  <a:pt x="310" y="353"/>
                  <a:pt x="310" y="353"/>
                  <a:pt x="309" y="353"/>
                </a:cubicBezTo>
                <a:cubicBezTo>
                  <a:pt x="309" y="353"/>
                  <a:pt x="309" y="353"/>
                  <a:pt x="309" y="353"/>
                </a:cubicBezTo>
                <a:cubicBezTo>
                  <a:pt x="309" y="353"/>
                  <a:pt x="308" y="353"/>
                  <a:pt x="308" y="352"/>
                </a:cubicBezTo>
                <a:close/>
                <a:moveTo>
                  <a:pt x="79" y="352"/>
                </a:moveTo>
                <a:cubicBezTo>
                  <a:pt x="78" y="352"/>
                  <a:pt x="78" y="350"/>
                  <a:pt x="79" y="349"/>
                </a:cubicBezTo>
                <a:cubicBezTo>
                  <a:pt x="79" y="349"/>
                  <a:pt x="79" y="349"/>
                  <a:pt x="79" y="349"/>
                </a:cubicBezTo>
                <a:cubicBezTo>
                  <a:pt x="79" y="348"/>
                  <a:pt x="81" y="348"/>
                  <a:pt x="82" y="349"/>
                </a:cubicBezTo>
                <a:cubicBezTo>
                  <a:pt x="82" y="349"/>
                  <a:pt x="82" y="349"/>
                  <a:pt x="82" y="349"/>
                </a:cubicBezTo>
                <a:cubicBezTo>
                  <a:pt x="83" y="350"/>
                  <a:pt x="83" y="351"/>
                  <a:pt x="82" y="352"/>
                </a:cubicBezTo>
                <a:cubicBezTo>
                  <a:pt x="82" y="352"/>
                  <a:pt x="82" y="352"/>
                  <a:pt x="82" y="352"/>
                </a:cubicBezTo>
                <a:cubicBezTo>
                  <a:pt x="82" y="353"/>
                  <a:pt x="81" y="353"/>
                  <a:pt x="80" y="353"/>
                </a:cubicBezTo>
                <a:cubicBezTo>
                  <a:pt x="80" y="353"/>
                  <a:pt x="80" y="353"/>
                  <a:pt x="80" y="353"/>
                </a:cubicBezTo>
                <a:cubicBezTo>
                  <a:pt x="80" y="353"/>
                  <a:pt x="80" y="353"/>
                  <a:pt x="79" y="352"/>
                </a:cubicBezTo>
                <a:close/>
                <a:moveTo>
                  <a:pt x="313" y="348"/>
                </a:moveTo>
                <a:cubicBezTo>
                  <a:pt x="313" y="347"/>
                  <a:pt x="313" y="346"/>
                  <a:pt x="314" y="345"/>
                </a:cubicBezTo>
                <a:cubicBezTo>
                  <a:pt x="314" y="345"/>
                  <a:pt x="314" y="345"/>
                  <a:pt x="314" y="345"/>
                </a:cubicBezTo>
                <a:cubicBezTo>
                  <a:pt x="315" y="344"/>
                  <a:pt x="316" y="344"/>
                  <a:pt x="317" y="345"/>
                </a:cubicBezTo>
                <a:cubicBezTo>
                  <a:pt x="317" y="345"/>
                  <a:pt x="317" y="345"/>
                  <a:pt x="317" y="345"/>
                </a:cubicBezTo>
                <a:cubicBezTo>
                  <a:pt x="317" y="346"/>
                  <a:pt x="317" y="348"/>
                  <a:pt x="316" y="348"/>
                </a:cubicBezTo>
                <a:cubicBezTo>
                  <a:pt x="316" y="348"/>
                  <a:pt x="316" y="348"/>
                  <a:pt x="316" y="348"/>
                </a:cubicBezTo>
                <a:cubicBezTo>
                  <a:pt x="316" y="348"/>
                  <a:pt x="316" y="348"/>
                  <a:pt x="316" y="348"/>
                </a:cubicBezTo>
                <a:cubicBezTo>
                  <a:pt x="316" y="348"/>
                  <a:pt x="316" y="348"/>
                  <a:pt x="316" y="348"/>
                </a:cubicBezTo>
                <a:cubicBezTo>
                  <a:pt x="316" y="349"/>
                  <a:pt x="315" y="349"/>
                  <a:pt x="315" y="349"/>
                </a:cubicBezTo>
                <a:cubicBezTo>
                  <a:pt x="315" y="349"/>
                  <a:pt x="315" y="349"/>
                  <a:pt x="315" y="349"/>
                </a:cubicBezTo>
                <a:cubicBezTo>
                  <a:pt x="314" y="349"/>
                  <a:pt x="314" y="348"/>
                  <a:pt x="313" y="348"/>
                </a:cubicBezTo>
                <a:close/>
                <a:moveTo>
                  <a:pt x="73" y="348"/>
                </a:moveTo>
                <a:cubicBezTo>
                  <a:pt x="72" y="347"/>
                  <a:pt x="72" y="346"/>
                  <a:pt x="73" y="345"/>
                </a:cubicBezTo>
                <a:cubicBezTo>
                  <a:pt x="73" y="345"/>
                  <a:pt x="73" y="345"/>
                  <a:pt x="73" y="345"/>
                </a:cubicBezTo>
                <a:cubicBezTo>
                  <a:pt x="74" y="344"/>
                  <a:pt x="75" y="344"/>
                  <a:pt x="76" y="345"/>
                </a:cubicBezTo>
                <a:cubicBezTo>
                  <a:pt x="76" y="345"/>
                  <a:pt x="76" y="345"/>
                  <a:pt x="76" y="345"/>
                </a:cubicBezTo>
                <a:cubicBezTo>
                  <a:pt x="77" y="345"/>
                  <a:pt x="77" y="347"/>
                  <a:pt x="76" y="348"/>
                </a:cubicBezTo>
                <a:cubicBezTo>
                  <a:pt x="76" y="348"/>
                  <a:pt x="76" y="348"/>
                  <a:pt x="76" y="348"/>
                </a:cubicBezTo>
                <a:cubicBezTo>
                  <a:pt x="76" y="348"/>
                  <a:pt x="75" y="348"/>
                  <a:pt x="75" y="348"/>
                </a:cubicBezTo>
                <a:cubicBezTo>
                  <a:pt x="75" y="348"/>
                  <a:pt x="75" y="348"/>
                  <a:pt x="75" y="348"/>
                </a:cubicBezTo>
                <a:cubicBezTo>
                  <a:pt x="74" y="348"/>
                  <a:pt x="74" y="348"/>
                  <a:pt x="73" y="348"/>
                </a:cubicBezTo>
                <a:close/>
                <a:moveTo>
                  <a:pt x="319" y="343"/>
                </a:moveTo>
                <a:cubicBezTo>
                  <a:pt x="318" y="343"/>
                  <a:pt x="318" y="341"/>
                  <a:pt x="319" y="340"/>
                </a:cubicBezTo>
                <a:cubicBezTo>
                  <a:pt x="319" y="340"/>
                  <a:pt x="319" y="340"/>
                  <a:pt x="319" y="340"/>
                </a:cubicBezTo>
                <a:cubicBezTo>
                  <a:pt x="320" y="340"/>
                  <a:pt x="321" y="340"/>
                  <a:pt x="322" y="341"/>
                </a:cubicBezTo>
                <a:cubicBezTo>
                  <a:pt x="322" y="341"/>
                  <a:pt x="322" y="341"/>
                  <a:pt x="322" y="341"/>
                </a:cubicBezTo>
                <a:cubicBezTo>
                  <a:pt x="323" y="342"/>
                  <a:pt x="323" y="343"/>
                  <a:pt x="322" y="344"/>
                </a:cubicBezTo>
                <a:cubicBezTo>
                  <a:pt x="322" y="344"/>
                  <a:pt x="322" y="344"/>
                  <a:pt x="322" y="344"/>
                </a:cubicBezTo>
                <a:cubicBezTo>
                  <a:pt x="322" y="344"/>
                  <a:pt x="322" y="344"/>
                  <a:pt x="322" y="344"/>
                </a:cubicBezTo>
                <a:cubicBezTo>
                  <a:pt x="322" y="344"/>
                  <a:pt x="322" y="344"/>
                  <a:pt x="322" y="344"/>
                </a:cubicBezTo>
                <a:cubicBezTo>
                  <a:pt x="322" y="344"/>
                  <a:pt x="321" y="344"/>
                  <a:pt x="321" y="344"/>
                </a:cubicBezTo>
                <a:cubicBezTo>
                  <a:pt x="321" y="344"/>
                  <a:pt x="321" y="344"/>
                  <a:pt x="321" y="344"/>
                </a:cubicBezTo>
                <a:cubicBezTo>
                  <a:pt x="320" y="344"/>
                  <a:pt x="319" y="344"/>
                  <a:pt x="319" y="343"/>
                </a:cubicBezTo>
                <a:close/>
                <a:moveTo>
                  <a:pt x="68" y="343"/>
                </a:moveTo>
                <a:cubicBezTo>
                  <a:pt x="67" y="342"/>
                  <a:pt x="67" y="341"/>
                  <a:pt x="68" y="340"/>
                </a:cubicBezTo>
                <a:cubicBezTo>
                  <a:pt x="68" y="340"/>
                  <a:pt x="68" y="340"/>
                  <a:pt x="68" y="340"/>
                </a:cubicBezTo>
                <a:cubicBezTo>
                  <a:pt x="68" y="339"/>
                  <a:pt x="70" y="339"/>
                  <a:pt x="70" y="340"/>
                </a:cubicBezTo>
                <a:cubicBezTo>
                  <a:pt x="70" y="340"/>
                  <a:pt x="70" y="340"/>
                  <a:pt x="70" y="340"/>
                </a:cubicBezTo>
                <a:cubicBezTo>
                  <a:pt x="71" y="341"/>
                  <a:pt x="71" y="342"/>
                  <a:pt x="71" y="343"/>
                </a:cubicBezTo>
                <a:cubicBezTo>
                  <a:pt x="71" y="343"/>
                  <a:pt x="71" y="343"/>
                  <a:pt x="71" y="343"/>
                </a:cubicBezTo>
                <a:cubicBezTo>
                  <a:pt x="70" y="344"/>
                  <a:pt x="70" y="344"/>
                  <a:pt x="69" y="344"/>
                </a:cubicBezTo>
                <a:cubicBezTo>
                  <a:pt x="69" y="344"/>
                  <a:pt x="69" y="344"/>
                  <a:pt x="69" y="344"/>
                </a:cubicBezTo>
                <a:cubicBezTo>
                  <a:pt x="69" y="344"/>
                  <a:pt x="68" y="344"/>
                  <a:pt x="68" y="343"/>
                </a:cubicBezTo>
                <a:close/>
                <a:moveTo>
                  <a:pt x="324" y="339"/>
                </a:moveTo>
                <a:cubicBezTo>
                  <a:pt x="324" y="338"/>
                  <a:pt x="324" y="336"/>
                  <a:pt x="325" y="336"/>
                </a:cubicBezTo>
                <a:cubicBezTo>
                  <a:pt x="325" y="336"/>
                  <a:pt x="325" y="336"/>
                  <a:pt x="325" y="336"/>
                </a:cubicBezTo>
                <a:cubicBezTo>
                  <a:pt x="325" y="335"/>
                  <a:pt x="327" y="335"/>
                  <a:pt x="328" y="336"/>
                </a:cubicBezTo>
                <a:cubicBezTo>
                  <a:pt x="328" y="336"/>
                  <a:pt x="328" y="336"/>
                  <a:pt x="328" y="336"/>
                </a:cubicBezTo>
                <a:cubicBezTo>
                  <a:pt x="328" y="337"/>
                  <a:pt x="328" y="338"/>
                  <a:pt x="327" y="339"/>
                </a:cubicBezTo>
                <a:cubicBezTo>
                  <a:pt x="327" y="339"/>
                  <a:pt x="327" y="339"/>
                  <a:pt x="327" y="339"/>
                </a:cubicBezTo>
                <a:cubicBezTo>
                  <a:pt x="327" y="339"/>
                  <a:pt x="327" y="339"/>
                  <a:pt x="327" y="339"/>
                </a:cubicBezTo>
                <a:cubicBezTo>
                  <a:pt x="327" y="339"/>
                  <a:pt x="327" y="339"/>
                  <a:pt x="327" y="339"/>
                </a:cubicBezTo>
                <a:cubicBezTo>
                  <a:pt x="327" y="339"/>
                  <a:pt x="327" y="339"/>
                  <a:pt x="326" y="339"/>
                </a:cubicBezTo>
                <a:cubicBezTo>
                  <a:pt x="326" y="339"/>
                  <a:pt x="326" y="339"/>
                  <a:pt x="326" y="339"/>
                </a:cubicBezTo>
                <a:cubicBezTo>
                  <a:pt x="325" y="339"/>
                  <a:pt x="325" y="339"/>
                  <a:pt x="324" y="339"/>
                </a:cubicBezTo>
                <a:close/>
                <a:moveTo>
                  <a:pt x="62" y="338"/>
                </a:moveTo>
                <a:cubicBezTo>
                  <a:pt x="62" y="338"/>
                  <a:pt x="62" y="338"/>
                  <a:pt x="62" y="338"/>
                </a:cubicBezTo>
                <a:cubicBezTo>
                  <a:pt x="62" y="338"/>
                  <a:pt x="62" y="338"/>
                  <a:pt x="62" y="338"/>
                </a:cubicBezTo>
                <a:cubicBezTo>
                  <a:pt x="61" y="338"/>
                  <a:pt x="61" y="336"/>
                  <a:pt x="62" y="335"/>
                </a:cubicBezTo>
                <a:cubicBezTo>
                  <a:pt x="62" y="335"/>
                  <a:pt x="62" y="335"/>
                  <a:pt x="62" y="335"/>
                </a:cubicBezTo>
                <a:cubicBezTo>
                  <a:pt x="63" y="335"/>
                  <a:pt x="64" y="334"/>
                  <a:pt x="65" y="335"/>
                </a:cubicBezTo>
                <a:cubicBezTo>
                  <a:pt x="65" y="335"/>
                  <a:pt x="65" y="335"/>
                  <a:pt x="65" y="335"/>
                </a:cubicBezTo>
                <a:cubicBezTo>
                  <a:pt x="66" y="336"/>
                  <a:pt x="66" y="337"/>
                  <a:pt x="65" y="338"/>
                </a:cubicBezTo>
                <a:cubicBezTo>
                  <a:pt x="65" y="338"/>
                  <a:pt x="65" y="338"/>
                  <a:pt x="65" y="338"/>
                </a:cubicBezTo>
                <a:cubicBezTo>
                  <a:pt x="65" y="339"/>
                  <a:pt x="64" y="339"/>
                  <a:pt x="64" y="339"/>
                </a:cubicBezTo>
                <a:cubicBezTo>
                  <a:pt x="64" y="339"/>
                  <a:pt x="64" y="339"/>
                  <a:pt x="64" y="339"/>
                </a:cubicBezTo>
                <a:cubicBezTo>
                  <a:pt x="63" y="339"/>
                  <a:pt x="63" y="339"/>
                  <a:pt x="62" y="338"/>
                </a:cubicBezTo>
                <a:close/>
                <a:moveTo>
                  <a:pt x="330" y="334"/>
                </a:moveTo>
                <a:cubicBezTo>
                  <a:pt x="329" y="333"/>
                  <a:pt x="329" y="332"/>
                  <a:pt x="330" y="331"/>
                </a:cubicBezTo>
                <a:cubicBezTo>
                  <a:pt x="330" y="331"/>
                  <a:pt x="330" y="331"/>
                  <a:pt x="330" y="331"/>
                </a:cubicBezTo>
                <a:cubicBezTo>
                  <a:pt x="331" y="330"/>
                  <a:pt x="332" y="330"/>
                  <a:pt x="333" y="331"/>
                </a:cubicBezTo>
                <a:cubicBezTo>
                  <a:pt x="333" y="331"/>
                  <a:pt x="333" y="331"/>
                  <a:pt x="333" y="331"/>
                </a:cubicBezTo>
                <a:cubicBezTo>
                  <a:pt x="334" y="332"/>
                  <a:pt x="334" y="333"/>
                  <a:pt x="333" y="334"/>
                </a:cubicBezTo>
                <a:cubicBezTo>
                  <a:pt x="333" y="334"/>
                  <a:pt x="333" y="334"/>
                  <a:pt x="333" y="334"/>
                </a:cubicBezTo>
                <a:cubicBezTo>
                  <a:pt x="332" y="334"/>
                  <a:pt x="332" y="334"/>
                  <a:pt x="331" y="334"/>
                </a:cubicBezTo>
                <a:cubicBezTo>
                  <a:pt x="331" y="334"/>
                  <a:pt x="331" y="334"/>
                  <a:pt x="331" y="334"/>
                </a:cubicBezTo>
                <a:cubicBezTo>
                  <a:pt x="331" y="334"/>
                  <a:pt x="330" y="334"/>
                  <a:pt x="330" y="334"/>
                </a:cubicBezTo>
                <a:close/>
                <a:moveTo>
                  <a:pt x="57" y="333"/>
                </a:moveTo>
                <a:cubicBezTo>
                  <a:pt x="56" y="332"/>
                  <a:pt x="56" y="331"/>
                  <a:pt x="57" y="330"/>
                </a:cubicBezTo>
                <a:cubicBezTo>
                  <a:pt x="57" y="330"/>
                  <a:pt x="57" y="330"/>
                  <a:pt x="57" y="330"/>
                </a:cubicBezTo>
                <a:cubicBezTo>
                  <a:pt x="58" y="329"/>
                  <a:pt x="59" y="329"/>
                  <a:pt x="60" y="330"/>
                </a:cubicBezTo>
                <a:cubicBezTo>
                  <a:pt x="60" y="330"/>
                  <a:pt x="60" y="330"/>
                  <a:pt x="60" y="330"/>
                </a:cubicBezTo>
                <a:cubicBezTo>
                  <a:pt x="61" y="331"/>
                  <a:pt x="61" y="332"/>
                  <a:pt x="60" y="333"/>
                </a:cubicBezTo>
                <a:cubicBezTo>
                  <a:pt x="60" y="333"/>
                  <a:pt x="60" y="333"/>
                  <a:pt x="60" y="333"/>
                </a:cubicBezTo>
                <a:cubicBezTo>
                  <a:pt x="60" y="334"/>
                  <a:pt x="59" y="334"/>
                  <a:pt x="59" y="334"/>
                </a:cubicBezTo>
                <a:cubicBezTo>
                  <a:pt x="59" y="334"/>
                  <a:pt x="59" y="334"/>
                  <a:pt x="59" y="334"/>
                </a:cubicBezTo>
                <a:cubicBezTo>
                  <a:pt x="58" y="334"/>
                  <a:pt x="57" y="334"/>
                  <a:pt x="57" y="333"/>
                </a:cubicBezTo>
                <a:close/>
                <a:moveTo>
                  <a:pt x="335" y="329"/>
                </a:moveTo>
                <a:cubicBezTo>
                  <a:pt x="334" y="328"/>
                  <a:pt x="334" y="326"/>
                  <a:pt x="335" y="326"/>
                </a:cubicBezTo>
                <a:cubicBezTo>
                  <a:pt x="335" y="326"/>
                  <a:pt x="335" y="326"/>
                  <a:pt x="335" y="326"/>
                </a:cubicBezTo>
                <a:cubicBezTo>
                  <a:pt x="335" y="325"/>
                  <a:pt x="337" y="325"/>
                  <a:pt x="338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9" y="326"/>
                  <a:pt x="339" y="328"/>
                  <a:pt x="338" y="328"/>
                </a:cubicBezTo>
                <a:cubicBezTo>
                  <a:pt x="338" y="328"/>
                  <a:pt x="338" y="328"/>
                  <a:pt x="338" y="328"/>
                </a:cubicBezTo>
                <a:cubicBezTo>
                  <a:pt x="338" y="328"/>
                  <a:pt x="338" y="328"/>
                  <a:pt x="338" y="328"/>
                </a:cubicBezTo>
                <a:cubicBezTo>
                  <a:pt x="338" y="328"/>
                  <a:pt x="338" y="328"/>
                  <a:pt x="338" y="328"/>
                </a:cubicBezTo>
                <a:cubicBezTo>
                  <a:pt x="337" y="329"/>
                  <a:pt x="337" y="329"/>
                  <a:pt x="336" y="329"/>
                </a:cubicBezTo>
                <a:cubicBezTo>
                  <a:pt x="336" y="329"/>
                  <a:pt x="336" y="329"/>
                  <a:pt x="336" y="329"/>
                </a:cubicBezTo>
                <a:cubicBezTo>
                  <a:pt x="336" y="329"/>
                  <a:pt x="335" y="329"/>
                  <a:pt x="335" y="329"/>
                </a:cubicBezTo>
                <a:close/>
                <a:moveTo>
                  <a:pt x="52" y="328"/>
                </a:moveTo>
                <a:cubicBezTo>
                  <a:pt x="52" y="328"/>
                  <a:pt x="52" y="328"/>
                  <a:pt x="52" y="328"/>
                </a:cubicBezTo>
                <a:cubicBezTo>
                  <a:pt x="52" y="328"/>
                  <a:pt x="52" y="328"/>
                  <a:pt x="52" y="328"/>
                </a:cubicBezTo>
                <a:cubicBezTo>
                  <a:pt x="51" y="327"/>
                  <a:pt x="51" y="326"/>
                  <a:pt x="52" y="325"/>
                </a:cubicBezTo>
                <a:cubicBezTo>
                  <a:pt x="52" y="325"/>
                  <a:pt x="52" y="325"/>
                  <a:pt x="52" y="325"/>
                </a:cubicBezTo>
                <a:cubicBezTo>
                  <a:pt x="53" y="324"/>
                  <a:pt x="54" y="324"/>
                  <a:pt x="55" y="325"/>
                </a:cubicBezTo>
                <a:cubicBezTo>
                  <a:pt x="55" y="325"/>
                  <a:pt x="55" y="325"/>
                  <a:pt x="55" y="325"/>
                </a:cubicBezTo>
                <a:cubicBezTo>
                  <a:pt x="56" y="326"/>
                  <a:pt x="56" y="327"/>
                  <a:pt x="55" y="328"/>
                </a:cubicBezTo>
                <a:cubicBezTo>
                  <a:pt x="55" y="328"/>
                  <a:pt x="55" y="328"/>
                  <a:pt x="55" y="328"/>
                </a:cubicBezTo>
                <a:cubicBezTo>
                  <a:pt x="55" y="329"/>
                  <a:pt x="54" y="329"/>
                  <a:pt x="54" y="329"/>
                </a:cubicBezTo>
                <a:cubicBezTo>
                  <a:pt x="54" y="329"/>
                  <a:pt x="54" y="329"/>
                  <a:pt x="54" y="329"/>
                </a:cubicBezTo>
                <a:cubicBezTo>
                  <a:pt x="53" y="329"/>
                  <a:pt x="52" y="329"/>
                  <a:pt x="52" y="328"/>
                </a:cubicBezTo>
                <a:close/>
                <a:moveTo>
                  <a:pt x="340" y="323"/>
                </a:moveTo>
                <a:cubicBezTo>
                  <a:pt x="339" y="323"/>
                  <a:pt x="339" y="321"/>
                  <a:pt x="339" y="320"/>
                </a:cubicBezTo>
                <a:cubicBezTo>
                  <a:pt x="339" y="320"/>
                  <a:pt x="339" y="320"/>
                  <a:pt x="339" y="320"/>
                </a:cubicBezTo>
                <a:cubicBezTo>
                  <a:pt x="340" y="319"/>
                  <a:pt x="342" y="319"/>
                  <a:pt x="342" y="320"/>
                </a:cubicBezTo>
                <a:cubicBezTo>
                  <a:pt x="342" y="320"/>
                  <a:pt x="342" y="320"/>
                  <a:pt x="342" y="320"/>
                </a:cubicBezTo>
                <a:cubicBezTo>
                  <a:pt x="343" y="321"/>
                  <a:pt x="343" y="322"/>
                  <a:pt x="343" y="323"/>
                </a:cubicBezTo>
                <a:cubicBezTo>
                  <a:pt x="343" y="323"/>
                  <a:pt x="343" y="323"/>
                  <a:pt x="343" y="323"/>
                </a:cubicBezTo>
                <a:cubicBezTo>
                  <a:pt x="343" y="323"/>
                  <a:pt x="343" y="323"/>
                  <a:pt x="343" y="323"/>
                </a:cubicBezTo>
                <a:cubicBezTo>
                  <a:pt x="343" y="323"/>
                  <a:pt x="343" y="323"/>
                  <a:pt x="343" y="323"/>
                </a:cubicBezTo>
                <a:cubicBezTo>
                  <a:pt x="342" y="324"/>
                  <a:pt x="342" y="324"/>
                  <a:pt x="341" y="324"/>
                </a:cubicBezTo>
                <a:cubicBezTo>
                  <a:pt x="341" y="324"/>
                  <a:pt x="341" y="324"/>
                  <a:pt x="341" y="324"/>
                </a:cubicBezTo>
                <a:cubicBezTo>
                  <a:pt x="341" y="324"/>
                  <a:pt x="340" y="324"/>
                  <a:pt x="340" y="323"/>
                </a:cubicBezTo>
                <a:close/>
                <a:moveTo>
                  <a:pt x="47" y="323"/>
                </a:moveTo>
                <a:cubicBezTo>
                  <a:pt x="47" y="323"/>
                  <a:pt x="47" y="323"/>
                  <a:pt x="47" y="323"/>
                </a:cubicBezTo>
                <a:cubicBezTo>
                  <a:pt x="47" y="323"/>
                  <a:pt x="47" y="323"/>
                  <a:pt x="47" y="323"/>
                </a:cubicBezTo>
                <a:cubicBezTo>
                  <a:pt x="46" y="322"/>
                  <a:pt x="46" y="320"/>
                  <a:pt x="47" y="320"/>
                </a:cubicBezTo>
                <a:cubicBezTo>
                  <a:pt x="47" y="320"/>
                  <a:pt x="47" y="320"/>
                  <a:pt x="47" y="320"/>
                </a:cubicBezTo>
                <a:cubicBezTo>
                  <a:pt x="48" y="319"/>
                  <a:pt x="50" y="319"/>
                  <a:pt x="50" y="320"/>
                </a:cubicBezTo>
                <a:cubicBezTo>
                  <a:pt x="50" y="320"/>
                  <a:pt x="50" y="320"/>
                  <a:pt x="50" y="320"/>
                </a:cubicBezTo>
                <a:cubicBezTo>
                  <a:pt x="51" y="321"/>
                  <a:pt x="51" y="322"/>
                  <a:pt x="50" y="323"/>
                </a:cubicBezTo>
                <a:cubicBezTo>
                  <a:pt x="50" y="323"/>
                  <a:pt x="50" y="323"/>
                  <a:pt x="50" y="323"/>
                </a:cubicBezTo>
                <a:cubicBezTo>
                  <a:pt x="50" y="323"/>
                  <a:pt x="49" y="323"/>
                  <a:pt x="49" y="323"/>
                </a:cubicBezTo>
                <a:cubicBezTo>
                  <a:pt x="49" y="323"/>
                  <a:pt x="49" y="323"/>
                  <a:pt x="49" y="323"/>
                </a:cubicBezTo>
                <a:cubicBezTo>
                  <a:pt x="48" y="323"/>
                  <a:pt x="48" y="323"/>
                  <a:pt x="47" y="323"/>
                </a:cubicBezTo>
                <a:close/>
                <a:moveTo>
                  <a:pt x="344" y="318"/>
                </a:moveTo>
                <a:cubicBezTo>
                  <a:pt x="343" y="317"/>
                  <a:pt x="343" y="316"/>
                  <a:pt x="344" y="315"/>
                </a:cubicBezTo>
                <a:cubicBezTo>
                  <a:pt x="344" y="315"/>
                  <a:pt x="344" y="315"/>
                  <a:pt x="344" y="315"/>
                </a:cubicBezTo>
                <a:cubicBezTo>
                  <a:pt x="345" y="314"/>
                  <a:pt x="346" y="314"/>
                  <a:pt x="347" y="314"/>
                </a:cubicBezTo>
                <a:cubicBezTo>
                  <a:pt x="347" y="314"/>
                  <a:pt x="347" y="314"/>
                  <a:pt x="347" y="314"/>
                </a:cubicBezTo>
                <a:cubicBezTo>
                  <a:pt x="348" y="315"/>
                  <a:pt x="348" y="317"/>
                  <a:pt x="347" y="317"/>
                </a:cubicBezTo>
                <a:cubicBezTo>
                  <a:pt x="347" y="317"/>
                  <a:pt x="347" y="317"/>
                  <a:pt x="347" y="317"/>
                </a:cubicBezTo>
                <a:cubicBezTo>
                  <a:pt x="347" y="318"/>
                  <a:pt x="346" y="318"/>
                  <a:pt x="346" y="318"/>
                </a:cubicBezTo>
                <a:cubicBezTo>
                  <a:pt x="346" y="318"/>
                  <a:pt x="346" y="318"/>
                  <a:pt x="346" y="318"/>
                </a:cubicBezTo>
                <a:cubicBezTo>
                  <a:pt x="345" y="318"/>
                  <a:pt x="345" y="318"/>
                  <a:pt x="344" y="318"/>
                </a:cubicBezTo>
                <a:close/>
                <a:moveTo>
                  <a:pt x="42" y="317"/>
                </a:moveTo>
                <a:cubicBezTo>
                  <a:pt x="42" y="316"/>
                  <a:pt x="42" y="315"/>
                  <a:pt x="43" y="314"/>
                </a:cubicBezTo>
                <a:cubicBezTo>
                  <a:pt x="43" y="314"/>
                  <a:pt x="43" y="314"/>
                  <a:pt x="43" y="314"/>
                </a:cubicBezTo>
                <a:cubicBezTo>
                  <a:pt x="44" y="313"/>
                  <a:pt x="45" y="313"/>
                  <a:pt x="46" y="314"/>
                </a:cubicBezTo>
                <a:cubicBezTo>
                  <a:pt x="46" y="314"/>
                  <a:pt x="46" y="314"/>
                  <a:pt x="46" y="314"/>
                </a:cubicBezTo>
                <a:cubicBezTo>
                  <a:pt x="47" y="315"/>
                  <a:pt x="46" y="317"/>
                  <a:pt x="45" y="317"/>
                </a:cubicBezTo>
                <a:cubicBezTo>
                  <a:pt x="45" y="317"/>
                  <a:pt x="45" y="317"/>
                  <a:pt x="45" y="317"/>
                </a:cubicBezTo>
                <a:cubicBezTo>
                  <a:pt x="45" y="318"/>
                  <a:pt x="45" y="318"/>
                  <a:pt x="44" y="318"/>
                </a:cubicBezTo>
                <a:cubicBezTo>
                  <a:pt x="44" y="318"/>
                  <a:pt x="44" y="318"/>
                  <a:pt x="44" y="318"/>
                </a:cubicBezTo>
                <a:cubicBezTo>
                  <a:pt x="44" y="318"/>
                  <a:pt x="43" y="318"/>
                  <a:pt x="42" y="317"/>
                </a:cubicBezTo>
                <a:close/>
                <a:moveTo>
                  <a:pt x="349" y="312"/>
                </a:moveTo>
                <a:cubicBezTo>
                  <a:pt x="348" y="311"/>
                  <a:pt x="348" y="310"/>
                  <a:pt x="348" y="309"/>
                </a:cubicBezTo>
                <a:cubicBezTo>
                  <a:pt x="348" y="309"/>
                  <a:pt x="348" y="309"/>
                  <a:pt x="348" y="309"/>
                </a:cubicBezTo>
                <a:cubicBezTo>
                  <a:pt x="349" y="308"/>
                  <a:pt x="350" y="308"/>
                  <a:pt x="351" y="309"/>
                </a:cubicBezTo>
                <a:cubicBezTo>
                  <a:pt x="351" y="309"/>
                  <a:pt x="351" y="309"/>
                  <a:pt x="351" y="309"/>
                </a:cubicBezTo>
                <a:cubicBezTo>
                  <a:pt x="352" y="309"/>
                  <a:pt x="352" y="311"/>
                  <a:pt x="352" y="312"/>
                </a:cubicBezTo>
                <a:cubicBezTo>
                  <a:pt x="352" y="312"/>
                  <a:pt x="352" y="312"/>
                  <a:pt x="352" y="312"/>
                </a:cubicBezTo>
                <a:cubicBezTo>
                  <a:pt x="352" y="312"/>
                  <a:pt x="352" y="312"/>
                  <a:pt x="352" y="312"/>
                </a:cubicBezTo>
                <a:cubicBezTo>
                  <a:pt x="352" y="312"/>
                  <a:pt x="352" y="312"/>
                  <a:pt x="352" y="312"/>
                </a:cubicBezTo>
                <a:cubicBezTo>
                  <a:pt x="351" y="312"/>
                  <a:pt x="351" y="313"/>
                  <a:pt x="350" y="313"/>
                </a:cubicBezTo>
                <a:cubicBezTo>
                  <a:pt x="350" y="313"/>
                  <a:pt x="350" y="313"/>
                  <a:pt x="350" y="313"/>
                </a:cubicBezTo>
                <a:cubicBezTo>
                  <a:pt x="350" y="313"/>
                  <a:pt x="349" y="312"/>
                  <a:pt x="349" y="312"/>
                </a:cubicBezTo>
                <a:close/>
                <a:moveTo>
                  <a:pt x="38" y="311"/>
                </a:moveTo>
                <a:cubicBezTo>
                  <a:pt x="37" y="310"/>
                  <a:pt x="38" y="309"/>
                  <a:pt x="38" y="308"/>
                </a:cubicBezTo>
                <a:cubicBezTo>
                  <a:pt x="38" y="308"/>
                  <a:pt x="38" y="308"/>
                  <a:pt x="38" y="308"/>
                </a:cubicBezTo>
                <a:cubicBezTo>
                  <a:pt x="39" y="308"/>
                  <a:pt x="41" y="308"/>
                  <a:pt x="41" y="309"/>
                </a:cubicBezTo>
                <a:cubicBezTo>
                  <a:pt x="41" y="309"/>
                  <a:pt x="41" y="309"/>
                  <a:pt x="41" y="309"/>
                </a:cubicBezTo>
                <a:cubicBezTo>
                  <a:pt x="42" y="310"/>
                  <a:pt x="42" y="311"/>
                  <a:pt x="41" y="312"/>
                </a:cubicBezTo>
                <a:cubicBezTo>
                  <a:pt x="41" y="312"/>
                  <a:pt x="41" y="312"/>
                  <a:pt x="41" y="312"/>
                </a:cubicBezTo>
                <a:cubicBezTo>
                  <a:pt x="41" y="312"/>
                  <a:pt x="40" y="312"/>
                  <a:pt x="40" y="312"/>
                </a:cubicBezTo>
                <a:cubicBezTo>
                  <a:pt x="40" y="312"/>
                  <a:pt x="40" y="312"/>
                  <a:pt x="40" y="312"/>
                </a:cubicBezTo>
                <a:cubicBezTo>
                  <a:pt x="39" y="312"/>
                  <a:pt x="38" y="312"/>
                  <a:pt x="38" y="311"/>
                </a:cubicBezTo>
                <a:close/>
                <a:moveTo>
                  <a:pt x="353" y="306"/>
                </a:moveTo>
                <a:cubicBezTo>
                  <a:pt x="352" y="306"/>
                  <a:pt x="352" y="304"/>
                  <a:pt x="353" y="303"/>
                </a:cubicBezTo>
                <a:cubicBezTo>
                  <a:pt x="353" y="303"/>
                  <a:pt x="353" y="303"/>
                  <a:pt x="353" y="303"/>
                </a:cubicBezTo>
                <a:cubicBezTo>
                  <a:pt x="353" y="302"/>
                  <a:pt x="355" y="302"/>
                  <a:pt x="355" y="303"/>
                </a:cubicBezTo>
                <a:cubicBezTo>
                  <a:pt x="355" y="303"/>
                  <a:pt x="355" y="303"/>
                  <a:pt x="355" y="303"/>
                </a:cubicBezTo>
                <a:cubicBezTo>
                  <a:pt x="356" y="303"/>
                  <a:pt x="357" y="305"/>
                  <a:pt x="356" y="306"/>
                </a:cubicBezTo>
                <a:cubicBezTo>
                  <a:pt x="356" y="306"/>
                  <a:pt x="356" y="306"/>
                  <a:pt x="356" y="306"/>
                </a:cubicBezTo>
                <a:cubicBezTo>
                  <a:pt x="356" y="306"/>
                  <a:pt x="355" y="307"/>
                  <a:pt x="354" y="307"/>
                </a:cubicBezTo>
                <a:cubicBezTo>
                  <a:pt x="354" y="307"/>
                  <a:pt x="354" y="307"/>
                  <a:pt x="354" y="307"/>
                </a:cubicBezTo>
                <a:cubicBezTo>
                  <a:pt x="354" y="307"/>
                  <a:pt x="353" y="307"/>
                  <a:pt x="353" y="306"/>
                </a:cubicBezTo>
                <a:close/>
                <a:moveTo>
                  <a:pt x="34" y="305"/>
                </a:moveTo>
                <a:cubicBezTo>
                  <a:pt x="33" y="304"/>
                  <a:pt x="33" y="303"/>
                  <a:pt x="34" y="302"/>
                </a:cubicBezTo>
                <a:cubicBezTo>
                  <a:pt x="34" y="302"/>
                  <a:pt x="34" y="302"/>
                  <a:pt x="34" y="302"/>
                </a:cubicBezTo>
                <a:cubicBezTo>
                  <a:pt x="35" y="302"/>
                  <a:pt x="37" y="302"/>
                  <a:pt x="37" y="303"/>
                </a:cubicBezTo>
                <a:cubicBezTo>
                  <a:pt x="37" y="303"/>
                  <a:pt x="37" y="303"/>
                  <a:pt x="37" y="303"/>
                </a:cubicBezTo>
                <a:cubicBezTo>
                  <a:pt x="38" y="304"/>
                  <a:pt x="38" y="305"/>
                  <a:pt x="37" y="306"/>
                </a:cubicBezTo>
                <a:cubicBezTo>
                  <a:pt x="37" y="306"/>
                  <a:pt x="37" y="306"/>
                  <a:pt x="37" y="306"/>
                </a:cubicBezTo>
                <a:cubicBezTo>
                  <a:pt x="36" y="306"/>
                  <a:pt x="36" y="306"/>
                  <a:pt x="36" y="306"/>
                </a:cubicBezTo>
                <a:cubicBezTo>
                  <a:pt x="36" y="306"/>
                  <a:pt x="36" y="306"/>
                  <a:pt x="36" y="306"/>
                </a:cubicBezTo>
                <a:cubicBezTo>
                  <a:pt x="35" y="306"/>
                  <a:pt x="34" y="306"/>
                  <a:pt x="34" y="305"/>
                </a:cubicBezTo>
                <a:close/>
                <a:moveTo>
                  <a:pt x="357" y="300"/>
                </a:moveTo>
                <a:cubicBezTo>
                  <a:pt x="356" y="300"/>
                  <a:pt x="356" y="298"/>
                  <a:pt x="356" y="297"/>
                </a:cubicBezTo>
                <a:cubicBezTo>
                  <a:pt x="356" y="297"/>
                  <a:pt x="356" y="297"/>
                  <a:pt x="356" y="297"/>
                </a:cubicBezTo>
                <a:cubicBezTo>
                  <a:pt x="357" y="296"/>
                  <a:pt x="358" y="296"/>
                  <a:pt x="359" y="297"/>
                </a:cubicBezTo>
                <a:cubicBezTo>
                  <a:pt x="359" y="297"/>
                  <a:pt x="359" y="297"/>
                  <a:pt x="359" y="297"/>
                </a:cubicBezTo>
                <a:cubicBezTo>
                  <a:pt x="360" y="297"/>
                  <a:pt x="361" y="299"/>
                  <a:pt x="360" y="300"/>
                </a:cubicBezTo>
                <a:cubicBezTo>
                  <a:pt x="360" y="300"/>
                  <a:pt x="360" y="300"/>
                  <a:pt x="360" y="300"/>
                </a:cubicBezTo>
                <a:cubicBezTo>
                  <a:pt x="360" y="300"/>
                  <a:pt x="360" y="300"/>
                  <a:pt x="360" y="300"/>
                </a:cubicBezTo>
                <a:cubicBezTo>
                  <a:pt x="360" y="300"/>
                  <a:pt x="360" y="300"/>
                  <a:pt x="360" y="300"/>
                </a:cubicBezTo>
                <a:cubicBezTo>
                  <a:pt x="360" y="300"/>
                  <a:pt x="359" y="301"/>
                  <a:pt x="358" y="301"/>
                </a:cubicBezTo>
                <a:cubicBezTo>
                  <a:pt x="358" y="301"/>
                  <a:pt x="358" y="301"/>
                  <a:pt x="358" y="301"/>
                </a:cubicBezTo>
                <a:cubicBezTo>
                  <a:pt x="358" y="301"/>
                  <a:pt x="357" y="300"/>
                  <a:pt x="357" y="300"/>
                </a:cubicBezTo>
                <a:close/>
                <a:moveTo>
                  <a:pt x="30" y="299"/>
                </a:moveTo>
                <a:cubicBezTo>
                  <a:pt x="30" y="299"/>
                  <a:pt x="30" y="299"/>
                  <a:pt x="30" y="299"/>
                </a:cubicBezTo>
                <a:cubicBezTo>
                  <a:pt x="30" y="299"/>
                  <a:pt x="30" y="299"/>
                  <a:pt x="30" y="299"/>
                </a:cubicBezTo>
                <a:cubicBezTo>
                  <a:pt x="29" y="298"/>
                  <a:pt x="29" y="297"/>
                  <a:pt x="30" y="296"/>
                </a:cubicBezTo>
                <a:cubicBezTo>
                  <a:pt x="30" y="296"/>
                  <a:pt x="30" y="296"/>
                  <a:pt x="30" y="296"/>
                </a:cubicBezTo>
                <a:cubicBezTo>
                  <a:pt x="31" y="296"/>
                  <a:pt x="33" y="296"/>
                  <a:pt x="33" y="297"/>
                </a:cubicBezTo>
                <a:cubicBezTo>
                  <a:pt x="33" y="297"/>
                  <a:pt x="33" y="297"/>
                  <a:pt x="33" y="297"/>
                </a:cubicBezTo>
                <a:cubicBezTo>
                  <a:pt x="34" y="298"/>
                  <a:pt x="34" y="299"/>
                  <a:pt x="33" y="300"/>
                </a:cubicBezTo>
                <a:cubicBezTo>
                  <a:pt x="33" y="300"/>
                  <a:pt x="33" y="300"/>
                  <a:pt x="33" y="300"/>
                </a:cubicBezTo>
                <a:cubicBezTo>
                  <a:pt x="32" y="300"/>
                  <a:pt x="32" y="300"/>
                  <a:pt x="32" y="300"/>
                </a:cubicBezTo>
                <a:cubicBezTo>
                  <a:pt x="32" y="300"/>
                  <a:pt x="32" y="300"/>
                  <a:pt x="32" y="300"/>
                </a:cubicBezTo>
                <a:cubicBezTo>
                  <a:pt x="31" y="300"/>
                  <a:pt x="30" y="300"/>
                  <a:pt x="30" y="299"/>
                </a:cubicBezTo>
                <a:close/>
                <a:moveTo>
                  <a:pt x="361" y="294"/>
                </a:moveTo>
                <a:cubicBezTo>
                  <a:pt x="360" y="294"/>
                  <a:pt x="360" y="292"/>
                  <a:pt x="360" y="291"/>
                </a:cubicBezTo>
                <a:cubicBezTo>
                  <a:pt x="360" y="291"/>
                  <a:pt x="360" y="291"/>
                  <a:pt x="360" y="291"/>
                </a:cubicBezTo>
                <a:cubicBezTo>
                  <a:pt x="361" y="290"/>
                  <a:pt x="362" y="290"/>
                  <a:pt x="363" y="290"/>
                </a:cubicBezTo>
                <a:cubicBezTo>
                  <a:pt x="363" y="290"/>
                  <a:pt x="363" y="290"/>
                  <a:pt x="363" y="290"/>
                </a:cubicBezTo>
                <a:cubicBezTo>
                  <a:pt x="364" y="291"/>
                  <a:pt x="364" y="292"/>
                  <a:pt x="364" y="293"/>
                </a:cubicBezTo>
                <a:cubicBezTo>
                  <a:pt x="364" y="293"/>
                  <a:pt x="364" y="293"/>
                  <a:pt x="364" y="293"/>
                </a:cubicBezTo>
                <a:cubicBezTo>
                  <a:pt x="364" y="293"/>
                  <a:pt x="364" y="293"/>
                  <a:pt x="364" y="293"/>
                </a:cubicBezTo>
                <a:cubicBezTo>
                  <a:pt x="364" y="293"/>
                  <a:pt x="364" y="293"/>
                  <a:pt x="364" y="293"/>
                </a:cubicBezTo>
                <a:cubicBezTo>
                  <a:pt x="363" y="294"/>
                  <a:pt x="363" y="294"/>
                  <a:pt x="362" y="294"/>
                </a:cubicBezTo>
                <a:cubicBezTo>
                  <a:pt x="362" y="294"/>
                  <a:pt x="362" y="294"/>
                  <a:pt x="362" y="294"/>
                </a:cubicBezTo>
                <a:cubicBezTo>
                  <a:pt x="362" y="294"/>
                  <a:pt x="361" y="294"/>
                  <a:pt x="361" y="294"/>
                </a:cubicBezTo>
                <a:close/>
                <a:moveTo>
                  <a:pt x="26" y="293"/>
                </a:moveTo>
                <a:cubicBezTo>
                  <a:pt x="25" y="292"/>
                  <a:pt x="26" y="291"/>
                  <a:pt x="27" y="290"/>
                </a:cubicBezTo>
                <a:cubicBezTo>
                  <a:pt x="27" y="290"/>
                  <a:pt x="27" y="290"/>
                  <a:pt x="27" y="290"/>
                </a:cubicBezTo>
                <a:cubicBezTo>
                  <a:pt x="28" y="289"/>
                  <a:pt x="29" y="290"/>
                  <a:pt x="30" y="291"/>
                </a:cubicBezTo>
                <a:cubicBezTo>
                  <a:pt x="30" y="291"/>
                  <a:pt x="30" y="291"/>
                  <a:pt x="30" y="291"/>
                </a:cubicBezTo>
                <a:cubicBezTo>
                  <a:pt x="30" y="292"/>
                  <a:pt x="30" y="293"/>
                  <a:pt x="29" y="294"/>
                </a:cubicBezTo>
                <a:cubicBezTo>
                  <a:pt x="29" y="294"/>
                  <a:pt x="29" y="294"/>
                  <a:pt x="29" y="294"/>
                </a:cubicBezTo>
                <a:cubicBezTo>
                  <a:pt x="29" y="294"/>
                  <a:pt x="28" y="294"/>
                  <a:pt x="28" y="294"/>
                </a:cubicBezTo>
                <a:cubicBezTo>
                  <a:pt x="28" y="294"/>
                  <a:pt x="28" y="294"/>
                  <a:pt x="28" y="294"/>
                </a:cubicBezTo>
                <a:cubicBezTo>
                  <a:pt x="27" y="294"/>
                  <a:pt x="26" y="294"/>
                  <a:pt x="26" y="293"/>
                </a:cubicBezTo>
                <a:close/>
                <a:moveTo>
                  <a:pt x="365" y="288"/>
                </a:moveTo>
                <a:cubicBezTo>
                  <a:pt x="364" y="287"/>
                  <a:pt x="363" y="286"/>
                  <a:pt x="364" y="285"/>
                </a:cubicBezTo>
                <a:cubicBezTo>
                  <a:pt x="364" y="285"/>
                  <a:pt x="364" y="285"/>
                  <a:pt x="364" y="285"/>
                </a:cubicBezTo>
                <a:cubicBezTo>
                  <a:pt x="364" y="284"/>
                  <a:pt x="366" y="284"/>
                  <a:pt x="367" y="284"/>
                </a:cubicBezTo>
                <a:cubicBezTo>
                  <a:pt x="367" y="284"/>
                  <a:pt x="367" y="284"/>
                  <a:pt x="367" y="284"/>
                </a:cubicBezTo>
                <a:cubicBezTo>
                  <a:pt x="368" y="285"/>
                  <a:pt x="368" y="286"/>
                  <a:pt x="367" y="287"/>
                </a:cubicBezTo>
                <a:cubicBezTo>
                  <a:pt x="367" y="287"/>
                  <a:pt x="367" y="287"/>
                  <a:pt x="367" y="287"/>
                </a:cubicBezTo>
                <a:cubicBezTo>
                  <a:pt x="367" y="288"/>
                  <a:pt x="366" y="288"/>
                  <a:pt x="366" y="288"/>
                </a:cubicBezTo>
                <a:cubicBezTo>
                  <a:pt x="366" y="288"/>
                  <a:pt x="366" y="288"/>
                  <a:pt x="366" y="288"/>
                </a:cubicBezTo>
                <a:cubicBezTo>
                  <a:pt x="365" y="288"/>
                  <a:pt x="365" y="288"/>
                  <a:pt x="365" y="288"/>
                </a:cubicBezTo>
                <a:close/>
                <a:moveTo>
                  <a:pt x="23" y="287"/>
                </a:moveTo>
                <a:cubicBezTo>
                  <a:pt x="22" y="286"/>
                  <a:pt x="22" y="284"/>
                  <a:pt x="23" y="284"/>
                </a:cubicBezTo>
                <a:cubicBezTo>
                  <a:pt x="23" y="284"/>
                  <a:pt x="23" y="284"/>
                  <a:pt x="23" y="284"/>
                </a:cubicBezTo>
                <a:cubicBezTo>
                  <a:pt x="24" y="283"/>
                  <a:pt x="26" y="284"/>
                  <a:pt x="26" y="285"/>
                </a:cubicBezTo>
                <a:cubicBezTo>
                  <a:pt x="26" y="285"/>
                  <a:pt x="26" y="285"/>
                  <a:pt x="26" y="285"/>
                </a:cubicBezTo>
                <a:cubicBezTo>
                  <a:pt x="27" y="286"/>
                  <a:pt x="26" y="287"/>
                  <a:pt x="25" y="287"/>
                </a:cubicBezTo>
                <a:cubicBezTo>
                  <a:pt x="25" y="287"/>
                  <a:pt x="25" y="287"/>
                  <a:pt x="25" y="287"/>
                </a:cubicBezTo>
                <a:cubicBezTo>
                  <a:pt x="25" y="288"/>
                  <a:pt x="25" y="288"/>
                  <a:pt x="24" y="288"/>
                </a:cubicBezTo>
                <a:cubicBezTo>
                  <a:pt x="24" y="288"/>
                  <a:pt x="24" y="288"/>
                  <a:pt x="24" y="288"/>
                </a:cubicBezTo>
                <a:cubicBezTo>
                  <a:pt x="24" y="288"/>
                  <a:pt x="23" y="287"/>
                  <a:pt x="23" y="287"/>
                </a:cubicBezTo>
                <a:close/>
                <a:moveTo>
                  <a:pt x="368" y="281"/>
                </a:moveTo>
                <a:cubicBezTo>
                  <a:pt x="367" y="281"/>
                  <a:pt x="366" y="280"/>
                  <a:pt x="367" y="279"/>
                </a:cubicBezTo>
                <a:cubicBezTo>
                  <a:pt x="367" y="279"/>
                  <a:pt x="367" y="279"/>
                  <a:pt x="367" y="279"/>
                </a:cubicBezTo>
                <a:cubicBezTo>
                  <a:pt x="367" y="278"/>
                  <a:pt x="369" y="277"/>
                  <a:pt x="370" y="278"/>
                </a:cubicBezTo>
                <a:cubicBezTo>
                  <a:pt x="370" y="278"/>
                  <a:pt x="370" y="278"/>
                  <a:pt x="370" y="278"/>
                </a:cubicBezTo>
                <a:cubicBezTo>
                  <a:pt x="371" y="278"/>
                  <a:pt x="371" y="279"/>
                  <a:pt x="371" y="280"/>
                </a:cubicBezTo>
                <a:cubicBezTo>
                  <a:pt x="371" y="280"/>
                  <a:pt x="371" y="280"/>
                  <a:pt x="371" y="280"/>
                </a:cubicBezTo>
                <a:cubicBezTo>
                  <a:pt x="370" y="281"/>
                  <a:pt x="370" y="282"/>
                  <a:pt x="369" y="282"/>
                </a:cubicBezTo>
                <a:cubicBezTo>
                  <a:pt x="369" y="282"/>
                  <a:pt x="369" y="282"/>
                  <a:pt x="369" y="282"/>
                </a:cubicBezTo>
                <a:cubicBezTo>
                  <a:pt x="369" y="282"/>
                  <a:pt x="368" y="282"/>
                  <a:pt x="368" y="281"/>
                </a:cubicBezTo>
                <a:close/>
                <a:moveTo>
                  <a:pt x="19" y="280"/>
                </a:moveTo>
                <a:cubicBezTo>
                  <a:pt x="19" y="279"/>
                  <a:pt x="19" y="278"/>
                  <a:pt x="20" y="277"/>
                </a:cubicBezTo>
                <a:cubicBezTo>
                  <a:pt x="20" y="277"/>
                  <a:pt x="20" y="277"/>
                  <a:pt x="20" y="277"/>
                </a:cubicBezTo>
                <a:cubicBezTo>
                  <a:pt x="21" y="277"/>
                  <a:pt x="23" y="277"/>
                  <a:pt x="23" y="278"/>
                </a:cubicBezTo>
                <a:cubicBezTo>
                  <a:pt x="23" y="278"/>
                  <a:pt x="23" y="278"/>
                  <a:pt x="23" y="278"/>
                </a:cubicBezTo>
                <a:cubicBezTo>
                  <a:pt x="24" y="279"/>
                  <a:pt x="23" y="281"/>
                  <a:pt x="22" y="281"/>
                </a:cubicBezTo>
                <a:cubicBezTo>
                  <a:pt x="22" y="281"/>
                  <a:pt x="22" y="281"/>
                  <a:pt x="22" y="281"/>
                </a:cubicBezTo>
                <a:cubicBezTo>
                  <a:pt x="22" y="281"/>
                  <a:pt x="21" y="281"/>
                  <a:pt x="21" y="281"/>
                </a:cubicBezTo>
                <a:cubicBezTo>
                  <a:pt x="21" y="281"/>
                  <a:pt x="21" y="281"/>
                  <a:pt x="21" y="281"/>
                </a:cubicBezTo>
                <a:cubicBezTo>
                  <a:pt x="20" y="281"/>
                  <a:pt x="20" y="281"/>
                  <a:pt x="19" y="280"/>
                </a:cubicBezTo>
                <a:close/>
                <a:moveTo>
                  <a:pt x="371" y="275"/>
                </a:moveTo>
                <a:cubicBezTo>
                  <a:pt x="370" y="274"/>
                  <a:pt x="369" y="273"/>
                  <a:pt x="370" y="272"/>
                </a:cubicBezTo>
                <a:cubicBezTo>
                  <a:pt x="370" y="272"/>
                  <a:pt x="370" y="272"/>
                  <a:pt x="370" y="272"/>
                </a:cubicBezTo>
                <a:cubicBezTo>
                  <a:pt x="370" y="271"/>
                  <a:pt x="372" y="271"/>
                  <a:pt x="373" y="271"/>
                </a:cubicBezTo>
                <a:cubicBezTo>
                  <a:pt x="373" y="271"/>
                  <a:pt x="373" y="271"/>
                  <a:pt x="373" y="271"/>
                </a:cubicBezTo>
                <a:cubicBezTo>
                  <a:pt x="374" y="272"/>
                  <a:pt x="374" y="273"/>
                  <a:pt x="374" y="274"/>
                </a:cubicBezTo>
                <a:cubicBezTo>
                  <a:pt x="374" y="274"/>
                  <a:pt x="374" y="274"/>
                  <a:pt x="374" y="274"/>
                </a:cubicBezTo>
                <a:cubicBezTo>
                  <a:pt x="373" y="275"/>
                  <a:pt x="373" y="275"/>
                  <a:pt x="372" y="275"/>
                </a:cubicBezTo>
                <a:cubicBezTo>
                  <a:pt x="372" y="275"/>
                  <a:pt x="372" y="275"/>
                  <a:pt x="372" y="275"/>
                </a:cubicBezTo>
                <a:cubicBezTo>
                  <a:pt x="372" y="275"/>
                  <a:pt x="371" y="275"/>
                  <a:pt x="371" y="275"/>
                </a:cubicBezTo>
                <a:close/>
                <a:moveTo>
                  <a:pt x="16" y="273"/>
                </a:moveTo>
                <a:cubicBezTo>
                  <a:pt x="16" y="272"/>
                  <a:pt x="16" y="271"/>
                  <a:pt x="17" y="271"/>
                </a:cubicBezTo>
                <a:cubicBezTo>
                  <a:pt x="17" y="271"/>
                  <a:pt x="17" y="271"/>
                  <a:pt x="17" y="271"/>
                </a:cubicBezTo>
                <a:cubicBezTo>
                  <a:pt x="18" y="270"/>
                  <a:pt x="20" y="271"/>
                  <a:pt x="20" y="272"/>
                </a:cubicBezTo>
                <a:cubicBezTo>
                  <a:pt x="20" y="272"/>
                  <a:pt x="20" y="272"/>
                  <a:pt x="20" y="272"/>
                </a:cubicBezTo>
                <a:cubicBezTo>
                  <a:pt x="21" y="273"/>
                  <a:pt x="20" y="274"/>
                  <a:pt x="19" y="275"/>
                </a:cubicBezTo>
                <a:cubicBezTo>
                  <a:pt x="19" y="275"/>
                  <a:pt x="19" y="275"/>
                  <a:pt x="19" y="275"/>
                </a:cubicBezTo>
                <a:cubicBezTo>
                  <a:pt x="19" y="275"/>
                  <a:pt x="18" y="275"/>
                  <a:pt x="18" y="275"/>
                </a:cubicBezTo>
                <a:cubicBezTo>
                  <a:pt x="18" y="275"/>
                  <a:pt x="18" y="275"/>
                  <a:pt x="18" y="275"/>
                </a:cubicBezTo>
                <a:cubicBezTo>
                  <a:pt x="17" y="275"/>
                  <a:pt x="17" y="274"/>
                  <a:pt x="16" y="273"/>
                </a:cubicBezTo>
                <a:close/>
                <a:moveTo>
                  <a:pt x="374" y="268"/>
                </a:moveTo>
                <a:cubicBezTo>
                  <a:pt x="373" y="268"/>
                  <a:pt x="372" y="267"/>
                  <a:pt x="373" y="266"/>
                </a:cubicBezTo>
                <a:cubicBezTo>
                  <a:pt x="373" y="266"/>
                  <a:pt x="373" y="266"/>
                  <a:pt x="373" y="266"/>
                </a:cubicBezTo>
                <a:cubicBezTo>
                  <a:pt x="373" y="264"/>
                  <a:pt x="374" y="264"/>
                  <a:pt x="375" y="264"/>
                </a:cubicBezTo>
                <a:cubicBezTo>
                  <a:pt x="375" y="264"/>
                  <a:pt x="375" y="264"/>
                  <a:pt x="375" y="264"/>
                </a:cubicBezTo>
                <a:cubicBezTo>
                  <a:pt x="377" y="265"/>
                  <a:pt x="377" y="266"/>
                  <a:pt x="377" y="267"/>
                </a:cubicBezTo>
                <a:cubicBezTo>
                  <a:pt x="377" y="267"/>
                  <a:pt x="377" y="267"/>
                  <a:pt x="377" y="267"/>
                </a:cubicBezTo>
                <a:cubicBezTo>
                  <a:pt x="376" y="268"/>
                  <a:pt x="375" y="268"/>
                  <a:pt x="375" y="268"/>
                </a:cubicBezTo>
                <a:cubicBezTo>
                  <a:pt x="375" y="268"/>
                  <a:pt x="375" y="268"/>
                  <a:pt x="375" y="268"/>
                </a:cubicBezTo>
                <a:cubicBezTo>
                  <a:pt x="374" y="268"/>
                  <a:pt x="374" y="268"/>
                  <a:pt x="374" y="268"/>
                </a:cubicBezTo>
                <a:close/>
                <a:moveTo>
                  <a:pt x="13" y="267"/>
                </a:moveTo>
                <a:cubicBezTo>
                  <a:pt x="13" y="267"/>
                  <a:pt x="13" y="267"/>
                  <a:pt x="13" y="267"/>
                </a:cubicBezTo>
                <a:cubicBezTo>
                  <a:pt x="13" y="267"/>
                  <a:pt x="13" y="267"/>
                  <a:pt x="13" y="267"/>
                </a:cubicBezTo>
                <a:cubicBezTo>
                  <a:pt x="13" y="266"/>
                  <a:pt x="13" y="264"/>
                  <a:pt x="15" y="264"/>
                </a:cubicBezTo>
                <a:cubicBezTo>
                  <a:pt x="15" y="264"/>
                  <a:pt x="15" y="264"/>
                  <a:pt x="15" y="264"/>
                </a:cubicBezTo>
                <a:cubicBezTo>
                  <a:pt x="16" y="264"/>
                  <a:pt x="17" y="264"/>
                  <a:pt x="17" y="265"/>
                </a:cubicBezTo>
                <a:cubicBezTo>
                  <a:pt x="17" y="265"/>
                  <a:pt x="17" y="265"/>
                  <a:pt x="17" y="265"/>
                </a:cubicBezTo>
                <a:cubicBezTo>
                  <a:pt x="18" y="266"/>
                  <a:pt x="17" y="267"/>
                  <a:pt x="16" y="268"/>
                </a:cubicBezTo>
                <a:cubicBezTo>
                  <a:pt x="16" y="268"/>
                  <a:pt x="16" y="268"/>
                  <a:pt x="16" y="268"/>
                </a:cubicBezTo>
                <a:cubicBezTo>
                  <a:pt x="16" y="268"/>
                  <a:pt x="16" y="268"/>
                  <a:pt x="15" y="268"/>
                </a:cubicBezTo>
                <a:cubicBezTo>
                  <a:pt x="15" y="268"/>
                  <a:pt x="15" y="268"/>
                  <a:pt x="15" y="268"/>
                </a:cubicBezTo>
                <a:cubicBezTo>
                  <a:pt x="15" y="268"/>
                  <a:pt x="14" y="268"/>
                  <a:pt x="13" y="267"/>
                </a:cubicBezTo>
                <a:close/>
                <a:moveTo>
                  <a:pt x="376" y="262"/>
                </a:moveTo>
                <a:cubicBezTo>
                  <a:pt x="375" y="261"/>
                  <a:pt x="375" y="260"/>
                  <a:pt x="375" y="259"/>
                </a:cubicBezTo>
                <a:cubicBezTo>
                  <a:pt x="375" y="259"/>
                  <a:pt x="375" y="259"/>
                  <a:pt x="375" y="259"/>
                </a:cubicBezTo>
                <a:cubicBezTo>
                  <a:pt x="376" y="258"/>
                  <a:pt x="377" y="257"/>
                  <a:pt x="378" y="258"/>
                </a:cubicBezTo>
                <a:cubicBezTo>
                  <a:pt x="378" y="258"/>
                  <a:pt x="378" y="258"/>
                  <a:pt x="378" y="258"/>
                </a:cubicBezTo>
                <a:cubicBezTo>
                  <a:pt x="379" y="258"/>
                  <a:pt x="380" y="259"/>
                  <a:pt x="379" y="260"/>
                </a:cubicBezTo>
                <a:cubicBezTo>
                  <a:pt x="379" y="260"/>
                  <a:pt x="379" y="260"/>
                  <a:pt x="379" y="260"/>
                </a:cubicBezTo>
                <a:cubicBezTo>
                  <a:pt x="379" y="261"/>
                  <a:pt x="378" y="262"/>
                  <a:pt x="377" y="262"/>
                </a:cubicBezTo>
                <a:cubicBezTo>
                  <a:pt x="377" y="262"/>
                  <a:pt x="377" y="262"/>
                  <a:pt x="377" y="262"/>
                </a:cubicBezTo>
                <a:cubicBezTo>
                  <a:pt x="377" y="262"/>
                  <a:pt x="377" y="262"/>
                  <a:pt x="376" y="262"/>
                </a:cubicBezTo>
                <a:close/>
                <a:moveTo>
                  <a:pt x="11" y="260"/>
                </a:moveTo>
                <a:cubicBezTo>
                  <a:pt x="10" y="259"/>
                  <a:pt x="11" y="258"/>
                  <a:pt x="12" y="257"/>
                </a:cubicBezTo>
                <a:cubicBezTo>
                  <a:pt x="12" y="257"/>
                  <a:pt x="12" y="257"/>
                  <a:pt x="12" y="257"/>
                </a:cubicBezTo>
                <a:cubicBezTo>
                  <a:pt x="13" y="257"/>
                  <a:pt x="14" y="257"/>
                  <a:pt x="15" y="258"/>
                </a:cubicBezTo>
                <a:cubicBezTo>
                  <a:pt x="15" y="258"/>
                  <a:pt x="15" y="258"/>
                  <a:pt x="15" y="258"/>
                </a:cubicBezTo>
                <a:cubicBezTo>
                  <a:pt x="15" y="260"/>
                  <a:pt x="15" y="261"/>
                  <a:pt x="14" y="261"/>
                </a:cubicBezTo>
                <a:cubicBezTo>
                  <a:pt x="14" y="261"/>
                  <a:pt x="14" y="261"/>
                  <a:pt x="14" y="261"/>
                </a:cubicBezTo>
                <a:cubicBezTo>
                  <a:pt x="13" y="261"/>
                  <a:pt x="13" y="261"/>
                  <a:pt x="13" y="261"/>
                </a:cubicBezTo>
                <a:cubicBezTo>
                  <a:pt x="13" y="261"/>
                  <a:pt x="13" y="261"/>
                  <a:pt x="13" y="261"/>
                </a:cubicBezTo>
                <a:cubicBezTo>
                  <a:pt x="12" y="261"/>
                  <a:pt x="11" y="261"/>
                  <a:pt x="11" y="260"/>
                </a:cubicBezTo>
                <a:close/>
                <a:moveTo>
                  <a:pt x="379" y="255"/>
                </a:moveTo>
                <a:cubicBezTo>
                  <a:pt x="378" y="254"/>
                  <a:pt x="377" y="253"/>
                  <a:pt x="377" y="252"/>
                </a:cubicBezTo>
                <a:cubicBezTo>
                  <a:pt x="377" y="252"/>
                  <a:pt x="377" y="252"/>
                  <a:pt x="377" y="252"/>
                </a:cubicBezTo>
                <a:cubicBezTo>
                  <a:pt x="378" y="251"/>
                  <a:pt x="379" y="250"/>
                  <a:pt x="380" y="251"/>
                </a:cubicBezTo>
                <a:cubicBezTo>
                  <a:pt x="380" y="251"/>
                  <a:pt x="380" y="251"/>
                  <a:pt x="380" y="251"/>
                </a:cubicBezTo>
                <a:cubicBezTo>
                  <a:pt x="381" y="251"/>
                  <a:pt x="382" y="252"/>
                  <a:pt x="381" y="253"/>
                </a:cubicBezTo>
                <a:cubicBezTo>
                  <a:pt x="381" y="253"/>
                  <a:pt x="381" y="253"/>
                  <a:pt x="381" y="253"/>
                </a:cubicBezTo>
                <a:cubicBezTo>
                  <a:pt x="381" y="254"/>
                  <a:pt x="380" y="255"/>
                  <a:pt x="379" y="255"/>
                </a:cubicBezTo>
                <a:cubicBezTo>
                  <a:pt x="379" y="255"/>
                  <a:pt x="379" y="255"/>
                  <a:pt x="379" y="255"/>
                </a:cubicBezTo>
                <a:cubicBezTo>
                  <a:pt x="379" y="255"/>
                  <a:pt x="379" y="255"/>
                  <a:pt x="379" y="255"/>
                </a:cubicBezTo>
                <a:close/>
                <a:moveTo>
                  <a:pt x="9" y="253"/>
                </a:moveTo>
                <a:cubicBezTo>
                  <a:pt x="9" y="253"/>
                  <a:pt x="9" y="253"/>
                  <a:pt x="9" y="253"/>
                </a:cubicBezTo>
                <a:cubicBezTo>
                  <a:pt x="9" y="253"/>
                  <a:pt x="9" y="253"/>
                  <a:pt x="9" y="253"/>
                </a:cubicBezTo>
                <a:cubicBezTo>
                  <a:pt x="8" y="252"/>
                  <a:pt x="9" y="251"/>
                  <a:pt x="10" y="250"/>
                </a:cubicBezTo>
                <a:cubicBezTo>
                  <a:pt x="10" y="250"/>
                  <a:pt x="10" y="250"/>
                  <a:pt x="10" y="250"/>
                </a:cubicBezTo>
                <a:cubicBezTo>
                  <a:pt x="11" y="250"/>
                  <a:pt x="12" y="251"/>
                  <a:pt x="13" y="252"/>
                </a:cubicBezTo>
                <a:cubicBezTo>
                  <a:pt x="13" y="252"/>
                  <a:pt x="13" y="252"/>
                  <a:pt x="13" y="252"/>
                </a:cubicBezTo>
                <a:cubicBezTo>
                  <a:pt x="13" y="253"/>
                  <a:pt x="12" y="254"/>
                  <a:pt x="11" y="254"/>
                </a:cubicBezTo>
                <a:cubicBezTo>
                  <a:pt x="11" y="254"/>
                  <a:pt x="11" y="254"/>
                  <a:pt x="11" y="254"/>
                </a:cubicBezTo>
                <a:cubicBezTo>
                  <a:pt x="11" y="254"/>
                  <a:pt x="11" y="254"/>
                  <a:pt x="11" y="254"/>
                </a:cubicBezTo>
                <a:cubicBezTo>
                  <a:pt x="11" y="254"/>
                  <a:pt x="11" y="254"/>
                  <a:pt x="11" y="254"/>
                </a:cubicBezTo>
                <a:cubicBezTo>
                  <a:pt x="10" y="254"/>
                  <a:pt x="9" y="254"/>
                  <a:pt x="9" y="253"/>
                </a:cubicBezTo>
                <a:close/>
                <a:moveTo>
                  <a:pt x="381" y="248"/>
                </a:moveTo>
                <a:cubicBezTo>
                  <a:pt x="380" y="247"/>
                  <a:pt x="379" y="246"/>
                  <a:pt x="379" y="245"/>
                </a:cubicBezTo>
                <a:cubicBezTo>
                  <a:pt x="379" y="245"/>
                  <a:pt x="379" y="245"/>
                  <a:pt x="379" y="245"/>
                </a:cubicBezTo>
                <a:cubicBezTo>
                  <a:pt x="380" y="244"/>
                  <a:pt x="381" y="243"/>
                  <a:pt x="382" y="244"/>
                </a:cubicBezTo>
                <a:cubicBezTo>
                  <a:pt x="382" y="244"/>
                  <a:pt x="382" y="244"/>
                  <a:pt x="382" y="244"/>
                </a:cubicBezTo>
                <a:cubicBezTo>
                  <a:pt x="383" y="244"/>
                  <a:pt x="384" y="245"/>
                  <a:pt x="384" y="246"/>
                </a:cubicBezTo>
                <a:cubicBezTo>
                  <a:pt x="384" y="246"/>
                  <a:pt x="384" y="246"/>
                  <a:pt x="384" y="246"/>
                </a:cubicBezTo>
                <a:cubicBezTo>
                  <a:pt x="383" y="247"/>
                  <a:pt x="382" y="248"/>
                  <a:pt x="381" y="248"/>
                </a:cubicBezTo>
                <a:cubicBezTo>
                  <a:pt x="381" y="248"/>
                  <a:pt x="381" y="248"/>
                  <a:pt x="381" y="248"/>
                </a:cubicBezTo>
                <a:cubicBezTo>
                  <a:pt x="381" y="248"/>
                  <a:pt x="381" y="248"/>
                  <a:pt x="381" y="248"/>
                </a:cubicBezTo>
                <a:close/>
                <a:moveTo>
                  <a:pt x="7" y="246"/>
                </a:moveTo>
                <a:cubicBezTo>
                  <a:pt x="6" y="245"/>
                  <a:pt x="7" y="244"/>
                  <a:pt x="8" y="243"/>
                </a:cubicBezTo>
                <a:cubicBezTo>
                  <a:pt x="8" y="243"/>
                  <a:pt x="8" y="243"/>
                  <a:pt x="8" y="243"/>
                </a:cubicBezTo>
                <a:cubicBezTo>
                  <a:pt x="9" y="243"/>
                  <a:pt x="10" y="244"/>
                  <a:pt x="11" y="245"/>
                </a:cubicBezTo>
                <a:cubicBezTo>
                  <a:pt x="11" y="245"/>
                  <a:pt x="11" y="245"/>
                  <a:pt x="11" y="245"/>
                </a:cubicBezTo>
                <a:cubicBezTo>
                  <a:pt x="11" y="246"/>
                  <a:pt x="10" y="247"/>
                  <a:pt x="9" y="247"/>
                </a:cubicBezTo>
                <a:cubicBezTo>
                  <a:pt x="9" y="247"/>
                  <a:pt x="9" y="247"/>
                  <a:pt x="9" y="247"/>
                </a:cubicBezTo>
                <a:cubicBezTo>
                  <a:pt x="9" y="247"/>
                  <a:pt x="9" y="248"/>
                  <a:pt x="9" y="248"/>
                </a:cubicBezTo>
                <a:cubicBezTo>
                  <a:pt x="9" y="248"/>
                  <a:pt x="9" y="248"/>
                  <a:pt x="9" y="248"/>
                </a:cubicBezTo>
                <a:cubicBezTo>
                  <a:pt x="8" y="248"/>
                  <a:pt x="7" y="247"/>
                  <a:pt x="7" y="246"/>
                </a:cubicBezTo>
                <a:close/>
                <a:moveTo>
                  <a:pt x="383" y="241"/>
                </a:moveTo>
                <a:cubicBezTo>
                  <a:pt x="382" y="241"/>
                  <a:pt x="381" y="239"/>
                  <a:pt x="381" y="238"/>
                </a:cubicBezTo>
                <a:cubicBezTo>
                  <a:pt x="381" y="238"/>
                  <a:pt x="381" y="238"/>
                  <a:pt x="381" y="238"/>
                </a:cubicBezTo>
                <a:cubicBezTo>
                  <a:pt x="381" y="237"/>
                  <a:pt x="383" y="236"/>
                  <a:pt x="384" y="237"/>
                </a:cubicBezTo>
                <a:cubicBezTo>
                  <a:pt x="384" y="237"/>
                  <a:pt x="384" y="237"/>
                  <a:pt x="384" y="237"/>
                </a:cubicBezTo>
                <a:cubicBezTo>
                  <a:pt x="385" y="237"/>
                  <a:pt x="386" y="238"/>
                  <a:pt x="385" y="239"/>
                </a:cubicBezTo>
                <a:cubicBezTo>
                  <a:pt x="385" y="239"/>
                  <a:pt x="385" y="239"/>
                  <a:pt x="385" y="239"/>
                </a:cubicBezTo>
                <a:cubicBezTo>
                  <a:pt x="385" y="239"/>
                  <a:pt x="385" y="239"/>
                  <a:pt x="385" y="239"/>
                </a:cubicBezTo>
                <a:cubicBezTo>
                  <a:pt x="385" y="239"/>
                  <a:pt x="385" y="239"/>
                  <a:pt x="385" y="239"/>
                </a:cubicBezTo>
                <a:cubicBezTo>
                  <a:pt x="385" y="240"/>
                  <a:pt x="384" y="241"/>
                  <a:pt x="383" y="241"/>
                </a:cubicBezTo>
                <a:cubicBezTo>
                  <a:pt x="383" y="241"/>
                  <a:pt x="383" y="241"/>
                  <a:pt x="383" y="241"/>
                </a:cubicBezTo>
                <a:cubicBezTo>
                  <a:pt x="383" y="241"/>
                  <a:pt x="383" y="241"/>
                  <a:pt x="383" y="241"/>
                </a:cubicBezTo>
                <a:close/>
                <a:moveTo>
                  <a:pt x="5" y="239"/>
                </a:moveTo>
                <a:cubicBezTo>
                  <a:pt x="5" y="238"/>
                  <a:pt x="5" y="237"/>
                  <a:pt x="6" y="236"/>
                </a:cubicBezTo>
                <a:cubicBezTo>
                  <a:pt x="6" y="236"/>
                  <a:pt x="6" y="236"/>
                  <a:pt x="6" y="236"/>
                </a:cubicBezTo>
                <a:cubicBezTo>
                  <a:pt x="8" y="236"/>
                  <a:pt x="9" y="237"/>
                  <a:pt x="9" y="238"/>
                </a:cubicBezTo>
                <a:cubicBezTo>
                  <a:pt x="9" y="238"/>
                  <a:pt x="9" y="238"/>
                  <a:pt x="9" y="238"/>
                </a:cubicBezTo>
                <a:cubicBezTo>
                  <a:pt x="9" y="239"/>
                  <a:pt x="8" y="240"/>
                  <a:pt x="7" y="240"/>
                </a:cubicBezTo>
                <a:cubicBezTo>
                  <a:pt x="7" y="240"/>
                  <a:pt x="7" y="240"/>
                  <a:pt x="7" y="240"/>
                </a:cubicBezTo>
                <a:cubicBezTo>
                  <a:pt x="7" y="240"/>
                  <a:pt x="7" y="240"/>
                  <a:pt x="7" y="240"/>
                </a:cubicBezTo>
                <a:cubicBezTo>
                  <a:pt x="7" y="240"/>
                  <a:pt x="7" y="240"/>
                  <a:pt x="7" y="240"/>
                </a:cubicBezTo>
                <a:cubicBezTo>
                  <a:pt x="6" y="240"/>
                  <a:pt x="5" y="240"/>
                  <a:pt x="5" y="239"/>
                </a:cubicBezTo>
                <a:close/>
                <a:moveTo>
                  <a:pt x="384" y="234"/>
                </a:moveTo>
                <a:cubicBezTo>
                  <a:pt x="383" y="234"/>
                  <a:pt x="382" y="232"/>
                  <a:pt x="383" y="231"/>
                </a:cubicBezTo>
                <a:cubicBezTo>
                  <a:pt x="383" y="231"/>
                  <a:pt x="383" y="231"/>
                  <a:pt x="383" y="231"/>
                </a:cubicBezTo>
                <a:cubicBezTo>
                  <a:pt x="383" y="230"/>
                  <a:pt x="384" y="229"/>
                  <a:pt x="385" y="230"/>
                </a:cubicBezTo>
                <a:cubicBezTo>
                  <a:pt x="385" y="230"/>
                  <a:pt x="385" y="230"/>
                  <a:pt x="385" y="230"/>
                </a:cubicBezTo>
                <a:cubicBezTo>
                  <a:pt x="386" y="230"/>
                  <a:pt x="387" y="231"/>
                  <a:pt x="387" y="232"/>
                </a:cubicBezTo>
                <a:cubicBezTo>
                  <a:pt x="387" y="232"/>
                  <a:pt x="387" y="232"/>
                  <a:pt x="387" y="232"/>
                </a:cubicBezTo>
                <a:cubicBezTo>
                  <a:pt x="387" y="233"/>
                  <a:pt x="386" y="234"/>
                  <a:pt x="385" y="234"/>
                </a:cubicBezTo>
                <a:cubicBezTo>
                  <a:pt x="385" y="234"/>
                  <a:pt x="385" y="234"/>
                  <a:pt x="385" y="234"/>
                </a:cubicBezTo>
                <a:cubicBezTo>
                  <a:pt x="385" y="234"/>
                  <a:pt x="384" y="234"/>
                  <a:pt x="384" y="234"/>
                </a:cubicBezTo>
                <a:close/>
                <a:moveTo>
                  <a:pt x="3" y="232"/>
                </a:moveTo>
                <a:cubicBezTo>
                  <a:pt x="3" y="231"/>
                  <a:pt x="4" y="229"/>
                  <a:pt x="5" y="229"/>
                </a:cubicBezTo>
                <a:cubicBezTo>
                  <a:pt x="5" y="229"/>
                  <a:pt x="5" y="229"/>
                  <a:pt x="5" y="229"/>
                </a:cubicBezTo>
                <a:cubicBezTo>
                  <a:pt x="6" y="229"/>
                  <a:pt x="7" y="230"/>
                  <a:pt x="7" y="231"/>
                </a:cubicBezTo>
                <a:cubicBezTo>
                  <a:pt x="7" y="231"/>
                  <a:pt x="7" y="231"/>
                  <a:pt x="7" y="231"/>
                </a:cubicBezTo>
                <a:cubicBezTo>
                  <a:pt x="8" y="232"/>
                  <a:pt x="7" y="233"/>
                  <a:pt x="6" y="233"/>
                </a:cubicBezTo>
                <a:cubicBezTo>
                  <a:pt x="6" y="233"/>
                  <a:pt x="6" y="233"/>
                  <a:pt x="6" y="233"/>
                </a:cubicBezTo>
                <a:cubicBezTo>
                  <a:pt x="6" y="233"/>
                  <a:pt x="6" y="233"/>
                  <a:pt x="5" y="233"/>
                </a:cubicBezTo>
                <a:cubicBezTo>
                  <a:pt x="5" y="233"/>
                  <a:pt x="5" y="233"/>
                  <a:pt x="5" y="233"/>
                </a:cubicBezTo>
                <a:cubicBezTo>
                  <a:pt x="4" y="233"/>
                  <a:pt x="3" y="233"/>
                  <a:pt x="3" y="232"/>
                </a:cubicBezTo>
                <a:close/>
                <a:moveTo>
                  <a:pt x="386" y="227"/>
                </a:moveTo>
                <a:cubicBezTo>
                  <a:pt x="384" y="226"/>
                  <a:pt x="384" y="225"/>
                  <a:pt x="384" y="224"/>
                </a:cubicBezTo>
                <a:cubicBezTo>
                  <a:pt x="384" y="224"/>
                  <a:pt x="384" y="224"/>
                  <a:pt x="384" y="224"/>
                </a:cubicBezTo>
                <a:cubicBezTo>
                  <a:pt x="384" y="223"/>
                  <a:pt x="385" y="222"/>
                  <a:pt x="386" y="222"/>
                </a:cubicBezTo>
                <a:cubicBezTo>
                  <a:pt x="386" y="222"/>
                  <a:pt x="386" y="222"/>
                  <a:pt x="386" y="222"/>
                </a:cubicBezTo>
                <a:cubicBezTo>
                  <a:pt x="387" y="223"/>
                  <a:pt x="388" y="224"/>
                  <a:pt x="388" y="225"/>
                </a:cubicBezTo>
                <a:cubicBezTo>
                  <a:pt x="388" y="225"/>
                  <a:pt x="388" y="225"/>
                  <a:pt x="388" y="225"/>
                </a:cubicBezTo>
                <a:cubicBezTo>
                  <a:pt x="388" y="225"/>
                  <a:pt x="388" y="225"/>
                  <a:pt x="388" y="225"/>
                </a:cubicBezTo>
                <a:cubicBezTo>
                  <a:pt x="388" y="225"/>
                  <a:pt x="388" y="225"/>
                  <a:pt x="388" y="225"/>
                </a:cubicBezTo>
                <a:cubicBezTo>
                  <a:pt x="388" y="226"/>
                  <a:pt x="387" y="227"/>
                  <a:pt x="386" y="227"/>
                </a:cubicBezTo>
                <a:cubicBezTo>
                  <a:pt x="386" y="227"/>
                  <a:pt x="386" y="227"/>
                  <a:pt x="386" y="227"/>
                </a:cubicBezTo>
                <a:cubicBezTo>
                  <a:pt x="386" y="227"/>
                  <a:pt x="386" y="227"/>
                  <a:pt x="386" y="227"/>
                </a:cubicBezTo>
                <a:close/>
                <a:moveTo>
                  <a:pt x="2" y="225"/>
                </a:moveTo>
                <a:cubicBezTo>
                  <a:pt x="2" y="223"/>
                  <a:pt x="3" y="222"/>
                  <a:pt x="4" y="222"/>
                </a:cubicBezTo>
                <a:cubicBezTo>
                  <a:pt x="4" y="222"/>
                  <a:pt x="4" y="222"/>
                  <a:pt x="4" y="222"/>
                </a:cubicBezTo>
                <a:cubicBezTo>
                  <a:pt x="5" y="222"/>
                  <a:pt x="6" y="223"/>
                  <a:pt x="6" y="224"/>
                </a:cubicBezTo>
                <a:cubicBezTo>
                  <a:pt x="6" y="224"/>
                  <a:pt x="6" y="224"/>
                  <a:pt x="6" y="224"/>
                </a:cubicBezTo>
                <a:cubicBezTo>
                  <a:pt x="6" y="225"/>
                  <a:pt x="6" y="226"/>
                  <a:pt x="4" y="226"/>
                </a:cubicBezTo>
                <a:cubicBezTo>
                  <a:pt x="4" y="226"/>
                  <a:pt x="4" y="226"/>
                  <a:pt x="4" y="226"/>
                </a:cubicBezTo>
                <a:cubicBezTo>
                  <a:pt x="4" y="226"/>
                  <a:pt x="4" y="226"/>
                  <a:pt x="4" y="226"/>
                </a:cubicBezTo>
                <a:cubicBezTo>
                  <a:pt x="4" y="226"/>
                  <a:pt x="4" y="226"/>
                  <a:pt x="4" y="226"/>
                </a:cubicBezTo>
                <a:cubicBezTo>
                  <a:pt x="3" y="226"/>
                  <a:pt x="2" y="226"/>
                  <a:pt x="2" y="225"/>
                </a:cubicBezTo>
                <a:close/>
                <a:moveTo>
                  <a:pt x="387" y="219"/>
                </a:moveTo>
                <a:cubicBezTo>
                  <a:pt x="385" y="219"/>
                  <a:pt x="385" y="218"/>
                  <a:pt x="385" y="217"/>
                </a:cubicBezTo>
                <a:cubicBezTo>
                  <a:pt x="385" y="217"/>
                  <a:pt x="385" y="217"/>
                  <a:pt x="385" y="217"/>
                </a:cubicBezTo>
                <a:cubicBezTo>
                  <a:pt x="385" y="216"/>
                  <a:pt x="386" y="215"/>
                  <a:pt x="387" y="215"/>
                </a:cubicBezTo>
                <a:cubicBezTo>
                  <a:pt x="387" y="215"/>
                  <a:pt x="387" y="215"/>
                  <a:pt x="387" y="215"/>
                </a:cubicBezTo>
                <a:cubicBezTo>
                  <a:pt x="388" y="215"/>
                  <a:pt x="389" y="216"/>
                  <a:pt x="389" y="218"/>
                </a:cubicBezTo>
                <a:cubicBezTo>
                  <a:pt x="389" y="218"/>
                  <a:pt x="389" y="218"/>
                  <a:pt x="389" y="218"/>
                </a:cubicBezTo>
                <a:cubicBezTo>
                  <a:pt x="389" y="219"/>
                  <a:pt x="388" y="220"/>
                  <a:pt x="387" y="220"/>
                </a:cubicBezTo>
                <a:cubicBezTo>
                  <a:pt x="387" y="220"/>
                  <a:pt x="387" y="220"/>
                  <a:pt x="387" y="220"/>
                </a:cubicBezTo>
                <a:cubicBezTo>
                  <a:pt x="387" y="220"/>
                  <a:pt x="387" y="220"/>
                  <a:pt x="387" y="219"/>
                </a:cubicBezTo>
                <a:close/>
                <a:moveTo>
                  <a:pt x="1" y="217"/>
                </a:moveTo>
                <a:cubicBezTo>
                  <a:pt x="1" y="216"/>
                  <a:pt x="2" y="215"/>
                  <a:pt x="3" y="215"/>
                </a:cubicBezTo>
                <a:cubicBezTo>
                  <a:pt x="3" y="215"/>
                  <a:pt x="3" y="215"/>
                  <a:pt x="3" y="215"/>
                </a:cubicBezTo>
                <a:cubicBezTo>
                  <a:pt x="4" y="215"/>
                  <a:pt x="5" y="216"/>
                  <a:pt x="5" y="217"/>
                </a:cubicBezTo>
                <a:cubicBezTo>
                  <a:pt x="5" y="217"/>
                  <a:pt x="5" y="217"/>
                  <a:pt x="5" y="217"/>
                </a:cubicBezTo>
                <a:cubicBezTo>
                  <a:pt x="5" y="218"/>
                  <a:pt x="5" y="219"/>
                  <a:pt x="3" y="219"/>
                </a:cubicBezTo>
                <a:cubicBezTo>
                  <a:pt x="3" y="219"/>
                  <a:pt x="3" y="219"/>
                  <a:pt x="3" y="219"/>
                </a:cubicBezTo>
                <a:cubicBezTo>
                  <a:pt x="3" y="219"/>
                  <a:pt x="3" y="219"/>
                  <a:pt x="3" y="219"/>
                </a:cubicBezTo>
                <a:cubicBezTo>
                  <a:pt x="3" y="219"/>
                  <a:pt x="3" y="219"/>
                  <a:pt x="3" y="219"/>
                </a:cubicBezTo>
                <a:cubicBezTo>
                  <a:pt x="2" y="219"/>
                  <a:pt x="1" y="218"/>
                  <a:pt x="1" y="217"/>
                </a:cubicBezTo>
                <a:close/>
                <a:moveTo>
                  <a:pt x="387" y="212"/>
                </a:moveTo>
                <a:cubicBezTo>
                  <a:pt x="386" y="212"/>
                  <a:pt x="385" y="211"/>
                  <a:pt x="385" y="210"/>
                </a:cubicBezTo>
                <a:cubicBezTo>
                  <a:pt x="385" y="210"/>
                  <a:pt x="385" y="210"/>
                  <a:pt x="385" y="210"/>
                </a:cubicBezTo>
                <a:cubicBezTo>
                  <a:pt x="386" y="209"/>
                  <a:pt x="387" y="208"/>
                  <a:pt x="388" y="208"/>
                </a:cubicBezTo>
                <a:cubicBezTo>
                  <a:pt x="388" y="208"/>
                  <a:pt x="388" y="208"/>
                  <a:pt x="388" y="208"/>
                </a:cubicBezTo>
                <a:cubicBezTo>
                  <a:pt x="389" y="208"/>
                  <a:pt x="390" y="209"/>
                  <a:pt x="390" y="210"/>
                </a:cubicBezTo>
                <a:cubicBezTo>
                  <a:pt x="390" y="210"/>
                  <a:pt x="390" y="210"/>
                  <a:pt x="390" y="210"/>
                </a:cubicBezTo>
                <a:cubicBezTo>
                  <a:pt x="390" y="210"/>
                  <a:pt x="390" y="210"/>
                  <a:pt x="390" y="210"/>
                </a:cubicBezTo>
                <a:cubicBezTo>
                  <a:pt x="390" y="210"/>
                  <a:pt x="390" y="210"/>
                  <a:pt x="390" y="210"/>
                </a:cubicBezTo>
                <a:cubicBezTo>
                  <a:pt x="390" y="211"/>
                  <a:pt x="389" y="212"/>
                  <a:pt x="388" y="212"/>
                </a:cubicBezTo>
                <a:cubicBezTo>
                  <a:pt x="388" y="212"/>
                  <a:pt x="388" y="212"/>
                  <a:pt x="388" y="212"/>
                </a:cubicBezTo>
                <a:cubicBezTo>
                  <a:pt x="387" y="212"/>
                  <a:pt x="387" y="212"/>
                  <a:pt x="387" y="212"/>
                </a:cubicBezTo>
                <a:close/>
                <a:moveTo>
                  <a:pt x="0" y="210"/>
                </a:moveTo>
                <a:cubicBezTo>
                  <a:pt x="0" y="209"/>
                  <a:pt x="1" y="208"/>
                  <a:pt x="2" y="208"/>
                </a:cubicBezTo>
                <a:cubicBezTo>
                  <a:pt x="2" y="208"/>
                  <a:pt x="2" y="208"/>
                  <a:pt x="2" y="208"/>
                </a:cubicBezTo>
                <a:cubicBezTo>
                  <a:pt x="4" y="208"/>
                  <a:pt x="5" y="209"/>
                  <a:pt x="5" y="210"/>
                </a:cubicBezTo>
                <a:cubicBezTo>
                  <a:pt x="5" y="210"/>
                  <a:pt x="5" y="210"/>
                  <a:pt x="5" y="210"/>
                </a:cubicBezTo>
                <a:cubicBezTo>
                  <a:pt x="5" y="211"/>
                  <a:pt x="4" y="212"/>
                  <a:pt x="3" y="212"/>
                </a:cubicBezTo>
                <a:cubicBezTo>
                  <a:pt x="3" y="212"/>
                  <a:pt x="3" y="212"/>
                  <a:pt x="3" y="212"/>
                </a:cubicBezTo>
                <a:cubicBezTo>
                  <a:pt x="3" y="212"/>
                  <a:pt x="3" y="212"/>
                  <a:pt x="3" y="212"/>
                </a:cubicBezTo>
                <a:cubicBezTo>
                  <a:pt x="3" y="212"/>
                  <a:pt x="3" y="212"/>
                  <a:pt x="3" y="212"/>
                </a:cubicBezTo>
                <a:cubicBezTo>
                  <a:pt x="1" y="212"/>
                  <a:pt x="1" y="211"/>
                  <a:pt x="0" y="210"/>
                </a:cubicBezTo>
                <a:close/>
                <a:moveTo>
                  <a:pt x="388" y="205"/>
                </a:moveTo>
                <a:cubicBezTo>
                  <a:pt x="387" y="205"/>
                  <a:pt x="386" y="204"/>
                  <a:pt x="386" y="203"/>
                </a:cubicBezTo>
                <a:cubicBezTo>
                  <a:pt x="386" y="203"/>
                  <a:pt x="386" y="203"/>
                  <a:pt x="386" y="203"/>
                </a:cubicBezTo>
                <a:cubicBezTo>
                  <a:pt x="386" y="202"/>
                  <a:pt x="387" y="201"/>
                  <a:pt x="388" y="201"/>
                </a:cubicBezTo>
                <a:cubicBezTo>
                  <a:pt x="388" y="201"/>
                  <a:pt x="388" y="201"/>
                  <a:pt x="388" y="201"/>
                </a:cubicBezTo>
                <a:cubicBezTo>
                  <a:pt x="389" y="201"/>
                  <a:pt x="390" y="202"/>
                  <a:pt x="390" y="203"/>
                </a:cubicBezTo>
                <a:cubicBezTo>
                  <a:pt x="390" y="203"/>
                  <a:pt x="390" y="203"/>
                  <a:pt x="390" y="203"/>
                </a:cubicBezTo>
                <a:cubicBezTo>
                  <a:pt x="390" y="203"/>
                  <a:pt x="390" y="203"/>
                  <a:pt x="390" y="203"/>
                </a:cubicBezTo>
                <a:cubicBezTo>
                  <a:pt x="390" y="203"/>
                  <a:pt x="390" y="203"/>
                  <a:pt x="390" y="203"/>
                </a:cubicBezTo>
                <a:cubicBezTo>
                  <a:pt x="390" y="204"/>
                  <a:pt x="389" y="205"/>
                  <a:pt x="388" y="205"/>
                </a:cubicBezTo>
                <a:cubicBezTo>
                  <a:pt x="388" y="205"/>
                  <a:pt x="388" y="205"/>
                  <a:pt x="388" y="205"/>
                </a:cubicBezTo>
                <a:cubicBezTo>
                  <a:pt x="388" y="205"/>
                  <a:pt x="388" y="205"/>
                  <a:pt x="388" y="205"/>
                </a:cubicBezTo>
                <a:close/>
                <a:moveTo>
                  <a:pt x="0" y="203"/>
                </a:moveTo>
                <a:cubicBezTo>
                  <a:pt x="0" y="202"/>
                  <a:pt x="1" y="201"/>
                  <a:pt x="2" y="201"/>
                </a:cubicBezTo>
                <a:cubicBezTo>
                  <a:pt x="2" y="201"/>
                  <a:pt x="2" y="201"/>
                  <a:pt x="2" y="201"/>
                </a:cubicBezTo>
                <a:cubicBezTo>
                  <a:pt x="3" y="200"/>
                  <a:pt x="4" y="201"/>
                  <a:pt x="4" y="203"/>
                </a:cubicBezTo>
                <a:cubicBezTo>
                  <a:pt x="4" y="203"/>
                  <a:pt x="4" y="203"/>
                  <a:pt x="4" y="203"/>
                </a:cubicBezTo>
                <a:cubicBezTo>
                  <a:pt x="4" y="204"/>
                  <a:pt x="3" y="205"/>
                  <a:pt x="2" y="205"/>
                </a:cubicBezTo>
                <a:cubicBezTo>
                  <a:pt x="2" y="205"/>
                  <a:pt x="2" y="205"/>
                  <a:pt x="2" y="205"/>
                </a:cubicBezTo>
                <a:cubicBezTo>
                  <a:pt x="2" y="205"/>
                  <a:pt x="2" y="205"/>
                  <a:pt x="2" y="205"/>
                </a:cubicBezTo>
                <a:cubicBezTo>
                  <a:pt x="2" y="205"/>
                  <a:pt x="2" y="205"/>
                  <a:pt x="2" y="205"/>
                </a:cubicBezTo>
                <a:cubicBezTo>
                  <a:pt x="1" y="205"/>
                  <a:pt x="0" y="204"/>
                  <a:pt x="0" y="203"/>
                </a:cubicBezTo>
                <a:close/>
                <a:moveTo>
                  <a:pt x="388" y="198"/>
                </a:moveTo>
                <a:cubicBezTo>
                  <a:pt x="387" y="198"/>
                  <a:pt x="386" y="197"/>
                  <a:pt x="386" y="196"/>
                </a:cubicBezTo>
                <a:cubicBezTo>
                  <a:pt x="386" y="196"/>
                  <a:pt x="386" y="196"/>
                  <a:pt x="386" y="196"/>
                </a:cubicBezTo>
                <a:cubicBezTo>
                  <a:pt x="386" y="195"/>
                  <a:pt x="387" y="194"/>
                  <a:pt x="388" y="194"/>
                </a:cubicBezTo>
                <a:cubicBezTo>
                  <a:pt x="388" y="194"/>
                  <a:pt x="388" y="194"/>
                  <a:pt x="388" y="194"/>
                </a:cubicBezTo>
                <a:cubicBezTo>
                  <a:pt x="389" y="194"/>
                  <a:pt x="390" y="195"/>
                  <a:pt x="390" y="196"/>
                </a:cubicBezTo>
                <a:cubicBezTo>
                  <a:pt x="390" y="196"/>
                  <a:pt x="390" y="196"/>
                  <a:pt x="390" y="196"/>
                </a:cubicBezTo>
                <a:cubicBezTo>
                  <a:pt x="390" y="197"/>
                  <a:pt x="389" y="198"/>
                  <a:pt x="388" y="198"/>
                </a:cubicBezTo>
                <a:cubicBezTo>
                  <a:pt x="388" y="198"/>
                  <a:pt x="388" y="198"/>
                  <a:pt x="388" y="198"/>
                </a:cubicBezTo>
                <a:cubicBezTo>
                  <a:pt x="388" y="198"/>
                  <a:pt x="388" y="198"/>
                  <a:pt x="388" y="198"/>
                </a:cubicBezTo>
                <a:close/>
                <a:moveTo>
                  <a:pt x="2" y="198"/>
                </a:moveTo>
                <a:cubicBezTo>
                  <a:pt x="1" y="198"/>
                  <a:pt x="0" y="197"/>
                  <a:pt x="0" y="195"/>
                </a:cubicBezTo>
                <a:cubicBezTo>
                  <a:pt x="0" y="195"/>
                  <a:pt x="0" y="195"/>
                  <a:pt x="0" y="195"/>
                </a:cubicBezTo>
                <a:cubicBezTo>
                  <a:pt x="0" y="194"/>
                  <a:pt x="1" y="193"/>
                  <a:pt x="2" y="193"/>
                </a:cubicBezTo>
                <a:cubicBezTo>
                  <a:pt x="2" y="193"/>
                  <a:pt x="2" y="193"/>
                  <a:pt x="2" y="193"/>
                </a:cubicBezTo>
                <a:cubicBezTo>
                  <a:pt x="3" y="193"/>
                  <a:pt x="4" y="194"/>
                  <a:pt x="4" y="195"/>
                </a:cubicBezTo>
                <a:cubicBezTo>
                  <a:pt x="4" y="195"/>
                  <a:pt x="4" y="195"/>
                  <a:pt x="4" y="195"/>
                </a:cubicBezTo>
                <a:cubicBezTo>
                  <a:pt x="4" y="197"/>
                  <a:pt x="3" y="198"/>
                  <a:pt x="2" y="198"/>
                </a:cubicBezTo>
                <a:cubicBezTo>
                  <a:pt x="2" y="198"/>
                  <a:pt x="2" y="198"/>
                  <a:pt x="2" y="198"/>
                </a:cubicBezTo>
                <a:cubicBezTo>
                  <a:pt x="2" y="198"/>
                  <a:pt x="2" y="198"/>
                  <a:pt x="2" y="198"/>
                </a:cubicBezTo>
                <a:close/>
                <a:moveTo>
                  <a:pt x="390" y="196"/>
                </a:moveTo>
                <a:cubicBezTo>
                  <a:pt x="390" y="196"/>
                  <a:pt x="390" y="196"/>
                  <a:pt x="390" y="196"/>
                </a:cubicBezTo>
                <a:cubicBezTo>
                  <a:pt x="390" y="196"/>
                  <a:pt x="390" y="196"/>
                  <a:pt x="390" y="196"/>
                </a:cubicBezTo>
                <a:cubicBezTo>
                  <a:pt x="390" y="196"/>
                  <a:pt x="390" y="196"/>
                  <a:pt x="390" y="196"/>
                </a:cubicBezTo>
                <a:cubicBezTo>
                  <a:pt x="390" y="196"/>
                  <a:pt x="390" y="196"/>
                  <a:pt x="390" y="196"/>
                </a:cubicBezTo>
                <a:close/>
                <a:moveTo>
                  <a:pt x="386" y="189"/>
                </a:moveTo>
                <a:cubicBezTo>
                  <a:pt x="386" y="187"/>
                  <a:pt x="387" y="186"/>
                  <a:pt x="388" y="186"/>
                </a:cubicBezTo>
                <a:cubicBezTo>
                  <a:pt x="388" y="186"/>
                  <a:pt x="388" y="186"/>
                  <a:pt x="388" y="186"/>
                </a:cubicBezTo>
                <a:cubicBezTo>
                  <a:pt x="389" y="186"/>
                  <a:pt x="390" y="187"/>
                  <a:pt x="390" y="188"/>
                </a:cubicBezTo>
                <a:cubicBezTo>
                  <a:pt x="390" y="188"/>
                  <a:pt x="390" y="188"/>
                  <a:pt x="390" y="188"/>
                </a:cubicBezTo>
                <a:cubicBezTo>
                  <a:pt x="390" y="190"/>
                  <a:pt x="389" y="191"/>
                  <a:pt x="388" y="191"/>
                </a:cubicBezTo>
                <a:cubicBezTo>
                  <a:pt x="388" y="191"/>
                  <a:pt x="388" y="191"/>
                  <a:pt x="388" y="191"/>
                </a:cubicBezTo>
                <a:cubicBezTo>
                  <a:pt x="388" y="191"/>
                  <a:pt x="388" y="191"/>
                  <a:pt x="388" y="191"/>
                </a:cubicBezTo>
                <a:cubicBezTo>
                  <a:pt x="388" y="191"/>
                  <a:pt x="388" y="191"/>
                  <a:pt x="388" y="191"/>
                </a:cubicBezTo>
                <a:cubicBezTo>
                  <a:pt x="387" y="191"/>
                  <a:pt x="386" y="190"/>
                  <a:pt x="386" y="189"/>
                </a:cubicBezTo>
                <a:close/>
                <a:moveTo>
                  <a:pt x="2" y="190"/>
                </a:moveTo>
                <a:cubicBezTo>
                  <a:pt x="1" y="190"/>
                  <a:pt x="0" y="189"/>
                  <a:pt x="0" y="188"/>
                </a:cubicBezTo>
                <a:cubicBezTo>
                  <a:pt x="0" y="188"/>
                  <a:pt x="0" y="188"/>
                  <a:pt x="0" y="188"/>
                </a:cubicBezTo>
                <a:cubicBezTo>
                  <a:pt x="0" y="187"/>
                  <a:pt x="1" y="186"/>
                  <a:pt x="2" y="186"/>
                </a:cubicBezTo>
                <a:cubicBezTo>
                  <a:pt x="2" y="186"/>
                  <a:pt x="2" y="186"/>
                  <a:pt x="2" y="186"/>
                </a:cubicBezTo>
                <a:cubicBezTo>
                  <a:pt x="3" y="186"/>
                  <a:pt x="4" y="187"/>
                  <a:pt x="4" y="188"/>
                </a:cubicBezTo>
                <a:cubicBezTo>
                  <a:pt x="4" y="188"/>
                  <a:pt x="4" y="188"/>
                  <a:pt x="4" y="188"/>
                </a:cubicBezTo>
                <a:cubicBezTo>
                  <a:pt x="4" y="189"/>
                  <a:pt x="3" y="190"/>
                  <a:pt x="2" y="190"/>
                </a:cubicBezTo>
                <a:cubicBezTo>
                  <a:pt x="2" y="190"/>
                  <a:pt x="2" y="190"/>
                  <a:pt x="2" y="190"/>
                </a:cubicBezTo>
                <a:cubicBezTo>
                  <a:pt x="2" y="190"/>
                  <a:pt x="2" y="190"/>
                  <a:pt x="2" y="190"/>
                </a:cubicBezTo>
                <a:close/>
                <a:moveTo>
                  <a:pt x="385" y="181"/>
                </a:moveTo>
                <a:cubicBezTo>
                  <a:pt x="385" y="180"/>
                  <a:pt x="386" y="179"/>
                  <a:pt x="387" y="179"/>
                </a:cubicBezTo>
                <a:cubicBezTo>
                  <a:pt x="387" y="179"/>
                  <a:pt x="387" y="179"/>
                  <a:pt x="387" y="179"/>
                </a:cubicBezTo>
                <a:cubicBezTo>
                  <a:pt x="389" y="179"/>
                  <a:pt x="390" y="180"/>
                  <a:pt x="390" y="181"/>
                </a:cubicBezTo>
                <a:cubicBezTo>
                  <a:pt x="390" y="181"/>
                  <a:pt x="390" y="181"/>
                  <a:pt x="390" y="181"/>
                </a:cubicBezTo>
                <a:cubicBezTo>
                  <a:pt x="390" y="181"/>
                  <a:pt x="390" y="181"/>
                  <a:pt x="390" y="181"/>
                </a:cubicBezTo>
                <a:cubicBezTo>
                  <a:pt x="390" y="181"/>
                  <a:pt x="390" y="181"/>
                  <a:pt x="390" y="181"/>
                </a:cubicBezTo>
                <a:cubicBezTo>
                  <a:pt x="390" y="182"/>
                  <a:pt x="389" y="183"/>
                  <a:pt x="388" y="183"/>
                </a:cubicBezTo>
                <a:cubicBezTo>
                  <a:pt x="388" y="183"/>
                  <a:pt x="388" y="183"/>
                  <a:pt x="388" y="183"/>
                </a:cubicBezTo>
                <a:cubicBezTo>
                  <a:pt x="388" y="183"/>
                  <a:pt x="388" y="183"/>
                  <a:pt x="388" y="183"/>
                </a:cubicBezTo>
                <a:cubicBezTo>
                  <a:pt x="388" y="183"/>
                  <a:pt x="388" y="183"/>
                  <a:pt x="388" y="183"/>
                </a:cubicBezTo>
                <a:cubicBezTo>
                  <a:pt x="386" y="183"/>
                  <a:pt x="386" y="183"/>
                  <a:pt x="385" y="181"/>
                </a:cubicBezTo>
                <a:close/>
                <a:moveTo>
                  <a:pt x="2" y="183"/>
                </a:moveTo>
                <a:cubicBezTo>
                  <a:pt x="1" y="183"/>
                  <a:pt x="0" y="182"/>
                  <a:pt x="0" y="181"/>
                </a:cubicBezTo>
                <a:cubicBezTo>
                  <a:pt x="0" y="181"/>
                  <a:pt x="0" y="181"/>
                  <a:pt x="0" y="181"/>
                </a:cubicBezTo>
                <a:cubicBezTo>
                  <a:pt x="0" y="181"/>
                  <a:pt x="0" y="181"/>
                  <a:pt x="0" y="181"/>
                </a:cubicBezTo>
                <a:cubicBezTo>
                  <a:pt x="0" y="181"/>
                  <a:pt x="0" y="181"/>
                  <a:pt x="0" y="181"/>
                </a:cubicBezTo>
                <a:cubicBezTo>
                  <a:pt x="1" y="180"/>
                  <a:pt x="2" y="179"/>
                  <a:pt x="3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4" y="179"/>
                  <a:pt x="5" y="180"/>
                  <a:pt x="5" y="181"/>
                </a:cubicBezTo>
                <a:cubicBezTo>
                  <a:pt x="5" y="181"/>
                  <a:pt x="5" y="181"/>
                  <a:pt x="5" y="181"/>
                </a:cubicBezTo>
                <a:cubicBezTo>
                  <a:pt x="5" y="182"/>
                  <a:pt x="4" y="183"/>
                  <a:pt x="3" y="183"/>
                </a:cubicBezTo>
                <a:cubicBezTo>
                  <a:pt x="3" y="183"/>
                  <a:pt x="3" y="183"/>
                  <a:pt x="3" y="183"/>
                </a:cubicBezTo>
                <a:cubicBezTo>
                  <a:pt x="3" y="183"/>
                  <a:pt x="2" y="183"/>
                  <a:pt x="2" y="183"/>
                </a:cubicBezTo>
                <a:close/>
                <a:moveTo>
                  <a:pt x="385" y="174"/>
                </a:moveTo>
                <a:cubicBezTo>
                  <a:pt x="385" y="173"/>
                  <a:pt x="386" y="172"/>
                  <a:pt x="387" y="172"/>
                </a:cubicBezTo>
                <a:cubicBezTo>
                  <a:pt x="387" y="172"/>
                  <a:pt x="387" y="172"/>
                  <a:pt x="387" y="172"/>
                </a:cubicBezTo>
                <a:cubicBezTo>
                  <a:pt x="388" y="172"/>
                  <a:pt x="389" y="173"/>
                  <a:pt x="389" y="174"/>
                </a:cubicBezTo>
                <a:cubicBezTo>
                  <a:pt x="389" y="174"/>
                  <a:pt x="389" y="174"/>
                  <a:pt x="389" y="174"/>
                </a:cubicBezTo>
                <a:cubicBezTo>
                  <a:pt x="389" y="175"/>
                  <a:pt x="388" y="176"/>
                  <a:pt x="387" y="176"/>
                </a:cubicBezTo>
                <a:cubicBezTo>
                  <a:pt x="387" y="176"/>
                  <a:pt x="387" y="176"/>
                  <a:pt x="387" y="176"/>
                </a:cubicBezTo>
                <a:cubicBezTo>
                  <a:pt x="387" y="176"/>
                  <a:pt x="387" y="176"/>
                  <a:pt x="387" y="176"/>
                </a:cubicBezTo>
                <a:cubicBezTo>
                  <a:pt x="387" y="176"/>
                  <a:pt x="387" y="176"/>
                  <a:pt x="387" y="176"/>
                </a:cubicBezTo>
                <a:cubicBezTo>
                  <a:pt x="386" y="176"/>
                  <a:pt x="385" y="175"/>
                  <a:pt x="385" y="174"/>
                </a:cubicBezTo>
                <a:close/>
                <a:moveTo>
                  <a:pt x="3" y="176"/>
                </a:moveTo>
                <a:cubicBezTo>
                  <a:pt x="2" y="176"/>
                  <a:pt x="1" y="175"/>
                  <a:pt x="1" y="174"/>
                </a:cubicBezTo>
                <a:cubicBezTo>
                  <a:pt x="1" y="174"/>
                  <a:pt x="1" y="174"/>
                  <a:pt x="1" y="174"/>
                </a:cubicBezTo>
                <a:cubicBezTo>
                  <a:pt x="1" y="172"/>
                  <a:pt x="2" y="172"/>
                  <a:pt x="3" y="172"/>
                </a:cubicBezTo>
                <a:cubicBezTo>
                  <a:pt x="3" y="172"/>
                  <a:pt x="3" y="172"/>
                  <a:pt x="3" y="172"/>
                </a:cubicBezTo>
                <a:cubicBezTo>
                  <a:pt x="5" y="172"/>
                  <a:pt x="5" y="173"/>
                  <a:pt x="5" y="174"/>
                </a:cubicBezTo>
                <a:cubicBezTo>
                  <a:pt x="5" y="174"/>
                  <a:pt x="5" y="174"/>
                  <a:pt x="5" y="174"/>
                </a:cubicBezTo>
                <a:cubicBezTo>
                  <a:pt x="5" y="175"/>
                  <a:pt x="4" y="176"/>
                  <a:pt x="3" y="176"/>
                </a:cubicBezTo>
                <a:cubicBezTo>
                  <a:pt x="3" y="176"/>
                  <a:pt x="3" y="176"/>
                  <a:pt x="3" y="176"/>
                </a:cubicBezTo>
                <a:cubicBezTo>
                  <a:pt x="3" y="176"/>
                  <a:pt x="3" y="176"/>
                  <a:pt x="3" y="176"/>
                </a:cubicBezTo>
                <a:close/>
                <a:moveTo>
                  <a:pt x="384" y="167"/>
                </a:moveTo>
                <a:cubicBezTo>
                  <a:pt x="384" y="166"/>
                  <a:pt x="385" y="165"/>
                  <a:pt x="386" y="165"/>
                </a:cubicBezTo>
                <a:cubicBezTo>
                  <a:pt x="386" y="165"/>
                  <a:pt x="386" y="165"/>
                  <a:pt x="386" y="165"/>
                </a:cubicBezTo>
                <a:cubicBezTo>
                  <a:pt x="387" y="165"/>
                  <a:pt x="388" y="166"/>
                  <a:pt x="388" y="167"/>
                </a:cubicBezTo>
                <a:cubicBezTo>
                  <a:pt x="388" y="167"/>
                  <a:pt x="388" y="167"/>
                  <a:pt x="388" y="167"/>
                </a:cubicBezTo>
                <a:cubicBezTo>
                  <a:pt x="388" y="168"/>
                  <a:pt x="387" y="169"/>
                  <a:pt x="386" y="169"/>
                </a:cubicBezTo>
                <a:cubicBezTo>
                  <a:pt x="386" y="169"/>
                  <a:pt x="386" y="169"/>
                  <a:pt x="386" y="169"/>
                </a:cubicBezTo>
                <a:cubicBezTo>
                  <a:pt x="386" y="169"/>
                  <a:pt x="386" y="169"/>
                  <a:pt x="386" y="169"/>
                </a:cubicBezTo>
                <a:cubicBezTo>
                  <a:pt x="386" y="169"/>
                  <a:pt x="386" y="169"/>
                  <a:pt x="386" y="169"/>
                </a:cubicBezTo>
                <a:cubicBezTo>
                  <a:pt x="385" y="169"/>
                  <a:pt x="384" y="168"/>
                  <a:pt x="384" y="167"/>
                </a:cubicBezTo>
                <a:close/>
                <a:moveTo>
                  <a:pt x="4" y="169"/>
                </a:moveTo>
                <a:cubicBezTo>
                  <a:pt x="3" y="169"/>
                  <a:pt x="2" y="167"/>
                  <a:pt x="2" y="166"/>
                </a:cubicBezTo>
                <a:cubicBezTo>
                  <a:pt x="2" y="166"/>
                  <a:pt x="2" y="166"/>
                  <a:pt x="2" y="166"/>
                </a:cubicBezTo>
                <a:cubicBezTo>
                  <a:pt x="2" y="165"/>
                  <a:pt x="3" y="164"/>
                  <a:pt x="5" y="165"/>
                </a:cubicBezTo>
                <a:cubicBezTo>
                  <a:pt x="5" y="165"/>
                  <a:pt x="5" y="165"/>
                  <a:pt x="5" y="165"/>
                </a:cubicBezTo>
                <a:cubicBezTo>
                  <a:pt x="6" y="165"/>
                  <a:pt x="6" y="166"/>
                  <a:pt x="6" y="167"/>
                </a:cubicBezTo>
                <a:cubicBezTo>
                  <a:pt x="6" y="167"/>
                  <a:pt x="6" y="167"/>
                  <a:pt x="6" y="167"/>
                </a:cubicBezTo>
                <a:cubicBezTo>
                  <a:pt x="6" y="168"/>
                  <a:pt x="5" y="169"/>
                  <a:pt x="4" y="169"/>
                </a:cubicBezTo>
                <a:cubicBezTo>
                  <a:pt x="4" y="169"/>
                  <a:pt x="4" y="169"/>
                  <a:pt x="4" y="169"/>
                </a:cubicBezTo>
                <a:cubicBezTo>
                  <a:pt x="4" y="169"/>
                  <a:pt x="4" y="169"/>
                  <a:pt x="4" y="169"/>
                </a:cubicBezTo>
                <a:close/>
                <a:moveTo>
                  <a:pt x="383" y="160"/>
                </a:moveTo>
                <a:cubicBezTo>
                  <a:pt x="383" y="160"/>
                  <a:pt x="383" y="160"/>
                  <a:pt x="383" y="160"/>
                </a:cubicBezTo>
                <a:cubicBezTo>
                  <a:pt x="383" y="159"/>
                  <a:pt x="383" y="158"/>
                  <a:pt x="384" y="158"/>
                </a:cubicBezTo>
                <a:cubicBezTo>
                  <a:pt x="384" y="158"/>
                  <a:pt x="384" y="158"/>
                  <a:pt x="384" y="158"/>
                </a:cubicBezTo>
                <a:cubicBezTo>
                  <a:pt x="386" y="158"/>
                  <a:pt x="387" y="158"/>
                  <a:pt x="387" y="159"/>
                </a:cubicBezTo>
                <a:cubicBezTo>
                  <a:pt x="387" y="159"/>
                  <a:pt x="387" y="159"/>
                  <a:pt x="387" y="159"/>
                </a:cubicBezTo>
                <a:cubicBezTo>
                  <a:pt x="387" y="159"/>
                  <a:pt x="387" y="159"/>
                  <a:pt x="387" y="159"/>
                </a:cubicBezTo>
                <a:cubicBezTo>
                  <a:pt x="387" y="159"/>
                  <a:pt x="387" y="159"/>
                  <a:pt x="387" y="159"/>
                </a:cubicBezTo>
                <a:cubicBezTo>
                  <a:pt x="387" y="161"/>
                  <a:pt x="386" y="162"/>
                  <a:pt x="385" y="162"/>
                </a:cubicBezTo>
                <a:cubicBezTo>
                  <a:pt x="385" y="162"/>
                  <a:pt x="385" y="162"/>
                  <a:pt x="385" y="162"/>
                </a:cubicBezTo>
                <a:cubicBezTo>
                  <a:pt x="385" y="162"/>
                  <a:pt x="385" y="162"/>
                  <a:pt x="385" y="162"/>
                </a:cubicBezTo>
                <a:cubicBezTo>
                  <a:pt x="385" y="162"/>
                  <a:pt x="385" y="162"/>
                  <a:pt x="385" y="162"/>
                </a:cubicBezTo>
                <a:cubicBezTo>
                  <a:pt x="384" y="162"/>
                  <a:pt x="383" y="161"/>
                  <a:pt x="383" y="160"/>
                </a:cubicBezTo>
                <a:close/>
                <a:moveTo>
                  <a:pt x="5" y="162"/>
                </a:moveTo>
                <a:cubicBezTo>
                  <a:pt x="4" y="161"/>
                  <a:pt x="3" y="160"/>
                  <a:pt x="3" y="159"/>
                </a:cubicBezTo>
                <a:cubicBezTo>
                  <a:pt x="3" y="159"/>
                  <a:pt x="3" y="159"/>
                  <a:pt x="3" y="159"/>
                </a:cubicBezTo>
                <a:cubicBezTo>
                  <a:pt x="4" y="158"/>
                  <a:pt x="5" y="157"/>
                  <a:pt x="6" y="157"/>
                </a:cubicBezTo>
                <a:cubicBezTo>
                  <a:pt x="6" y="157"/>
                  <a:pt x="6" y="157"/>
                  <a:pt x="6" y="157"/>
                </a:cubicBezTo>
                <a:cubicBezTo>
                  <a:pt x="7" y="158"/>
                  <a:pt x="8" y="159"/>
                  <a:pt x="7" y="160"/>
                </a:cubicBezTo>
                <a:cubicBezTo>
                  <a:pt x="7" y="160"/>
                  <a:pt x="7" y="160"/>
                  <a:pt x="7" y="160"/>
                </a:cubicBezTo>
                <a:cubicBezTo>
                  <a:pt x="7" y="161"/>
                  <a:pt x="6" y="162"/>
                  <a:pt x="5" y="162"/>
                </a:cubicBezTo>
                <a:cubicBezTo>
                  <a:pt x="5" y="162"/>
                  <a:pt x="5" y="162"/>
                  <a:pt x="5" y="162"/>
                </a:cubicBezTo>
                <a:cubicBezTo>
                  <a:pt x="5" y="162"/>
                  <a:pt x="5" y="162"/>
                  <a:pt x="5" y="162"/>
                </a:cubicBezTo>
                <a:close/>
                <a:moveTo>
                  <a:pt x="381" y="153"/>
                </a:moveTo>
                <a:cubicBezTo>
                  <a:pt x="381" y="152"/>
                  <a:pt x="382" y="151"/>
                  <a:pt x="383" y="151"/>
                </a:cubicBezTo>
                <a:cubicBezTo>
                  <a:pt x="383" y="151"/>
                  <a:pt x="383" y="151"/>
                  <a:pt x="383" y="151"/>
                </a:cubicBezTo>
                <a:cubicBezTo>
                  <a:pt x="384" y="150"/>
                  <a:pt x="385" y="151"/>
                  <a:pt x="385" y="152"/>
                </a:cubicBezTo>
                <a:cubicBezTo>
                  <a:pt x="385" y="152"/>
                  <a:pt x="385" y="152"/>
                  <a:pt x="385" y="152"/>
                </a:cubicBezTo>
                <a:cubicBezTo>
                  <a:pt x="385" y="152"/>
                  <a:pt x="385" y="152"/>
                  <a:pt x="385" y="152"/>
                </a:cubicBezTo>
                <a:cubicBezTo>
                  <a:pt x="385" y="152"/>
                  <a:pt x="385" y="152"/>
                  <a:pt x="385" y="152"/>
                </a:cubicBezTo>
                <a:cubicBezTo>
                  <a:pt x="386" y="153"/>
                  <a:pt x="385" y="155"/>
                  <a:pt x="384" y="155"/>
                </a:cubicBezTo>
                <a:cubicBezTo>
                  <a:pt x="384" y="155"/>
                  <a:pt x="384" y="155"/>
                  <a:pt x="384" y="155"/>
                </a:cubicBezTo>
                <a:cubicBezTo>
                  <a:pt x="384" y="155"/>
                  <a:pt x="383" y="155"/>
                  <a:pt x="383" y="155"/>
                </a:cubicBezTo>
                <a:cubicBezTo>
                  <a:pt x="383" y="155"/>
                  <a:pt x="383" y="155"/>
                  <a:pt x="383" y="155"/>
                </a:cubicBezTo>
                <a:cubicBezTo>
                  <a:pt x="382" y="155"/>
                  <a:pt x="381" y="154"/>
                  <a:pt x="381" y="153"/>
                </a:cubicBezTo>
                <a:close/>
                <a:moveTo>
                  <a:pt x="6" y="155"/>
                </a:moveTo>
                <a:cubicBezTo>
                  <a:pt x="5" y="154"/>
                  <a:pt x="5" y="153"/>
                  <a:pt x="5" y="152"/>
                </a:cubicBezTo>
                <a:cubicBezTo>
                  <a:pt x="5" y="152"/>
                  <a:pt x="5" y="152"/>
                  <a:pt x="5" y="152"/>
                </a:cubicBezTo>
                <a:cubicBezTo>
                  <a:pt x="5" y="152"/>
                  <a:pt x="5" y="152"/>
                  <a:pt x="5" y="152"/>
                </a:cubicBezTo>
                <a:cubicBezTo>
                  <a:pt x="5" y="152"/>
                  <a:pt x="5" y="152"/>
                  <a:pt x="5" y="152"/>
                </a:cubicBezTo>
                <a:cubicBezTo>
                  <a:pt x="5" y="151"/>
                  <a:pt x="6" y="150"/>
                  <a:pt x="7" y="150"/>
                </a:cubicBezTo>
                <a:cubicBezTo>
                  <a:pt x="7" y="150"/>
                  <a:pt x="7" y="150"/>
                  <a:pt x="7" y="150"/>
                </a:cubicBezTo>
                <a:cubicBezTo>
                  <a:pt x="8" y="151"/>
                  <a:pt x="9" y="152"/>
                  <a:pt x="9" y="153"/>
                </a:cubicBezTo>
                <a:cubicBezTo>
                  <a:pt x="9" y="153"/>
                  <a:pt x="9" y="153"/>
                  <a:pt x="9" y="153"/>
                </a:cubicBezTo>
                <a:cubicBezTo>
                  <a:pt x="9" y="154"/>
                  <a:pt x="8" y="155"/>
                  <a:pt x="7" y="155"/>
                </a:cubicBezTo>
                <a:cubicBezTo>
                  <a:pt x="7" y="155"/>
                  <a:pt x="7" y="155"/>
                  <a:pt x="7" y="155"/>
                </a:cubicBezTo>
                <a:cubicBezTo>
                  <a:pt x="7" y="155"/>
                  <a:pt x="7" y="155"/>
                  <a:pt x="6" y="155"/>
                </a:cubicBezTo>
                <a:close/>
                <a:moveTo>
                  <a:pt x="380" y="146"/>
                </a:moveTo>
                <a:cubicBezTo>
                  <a:pt x="379" y="145"/>
                  <a:pt x="380" y="144"/>
                  <a:pt x="381" y="144"/>
                </a:cubicBezTo>
                <a:cubicBezTo>
                  <a:pt x="381" y="144"/>
                  <a:pt x="381" y="144"/>
                  <a:pt x="381" y="144"/>
                </a:cubicBezTo>
                <a:cubicBezTo>
                  <a:pt x="382" y="143"/>
                  <a:pt x="383" y="144"/>
                  <a:pt x="384" y="145"/>
                </a:cubicBezTo>
                <a:cubicBezTo>
                  <a:pt x="384" y="145"/>
                  <a:pt x="384" y="145"/>
                  <a:pt x="384" y="145"/>
                </a:cubicBezTo>
                <a:cubicBezTo>
                  <a:pt x="384" y="146"/>
                  <a:pt x="383" y="148"/>
                  <a:pt x="382" y="148"/>
                </a:cubicBezTo>
                <a:cubicBezTo>
                  <a:pt x="382" y="148"/>
                  <a:pt x="382" y="148"/>
                  <a:pt x="382" y="148"/>
                </a:cubicBezTo>
                <a:cubicBezTo>
                  <a:pt x="382" y="148"/>
                  <a:pt x="382" y="148"/>
                  <a:pt x="382" y="148"/>
                </a:cubicBezTo>
                <a:cubicBezTo>
                  <a:pt x="382" y="148"/>
                  <a:pt x="382" y="148"/>
                  <a:pt x="382" y="148"/>
                </a:cubicBezTo>
                <a:cubicBezTo>
                  <a:pt x="381" y="148"/>
                  <a:pt x="380" y="147"/>
                  <a:pt x="380" y="146"/>
                </a:cubicBezTo>
                <a:close/>
                <a:moveTo>
                  <a:pt x="8" y="147"/>
                </a:moveTo>
                <a:cubicBezTo>
                  <a:pt x="7" y="147"/>
                  <a:pt x="6" y="146"/>
                  <a:pt x="7" y="145"/>
                </a:cubicBezTo>
                <a:cubicBezTo>
                  <a:pt x="7" y="145"/>
                  <a:pt x="7" y="145"/>
                  <a:pt x="7" y="145"/>
                </a:cubicBezTo>
                <a:cubicBezTo>
                  <a:pt x="7" y="144"/>
                  <a:pt x="8" y="143"/>
                  <a:pt x="9" y="143"/>
                </a:cubicBezTo>
                <a:cubicBezTo>
                  <a:pt x="9" y="143"/>
                  <a:pt x="9" y="143"/>
                  <a:pt x="9" y="143"/>
                </a:cubicBezTo>
                <a:cubicBezTo>
                  <a:pt x="10" y="144"/>
                  <a:pt x="11" y="145"/>
                  <a:pt x="11" y="146"/>
                </a:cubicBezTo>
                <a:cubicBezTo>
                  <a:pt x="11" y="146"/>
                  <a:pt x="11" y="146"/>
                  <a:pt x="11" y="146"/>
                </a:cubicBezTo>
                <a:cubicBezTo>
                  <a:pt x="10" y="147"/>
                  <a:pt x="10" y="148"/>
                  <a:pt x="9" y="148"/>
                </a:cubicBezTo>
                <a:cubicBezTo>
                  <a:pt x="9" y="148"/>
                  <a:pt x="9" y="148"/>
                  <a:pt x="9" y="148"/>
                </a:cubicBezTo>
                <a:cubicBezTo>
                  <a:pt x="8" y="148"/>
                  <a:pt x="8" y="148"/>
                  <a:pt x="8" y="147"/>
                </a:cubicBezTo>
                <a:close/>
                <a:moveTo>
                  <a:pt x="378" y="139"/>
                </a:moveTo>
                <a:cubicBezTo>
                  <a:pt x="377" y="138"/>
                  <a:pt x="378" y="137"/>
                  <a:pt x="379" y="137"/>
                </a:cubicBezTo>
                <a:cubicBezTo>
                  <a:pt x="379" y="137"/>
                  <a:pt x="379" y="137"/>
                  <a:pt x="379" y="137"/>
                </a:cubicBezTo>
                <a:cubicBezTo>
                  <a:pt x="380" y="136"/>
                  <a:pt x="381" y="137"/>
                  <a:pt x="382" y="138"/>
                </a:cubicBezTo>
                <a:cubicBezTo>
                  <a:pt x="382" y="138"/>
                  <a:pt x="382" y="138"/>
                  <a:pt x="382" y="138"/>
                </a:cubicBezTo>
                <a:cubicBezTo>
                  <a:pt x="382" y="139"/>
                  <a:pt x="381" y="141"/>
                  <a:pt x="380" y="141"/>
                </a:cubicBezTo>
                <a:cubicBezTo>
                  <a:pt x="380" y="141"/>
                  <a:pt x="380" y="141"/>
                  <a:pt x="380" y="141"/>
                </a:cubicBezTo>
                <a:cubicBezTo>
                  <a:pt x="380" y="141"/>
                  <a:pt x="380" y="141"/>
                  <a:pt x="380" y="141"/>
                </a:cubicBezTo>
                <a:cubicBezTo>
                  <a:pt x="380" y="141"/>
                  <a:pt x="380" y="141"/>
                  <a:pt x="380" y="141"/>
                </a:cubicBezTo>
                <a:cubicBezTo>
                  <a:pt x="379" y="141"/>
                  <a:pt x="378" y="140"/>
                  <a:pt x="378" y="139"/>
                </a:cubicBezTo>
                <a:close/>
                <a:moveTo>
                  <a:pt x="10" y="141"/>
                </a:moveTo>
                <a:cubicBezTo>
                  <a:pt x="9" y="140"/>
                  <a:pt x="8" y="139"/>
                  <a:pt x="9" y="138"/>
                </a:cubicBezTo>
                <a:cubicBezTo>
                  <a:pt x="9" y="138"/>
                  <a:pt x="9" y="138"/>
                  <a:pt x="9" y="138"/>
                </a:cubicBezTo>
                <a:cubicBezTo>
                  <a:pt x="9" y="137"/>
                  <a:pt x="10" y="136"/>
                  <a:pt x="11" y="136"/>
                </a:cubicBezTo>
                <a:cubicBezTo>
                  <a:pt x="11" y="136"/>
                  <a:pt x="11" y="136"/>
                  <a:pt x="11" y="136"/>
                </a:cubicBezTo>
                <a:cubicBezTo>
                  <a:pt x="12" y="137"/>
                  <a:pt x="13" y="138"/>
                  <a:pt x="13" y="139"/>
                </a:cubicBezTo>
                <a:cubicBezTo>
                  <a:pt x="13" y="139"/>
                  <a:pt x="13" y="139"/>
                  <a:pt x="13" y="139"/>
                </a:cubicBezTo>
                <a:cubicBezTo>
                  <a:pt x="12" y="140"/>
                  <a:pt x="12" y="141"/>
                  <a:pt x="11" y="141"/>
                </a:cubicBezTo>
                <a:cubicBezTo>
                  <a:pt x="11" y="141"/>
                  <a:pt x="11" y="141"/>
                  <a:pt x="11" y="141"/>
                </a:cubicBezTo>
                <a:cubicBezTo>
                  <a:pt x="10" y="141"/>
                  <a:pt x="10" y="141"/>
                  <a:pt x="10" y="141"/>
                </a:cubicBezTo>
                <a:close/>
                <a:moveTo>
                  <a:pt x="375" y="133"/>
                </a:moveTo>
                <a:cubicBezTo>
                  <a:pt x="375" y="132"/>
                  <a:pt x="376" y="130"/>
                  <a:pt x="377" y="130"/>
                </a:cubicBezTo>
                <a:cubicBezTo>
                  <a:pt x="377" y="130"/>
                  <a:pt x="377" y="130"/>
                  <a:pt x="377" y="130"/>
                </a:cubicBezTo>
                <a:cubicBezTo>
                  <a:pt x="378" y="130"/>
                  <a:pt x="379" y="130"/>
                  <a:pt x="379" y="131"/>
                </a:cubicBezTo>
                <a:cubicBezTo>
                  <a:pt x="379" y="131"/>
                  <a:pt x="379" y="131"/>
                  <a:pt x="379" y="131"/>
                </a:cubicBezTo>
                <a:cubicBezTo>
                  <a:pt x="380" y="132"/>
                  <a:pt x="379" y="134"/>
                  <a:pt x="378" y="134"/>
                </a:cubicBezTo>
                <a:cubicBezTo>
                  <a:pt x="378" y="134"/>
                  <a:pt x="378" y="134"/>
                  <a:pt x="378" y="134"/>
                </a:cubicBezTo>
                <a:cubicBezTo>
                  <a:pt x="378" y="134"/>
                  <a:pt x="378" y="134"/>
                  <a:pt x="377" y="134"/>
                </a:cubicBezTo>
                <a:cubicBezTo>
                  <a:pt x="377" y="134"/>
                  <a:pt x="377" y="134"/>
                  <a:pt x="377" y="134"/>
                </a:cubicBezTo>
                <a:cubicBezTo>
                  <a:pt x="376" y="134"/>
                  <a:pt x="376" y="134"/>
                  <a:pt x="375" y="133"/>
                </a:cubicBezTo>
                <a:close/>
                <a:moveTo>
                  <a:pt x="12" y="134"/>
                </a:moveTo>
                <a:cubicBezTo>
                  <a:pt x="11" y="133"/>
                  <a:pt x="11" y="132"/>
                  <a:pt x="11" y="131"/>
                </a:cubicBezTo>
                <a:cubicBezTo>
                  <a:pt x="11" y="131"/>
                  <a:pt x="11" y="131"/>
                  <a:pt x="11" y="131"/>
                </a:cubicBezTo>
                <a:cubicBezTo>
                  <a:pt x="11" y="130"/>
                  <a:pt x="12" y="129"/>
                  <a:pt x="14" y="130"/>
                </a:cubicBezTo>
                <a:cubicBezTo>
                  <a:pt x="14" y="130"/>
                  <a:pt x="14" y="130"/>
                  <a:pt x="14" y="130"/>
                </a:cubicBezTo>
                <a:cubicBezTo>
                  <a:pt x="15" y="130"/>
                  <a:pt x="15" y="131"/>
                  <a:pt x="15" y="132"/>
                </a:cubicBezTo>
                <a:cubicBezTo>
                  <a:pt x="15" y="132"/>
                  <a:pt x="15" y="132"/>
                  <a:pt x="15" y="132"/>
                </a:cubicBezTo>
                <a:cubicBezTo>
                  <a:pt x="15" y="133"/>
                  <a:pt x="14" y="134"/>
                  <a:pt x="13" y="134"/>
                </a:cubicBezTo>
                <a:cubicBezTo>
                  <a:pt x="13" y="134"/>
                  <a:pt x="13" y="134"/>
                  <a:pt x="13" y="134"/>
                </a:cubicBezTo>
                <a:cubicBezTo>
                  <a:pt x="13" y="134"/>
                  <a:pt x="12" y="134"/>
                  <a:pt x="12" y="134"/>
                </a:cubicBezTo>
                <a:close/>
                <a:moveTo>
                  <a:pt x="373" y="126"/>
                </a:moveTo>
                <a:cubicBezTo>
                  <a:pt x="372" y="125"/>
                  <a:pt x="373" y="124"/>
                  <a:pt x="374" y="123"/>
                </a:cubicBezTo>
                <a:cubicBezTo>
                  <a:pt x="374" y="123"/>
                  <a:pt x="374" y="123"/>
                  <a:pt x="374" y="123"/>
                </a:cubicBezTo>
                <a:cubicBezTo>
                  <a:pt x="375" y="123"/>
                  <a:pt x="376" y="123"/>
                  <a:pt x="377" y="124"/>
                </a:cubicBezTo>
                <a:cubicBezTo>
                  <a:pt x="377" y="124"/>
                  <a:pt x="377" y="124"/>
                  <a:pt x="377" y="124"/>
                </a:cubicBezTo>
                <a:cubicBezTo>
                  <a:pt x="377" y="126"/>
                  <a:pt x="377" y="127"/>
                  <a:pt x="376" y="127"/>
                </a:cubicBezTo>
                <a:cubicBezTo>
                  <a:pt x="376" y="127"/>
                  <a:pt x="376" y="127"/>
                  <a:pt x="376" y="127"/>
                </a:cubicBezTo>
                <a:cubicBezTo>
                  <a:pt x="375" y="127"/>
                  <a:pt x="375" y="127"/>
                  <a:pt x="375" y="127"/>
                </a:cubicBezTo>
                <a:cubicBezTo>
                  <a:pt x="375" y="127"/>
                  <a:pt x="375" y="127"/>
                  <a:pt x="375" y="127"/>
                </a:cubicBezTo>
                <a:cubicBezTo>
                  <a:pt x="374" y="127"/>
                  <a:pt x="373" y="127"/>
                  <a:pt x="373" y="126"/>
                </a:cubicBezTo>
                <a:close/>
                <a:moveTo>
                  <a:pt x="15" y="127"/>
                </a:moveTo>
                <a:cubicBezTo>
                  <a:pt x="14" y="126"/>
                  <a:pt x="13" y="125"/>
                  <a:pt x="13" y="124"/>
                </a:cubicBezTo>
                <a:cubicBezTo>
                  <a:pt x="13" y="124"/>
                  <a:pt x="13" y="124"/>
                  <a:pt x="13" y="124"/>
                </a:cubicBezTo>
                <a:cubicBezTo>
                  <a:pt x="14" y="123"/>
                  <a:pt x="15" y="122"/>
                  <a:pt x="16" y="123"/>
                </a:cubicBezTo>
                <a:cubicBezTo>
                  <a:pt x="16" y="123"/>
                  <a:pt x="16" y="123"/>
                  <a:pt x="16" y="123"/>
                </a:cubicBezTo>
                <a:cubicBezTo>
                  <a:pt x="17" y="123"/>
                  <a:pt x="18" y="125"/>
                  <a:pt x="17" y="126"/>
                </a:cubicBezTo>
                <a:cubicBezTo>
                  <a:pt x="17" y="126"/>
                  <a:pt x="17" y="126"/>
                  <a:pt x="17" y="126"/>
                </a:cubicBezTo>
                <a:cubicBezTo>
                  <a:pt x="17" y="126"/>
                  <a:pt x="16" y="127"/>
                  <a:pt x="15" y="127"/>
                </a:cubicBezTo>
                <a:cubicBezTo>
                  <a:pt x="15" y="127"/>
                  <a:pt x="15" y="127"/>
                  <a:pt x="15" y="127"/>
                </a:cubicBezTo>
                <a:cubicBezTo>
                  <a:pt x="15" y="127"/>
                  <a:pt x="15" y="127"/>
                  <a:pt x="15" y="127"/>
                </a:cubicBezTo>
                <a:close/>
                <a:moveTo>
                  <a:pt x="370" y="119"/>
                </a:moveTo>
                <a:cubicBezTo>
                  <a:pt x="370" y="118"/>
                  <a:pt x="370" y="117"/>
                  <a:pt x="371" y="117"/>
                </a:cubicBezTo>
                <a:cubicBezTo>
                  <a:pt x="371" y="117"/>
                  <a:pt x="371" y="117"/>
                  <a:pt x="371" y="117"/>
                </a:cubicBezTo>
                <a:cubicBezTo>
                  <a:pt x="372" y="116"/>
                  <a:pt x="374" y="117"/>
                  <a:pt x="374" y="118"/>
                </a:cubicBezTo>
                <a:cubicBezTo>
                  <a:pt x="374" y="118"/>
                  <a:pt x="374" y="118"/>
                  <a:pt x="374" y="118"/>
                </a:cubicBezTo>
                <a:cubicBezTo>
                  <a:pt x="375" y="119"/>
                  <a:pt x="374" y="120"/>
                  <a:pt x="373" y="121"/>
                </a:cubicBezTo>
                <a:cubicBezTo>
                  <a:pt x="373" y="121"/>
                  <a:pt x="373" y="121"/>
                  <a:pt x="373" y="121"/>
                </a:cubicBezTo>
                <a:cubicBezTo>
                  <a:pt x="373" y="121"/>
                  <a:pt x="372" y="121"/>
                  <a:pt x="372" y="121"/>
                </a:cubicBezTo>
                <a:cubicBezTo>
                  <a:pt x="372" y="121"/>
                  <a:pt x="372" y="121"/>
                  <a:pt x="372" y="121"/>
                </a:cubicBezTo>
                <a:cubicBezTo>
                  <a:pt x="371" y="121"/>
                  <a:pt x="371" y="120"/>
                  <a:pt x="370" y="119"/>
                </a:cubicBezTo>
                <a:close/>
                <a:moveTo>
                  <a:pt x="17" y="120"/>
                </a:moveTo>
                <a:cubicBezTo>
                  <a:pt x="16" y="120"/>
                  <a:pt x="16" y="118"/>
                  <a:pt x="16" y="117"/>
                </a:cubicBezTo>
                <a:cubicBezTo>
                  <a:pt x="16" y="117"/>
                  <a:pt x="16" y="117"/>
                  <a:pt x="16" y="117"/>
                </a:cubicBezTo>
                <a:cubicBezTo>
                  <a:pt x="17" y="116"/>
                  <a:pt x="18" y="116"/>
                  <a:pt x="19" y="116"/>
                </a:cubicBezTo>
                <a:cubicBezTo>
                  <a:pt x="19" y="116"/>
                  <a:pt x="19" y="116"/>
                  <a:pt x="19" y="116"/>
                </a:cubicBezTo>
                <a:cubicBezTo>
                  <a:pt x="20" y="117"/>
                  <a:pt x="21" y="118"/>
                  <a:pt x="20" y="119"/>
                </a:cubicBezTo>
                <a:cubicBezTo>
                  <a:pt x="20" y="119"/>
                  <a:pt x="20" y="119"/>
                  <a:pt x="20" y="119"/>
                </a:cubicBezTo>
                <a:cubicBezTo>
                  <a:pt x="20" y="120"/>
                  <a:pt x="19" y="120"/>
                  <a:pt x="18" y="120"/>
                </a:cubicBezTo>
                <a:cubicBezTo>
                  <a:pt x="18" y="120"/>
                  <a:pt x="18" y="120"/>
                  <a:pt x="18" y="120"/>
                </a:cubicBezTo>
                <a:cubicBezTo>
                  <a:pt x="18" y="120"/>
                  <a:pt x="18" y="120"/>
                  <a:pt x="17" y="120"/>
                </a:cubicBezTo>
                <a:close/>
                <a:moveTo>
                  <a:pt x="367" y="113"/>
                </a:moveTo>
                <a:cubicBezTo>
                  <a:pt x="367" y="112"/>
                  <a:pt x="367" y="111"/>
                  <a:pt x="368" y="110"/>
                </a:cubicBezTo>
                <a:cubicBezTo>
                  <a:pt x="368" y="110"/>
                  <a:pt x="368" y="110"/>
                  <a:pt x="368" y="110"/>
                </a:cubicBezTo>
                <a:cubicBezTo>
                  <a:pt x="369" y="110"/>
                  <a:pt x="370" y="110"/>
                  <a:pt x="371" y="111"/>
                </a:cubicBezTo>
                <a:cubicBezTo>
                  <a:pt x="371" y="111"/>
                  <a:pt x="371" y="111"/>
                  <a:pt x="371" y="111"/>
                </a:cubicBezTo>
                <a:cubicBezTo>
                  <a:pt x="372" y="112"/>
                  <a:pt x="371" y="113"/>
                  <a:pt x="370" y="114"/>
                </a:cubicBezTo>
                <a:cubicBezTo>
                  <a:pt x="370" y="114"/>
                  <a:pt x="370" y="114"/>
                  <a:pt x="370" y="114"/>
                </a:cubicBezTo>
                <a:cubicBezTo>
                  <a:pt x="370" y="114"/>
                  <a:pt x="369" y="114"/>
                  <a:pt x="369" y="114"/>
                </a:cubicBezTo>
                <a:cubicBezTo>
                  <a:pt x="369" y="114"/>
                  <a:pt x="369" y="114"/>
                  <a:pt x="369" y="114"/>
                </a:cubicBezTo>
                <a:cubicBezTo>
                  <a:pt x="368" y="114"/>
                  <a:pt x="368" y="114"/>
                  <a:pt x="367" y="113"/>
                </a:cubicBezTo>
                <a:close/>
                <a:moveTo>
                  <a:pt x="20" y="114"/>
                </a:moveTo>
                <a:cubicBezTo>
                  <a:pt x="19" y="113"/>
                  <a:pt x="19" y="112"/>
                  <a:pt x="19" y="111"/>
                </a:cubicBezTo>
                <a:cubicBezTo>
                  <a:pt x="19" y="111"/>
                  <a:pt x="19" y="111"/>
                  <a:pt x="19" y="111"/>
                </a:cubicBezTo>
                <a:cubicBezTo>
                  <a:pt x="20" y="110"/>
                  <a:pt x="21" y="109"/>
                  <a:pt x="22" y="110"/>
                </a:cubicBezTo>
                <a:cubicBezTo>
                  <a:pt x="22" y="110"/>
                  <a:pt x="22" y="110"/>
                  <a:pt x="22" y="110"/>
                </a:cubicBezTo>
                <a:cubicBezTo>
                  <a:pt x="23" y="110"/>
                  <a:pt x="24" y="111"/>
                  <a:pt x="23" y="113"/>
                </a:cubicBezTo>
                <a:cubicBezTo>
                  <a:pt x="23" y="113"/>
                  <a:pt x="23" y="113"/>
                  <a:pt x="23" y="113"/>
                </a:cubicBezTo>
                <a:cubicBezTo>
                  <a:pt x="23" y="113"/>
                  <a:pt x="22" y="114"/>
                  <a:pt x="21" y="114"/>
                </a:cubicBezTo>
                <a:cubicBezTo>
                  <a:pt x="21" y="114"/>
                  <a:pt x="21" y="114"/>
                  <a:pt x="21" y="114"/>
                </a:cubicBezTo>
                <a:cubicBezTo>
                  <a:pt x="21" y="114"/>
                  <a:pt x="21" y="114"/>
                  <a:pt x="20" y="114"/>
                </a:cubicBezTo>
                <a:close/>
                <a:moveTo>
                  <a:pt x="364" y="107"/>
                </a:moveTo>
                <a:cubicBezTo>
                  <a:pt x="363" y="106"/>
                  <a:pt x="364" y="104"/>
                  <a:pt x="365" y="104"/>
                </a:cubicBezTo>
                <a:cubicBezTo>
                  <a:pt x="365" y="104"/>
                  <a:pt x="365" y="104"/>
                  <a:pt x="365" y="104"/>
                </a:cubicBezTo>
                <a:cubicBezTo>
                  <a:pt x="366" y="103"/>
                  <a:pt x="367" y="104"/>
                  <a:pt x="368" y="105"/>
                </a:cubicBezTo>
                <a:cubicBezTo>
                  <a:pt x="368" y="105"/>
                  <a:pt x="368" y="105"/>
                  <a:pt x="368" y="105"/>
                </a:cubicBezTo>
                <a:cubicBezTo>
                  <a:pt x="368" y="106"/>
                  <a:pt x="368" y="107"/>
                  <a:pt x="367" y="107"/>
                </a:cubicBezTo>
                <a:cubicBezTo>
                  <a:pt x="367" y="107"/>
                  <a:pt x="367" y="107"/>
                  <a:pt x="367" y="107"/>
                </a:cubicBezTo>
                <a:cubicBezTo>
                  <a:pt x="367" y="108"/>
                  <a:pt x="366" y="108"/>
                  <a:pt x="366" y="108"/>
                </a:cubicBezTo>
                <a:cubicBezTo>
                  <a:pt x="366" y="108"/>
                  <a:pt x="366" y="108"/>
                  <a:pt x="366" y="108"/>
                </a:cubicBezTo>
                <a:cubicBezTo>
                  <a:pt x="365" y="108"/>
                  <a:pt x="364" y="107"/>
                  <a:pt x="364" y="107"/>
                </a:cubicBezTo>
                <a:close/>
                <a:moveTo>
                  <a:pt x="24" y="107"/>
                </a:moveTo>
                <a:cubicBezTo>
                  <a:pt x="22" y="106"/>
                  <a:pt x="22" y="105"/>
                  <a:pt x="23" y="104"/>
                </a:cubicBezTo>
                <a:cubicBezTo>
                  <a:pt x="23" y="104"/>
                  <a:pt x="23" y="104"/>
                  <a:pt x="23" y="104"/>
                </a:cubicBezTo>
                <a:cubicBezTo>
                  <a:pt x="23" y="104"/>
                  <a:pt x="23" y="104"/>
                  <a:pt x="23" y="104"/>
                </a:cubicBezTo>
                <a:cubicBezTo>
                  <a:pt x="23" y="104"/>
                  <a:pt x="23" y="104"/>
                  <a:pt x="23" y="104"/>
                </a:cubicBezTo>
                <a:cubicBezTo>
                  <a:pt x="23" y="103"/>
                  <a:pt x="24" y="103"/>
                  <a:pt x="26" y="103"/>
                </a:cubicBezTo>
                <a:cubicBezTo>
                  <a:pt x="26" y="103"/>
                  <a:pt x="26" y="103"/>
                  <a:pt x="26" y="103"/>
                </a:cubicBezTo>
                <a:cubicBezTo>
                  <a:pt x="27" y="104"/>
                  <a:pt x="27" y="105"/>
                  <a:pt x="26" y="106"/>
                </a:cubicBezTo>
                <a:cubicBezTo>
                  <a:pt x="26" y="106"/>
                  <a:pt x="26" y="106"/>
                  <a:pt x="26" y="106"/>
                </a:cubicBezTo>
                <a:cubicBezTo>
                  <a:pt x="26" y="107"/>
                  <a:pt x="25" y="107"/>
                  <a:pt x="25" y="107"/>
                </a:cubicBezTo>
                <a:cubicBezTo>
                  <a:pt x="25" y="107"/>
                  <a:pt x="25" y="107"/>
                  <a:pt x="25" y="107"/>
                </a:cubicBezTo>
                <a:cubicBezTo>
                  <a:pt x="24" y="107"/>
                  <a:pt x="24" y="107"/>
                  <a:pt x="24" y="107"/>
                </a:cubicBezTo>
                <a:close/>
                <a:moveTo>
                  <a:pt x="361" y="100"/>
                </a:moveTo>
                <a:cubicBezTo>
                  <a:pt x="360" y="99"/>
                  <a:pt x="360" y="98"/>
                  <a:pt x="361" y="97"/>
                </a:cubicBezTo>
                <a:cubicBezTo>
                  <a:pt x="361" y="97"/>
                  <a:pt x="361" y="97"/>
                  <a:pt x="361" y="97"/>
                </a:cubicBezTo>
                <a:cubicBezTo>
                  <a:pt x="362" y="97"/>
                  <a:pt x="364" y="97"/>
                  <a:pt x="364" y="98"/>
                </a:cubicBezTo>
                <a:cubicBezTo>
                  <a:pt x="364" y="98"/>
                  <a:pt x="364" y="98"/>
                  <a:pt x="364" y="98"/>
                </a:cubicBezTo>
                <a:cubicBezTo>
                  <a:pt x="365" y="99"/>
                  <a:pt x="364" y="101"/>
                  <a:pt x="363" y="101"/>
                </a:cubicBezTo>
                <a:cubicBezTo>
                  <a:pt x="363" y="101"/>
                  <a:pt x="363" y="101"/>
                  <a:pt x="363" y="101"/>
                </a:cubicBezTo>
                <a:cubicBezTo>
                  <a:pt x="363" y="101"/>
                  <a:pt x="363" y="101"/>
                  <a:pt x="362" y="101"/>
                </a:cubicBezTo>
                <a:cubicBezTo>
                  <a:pt x="362" y="101"/>
                  <a:pt x="362" y="101"/>
                  <a:pt x="362" y="101"/>
                </a:cubicBezTo>
                <a:cubicBezTo>
                  <a:pt x="362" y="101"/>
                  <a:pt x="361" y="101"/>
                  <a:pt x="361" y="100"/>
                </a:cubicBezTo>
                <a:close/>
                <a:moveTo>
                  <a:pt x="27" y="101"/>
                </a:moveTo>
                <a:cubicBezTo>
                  <a:pt x="26" y="100"/>
                  <a:pt x="26" y="99"/>
                  <a:pt x="26" y="98"/>
                </a:cubicBezTo>
                <a:cubicBezTo>
                  <a:pt x="26" y="98"/>
                  <a:pt x="26" y="98"/>
                  <a:pt x="26" y="98"/>
                </a:cubicBezTo>
                <a:cubicBezTo>
                  <a:pt x="27" y="97"/>
                  <a:pt x="28" y="96"/>
                  <a:pt x="29" y="97"/>
                </a:cubicBezTo>
                <a:cubicBezTo>
                  <a:pt x="29" y="97"/>
                  <a:pt x="29" y="97"/>
                  <a:pt x="29" y="97"/>
                </a:cubicBezTo>
                <a:cubicBezTo>
                  <a:pt x="30" y="98"/>
                  <a:pt x="30" y="99"/>
                  <a:pt x="30" y="100"/>
                </a:cubicBezTo>
                <a:cubicBezTo>
                  <a:pt x="30" y="100"/>
                  <a:pt x="30" y="100"/>
                  <a:pt x="30" y="100"/>
                </a:cubicBezTo>
                <a:cubicBezTo>
                  <a:pt x="29" y="101"/>
                  <a:pt x="29" y="101"/>
                  <a:pt x="28" y="101"/>
                </a:cubicBezTo>
                <a:cubicBezTo>
                  <a:pt x="28" y="101"/>
                  <a:pt x="28" y="101"/>
                  <a:pt x="28" y="101"/>
                </a:cubicBezTo>
                <a:cubicBezTo>
                  <a:pt x="28" y="101"/>
                  <a:pt x="27" y="101"/>
                  <a:pt x="27" y="101"/>
                </a:cubicBezTo>
                <a:close/>
                <a:moveTo>
                  <a:pt x="357" y="94"/>
                </a:moveTo>
                <a:cubicBezTo>
                  <a:pt x="357" y="94"/>
                  <a:pt x="357" y="94"/>
                  <a:pt x="357" y="94"/>
                </a:cubicBezTo>
                <a:cubicBezTo>
                  <a:pt x="356" y="93"/>
                  <a:pt x="357" y="92"/>
                  <a:pt x="358" y="91"/>
                </a:cubicBezTo>
                <a:cubicBezTo>
                  <a:pt x="358" y="91"/>
                  <a:pt x="358" y="91"/>
                  <a:pt x="358" y="91"/>
                </a:cubicBezTo>
                <a:cubicBezTo>
                  <a:pt x="359" y="91"/>
                  <a:pt x="360" y="91"/>
                  <a:pt x="360" y="92"/>
                </a:cubicBezTo>
                <a:cubicBezTo>
                  <a:pt x="360" y="92"/>
                  <a:pt x="360" y="92"/>
                  <a:pt x="360" y="92"/>
                </a:cubicBezTo>
                <a:cubicBezTo>
                  <a:pt x="360" y="92"/>
                  <a:pt x="360" y="92"/>
                  <a:pt x="360" y="92"/>
                </a:cubicBezTo>
                <a:cubicBezTo>
                  <a:pt x="360" y="92"/>
                  <a:pt x="360" y="92"/>
                  <a:pt x="360" y="92"/>
                </a:cubicBezTo>
                <a:cubicBezTo>
                  <a:pt x="361" y="93"/>
                  <a:pt x="361" y="94"/>
                  <a:pt x="360" y="95"/>
                </a:cubicBezTo>
                <a:cubicBezTo>
                  <a:pt x="360" y="95"/>
                  <a:pt x="360" y="95"/>
                  <a:pt x="360" y="95"/>
                </a:cubicBezTo>
                <a:cubicBezTo>
                  <a:pt x="359" y="95"/>
                  <a:pt x="359" y="95"/>
                  <a:pt x="359" y="95"/>
                </a:cubicBezTo>
                <a:cubicBezTo>
                  <a:pt x="359" y="95"/>
                  <a:pt x="359" y="95"/>
                  <a:pt x="359" y="95"/>
                </a:cubicBezTo>
                <a:cubicBezTo>
                  <a:pt x="358" y="95"/>
                  <a:pt x="357" y="95"/>
                  <a:pt x="357" y="94"/>
                </a:cubicBezTo>
                <a:close/>
                <a:moveTo>
                  <a:pt x="31" y="94"/>
                </a:moveTo>
                <a:cubicBezTo>
                  <a:pt x="30" y="94"/>
                  <a:pt x="29" y="93"/>
                  <a:pt x="30" y="92"/>
                </a:cubicBezTo>
                <a:cubicBezTo>
                  <a:pt x="30" y="92"/>
                  <a:pt x="30" y="92"/>
                  <a:pt x="30" y="92"/>
                </a:cubicBezTo>
                <a:cubicBezTo>
                  <a:pt x="31" y="91"/>
                  <a:pt x="32" y="90"/>
                  <a:pt x="33" y="91"/>
                </a:cubicBezTo>
                <a:cubicBezTo>
                  <a:pt x="33" y="91"/>
                  <a:pt x="33" y="91"/>
                  <a:pt x="33" y="91"/>
                </a:cubicBezTo>
                <a:cubicBezTo>
                  <a:pt x="34" y="91"/>
                  <a:pt x="34" y="93"/>
                  <a:pt x="34" y="94"/>
                </a:cubicBezTo>
                <a:cubicBezTo>
                  <a:pt x="34" y="94"/>
                  <a:pt x="34" y="94"/>
                  <a:pt x="34" y="94"/>
                </a:cubicBezTo>
                <a:cubicBezTo>
                  <a:pt x="33" y="94"/>
                  <a:pt x="32" y="95"/>
                  <a:pt x="32" y="95"/>
                </a:cubicBezTo>
                <a:cubicBezTo>
                  <a:pt x="32" y="95"/>
                  <a:pt x="32" y="95"/>
                  <a:pt x="32" y="95"/>
                </a:cubicBezTo>
                <a:cubicBezTo>
                  <a:pt x="31" y="95"/>
                  <a:pt x="31" y="95"/>
                  <a:pt x="31" y="94"/>
                </a:cubicBezTo>
                <a:close/>
                <a:moveTo>
                  <a:pt x="353" y="88"/>
                </a:moveTo>
                <a:cubicBezTo>
                  <a:pt x="353" y="88"/>
                  <a:pt x="353" y="88"/>
                  <a:pt x="353" y="88"/>
                </a:cubicBezTo>
                <a:cubicBezTo>
                  <a:pt x="352" y="87"/>
                  <a:pt x="353" y="86"/>
                  <a:pt x="353" y="85"/>
                </a:cubicBezTo>
                <a:cubicBezTo>
                  <a:pt x="353" y="85"/>
                  <a:pt x="353" y="85"/>
                  <a:pt x="353" y="85"/>
                </a:cubicBezTo>
                <a:cubicBezTo>
                  <a:pt x="354" y="85"/>
                  <a:pt x="356" y="85"/>
                  <a:pt x="356" y="86"/>
                </a:cubicBezTo>
                <a:cubicBezTo>
                  <a:pt x="356" y="86"/>
                  <a:pt x="356" y="86"/>
                  <a:pt x="356" y="86"/>
                </a:cubicBezTo>
                <a:cubicBezTo>
                  <a:pt x="356" y="86"/>
                  <a:pt x="356" y="86"/>
                  <a:pt x="356" y="86"/>
                </a:cubicBezTo>
                <a:cubicBezTo>
                  <a:pt x="356" y="86"/>
                  <a:pt x="356" y="86"/>
                  <a:pt x="356" y="86"/>
                </a:cubicBezTo>
                <a:cubicBezTo>
                  <a:pt x="357" y="87"/>
                  <a:pt x="357" y="88"/>
                  <a:pt x="356" y="89"/>
                </a:cubicBezTo>
                <a:cubicBezTo>
                  <a:pt x="356" y="89"/>
                  <a:pt x="356" y="89"/>
                  <a:pt x="356" y="89"/>
                </a:cubicBezTo>
                <a:cubicBezTo>
                  <a:pt x="356" y="89"/>
                  <a:pt x="355" y="89"/>
                  <a:pt x="355" y="89"/>
                </a:cubicBezTo>
                <a:cubicBezTo>
                  <a:pt x="355" y="89"/>
                  <a:pt x="355" y="89"/>
                  <a:pt x="355" y="89"/>
                </a:cubicBezTo>
                <a:cubicBezTo>
                  <a:pt x="354" y="89"/>
                  <a:pt x="353" y="89"/>
                  <a:pt x="353" y="88"/>
                </a:cubicBezTo>
                <a:close/>
                <a:moveTo>
                  <a:pt x="35" y="88"/>
                </a:moveTo>
                <a:cubicBezTo>
                  <a:pt x="34" y="88"/>
                  <a:pt x="33" y="86"/>
                  <a:pt x="34" y="85"/>
                </a:cubicBezTo>
                <a:cubicBezTo>
                  <a:pt x="34" y="85"/>
                  <a:pt x="34" y="85"/>
                  <a:pt x="34" y="85"/>
                </a:cubicBezTo>
                <a:cubicBezTo>
                  <a:pt x="34" y="85"/>
                  <a:pt x="34" y="85"/>
                  <a:pt x="34" y="85"/>
                </a:cubicBezTo>
                <a:cubicBezTo>
                  <a:pt x="34" y="85"/>
                  <a:pt x="34" y="85"/>
                  <a:pt x="34" y="85"/>
                </a:cubicBezTo>
                <a:cubicBezTo>
                  <a:pt x="35" y="84"/>
                  <a:pt x="36" y="84"/>
                  <a:pt x="37" y="85"/>
                </a:cubicBezTo>
                <a:cubicBezTo>
                  <a:pt x="37" y="85"/>
                  <a:pt x="37" y="85"/>
                  <a:pt x="37" y="85"/>
                </a:cubicBezTo>
                <a:cubicBezTo>
                  <a:pt x="38" y="86"/>
                  <a:pt x="38" y="87"/>
                  <a:pt x="38" y="88"/>
                </a:cubicBezTo>
                <a:cubicBezTo>
                  <a:pt x="38" y="88"/>
                  <a:pt x="38" y="88"/>
                  <a:pt x="38" y="88"/>
                </a:cubicBezTo>
                <a:cubicBezTo>
                  <a:pt x="37" y="88"/>
                  <a:pt x="36" y="89"/>
                  <a:pt x="36" y="89"/>
                </a:cubicBezTo>
                <a:cubicBezTo>
                  <a:pt x="36" y="89"/>
                  <a:pt x="36" y="89"/>
                  <a:pt x="36" y="89"/>
                </a:cubicBezTo>
                <a:cubicBezTo>
                  <a:pt x="35" y="89"/>
                  <a:pt x="35" y="89"/>
                  <a:pt x="35" y="88"/>
                </a:cubicBezTo>
                <a:close/>
                <a:moveTo>
                  <a:pt x="349" y="82"/>
                </a:moveTo>
                <a:cubicBezTo>
                  <a:pt x="348" y="82"/>
                  <a:pt x="348" y="80"/>
                  <a:pt x="349" y="79"/>
                </a:cubicBezTo>
                <a:cubicBezTo>
                  <a:pt x="349" y="79"/>
                  <a:pt x="349" y="79"/>
                  <a:pt x="349" y="79"/>
                </a:cubicBezTo>
                <a:cubicBezTo>
                  <a:pt x="350" y="79"/>
                  <a:pt x="352" y="79"/>
                  <a:pt x="352" y="80"/>
                </a:cubicBezTo>
                <a:cubicBezTo>
                  <a:pt x="352" y="80"/>
                  <a:pt x="352" y="80"/>
                  <a:pt x="352" y="80"/>
                </a:cubicBezTo>
                <a:cubicBezTo>
                  <a:pt x="353" y="81"/>
                  <a:pt x="353" y="82"/>
                  <a:pt x="352" y="83"/>
                </a:cubicBezTo>
                <a:cubicBezTo>
                  <a:pt x="352" y="83"/>
                  <a:pt x="352" y="83"/>
                  <a:pt x="352" y="83"/>
                </a:cubicBezTo>
                <a:cubicBezTo>
                  <a:pt x="351" y="83"/>
                  <a:pt x="351" y="83"/>
                  <a:pt x="351" y="83"/>
                </a:cubicBezTo>
                <a:cubicBezTo>
                  <a:pt x="351" y="83"/>
                  <a:pt x="351" y="83"/>
                  <a:pt x="351" y="83"/>
                </a:cubicBezTo>
                <a:cubicBezTo>
                  <a:pt x="350" y="83"/>
                  <a:pt x="349" y="83"/>
                  <a:pt x="349" y="82"/>
                </a:cubicBezTo>
                <a:close/>
                <a:moveTo>
                  <a:pt x="39" y="82"/>
                </a:moveTo>
                <a:cubicBezTo>
                  <a:pt x="38" y="82"/>
                  <a:pt x="38" y="80"/>
                  <a:pt x="38" y="79"/>
                </a:cubicBezTo>
                <a:cubicBezTo>
                  <a:pt x="38" y="79"/>
                  <a:pt x="38" y="79"/>
                  <a:pt x="38" y="79"/>
                </a:cubicBezTo>
                <a:cubicBezTo>
                  <a:pt x="39" y="79"/>
                  <a:pt x="40" y="78"/>
                  <a:pt x="41" y="79"/>
                </a:cubicBezTo>
                <a:cubicBezTo>
                  <a:pt x="41" y="79"/>
                  <a:pt x="41" y="79"/>
                  <a:pt x="41" y="79"/>
                </a:cubicBezTo>
                <a:cubicBezTo>
                  <a:pt x="42" y="80"/>
                  <a:pt x="42" y="81"/>
                  <a:pt x="42" y="82"/>
                </a:cubicBezTo>
                <a:cubicBezTo>
                  <a:pt x="42" y="82"/>
                  <a:pt x="42" y="82"/>
                  <a:pt x="42" y="82"/>
                </a:cubicBezTo>
                <a:cubicBezTo>
                  <a:pt x="41" y="83"/>
                  <a:pt x="41" y="83"/>
                  <a:pt x="40" y="83"/>
                </a:cubicBezTo>
                <a:cubicBezTo>
                  <a:pt x="40" y="83"/>
                  <a:pt x="40" y="83"/>
                  <a:pt x="40" y="83"/>
                </a:cubicBezTo>
                <a:cubicBezTo>
                  <a:pt x="40" y="83"/>
                  <a:pt x="39" y="83"/>
                  <a:pt x="39" y="82"/>
                </a:cubicBezTo>
                <a:close/>
                <a:moveTo>
                  <a:pt x="344" y="77"/>
                </a:moveTo>
                <a:cubicBezTo>
                  <a:pt x="344" y="76"/>
                  <a:pt x="344" y="75"/>
                  <a:pt x="345" y="74"/>
                </a:cubicBezTo>
                <a:cubicBezTo>
                  <a:pt x="345" y="74"/>
                  <a:pt x="345" y="74"/>
                  <a:pt x="345" y="74"/>
                </a:cubicBezTo>
                <a:cubicBezTo>
                  <a:pt x="346" y="73"/>
                  <a:pt x="347" y="73"/>
                  <a:pt x="348" y="74"/>
                </a:cubicBezTo>
                <a:cubicBezTo>
                  <a:pt x="348" y="74"/>
                  <a:pt x="348" y="74"/>
                  <a:pt x="348" y="74"/>
                </a:cubicBezTo>
                <a:cubicBezTo>
                  <a:pt x="348" y="74"/>
                  <a:pt x="348" y="74"/>
                  <a:pt x="348" y="74"/>
                </a:cubicBezTo>
                <a:cubicBezTo>
                  <a:pt x="348" y="74"/>
                  <a:pt x="348" y="74"/>
                  <a:pt x="348" y="74"/>
                </a:cubicBezTo>
                <a:cubicBezTo>
                  <a:pt x="349" y="75"/>
                  <a:pt x="348" y="76"/>
                  <a:pt x="347" y="77"/>
                </a:cubicBezTo>
                <a:cubicBezTo>
                  <a:pt x="347" y="77"/>
                  <a:pt x="347" y="77"/>
                  <a:pt x="347" y="77"/>
                </a:cubicBezTo>
                <a:cubicBezTo>
                  <a:pt x="347" y="77"/>
                  <a:pt x="347" y="78"/>
                  <a:pt x="346" y="78"/>
                </a:cubicBezTo>
                <a:cubicBezTo>
                  <a:pt x="346" y="78"/>
                  <a:pt x="346" y="78"/>
                  <a:pt x="346" y="78"/>
                </a:cubicBezTo>
                <a:cubicBezTo>
                  <a:pt x="346" y="78"/>
                  <a:pt x="345" y="77"/>
                  <a:pt x="344" y="77"/>
                </a:cubicBezTo>
                <a:close/>
                <a:moveTo>
                  <a:pt x="43" y="77"/>
                </a:moveTo>
                <a:cubicBezTo>
                  <a:pt x="42" y="76"/>
                  <a:pt x="42" y="75"/>
                  <a:pt x="43" y="74"/>
                </a:cubicBezTo>
                <a:cubicBezTo>
                  <a:pt x="43" y="74"/>
                  <a:pt x="43" y="74"/>
                  <a:pt x="43" y="74"/>
                </a:cubicBezTo>
                <a:cubicBezTo>
                  <a:pt x="43" y="73"/>
                  <a:pt x="45" y="73"/>
                  <a:pt x="46" y="73"/>
                </a:cubicBezTo>
                <a:cubicBezTo>
                  <a:pt x="46" y="73"/>
                  <a:pt x="46" y="73"/>
                  <a:pt x="46" y="73"/>
                </a:cubicBezTo>
                <a:cubicBezTo>
                  <a:pt x="47" y="74"/>
                  <a:pt x="47" y="75"/>
                  <a:pt x="46" y="76"/>
                </a:cubicBezTo>
                <a:cubicBezTo>
                  <a:pt x="46" y="76"/>
                  <a:pt x="46" y="76"/>
                  <a:pt x="46" y="76"/>
                </a:cubicBezTo>
                <a:cubicBezTo>
                  <a:pt x="46" y="77"/>
                  <a:pt x="45" y="77"/>
                  <a:pt x="44" y="77"/>
                </a:cubicBezTo>
                <a:cubicBezTo>
                  <a:pt x="44" y="77"/>
                  <a:pt x="44" y="77"/>
                  <a:pt x="44" y="77"/>
                </a:cubicBezTo>
                <a:cubicBezTo>
                  <a:pt x="44" y="77"/>
                  <a:pt x="43" y="77"/>
                  <a:pt x="43" y="77"/>
                </a:cubicBezTo>
                <a:close/>
                <a:moveTo>
                  <a:pt x="340" y="71"/>
                </a:moveTo>
                <a:cubicBezTo>
                  <a:pt x="339" y="70"/>
                  <a:pt x="339" y="69"/>
                  <a:pt x="340" y="68"/>
                </a:cubicBezTo>
                <a:cubicBezTo>
                  <a:pt x="340" y="68"/>
                  <a:pt x="340" y="68"/>
                  <a:pt x="340" y="68"/>
                </a:cubicBezTo>
                <a:cubicBezTo>
                  <a:pt x="341" y="68"/>
                  <a:pt x="342" y="68"/>
                  <a:pt x="343" y="69"/>
                </a:cubicBezTo>
                <a:cubicBezTo>
                  <a:pt x="343" y="69"/>
                  <a:pt x="343" y="69"/>
                  <a:pt x="343" y="69"/>
                </a:cubicBezTo>
                <a:cubicBezTo>
                  <a:pt x="344" y="69"/>
                  <a:pt x="344" y="71"/>
                  <a:pt x="343" y="72"/>
                </a:cubicBezTo>
                <a:cubicBezTo>
                  <a:pt x="343" y="72"/>
                  <a:pt x="343" y="72"/>
                  <a:pt x="343" y="72"/>
                </a:cubicBezTo>
                <a:cubicBezTo>
                  <a:pt x="343" y="72"/>
                  <a:pt x="342" y="72"/>
                  <a:pt x="342" y="72"/>
                </a:cubicBezTo>
                <a:cubicBezTo>
                  <a:pt x="342" y="72"/>
                  <a:pt x="342" y="72"/>
                  <a:pt x="342" y="72"/>
                </a:cubicBezTo>
                <a:cubicBezTo>
                  <a:pt x="341" y="72"/>
                  <a:pt x="340" y="72"/>
                  <a:pt x="340" y="71"/>
                </a:cubicBezTo>
                <a:close/>
                <a:moveTo>
                  <a:pt x="48" y="71"/>
                </a:moveTo>
                <a:cubicBezTo>
                  <a:pt x="47" y="70"/>
                  <a:pt x="47" y="69"/>
                  <a:pt x="47" y="68"/>
                </a:cubicBezTo>
                <a:cubicBezTo>
                  <a:pt x="47" y="68"/>
                  <a:pt x="47" y="68"/>
                  <a:pt x="47" y="68"/>
                </a:cubicBezTo>
                <a:cubicBezTo>
                  <a:pt x="48" y="67"/>
                  <a:pt x="49" y="67"/>
                  <a:pt x="50" y="68"/>
                </a:cubicBezTo>
                <a:cubicBezTo>
                  <a:pt x="50" y="68"/>
                  <a:pt x="50" y="68"/>
                  <a:pt x="50" y="68"/>
                </a:cubicBezTo>
                <a:cubicBezTo>
                  <a:pt x="51" y="69"/>
                  <a:pt x="51" y="70"/>
                  <a:pt x="51" y="71"/>
                </a:cubicBezTo>
                <a:cubicBezTo>
                  <a:pt x="51" y="71"/>
                  <a:pt x="51" y="71"/>
                  <a:pt x="51" y="71"/>
                </a:cubicBezTo>
                <a:cubicBezTo>
                  <a:pt x="50" y="71"/>
                  <a:pt x="50" y="72"/>
                  <a:pt x="49" y="72"/>
                </a:cubicBezTo>
                <a:cubicBezTo>
                  <a:pt x="49" y="72"/>
                  <a:pt x="49" y="72"/>
                  <a:pt x="49" y="72"/>
                </a:cubicBezTo>
                <a:cubicBezTo>
                  <a:pt x="48" y="72"/>
                  <a:pt x="48" y="71"/>
                  <a:pt x="48" y="71"/>
                </a:cubicBezTo>
                <a:close/>
                <a:moveTo>
                  <a:pt x="335" y="66"/>
                </a:moveTo>
                <a:cubicBezTo>
                  <a:pt x="334" y="65"/>
                  <a:pt x="334" y="64"/>
                  <a:pt x="335" y="63"/>
                </a:cubicBezTo>
                <a:cubicBezTo>
                  <a:pt x="335" y="63"/>
                  <a:pt x="335" y="63"/>
                  <a:pt x="335" y="63"/>
                </a:cubicBezTo>
                <a:cubicBezTo>
                  <a:pt x="336" y="62"/>
                  <a:pt x="338" y="62"/>
                  <a:pt x="338" y="63"/>
                </a:cubicBezTo>
                <a:cubicBezTo>
                  <a:pt x="338" y="63"/>
                  <a:pt x="338" y="63"/>
                  <a:pt x="338" y="63"/>
                </a:cubicBezTo>
                <a:cubicBezTo>
                  <a:pt x="338" y="63"/>
                  <a:pt x="338" y="63"/>
                  <a:pt x="338" y="63"/>
                </a:cubicBezTo>
                <a:cubicBezTo>
                  <a:pt x="338" y="63"/>
                  <a:pt x="338" y="63"/>
                  <a:pt x="338" y="63"/>
                </a:cubicBezTo>
                <a:cubicBezTo>
                  <a:pt x="339" y="64"/>
                  <a:pt x="339" y="65"/>
                  <a:pt x="338" y="66"/>
                </a:cubicBezTo>
                <a:cubicBezTo>
                  <a:pt x="338" y="66"/>
                  <a:pt x="338" y="66"/>
                  <a:pt x="338" y="66"/>
                </a:cubicBezTo>
                <a:cubicBezTo>
                  <a:pt x="338" y="66"/>
                  <a:pt x="337" y="67"/>
                  <a:pt x="337" y="67"/>
                </a:cubicBezTo>
                <a:cubicBezTo>
                  <a:pt x="337" y="67"/>
                  <a:pt x="337" y="67"/>
                  <a:pt x="337" y="67"/>
                </a:cubicBezTo>
                <a:cubicBezTo>
                  <a:pt x="336" y="67"/>
                  <a:pt x="336" y="66"/>
                  <a:pt x="335" y="66"/>
                </a:cubicBezTo>
                <a:close/>
                <a:moveTo>
                  <a:pt x="52" y="66"/>
                </a:moveTo>
                <a:cubicBezTo>
                  <a:pt x="51" y="65"/>
                  <a:pt x="51" y="64"/>
                  <a:pt x="52" y="63"/>
                </a:cubicBezTo>
                <a:cubicBezTo>
                  <a:pt x="52" y="63"/>
                  <a:pt x="52" y="63"/>
                  <a:pt x="52" y="63"/>
                </a:cubicBezTo>
                <a:cubicBezTo>
                  <a:pt x="53" y="62"/>
                  <a:pt x="54" y="62"/>
                  <a:pt x="55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56" y="63"/>
                  <a:pt x="56" y="65"/>
                  <a:pt x="55" y="66"/>
                </a:cubicBezTo>
                <a:cubicBezTo>
                  <a:pt x="55" y="66"/>
                  <a:pt x="55" y="66"/>
                  <a:pt x="55" y="66"/>
                </a:cubicBezTo>
                <a:cubicBezTo>
                  <a:pt x="55" y="66"/>
                  <a:pt x="54" y="66"/>
                  <a:pt x="54" y="66"/>
                </a:cubicBezTo>
                <a:cubicBezTo>
                  <a:pt x="54" y="66"/>
                  <a:pt x="54" y="66"/>
                  <a:pt x="54" y="66"/>
                </a:cubicBezTo>
                <a:cubicBezTo>
                  <a:pt x="53" y="66"/>
                  <a:pt x="53" y="66"/>
                  <a:pt x="52" y="66"/>
                </a:cubicBezTo>
                <a:close/>
                <a:moveTo>
                  <a:pt x="330" y="61"/>
                </a:moveTo>
                <a:cubicBezTo>
                  <a:pt x="329" y="60"/>
                  <a:pt x="329" y="59"/>
                  <a:pt x="330" y="58"/>
                </a:cubicBezTo>
                <a:cubicBezTo>
                  <a:pt x="330" y="58"/>
                  <a:pt x="330" y="58"/>
                  <a:pt x="330" y="58"/>
                </a:cubicBezTo>
                <a:cubicBezTo>
                  <a:pt x="331" y="57"/>
                  <a:pt x="332" y="57"/>
                  <a:pt x="333" y="58"/>
                </a:cubicBezTo>
                <a:cubicBezTo>
                  <a:pt x="333" y="58"/>
                  <a:pt x="333" y="58"/>
                  <a:pt x="333" y="58"/>
                </a:cubicBezTo>
                <a:cubicBezTo>
                  <a:pt x="333" y="58"/>
                  <a:pt x="333" y="58"/>
                  <a:pt x="333" y="58"/>
                </a:cubicBezTo>
                <a:cubicBezTo>
                  <a:pt x="333" y="58"/>
                  <a:pt x="333" y="58"/>
                  <a:pt x="333" y="58"/>
                </a:cubicBezTo>
                <a:cubicBezTo>
                  <a:pt x="334" y="59"/>
                  <a:pt x="334" y="60"/>
                  <a:pt x="333" y="61"/>
                </a:cubicBezTo>
                <a:cubicBezTo>
                  <a:pt x="333" y="61"/>
                  <a:pt x="333" y="61"/>
                  <a:pt x="333" y="61"/>
                </a:cubicBezTo>
                <a:cubicBezTo>
                  <a:pt x="333" y="61"/>
                  <a:pt x="332" y="61"/>
                  <a:pt x="332" y="61"/>
                </a:cubicBezTo>
                <a:cubicBezTo>
                  <a:pt x="332" y="61"/>
                  <a:pt x="332" y="61"/>
                  <a:pt x="332" y="61"/>
                </a:cubicBezTo>
                <a:cubicBezTo>
                  <a:pt x="331" y="61"/>
                  <a:pt x="331" y="61"/>
                  <a:pt x="330" y="61"/>
                </a:cubicBezTo>
                <a:close/>
                <a:moveTo>
                  <a:pt x="57" y="60"/>
                </a:moveTo>
                <a:cubicBezTo>
                  <a:pt x="56" y="60"/>
                  <a:pt x="56" y="58"/>
                  <a:pt x="57" y="57"/>
                </a:cubicBezTo>
                <a:cubicBezTo>
                  <a:pt x="57" y="57"/>
                  <a:pt x="57" y="57"/>
                  <a:pt x="57" y="57"/>
                </a:cubicBezTo>
                <a:cubicBezTo>
                  <a:pt x="58" y="57"/>
                  <a:pt x="59" y="57"/>
                  <a:pt x="60" y="57"/>
                </a:cubicBezTo>
                <a:cubicBezTo>
                  <a:pt x="60" y="57"/>
                  <a:pt x="60" y="57"/>
                  <a:pt x="60" y="57"/>
                </a:cubicBezTo>
                <a:cubicBezTo>
                  <a:pt x="61" y="58"/>
                  <a:pt x="61" y="60"/>
                  <a:pt x="60" y="60"/>
                </a:cubicBezTo>
                <a:cubicBezTo>
                  <a:pt x="60" y="60"/>
                  <a:pt x="60" y="60"/>
                  <a:pt x="60" y="60"/>
                </a:cubicBezTo>
                <a:cubicBezTo>
                  <a:pt x="60" y="61"/>
                  <a:pt x="59" y="61"/>
                  <a:pt x="59" y="61"/>
                </a:cubicBezTo>
                <a:cubicBezTo>
                  <a:pt x="59" y="61"/>
                  <a:pt x="59" y="61"/>
                  <a:pt x="59" y="61"/>
                </a:cubicBezTo>
                <a:cubicBezTo>
                  <a:pt x="58" y="61"/>
                  <a:pt x="58" y="61"/>
                  <a:pt x="57" y="60"/>
                </a:cubicBezTo>
                <a:close/>
                <a:moveTo>
                  <a:pt x="325" y="56"/>
                </a:moveTo>
                <a:cubicBezTo>
                  <a:pt x="325" y="56"/>
                  <a:pt x="325" y="56"/>
                  <a:pt x="325" y="56"/>
                </a:cubicBezTo>
                <a:cubicBezTo>
                  <a:pt x="324" y="55"/>
                  <a:pt x="324" y="54"/>
                  <a:pt x="325" y="53"/>
                </a:cubicBezTo>
                <a:cubicBezTo>
                  <a:pt x="325" y="53"/>
                  <a:pt x="325" y="53"/>
                  <a:pt x="325" y="53"/>
                </a:cubicBezTo>
                <a:cubicBezTo>
                  <a:pt x="326" y="52"/>
                  <a:pt x="327" y="52"/>
                  <a:pt x="328" y="53"/>
                </a:cubicBezTo>
                <a:cubicBezTo>
                  <a:pt x="328" y="53"/>
                  <a:pt x="328" y="53"/>
                  <a:pt x="328" y="53"/>
                </a:cubicBezTo>
                <a:cubicBezTo>
                  <a:pt x="329" y="54"/>
                  <a:pt x="329" y="55"/>
                  <a:pt x="328" y="56"/>
                </a:cubicBezTo>
                <a:cubicBezTo>
                  <a:pt x="328" y="56"/>
                  <a:pt x="328" y="56"/>
                  <a:pt x="328" y="56"/>
                </a:cubicBezTo>
                <a:cubicBezTo>
                  <a:pt x="328" y="56"/>
                  <a:pt x="327" y="56"/>
                  <a:pt x="327" y="56"/>
                </a:cubicBezTo>
                <a:cubicBezTo>
                  <a:pt x="327" y="56"/>
                  <a:pt x="327" y="56"/>
                  <a:pt x="327" y="56"/>
                </a:cubicBezTo>
                <a:cubicBezTo>
                  <a:pt x="326" y="56"/>
                  <a:pt x="326" y="56"/>
                  <a:pt x="325" y="56"/>
                </a:cubicBezTo>
                <a:close/>
                <a:moveTo>
                  <a:pt x="62" y="55"/>
                </a:moveTo>
                <a:cubicBezTo>
                  <a:pt x="62" y="54"/>
                  <a:pt x="62" y="53"/>
                  <a:pt x="63" y="52"/>
                </a:cubicBezTo>
                <a:cubicBezTo>
                  <a:pt x="63" y="52"/>
                  <a:pt x="63" y="52"/>
                  <a:pt x="63" y="52"/>
                </a:cubicBezTo>
                <a:cubicBezTo>
                  <a:pt x="63" y="52"/>
                  <a:pt x="65" y="52"/>
                  <a:pt x="66" y="52"/>
                </a:cubicBezTo>
                <a:cubicBezTo>
                  <a:pt x="66" y="52"/>
                  <a:pt x="66" y="52"/>
                  <a:pt x="66" y="52"/>
                </a:cubicBezTo>
                <a:cubicBezTo>
                  <a:pt x="66" y="53"/>
                  <a:pt x="66" y="55"/>
                  <a:pt x="65" y="55"/>
                </a:cubicBezTo>
                <a:cubicBezTo>
                  <a:pt x="65" y="55"/>
                  <a:pt x="65" y="55"/>
                  <a:pt x="65" y="55"/>
                </a:cubicBezTo>
                <a:cubicBezTo>
                  <a:pt x="65" y="56"/>
                  <a:pt x="65" y="56"/>
                  <a:pt x="64" y="56"/>
                </a:cubicBezTo>
                <a:cubicBezTo>
                  <a:pt x="64" y="56"/>
                  <a:pt x="64" y="56"/>
                  <a:pt x="64" y="56"/>
                </a:cubicBezTo>
                <a:cubicBezTo>
                  <a:pt x="63" y="56"/>
                  <a:pt x="63" y="56"/>
                  <a:pt x="62" y="55"/>
                </a:cubicBezTo>
                <a:close/>
                <a:moveTo>
                  <a:pt x="320" y="51"/>
                </a:moveTo>
                <a:cubicBezTo>
                  <a:pt x="319" y="50"/>
                  <a:pt x="319" y="49"/>
                  <a:pt x="320" y="48"/>
                </a:cubicBezTo>
                <a:cubicBezTo>
                  <a:pt x="320" y="48"/>
                  <a:pt x="320" y="48"/>
                  <a:pt x="320" y="48"/>
                </a:cubicBezTo>
                <a:cubicBezTo>
                  <a:pt x="320" y="47"/>
                  <a:pt x="322" y="47"/>
                  <a:pt x="323" y="48"/>
                </a:cubicBezTo>
                <a:cubicBezTo>
                  <a:pt x="323" y="48"/>
                  <a:pt x="323" y="48"/>
                  <a:pt x="323" y="48"/>
                </a:cubicBezTo>
                <a:cubicBezTo>
                  <a:pt x="323" y="48"/>
                  <a:pt x="323" y="48"/>
                  <a:pt x="323" y="48"/>
                </a:cubicBezTo>
                <a:cubicBezTo>
                  <a:pt x="323" y="48"/>
                  <a:pt x="323" y="48"/>
                  <a:pt x="323" y="48"/>
                </a:cubicBezTo>
                <a:cubicBezTo>
                  <a:pt x="323" y="49"/>
                  <a:pt x="324" y="50"/>
                  <a:pt x="323" y="51"/>
                </a:cubicBezTo>
                <a:cubicBezTo>
                  <a:pt x="323" y="51"/>
                  <a:pt x="323" y="51"/>
                  <a:pt x="323" y="51"/>
                </a:cubicBezTo>
                <a:cubicBezTo>
                  <a:pt x="322" y="51"/>
                  <a:pt x="322" y="52"/>
                  <a:pt x="321" y="52"/>
                </a:cubicBezTo>
                <a:cubicBezTo>
                  <a:pt x="321" y="52"/>
                  <a:pt x="321" y="52"/>
                  <a:pt x="321" y="52"/>
                </a:cubicBezTo>
                <a:cubicBezTo>
                  <a:pt x="321" y="52"/>
                  <a:pt x="320" y="51"/>
                  <a:pt x="320" y="51"/>
                </a:cubicBezTo>
                <a:close/>
                <a:moveTo>
                  <a:pt x="68" y="50"/>
                </a:moveTo>
                <a:cubicBezTo>
                  <a:pt x="67" y="50"/>
                  <a:pt x="67" y="48"/>
                  <a:pt x="68" y="47"/>
                </a:cubicBezTo>
                <a:cubicBezTo>
                  <a:pt x="68" y="47"/>
                  <a:pt x="68" y="47"/>
                  <a:pt x="68" y="47"/>
                </a:cubicBezTo>
                <a:cubicBezTo>
                  <a:pt x="69" y="47"/>
                  <a:pt x="70" y="47"/>
                  <a:pt x="71" y="48"/>
                </a:cubicBezTo>
                <a:cubicBezTo>
                  <a:pt x="71" y="48"/>
                  <a:pt x="71" y="48"/>
                  <a:pt x="71" y="48"/>
                </a:cubicBezTo>
                <a:cubicBezTo>
                  <a:pt x="72" y="49"/>
                  <a:pt x="72" y="50"/>
                  <a:pt x="71" y="51"/>
                </a:cubicBezTo>
                <a:cubicBezTo>
                  <a:pt x="71" y="51"/>
                  <a:pt x="71" y="51"/>
                  <a:pt x="71" y="51"/>
                </a:cubicBezTo>
                <a:cubicBezTo>
                  <a:pt x="70" y="51"/>
                  <a:pt x="70" y="51"/>
                  <a:pt x="69" y="51"/>
                </a:cubicBezTo>
                <a:cubicBezTo>
                  <a:pt x="69" y="51"/>
                  <a:pt x="69" y="51"/>
                  <a:pt x="69" y="51"/>
                </a:cubicBezTo>
                <a:cubicBezTo>
                  <a:pt x="69" y="51"/>
                  <a:pt x="68" y="51"/>
                  <a:pt x="68" y="50"/>
                </a:cubicBezTo>
                <a:close/>
                <a:moveTo>
                  <a:pt x="314" y="46"/>
                </a:moveTo>
                <a:cubicBezTo>
                  <a:pt x="313" y="46"/>
                  <a:pt x="313" y="44"/>
                  <a:pt x="314" y="44"/>
                </a:cubicBezTo>
                <a:cubicBezTo>
                  <a:pt x="314" y="44"/>
                  <a:pt x="314" y="44"/>
                  <a:pt x="314" y="44"/>
                </a:cubicBezTo>
                <a:cubicBezTo>
                  <a:pt x="315" y="43"/>
                  <a:pt x="316" y="42"/>
                  <a:pt x="317" y="43"/>
                </a:cubicBezTo>
                <a:cubicBezTo>
                  <a:pt x="317" y="43"/>
                  <a:pt x="317" y="43"/>
                  <a:pt x="317" y="43"/>
                </a:cubicBezTo>
                <a:cubicBezTo>
                  <a:pt x="317" y="43"/>
                  <a:pt x="317" y="43"/>
                  <a:pt x="317" y="43"/>
                </a:cubicBezTo>
                <a:cubicBezTo>
                  <a:pt x="317" y="43"/>
                  <a:pt x="317" y="43"/>
                  <a:pt x="317" y="43"/>
                </a:cubicBezTo>
                <a:cubicBezTo>
                  <a:pt x="318" y="44"/>
                  <a:pt x="318" y="45"/>
                  <a:pt x="317" y="46"/>
                </a:cubicBezTo>
                <a:cubicBezTo>
                  <a:pt x="317" y="46"/>
                  <a:pt x="317" y="46"/>
                  <a:pt x="317" y="46"/>
                </a:cubicBezTo>
                <a:cubicBezTo>
                  <a:pt x="317" y="47"/>
                  <a:pt x="316" y="47"/>
                  <a:pt x="316" y="47"/>
                </a:cubicBezTo>
                <a:cubicBezTo>
                  <a:pt x="316" y="47"/>
                  <a:pt x="316" y="47"/>
                  <a:pt x="316" y="47"/>
                </a:cubicBezTo>
                <a:cubicBezTo>
                  <a:pt x="315" y="47"/>
                  <a:pt x="315" y="47"/>
                  <a:pt x="314" y="46"/>
                </a:cubicBezTo>
                <a:close/>
                <a:moveTo>
                  <a:pt x="73" y="46"/>
                </a:moveTo>
                <a:cubicBezTo>
                  <a:pt x="73" y="45"/>
                  <a:pt x="73" y="44"/>
                  <a:pt x="74" y="43"/>
                </a:cubicBezTo>
                <a:cubicBezTo>
                  <a:pt x="74" y="43"/>
                  <a:pt x="74" y="43"/>
                  <a:pt x="74" y="43"/>
                </a:cubicBezTo>
                <a:cubicBezTo>
                  <a:pt x="75" y="42"/>
                  <a:pt x="76" y="42"/>
                  <a:pt x="77" y="43"/>
                </a:cubicBezTo>
                <a:cubicBezTo>
                  <a:pt x="77" y="43"/>
                  <a:pt x="77" y="43"/>
                  <a:pt x="77" y="43"/>
                </a:cubicBezTo>
                <a:cubicBezTo>
                  <a:pt x="77" y="44"/>
                  <a:pt x="77" y="45"/>
                  <a:pt x="76" y="46"/>
                </a:cubicBezTo>
                <a:cubicBezTo>
                  <a:pt x="76" y="46"/>
                  <a:pt x="76" y="46"/>
                  <a:pt x="76" y="46"/>
                </a:cubicBezTo>
                <a:cubicBezTo>
                  <a:pt x="76" y="46"/>
                  <a:pt x="75" y="47"/>
                  <a:pt x="75" y="47"/>
                </a:cubicBezTo>
                <a:cubicBezTo>
                  <a:pt x="75" y="47"/>
                  <a:pt x="75" y="47"/>
                  <a:pt x="75" y="47"/>
                </a:cubicBezTo>
                <a:cubicBezTo>
                  <a:pt x="74" y="47"/>
                  <a:pt x="74" y="46"/>
                  <a:pt x="73" y="46"/>
                </a:cubicBezTo>
                <a:close/>
                <a:moveTo>
                  <a:pt x="309" y="42"/>
                </a:moveTo>
                <a:cubicBezTo>
                  <a:pt x="309" y="42"/>
                  <a:pt x="309" y="42"/>
                  <a:pt x="309" y="42"/>
                </a:cubicBezTo>
                <a:cubicBezTo>
                  <a:pt x="308" y="41"/>
                  <a:pt x="307" y="40"/>
                  <a:pt x="308" y="39"/>
                </a:cubicBezTo>
                <a:cubicBezTo>
                  <a:pt x="308" y="39"/>
                  <a:pt x="308" y="39"/>
                  <a:pt x="308" y="39"/>
                </a:cubicBezTo>
                <a:cubicBezTo>
                  <a:pt x="309" y="38"/>
                  <a:pt x="310" y="38"/>
                  <a:pt x="311" y="39"/>
                </a:cubicBezTo>
                <a:cubicBezTo>
                  <a:pt x="311" y="39"/>
                  <a:pt x="311" y="39"/>
                  <a:pt x="311" y="39"/>
                </a:cubicBezTo>
                <a:cubicBezTo>
                  <a:pt x="312" y="39"/>
                  <a:pt x="312" y="41"/>
                  <a:pt x="312" y="42"/>
                </a:cubicBezTo>
                <a:cubicBezTo>
                  <a:pt x="312" y="42"/>
                  <a:pt x="312" y="42"/>
                  <a:pt x="312" y="42"/>
                </a:cubicBezTo>
                <a:cubicBezTo>
                  <a:pt x="311" y="42"/>
                  <a:pt x="311" y="43"/>
                  <a:pt x="310" y="43"/>
                </a:cubicBezTo>
                <a:cubicBezTo>
                  <a:pt x="310" y="43"/>
                  <a:pt x="310" y="43"/>
                  <a:pt x="310" y="43"/>
                </a:cubicBezTo>
                <a:cubicBezTo>
                  <a:pt x="309" y="43"/>
                  <a:pt x="309" y="42"/>
                  <a:pt x="309" y="42"/>
                </a:cubicBezTo>
                <a:close/>
                <a:moveTo>
                  <a:pt x="79" y="41"/>
                </a:moveTo>
                <a:cubicBezTo>
                  <a:pt x="78" y="40"/>
                  <a:pt x="78" y="39"/>
                  <a:pt x="79" y="38"/>
                </a:cubicBezTo>
                <a:cubicBezTo>
                  <a:pt x="79" y="38"/>
                  <a:pt x="79" y="38"/>
                  <a:pt x="79" y="38"/>
                </a:cubicBezTo>
                <a:cubicBezTo>
                  <a:pt x="80" y="38"/>
                  <a:pt x="82" y="38"/>
                  <a:pt x="82" y="39"/>
                </a:cubicBezTo>
                <a:cubicBezTo>
                  <a:pt x="82" y="39"/>
                  <a:pt x="82" y="39"/>
                  <a:pt x="82" y="39"/>
                </a:cubicBezTo>
                <a:cubicBezTo>
                  <a:pt x="83" y="40"/>
                  <a:pt x="83" y="41"/>
                  <a:pt x="82" y="42"/>
                </a:cubicBezTo>
                <a:cubicBezTo>
                  <a:pt x="82" y="42"/>
                  <a:pt x="82" y="42"/>
                  <a:pt x="82" y="42"/>
                </a:cubicBezTo>
                <a:cubicBezTo>
                  <a:pt x="82" y="42"/>
                  <a:pt x="81" y="42"/>
                  <a:pt x="81" y="42"/>
                </a:cubicBezTo>
                <a:cubicBezTo>
                  <a:pt x="81" y="42"/>
                  <a:pt x="81" y="42"/>
                  <a:pt x="81" y="42"/>
                </a:cubicBezTo>
                <a:cubicBezTo>
                  <a:pt x="80" y="42"/>
                  <a:pt x="79" y="42"/>
                  <a:pt x="79" y="41"/>
                </a:cubicBezTo>
                <a:close/>
                <a:moveTo>
                  <a:pt x="303" y="38"/>
                </a:moveTo>
                <a:cubicBezTo>
                  <a:pt x="302" y="37"/>
                  <a:pt x="302" y="36"/>
                  <a:pt x="302" y="35"/>
                </a:cubicBezTo>
                <a:cubicBezTo>
                  <a:pt x="302" y="35"/>
                  <a:pt x="302" y="35"/>
                  <a:pt x="302" y="35"/>
                </a:cubicBezTo>
                <a:cubicBezTo>
                  <a:pt x="303" y="34"/>
                  <a:pt x="304" y="34"/>
                  <a:pt x="305" y="34"/>
                </a:cubicBezTo>
                <a:cubicBezTo>
                  <a:pt x="305" y="34"/>
                  <a:pt x="305" y="34"/>
                  <a:pt x="305" y="34"/>
                </a:cubicBezTo>
                <a:cubicBezTo>
                  <a:pt x="306" y="35"/>
                  <a:pt x="306" y="36"/>
                  <a:pt x="306" y="37"/>
                </a:cubicBezTo>
                <a:cubicBezTo>
                  <a:pt x="306" y="37"/>
                  <a:pt x="306" y="37"/>
                  <a:pt x="306" y="37"/>
                </a:cubicBezTo>
                <a:cubicBezTo>
                  <a:pt x="305" y="38"/>
                  <a:pt x="305" y="38"/>
                  <a:pt x="304" y="38"/>
                </a:cubicBezTo>
                <a:cubicBezTo>
                  <a:pt x="304" y="38"/>
                  <a:pt x="304" y="38"/>
                  <a:pt x="304" y="38"/>
                </a:cubicBezTo>
                <a:cubicBezTo>
                  <a:pt x="304" y="38"/>
                  <a:pt x="303" y="38"/>
                  <a:pt x="303" y="38"/>
                </a:cubicBezTo>
                <a:close/>
                <a:moveTo>
                  <a:pt x="85" y="37"/>
                </a:moveTo>
                <a:cubicBezTo>
                  <a:pt x="84" y="36"/>
                  <a:pt x="84" y="35"/>
                  <a:pt x="85" y="34"/>
                </a:cubicBezTo>
                <a:cubicBezTo>
                  <a:pt x="85" y="34"/>
                  <a:pt x="85" y="34"/>
                  <a:pt x="85" y="34"/>
                </a:cubicBezTo>
                <a:cubicBezTo>
                  <a:pt x="86" y="34"/>
                  <a:pt x="88" y="34"/>
                  <a:pt x="88" y="35"/>
                </a:cubicBezTo>
                <a:cubicBezTo>
                  <a:pt x="88" y="35"/>
                  <a:pt x="88" y="35"/>
                  <a:pt x="88" y="35"/>
                </a:cubicBezTo>
                <a:cubicBezTo>
                  <a:pt x="89" y="36"/>
                  <a:pt x="89" y="37"/>
                  <a:pt x="88" y="38"/>
                </a:cubicBezTo>
                <a:cubicBezTo>
                  <a:pt x="88" y="38"/>
                  <a:pt x="88" y="38"/>
                  <a:pt x="88" y="38"/>
                </a:cubicBezTo>
                <a:cubicBezTo>
                  <a:pt x="87" y="38"/>
                  <a:pt x="87" y="38"/>
                  <a:pt x="87" y="38"/>
                </a:cubicBezTo>
                <a:cubicBezTo>
                  <a:pt x="87" y="38"/>
                  <a:pt x="87" y="38"/>
                  <a:pt x="87" y="38"/>
                </a:cubicBezTo>
                <a:cubicBezTo>
                  <a:pt x="86" y="38"/>
                  <a:pt x="85" y="38"/>
                  <a:pt x="85" y="37"/>
                </a:cubicBezTo>
                <a:close/>
                <a:moveTo>
                  <a:pt x="297" y="34"/>
                </a:moveTo>
                <a:cubicBezTo>
                  <a:pt x="296" y="33"/>
                  <a:pt x="296" y="32"/>
                  <a:pt x="296" y="31"/>
                </a:cubicBezTo>
                <a:cubicBezTo>
                  <a:pt x="296" y="31"/>
                  <a:pt x="296" y="31"/>
                  <a:pt x="296" y="31"/>
                </a:cubicBezTo>
                <a:cubicBezTo>
                  <a:pt x="297" y="30"/>
                  <a:pt x="298" y="30"/>
                  <a:pt x="299" y="30"/>
                </a:cubicBezTo>
                <a:cubicBezTo>
                  <a:pt x="299" y="30"/>
                  <a:pt x="299" y="30"/>
                  <a:pt x="299" y="30"/>
                </a:cubicBezTo>
                <a:cubicBezTo>
                  <a:pt x="300" y="31"/>
                  <a:pt x="300" y="32"/>
                  <a:pt x="300" y="33"/>
                </a:cubicBezTo>
                <a:cubicBezTo>
                  <a:pt x="300" y="33"/>
                  <a:pt x="300" y="33"/>
                  <a:pt x="300" y="33"/>
                </a:cubicBezTo>
                <a:cubicBezTo>
                  <a:pt x="299" y="34"/>
                  <a:pt x="299" y="34"/>
                  <a:pt x="298" y="34"/>
                </a:cubicBezTo>
                <a:cubicBezTo>
                  <a:pt x="298" y="34"/>
                  <a:pt x="298" y="34"/>
                  <a:pt x="298" y="34"/>
                </a:cubicBezTo>
                <a:cubicBezTo>
                  <a:pt x="298" y="34"/>
                  <a:pt x="297" y="34"/>
                  <a:pt x="297" y="34"/>
                </a:cubicBezTo>
                <a:close/>
                <a:moveTo>
                  <a:pt x="91" y="33"/>
                </a:moveTo>
                <a:cubicBezTo>
                  <a:pt x="90" y="32"/>
                  <a:pt x="90" y="31"/>
                  <a:pt x="91" y="30"/>
                </a:cubicBezTo>
                <a:cubicBezTo>
                  <a:pt x="91" y="30"/>
                  <a:pt x="91" y="30"/>
                  <a:pt x="91" y="30"/>
                </a:cubicBezTo>
                <a:cubicBezTo>
                  <a:pt x="91" y="30"/>
                  <a:pt x="91" y="30"/>
                  <a:pt x="91" y="30"/>
                </a:cubicBezTo>
                <a:cubicBezTo>
                  <a:pt x="91" y="30"/>
                  <a:pt x="91" y="30"/>
                  <a:pt x="91" y="30"/>
                </a:cubicBezTo>
                <a:cubicBezTo>
                  <a:pt x="92" y="30"/>
                  <a:pt x="94" y="30"/>
                  <a:pt x="94" y="31"/>
                </a:cubicBezTo>
                <a:cubicBezTo>
                  <a:pt x="94" y="31"/>
                  <a:pt x="94" y="31"/>
                  <a:pt x="94" y="31"/>
                </a:cubicBezTo>
                <a:cubicBezTo>
                  <a:pt x="95" y="32"/>
                  <a:pt x="95" y="33"/>
                  <a:pt x="94" y="34"/>
                </a:cubicBezTo>
                <a:cubicBezTo>
                  <a:pt x="94" y="34"/>
                  <a:pt x="94" y="34"/>
                  <a:pt x="94" y="34"/>
                </a:cubicBezTo>
                <a:cubicBezTo>
                  <a:pt x="93" y="34"/>
                  <a:pt x="93" y="34"/>
                  <a:pt x="93" y="34"/>
                </a:cubicBezTo>
                <a:cubicBezTo>
                  <a:pt x="93" y="34"/>
                  <a:pt x="93" y="34"/>
                  <a:pt x="93" y="34"/>
                </a:cubicBezTo>
                <a:cubicBezTo>
                  <a:pt x="92" y="34"/>
                  <a:pt x="91" y="34"/>
                  <a:pt x="91" y="33"/>
                </a:cubicBezTo>
                <a:close/>
                <a:moveTo>
                  <a:pt x="291" y="30"/>
                </a:moveTo>
                <a:cubicBezTo>
                  <a:pt x="291" y="30"/>
                  <a:pt x="291" y="30"/>
                  <a:pt x="291" y="30"/>
                </a:cubicBezTo>
                <a:cubicBezTo>
                  <a:pt x="290" y="30"/>
                  <a:pt x="289" y="28"/>
                  <a:pt x="290" y="27"/>
                </a:cubicBezTo>
                <a:cubicBezTo>
                  <a:pt x="290" y="27"/>
                  <a:pt x="290" y="27"/>
                  <a:pt x="290" y="27"/>
                </a:cubicBezTo>
                <a:cubicBezTo>
                  <a:pt x="291" y="26"/>
                  <a:pt x="292" y="26"/>
                  <a:pt x="293" y="27"/>
                </a:cubicBezTo>
                <a:cubicBezTo>
                  <a:pt x="293" y="27"/>
                  <a:pt x="293" y="27"/>
                  <a:pt x="293" y="27"/>
                </a:cubicBezTo>
                <a:cubicBezTo>
                  <a:pt x="294" y="27"/>
                  <a:pt x="294" y="29"/>
                  <a:pt x="294" y="30"/>
                </a:cubicBezTo>
                <a:cubicBezTo>
                  <a:pt x="294" y="30"/>
                  <a:pt x="294" y="30"/>
                  <a:pt x="294" y="30"/>
                </a:cubicBezTo>
                <a:cubicBezTo>
                  <a:pt x="293" y="30"/>
                  <a:pt x="293" y="31"/>
                  <a:pt x="292" y="31"/>
                </a:cubicBezTo>
                <a:cubicBezTo>
                  <a:pt x="292" y="31"/>
                  <a:pt x="292" y="31"/>
                  <a:pt x="292" y="31"/>
                </a:cubicBezTo>
                <a:cubicBezTo>
                  <a:pt x="291" y="31"/>
                  <a:pt x="291" y="31"/>
                  <a:pt x="291" y="30"/>
                </a:cubicBezTo>
                <a:close/>
                <a:moveTo>
                  <a:pt x="97" y="29"/>
                </a:moveTo>
                <a:cubicBezTo>
                  <a:pt x="96" y="28"/>
                  <a:pt x="97" y="27"/>
                  <a:pt x="98" y="26"/>
                </a:cubicBezTo>
                <a:cubicBezTo>
                  <a:pt x="98" y="26"/>
                  <a:pt x="98" y="26"/>
                  <a:pt x="98" y="26"/>
                </a:cubicBezTo>
                <a:cubicBezTo>
                  <a:pt x="99" y="26"/>
                  <a:pt x="100" y="26"/>
                  <a:pt x="101" y="27"/>
                </a:cubicBezTo>
                <a:cubicBezTo>
                  <a:pt x="101" y="27"/>
                  <a:pt x="101" y="27"/>
                  <a:pt x="101" y="27"/>
                </a:cubicBezTo>
                <a:cubicBezTo>
                  <a:pt x="101" y="28"/>
                  <a:pt x="101" y="30"/>
                  <a:pt x="100" y="30"/>
                </a:cubicBezTo>
                <a:cubicBezTo>
                  <a:pt x="100" y="30"/>
                  <a:pt x="100" y="30"/>
                  <a:pt x="100" y="30"/>
                </a:cubicBezTo>
                <a:cubicBezTo>
                  <a:pt x="100" y="30"/>
                  <a:pt x="99" y="30"/>
                  <a:pt x="99" y="30"/>
                </a:cubicBezTo>
                <a:cubicBezTo>
                  <a:pt x="99" y="30"/>
                  <a:pt x="99" y="30"/>
                  <a:pt x="99" y="30"/>
                </a:cubicBezTo>
                <a:cubicBezTo>
                  <a:pt x="98" y="30"/>
                  <a:pt x="97" y="30"/>
                  <a:pt x="97" y="29"/>
                </a:cubicBezTo>
                <a:close/>
                <a:moveTo>
                  <a:pt x="284" y="27"/>
                </a:moveTo>
                <a:cubicBezTo>
                  <a:pt x="283" y="26"/>
                  <a:pt x="283" y="25"/>
                  <a:pt x="284" y="24"/>
                </a:cubicBezTo>
                <a:cubicBezTo>
                  <a:pt x="284" y="24"/>
                  <a:pt x="284" y="24"/>
                  <a:pt x="284" y="24"/>
                </a:cubicBezTo>
                <a:cubicBezTo>
                  <a:pt x="284" y="23"/>
                  <a:pt x="285" y="23"/>
                  <a:pt x="286" y="23"/>
                </a:cubicBezTo>
                <a:cubicBezTo>
                  <a:pt x="286" y="23"/>
                  <a:pt x="286" y="23"/>
                  <a:pt x="286" y="23"/>
                </a:cubicBezTo>
                <a:cubicBezTo>
                  <a:pt x="288" y="24"/>
                  <a:pt x="288" y="25"/>
                  <a:pt x="287" y="26"/>
                </a:cubicBezTo>
                <a:cubicBezTo>
                  <a:pt x="287" y="26"/>
                  <a:pt x="287" y="26"/>
                  <a:pt x="287" y="26"/>
                </a:cubicBezTo>
                <a:cubicBezTo>
                  <a:pt x="287" y="27"/>
                  <a:pt x="286" y="27"/>
                  <a:pt x="285" y="27"/>
                </a:cubicBezTo>
                <a:cubicBezTo>
                  <a:pt x="285" y="27"/>
                  <a:pt x="285" y="27"/>
                  <a:pt x="285" y="27"/>
                </a:cubicBezTo>
                <a:cubicBezTo>
                  <a:pt x="285" y="27"/>
                  <a:pt x="285" y="27"/>
                  <a:pt x="284" y="27"/>
                </a:cubicBezTo>
                <a:close/>
                <a:moveTo>
                  <a:pt x="103" y="26"/>
                </a:moveTo>
                <a:cubicBezTo>
                  <a:pt x="103" y="25"/>
                  <a:pt x="103" y="23"/>
                  <a:pt x="104" y="23"/>
                </a:cubicBezTo>
                <a:cubicBezTo>
                  <a:pt x="104" y="23"/>
                  <a:pt x="104" y="23"/>
                  <a:pt x="104" y="23"/>
                </a:cubicBezTo>
                <a:cubicBezTo>
                  <a:pt x="105" y="22"/>
                  <a:pt x="106" y="23"/>
                  <a:pt x="107" y="24"/>
                </a:cubicBezTo>
                <a:cubicBezTo>
                  <a:pt x="107" y="24"/>
                  <a:pt x="107" y="24"/>
                  <a:pt x="107" y="24"/>
                </a:cubicBezTo>
                <a:cubicBezTo>
                  <a:pt x="108" y="25"/>
                  <a:pt x="107" y="26"/>
                  <a:pt x="106" y="27"/>
                </a:cubicBezTo>
                <a:cubicBezTo>
                  <a:pt x="106" y="27"/>
                  <a:pt x="106" y="27"/>
                  <a:pt x="106" y="27"/>
                </a:cubicBezTo>
                <a:cubicBezTo>
                  <a:pt x="106" y="27"/>
                  <a:pt x="105" y="27"/>
                  <a:pt x="105" y="27"/>
                </a:cubicBezTo>
                <a:cubicBezTo>
                  <a:pt x="105" y="27"/>
                  <a:pt x="105" y="27"/>
                  <a:pt x="105" y="27"/>
                </a:cubicBezTo>
                <a:cubicBezTo>
                  <a:pt x="104" y="27"/>
                  <a:pt x="104" y="26"/>
                  <a:pt x="103" y="26"/>
                </a:cubicBezTo>
                <a:close/>
                <a:moveTo>
                  <a:pt x="278" y="24"/>
                </a:moveTo>
                <a:cubicBezTo>
                  <a:pt x="277" y="23"/>
                  <a:pt x="277" y="22"/>
                  <a:pt x="277" y="21"/>
                </a:cubicBezTo>
                <a:cubicBezTo>
                  <a:pt x="277" y="21"/>
                  <a:pt x="277" y="21"/>
                  <a:pt x="277" y="21"/>
                </a:cubicBezTo>
                <a:cubicBezTo>
                  <a:pt x="278" y="20"/>
                  <a:pt x="279" y="19"/>
                  <a:pt x="280" y="20"/>
                </a:cubicBezTo>
                <a:cubicBezTo>
                  <a:pt x="280" y="20"/>
                  <a:pt x="280" y="20"/>
                  <a:pt x="280" y="20"/>
                </a:cubicBezTo>
                <a:cubicBezTo>
                  <a:pt x="281" y="20"/>
                  <a:pt x="281" y="22"/>
                  <a:pt x="281" y="23"/>
                </a:cubicBezTo>
                <a:cubicBezTo>
                  <a:pt x="281" y="23"/>
                  <a:pt x="281" y="23"/>
                  <a:pt x="281" y="23"/>
                </a:cubicBezTo>
                <a:cubicBezTo>
                  <a:pt x="281" y="23"/>
                  <a:pt x="280" y="24"/>
                  <a:pt x="279" y="24"/>
                </a:cubicBezTo>
                <a:cubicBezTo>
                  <a:pt x="279" y="24"/>
                  <a:pt x="279" y="24"/>
                  <a:pt x="279" y="24"/>
                </a:cubicBezTo>
                <a:cubicBezTo>
                  <a:pt x="279" y="24"/>
                  <a:pt x="278" y="24"/>
                  <a:pt x="278" y="24"/>
                </a:cubicBezTo>
                <a:close/>
                <a:moveTo>
                  <a:pt x="110" y="22"/>
                </a:moveTo>
                <a:cubicBezTo>
                  <a:pt x="109" y="21"/>
                  <a:pt x="110" y="20"/>
                  <a:pt x="111" y="20"/>
                </a:cubicBezTo>
                <a:cubicBezTo>
                  <a:pt x="111" y="20"/>
                  <a:pt x="111" y="20"/>
                  <a:pt x="111" y="20"/>
                </a:cubicBezTo>
                <a:cubicBezTo>
                  <a:pt x="112" y="19"/>
                  <a:pt x="113" y="20"/>
                  <a:pt x="113" y="21"/>
                </a:cubicBezTo>
                <a:cubicBezTo>
                  <a:pt x="113" y="21"/>
                  <a:pt x="113" y="21"/>
                  <a:pt x="113" y="21"/>
                </a:cubicBezTo>
                <a:cubicBezTo>
                  <a:pt x="114" y="22"/>
                  <a:pt x="113" y="23"/>
                  <a:pt x="112" y="23"/>
                </a:cubicBezTo>
                <a:cubicBezTo>
                  <a:pt x="112" y="23"/>
                  <a:pt x="112" y="23"/>
                  <a:pt x="112" y="23"/>
                </a:cubicBezTo>
                <a:cubicBezTo>
                  <a:pt x="112" y="24"/>
                  <a:pt x="112" y="24"/>
                  <a:pt x="112" y="24"/>
                </a:cubicBezTo>
                <a:cubicBezTo>
                  <a:pt x="112" y="24"/>
                  <a:pt x="112" y="24"/>
                  <a:pt x="112" y="24"/>
                </a:cubicBezTo>
                <a:cubicBezTo>
                  <a:pt x="111" y="24"/>
                  <a:pt x="110" y="23"/>
                  <a:pt x="110" y="22"/>
                </a:cubicBezTo>
                <a:close/>
                <a:moveTo>
                  <a:pt x="272" y="21"/>
                </a:moveTo>
                <a:cubicBezTo>
                  <a:pt x="271" y="20"/>
                  <a:pt x="270" y="19"/>
                  <a:pt x="271" y="18"/>
                </a:cubicBezTo>
                <a:cubicBezTo>
                  <a:pt x="271" y="18"/>
                  <a:pt x="271" y="18"/>
                  <a:pt x="271" y="18"/>
                </a:cubicBezTo>
                <a:cubicBezTo>
                  <a:pt x="271" y="17"/>
                  <a:pt x="272" y="16"/>
                  <a:pt x="273" y="17"/>
                </a:cubicBezTo>
                <a:cubicBezTo>
                  <a:pt x="273" y="17"/>
                  <a:pt x="273" y="17"/>
                  <a:pt x="273" y="17"/>
                </a:cubicBezTo>
                <a:cubicBezTo>
                  <a:pt x="273" y="17"/>
                  <a:pt x="273" y="17"/>
                  <a:pt x="273" y="17"/>
                </a:cubicBezTo>
                <a:cubicBezTo>
                  <a:pt x="273" y="17"/>
                  <a:pt x="273" y="17"/>
                  <a:pt x="273" y="17"/>
                </a:cubicBezTo>
                <a:cubicBezTo>
                  <a:pt x="274" y="17"/>
                  <a:pt x="275" y="18"/>
                  <a:pt x="274" y="20"/>
                </a:cubicBezTo>
                <a:cubicBezTo>
                  <a:pt x="274" y="20"/>
                  <a:pt x="274" y="20"/>
                  <a:pt x="274" y="20"/>
                </a:cubicBezTo>
                <a:cubicBezTo>
                  <a:pt x="274" y="20"/>
                  <a:pt x="273" y="21"/>
                  <a:pt x="272" y="21"/>
                </a:cubicBezTo>
                <a:cubicBezTo>
                  <a:pt x="272" y="21"/>
                  <a:pt x="272" y="21"/>
                  <a:pt x="272" y="21"/>
                </a:cubicBezTo>
                <a:cubicBezTo>
                  <a:pt x="272" y="21"/>
                  <a:pt x="272" y="21"/>
                  <a:pt x="272" y="21"/>
                </a:cubicBezTo>
                <a:close/>
                <a:moveTo>
                  <a:pt x="116" y="19"/>
                </a:moveTo>
                <a:cubicBezTo>
                  <a:pt x="116" y="18"/>
                  <a:pt x="116" y="17"/>
                  <a:pt x="117" y="17"/>
                </a:cubicBezTo>
                <a:cubicBezTo>
                  <a:pt x="117" y="17"/>
                  <a:pt x="117" y="17"/>
                  <a:pt x="117" y="17"/>
                </a:cubicBezTo>
                <a:cubicBezTo>
                  <a:pt x="118" y="16"/>
                  <a:pt x="120" y="17"/>
                  <a:pt x="120" y="18"/>
                </a:cubicBezTo>
                <a:cubicBezTo>
                  <a:pt x="120" y="18"/>
                  <a:pt x="120" y="18"/>
                  <a:pt x="120" y="18"/>
                </a:cubicBezTo>
                <a:cubicBezTo>
                  <a:pt x="120" y="19"/>
                  <a:pt x="120" y="20"/>
                  <a:pt x="119" y="20"/>
                </a:cubicBezTo>
                <a:cubicBezTo>
                  <a:pt x="119" y="20"/>
                  <a:pt x="119" y="20"/>
                  <a:pt x="119" y="20"/>
                </a:cubicBezTo>
                <a:cubicBezTo>
                  <a:pt x="119" y="21"/>
                  <a:pt x="118" y="21"/>
                  <a:pt x="118" y="21"/>
                </a:cubicBezTo>
                <a:cubicBezTo>
                  <a:pt x="118" y="21"/>
                  <a:pt x="118" y="21"/>
                  <a:pt x="118" y="21"/>
                </a:cubicBezTo>
                <a:cubicBezTo>
                  <a:pt x="117" y="21"/>
                  <a:pt x="116" y="20"/>
                  <a:pt x="116" y="19"/>
                </a:cubicBezTo>
                <a:close/>
                <a:moveTo>
                  <a:pt x="265" y="18"/>
                </a:moveTo>
                <a:cubicBezTo>
                  <a:pt x="264" y="17"/>
                  <a:pt x="263" y="16"/>
                  <a:pt x="264" y="15"/>
                </a:cubicBezTo>
                <a:cubicBezTo>
                  <a:pt x="264" y="15"/>
                  <a:pt x="264" y="15"/>
                  <a:pt x="264" y="15"/>
                </a:cubicBezTo>
                <a:cubicBezTo>
                  <a:pt x="264" y="14"/>
                  <a:pt x="265" y="13"/>
                  <a:pt x="267" y="14"/>
                </a:cubicBezTo>
                <a:cubicBezTo>
                  <a:pt x="267" y="14"/>
                  <a:pt x="267" y="14"/>
                  <a:pt x="267" y="14"/>
                </a:cubicBezTo>
                <a:cubicBezTo>
                  <a:pt x="268" y="14"/>
                  <a:pt x="268" y="16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7" y="18"/>
                  <a:pt x="267" y="18"/>
                  <a:pt x="266" y="18"/>
                </a:cubicBezTo>
                <a:cubicBezTo>
                  <a:pt x="266" y="18"/>
                  <a:pt x="266" y="18"/>
                  <a:pt x="266" y="18"/>
                </a:cubicBezTo>
                <a:cubicBezTo>
                  <a:pt x="266" y="18"/>
                  <a:pt x="265" y="18"/>
                  <a:pt x="265" y="18"/>
                </a:cubicBezTo>
                <a:close/>
                <a:moveTo>
                  <a:pt x="123" y="17"/>
                </a:moveTo>
                <a:cubicBezTo>
                  <a:pt x="122" y="15"/>
                  <a:pt x="123" y="14"/>
                  <a:pt x="124" y="14"/>
                </a:cubicBezTo>
                <a:cubicBezTo>
                  <a:pt x="124" y="14"/>
                  <a:pt x="124" y="14"/>
                  <a:pt x="124" y="14"/>
                </a:cubicBezTo>
                <a:cubicBezTo>
                  <a:pt x="124" y="14"/>
                  <a:pt x="124" y="14"/>
                  <a:pt x="124" y="14"/>
                </a:cubicBezTo>
                <a:cubicBezTo>
                  <a:pt x="124" y="14"/>
                  <a:pt x="124" y="14"/>
                  <a:pt x="124" y="14"/>
                </a:cubicBezTo>
                <a:cubicBezTo>
                  <a:pt x="125" y="13"/>
                  <a:pt x="126" y="14"/>
                  <a:pt x="127" y="15"/>
                </a:cubicBezTo>
                <a:cubicBezTo>
                  <a:pt x="127" y="15"/>
                  <a:pt x="127" y="15"/>
                  <a:pt x="127" y="15"/>
                </a:cubicBezTo>
                <a:cubicBezTo>
                  <a:pt x="127" y="16"/>
                  <a:pt x="127" y="17"/>
                  <a:pt x="125" y="18"/>
                </a:cubicBezTo>
                <a:cubicBezTo>
                  <a:pt x="125" y="18"/>
                  <a:pt x="125" y="18"/>
                  <a:pt x="125" y="18"/>
                </a:cubicBezTo>
                <a:cubicBezTo>
                  <a:pt x="125" y="18"/>
                  <a:pt x="125" y="18"/>
                  <a:pt x="125" y="18"/>
                </a:cubicBezTo>
                <a:cubicBezTo>
                  <a:pt x="125" y="18"/>
                  <a:pt x="125" y="18"/>
                  <a:pt x="125" y="18"/>
                </a:cubicBezTo>
                <a:cubicBezTo>
                  <a:pt x="124" y="18"/>
                  <a:pt x="123" y="17"/>
                  <a:pt x="123" y="17"/>
                </a:cubicBezTo>
                <a:close/>
                <a:moveTo>
                  <a:pt x="258" y="15"/>
                </a:moveTo>
                <a:cubicBezTo>
                  <a:pt x="258" y="15"/>
                  <a:pt x="258" y="15"/>
                  <a:pt x="258" y="15"/>
                </a:cubicBezTo>
                <a:cubicBezTo>
                  <a:pt x="257" y="15"/>
                  <a:pt x="257" y="14"/>
                  <a:pt x="257" y="13"/>
                </a:cubicBezTo>
                <a:cubicBezTo>
                  <a:pt x="257" y="13"/>
                  <a:pt x="257" y="13"/>
                  <a:pt x="257" y="13"/>
                </a:cubicBezTo>
                <a:cubicBezTo>
                  <a:pt x="257" y="12"/>
                  <a:pt x="259" y="11"/>
                  <a:pt x="260" y="11"/>
                </a:cubicBezTo>
                <a:cubicBezTo>
                  <a:pt x="260" y="11"/>
                  <a:pt x="260" y="11"/>
                  <a:pt x="260" y="11"/>
                </a:cubicBezTo>
                <a:cubicBezTo>
                  <a:pt x="261" y="12"/>
                  <a:pt x="261" y="13"/>
                  <a:pt x="261" y="14"/>
                </a:cubicBezTo>
                <a:cubicBezTo>
                  <a:pt x="261" y="14"/>
                  <a:pt x="261" y="14"/>
                  <a:pt x="261" y="14"/>
                </a:cubicBezTo>
                <a:cubicBezTo>
                  <a:pt x="261" y="15"/>
                  <a:pt x="260" y="15"/>
                  <a:pt x="259" y="15"/>
                </a:cubicBezTo>
                <a:cubicBezTo>
                  <a:pt x="259" y="15"/>
                  <a:pt x="259" y="15"/>
                  <a:pt x="259" y="15"/>
                </a:cubicBezTo>
                <a:cubicBezTo>
                  <a:pt x="259" y="15"/>
                  <a:pt x="259" y="15"/>
                  <a:pt x="258" y="15"/>
                </a:cubicBezTo>
                <a:close/>
                <a:moveTo>
                  <a:pt x="129" y="14"/>
                </a:moveTo>
                <a:cubicBezTo>
                  <a:pt x="129" y="13"/>
                  <a:pt x="130" y="12"/>
                  <a:pt x="131" y="11"/>
                </a:cubicBezTo>
                <a:cubicBezTo>
                  <a:pt x="131" y="11"/>
                  <a:pt x="131" y="11"/>
                  <a:pt x="131" y="11"/>
                </a:cubicBezTo>
                <a:cubicBezTo>
                  <a:pt x="131" y="11"/>
                  <a:pt x="131" y="11"/>
                  <a:pt x="131" y="11"/>
                </a:cubicBezTo>
                <a:cubicBezTo>
                  <a:pt x="131" y="11"/>
                  <a:pt x="131" y="11"/>
                  <a:pt x="131" y="11"/>
                </a:cubicBezTo>
                <a:cubicBezTo>
                  <a:pt x="132" y="11"/>
                  <a:pt x="133" y="11"/>
                  <a:pt x="133" y="13"/>
                </a:cubicBezTo>
                <a:cubicBezTo>
                  <a:pt x="133" y="13"/>
                  <a:pt x="133" y="13"/>
                  <a:pt x="133" y="13"/>
                </a:cubicBezTo>
                <a:cubicBezTo>
                  <a:pt x="134" y="14"/>
                  <a:pt x="133" y="15"/>
                  <a:pt x="132" y="15"/>
                </a:cubicBezTo>
                <a:cubicBezTo>
                  <a:pt x="132" y="15"/>
                  <a:pt x="132" y="15"/>
                  <a:pt x="132" y="15"/>
                </a:cubicBezTo>
                <a:cubicBezTo>
                  <a:pt x="132" y="15"/>
                  <a:pt x="132" y="15"/>
                  <a:pt x="131" y="15"/>
                </a:cubicBezTo>
                <a:cubicBezTo>
                  <a:pt x="131" y="15"/>
                  <a:pt x="131" y="15"/>
                  <a:pt x="131" y="15"/>
                </a:cubicBezTo>
                <a:cubicBezTo>
                  <a:pt x="131" y="15"/>
                  <a:pt x="130" y="15"/>
                  <a:pt x="129" y="14"/>
                </a:cubicBezTo>
                <a:close/>
                <a:moveTo>
                  <a:pt x="252" y="13"/>
                </a:moveTo>
                <a:cubicBezTo>
                  <a:pt x="250" y="13"/>
                  <a:pt x="250" y="12"/>
                  <a:pt x="250" y="10"/>
                </a:cubicBezTo>
                <a:cubicBezTo>
                  <a:pt x="250" y="10"/>
                  <a:pt x="250" y="10"/>
                  <a:pt x="250" y="10"/>
                </a:cubicBezTo>
                <a:cubicBezTo>
                  <a:pt x="250" y="9"/>
                  <a:pt x="252" y="9"/>
                  <a:pt x="253" y="9"/>
                </a:cubicBezTo>
                <a:cubicBezTo>
                  <a:pt x="253" y="9"/>
                  <a:pt x="253" y="9"/>
                  <a:pt x="253" y="9"/>
                </a:cubicBezTo>
                <a:cubicBezTo>
                  <a:pt x="254" y="9"/>
                  <a:pt x="255" y="11"/>
                  <a:pt x="254" y="12"/>
                </a:cubicBezTo>
                <a:cubicBezTo>
                  <a:pt x="254" y="12"/>
                  <a:pt x="254" y="12"/>
                  <a:pt x="254" y="12"/>
                </a:cubicBezTo>
                <a:cubicBezTo>
                  <a:pt x="254" y="13"/>
                  <a:pt x="253" y="13"/>
                  <a:pt x="252" y="13"/>
                </a:cubicBezTo>
                <a:cubicBezTo>
                  <a:pt x="252" y="13"/>
                  <a:pt x="252" y="13"/>
                  <a:pt x="252" y="13"/>
                </a:cubicBezTo>
                <a:cubicBezTo>
                  <a:pt x="252" y="13"/>
                  <a:pt x="252" y="13"/>
                  <a:pt x="252" y="13"/>
                </a:cubicBezTo>
                <a:close/>
                <a:moveTo>
                  <a:pt x="136" y="12"/>
                </a:moveTo>
                <a:cubicBezTo>
                  <a:pt x="136" y="10"/>
                  <a:pt x="137" y="9"/>
                  <a:pt x="138" y="9"/>
                </a:cubicBezTo>
                <a:cubicBezTo>
                  <a:pt x="138" y="9"/>
                  <a:pt x="138" y="9"/>
                  <a:pt x="138" y="9"/>
                </a:cubicBezTo>
                <a:cubicBezTo>
                  <a:pt x="139" y="9"/>
                  <a:pt x="140" y="9"/>
                  <a:pt x="140" y="10"/>
                </a:cubicBezTo>
                <a:cubicBezTo>
                  <a:pt x="140" y="10"/>
                  <a:pt x="140" y="10"/>
                  <a:pt x="140" y="10"/>
                </a:cubicBezTo>
                <a:cubicBezTo>
                  <a:pt x="141" y="11"/>
                  <a:pt x="140" y="13"/>
                  <a:pt x="139" y="13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9" y="13"/>
                  <a:pt x="139" y="13"/>
                  <a:pt x="138" y="13"/>
                </a:cubicBezTo>
                <a:cubicBezTo>
                  <a:pt x="138" y="13"/>
                  <a:pt x="138" y="13"/>
                  <a:pt x="138" y="13"/>
                </a:cubicBezTo>
                <a:cubicBezTo>
                  <a:pt x="137" y="13"/>
                  <a:pt x="137" y="13"/>
                  <a:pt x="136" y="12"/>
                </a:cubicBezTo>
                <a:close/>
                <a:moveTo>
                  <a:pt x="245" y="11"/>
                </a:moveTo>
                <a:cubicBezTo>
                  <a:pt x="244" y="11"/>
                  <a:pt x="243" y="10"/>
                  <a:pt x="243" y="9"/>
                </a:cubicBezTo>
                <a:cubicBezTo>
                  <a:pt x="243" y="9"/>
                  <a:pt x="243" y="9"/>
                  <a:pt x="243" y="9"/>
                </a:cubicBezTo>
                <a:cubicBezTo>
                  <a:pt x="243" y="7"/>
                  <a:pt x="245" y="7"/>
                  <a:pt x="246" y="7"/>
                </a:cubicBezTo>
                <a:cubicBezTo>
                  <a:pt x="246" y="7"/>
                  <a:pt x="246" y="7"/>
                  <a:pt x="246" y="7"/>
                </a:cubicBezTo>
                <a:cubicBezTo>
                  <a:pt x="247" y="7"/>
                  <a:pt x="248" y="9"/>
                  <a:pt x="247" y="10"/>
                </a:cubicBezTo>
                <a:cubicBezTo>
                  <a:pt x="247" y="10"/>
                  <a:pt x="247" y="10"/>
                  <a:pt x="247" y="10"/>
                </a:cubicBezTo>
                <a:cubicBezTo>
                  <a:pt x="247" y="11"/>
                  <a:pt x="246" y="11"/>
                  <a:pt x="245" y="11"/>
                </a:cubicBezTo>
                <a:cubicBezTo>
                  <a:pt x="245" y="11"/>
                  <a:pt x="245" y="11"/>
                  <a:pt x="245" y="11"/>
                </a:cubicBezTo>
                <a:cubicBezTo>
                  <a:pt x="245" y="11"/>
                  <a:pt x="245" y="11"/>
                  <a:pt x="245" y="11"/>
                </a:cubicBezTo>
                <a:close/>
                <a:moveTo>
                  <a:pt x="143" y="10"/>
                </a:moveTo>
                <a:cubicBezTo>
                  <a:pt x="143" y="8"/>
                  <a:pt x="144" y="7"/>
                  <a:pt x="145" y="7"/>
                </a:cubicBezTo>
                <a:cubicBezTo>
                  <a:pt x="145" y="7"/>
                  <a:pt x="145" y="7"/>
                  <a:pt x="145" y="7"/>
                </a:cubicBezTo>
                <a:cubicBezTo>
                  <a:pt x="145" y="7"/>
                  <a:pt x="145" y="7"/>
                  <a:pt x="145" y="7"/>
                </a:cubicBezTo>
                <a:cubicBezTo>
                  <a:pt x="145" y="7"/>
                  <a:pt x="145" y="7"/>
                  <a:pt x="145" y="7"/>
                </a:cubicBezTo>
                <a:cubicBezTo>
                  <a:pt x="146" y="7"/>
                  <a:pt x="147" y="7"/>
                  <a:pt x="147" y="8"/>
                </a:cubicBezTo>
                <a:cubicBezTo>
                  <a:pt x="147" y="8"/>
                  <a:pt x="147" y="8"/>
                  <a:pt x="147" y="8"/>
                </a:cubicBezTo>
                <a:cubicBezTo>
                  <a:pt x="148" y="10"/>
                  <a:pt x="147" y="11"/>
                  <a:pt x="146" y="11"/>
                </a:cubicBezTo>
                <a:cubicBezTo>
                  <a:pt x="146" y="11"/>
                  <a:pt x="146" y="11"/>
                  <a:pt x="146" y="11"/>
                </a:cubicBezTo>
                <a:cubicBezTo>
                  <a:pt x="146" y="11"/>
                  <a:pt x="145" y="11"/>
                  <a:pt x="145" y="11"/>
                </a:cubicBezTo>
                <a:cubicBezTo>
                  <a:pt x="145" y="11"/>
                  <a:pt x="145" y="11"/>
                  <a:pt x="145" y="11"/>
                </a:cubicBezTo>
                <a:cubicBezTo>
                  <a:pt x="144" y="11"/>
                  <a:pt x="143" y="10"/>
                  <a:pt x="143" y="10"/>
                </a:cubicBezTo>
                <a:close/>
                <a:moveTo>
                  <a:pt x="238" y="9"/>
                </a:moveTo>
                <a:cubicBezTo>
                  <a:pt x="237" y="9"/>
                  <a:pt x="236" y="8"/>
                  <a:pt x="236" y="7"/>
                </a:cubicBezTo>
                <a:cubicBezTo>
                  <a:pt x="236" y="7"/>
                  <a:pt x="236" y="7"/>
                  <a:pt x="236" y="7"/>
                </a:cubicBezTo>
                <a:cubicBezTo>
                  <a:pt x="236" y="6"/>
                  <a:pt x="238" y="5"/>
                  <a:pt x="239" y="5"/>
                </a:cubicBezTo>
                <a:cubicBezTo>
                  <a:pt x="239" y="5"/>
                  <a:pt x="239" y="5"/>
                  <a:pt x="239" y="5"/>
                </a:cubicBezTo>
                <a:cubicBezTo>
                  <a:pt x="240" y="6"/>
                  <a:pt x="241" y="7"/>
                  <a:pt x="240" y="8"/>
                </a:cubicBezTo>
                <a:cubicBezTo>
                  <a:pt x="240" y="8"/>
                  <a:pt x="240" y="8"/>
                  <a:pt x="240" y="8"/>
                </a:cubicBezTo>
                <a:cubicBezTo>
                  <a:pt x="240" y="9"/>
                  <a:pt x="239" y="9"/>
                  <a:pt x="238" y="9"/>
                </a:cubicBezTo>
                <a:cubicBezTo>
                  <a:pt x="238" y="9"/>
                  <a:pt x="238" y="9"/>
                  <a:pt x="238" y="9"/>
                </a:cubicBezTo>
                <a:cubicBezTo>
                  <a:pt x="238" y="9"/>
                  <a:pt x="238" y="9"/>
                  <a:pt x="238" y="9"/>
                </a:cubicBezTo>
                <a:close/>
                <a:moveTo>
                  <a:pt x="150" y="8"/>
                </a:moveTo>
                <a:cubicBezTo>
                  <a:pt x="150" y="7"/>
                  <a:pt x="151" y="5"/>
                  <a:pt x="152" y="5"/>
                </a:cubicBezTo>
                <a:cubicBezTo>
                  <a:pt x="152" y="5"/>
                  <a:pt x="152" y="5"/>
                  <a:pt x="152" y="5"/>
                </a:cubicBezTo>
                <a:cubicBezTo>
                  <a:pt x="153" y="5"/>
                  <a:pt x="154" y="6"/>
                  <a:pt x="154" y="7"/>
                </a:cubicBezTo>
                <a:cubicBezTo>
                  <a:pt x="154" y="7"/>
                  <a:pt x="154" y="7"/>
                  <a:pt x="154" y="7"/>
                </a:cubicBezTo>
                <a:cubicBezTo>
                  <a:pt x="155" y="8"/>
                  <a:pt x="154" y="9"/>
                  <a:pt x="153" y="9"/>
                </a:cubicBezTo>
                <a:cubicBezTo>
                  <a:pt x="153" y="9"/>
                  <a:pt x="153" y="9"/>
                  <a:pt x="153" y="9"/>
                </a:cubicBezTo>
                <a:cubicBezTo>
                  <a:pt x="153" y="9"/>
                  <a:pt x="152" y="9"/>
                  <a:pt x="152" y="9"/>
                </a:cubicBezTo>
                <a:cubicBezTo>
                  <a:pt x="152" y="9"/>
                  <a:pt x="152" y="9"/>
                  <a:pt x="152" y="9"/>
                </a:cubicBezTo>
                <a:cubicBezTo>
                  <a:pt x="151" y="9"/>
                  <a:pt x="150" y="9"/>
                  <a:pt x="150" y="8"/>
                </a:cubicBezTo>
                <a:close/>
                <a:moveTo>
                  <a:pt x="231" y="8"/>
                </a:moveTo>
                <a:cubicBezTo>
                  <a:pt x="231" y="8"/>
                  <a:pt x="231" y="8"/>
                  <a:pt x="231" y="8"/>
                </a:cubicBezTo>
                <a:cubicBezTo>
                  <a:pt x="230" y="8"/>
                  <a:pt x="229" y="7"/>
                  <a:pt x="229" y="5"/>
                </a:cubicBezTo>
                <a:cubicBezTo>
                  <a:pt x="229" y="5"/>
                  <a:pt x="229" y="5"/>
                  <a:pt x="229" y="5"/>
                </a:cubicBezTo>
                <a:cubicBezTo>
                  <a:pt x="229" y="4"/>
                  <a:pt x="230" y="4"/>
                  <a:pt x="232" y="4"/>
                </a:cubicBezTo>
                <a:cubicBezTo>
                  <a:pt x="232" y="4"/>
                  <a:pt x="232" y="4"/>
                  <a:pt x="232" y="4"/>
                </a:cubicBezTo>
                <a:cubicBezTo>
                  <a:pt x="233" y="4"/>
                  <a:pt x="233" y="5"/>
                  <a:pt x="233" y="6"/>
                </a:cubicBezTo>
                <a:cubicBezTo>
                  <a:pt x="233" y="6"/>
                  <a:pt x="233" y="6"/>
                  <a:pt x="233" y="6"/>
                </a:cubicBezTo>
                <a:cubicBezTo>
                  <a:pt x="233" y="7"/>
                  <a:pt x="232" y="8"/>
                  <a:pt x="231" y="8"/>
                </a:cubicBezTo>
                <a:cubicBezTo>
                  <a:pt x="231" y="8"/>
                  <a:pt x="231" y="8"/>
                  <a:pt x="231" y="8"/>
                </a:cubicBezTo>
                <a:cubicBezTo>
                  <a:pt x="231" y="8"/>
                  <a:pt x="231" y="8"/>
                  <a:pt x="231" y="8"/>
                </a:cubicBezTo>
                <a:close/>
                <a:moveTo>
                  <a:pt x="157" y="6"/>
                </a:moveTo>
                <a:cubicBezTo>
                  <a:pt x="157" y="5"/>
                  <a:pt x="158" y="4"/>
                  <a:pt x="159" y="4"/>
                </a:cubicBezTo>
                <a:cubicBezTo>
                  <a:pt x="159" y="4"/>
                  <a:pt x="159" y="4"/>
                  <a:pt x="159" y="4"/>
                </a:cubicBezTo>
                <a:cubicBezTo>
                  <a:pt x="160" y="3"/>
                  <a:pt x="161" y="4"/>
                  <a:pt x="161" y="5"/>
                </a:cubicBezTo>
                <a:cubicBezTo>
                  <a:pt x="161" y="5"/>
                  <a:pt x="161" y="5"/>
                  <a:pt x="161" y="5"/>
                </a:cubicBezTo>
                <a:cubicBezTo>
                  <a:pt x="162" y="7"/>
                  <a:pt x="161" y="8"/>
                  <a:pt x="160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0" y="8"/>
                  <a:pt x="159" y="8"/>
                  <a:pt x="159" y="8"/>
                </a:cubicBezTo>
                <a:cubicBezTo>
                  <a:pt x="159" y="8"/>
                  <a:pt x="159" y="8"/>
                  <a:pt x="159" y="8"/>
                </a:cubicBezTo>
                <a:cubicBezTo>
                  <a:pt x="158" y="8"/>
                  <a:pt x="157" y="7"/>
                  <a:pt x="157" y="6"/>
                </a:cubicBezTo>
                <a:close/>
                <a:moveTo>
                  <a:pt x="224" y="7"/>
                </a:moveTo>
                <a:cubicBezTo>
                  <a:pt x="224" y="7"/>
                  <a:pt x="224" y="7"/>
                  <a:pt x="224" y="7"/>
                </a:cubicBezTo>
                <a:cubicBezTo>
                  <a:pt x="223" y="7"/>
                  <a:pt x="222" y="5"/>
                  <a:pt x="222" y="4"/>
                </a:cubicBezTo>
                <a:cubicBezTo>
                  <a:pt x="222" y="4"/>
                  <a:pt x="222" y="4"/>
                  <a:pt x="222" y="4"/>
                </a:cubicBezTo>
                <a:cubicBezTo>
                  <a:pt x="222" y="3"/>
                  <a:pt x="223" y="2"/>
                  <a:pt x="224" y="3"/>
                </a:cubicBezTo>
                <a:cubicBezTo>
                  <a:pt x="224" y="3"/>
                  <a:pt x="224" y="3"/>
                  <a:pt x="224" y="3"/>
                </a:cubicBezTo>
                <a:cubicBezTo>
                  <a:pt x="224" y="3"/>
                  <a:pt x="224" y="3"/>
                  <a:pt x="224" y="3"/>
                </a:cubicBezTo>
                <a:cubicBezTo>
                  <a:pt x="224" y="3"/>
                  <a:pt x="224" y="3"/>
                  <a:pt x="224" y="3"/>
                </a:cubicBezTo>
                <a:cubicBezTo>
                  <a:pt x="225" y="3"/>
                  <a:pt x="226" y="4"/>
                  <a:pt x="226" y="5"/>
                </a:cubicBezTo>
                <a:cubicBezTo>
                  <a:pt x="226" y="5"/>
                  <a:pt x="226" y="5"/>
                  <a:pt x="226" y="5"/>
                </a:cubicBezTo>
                <a:cubicBezTo>
                  <a:pt x="226" y="6"/>
                  <a:pt x="225" y="7"/>
                  <a:pt x="224" y="7"/>
                </a:cubicBezTo>
                <a:cubicBezTo>
                  <a:pt x="224" y="7"/>
                  <a:pt x="224" y="7"/>
                  <a:pt x="224" y="7"/>
                </a:cubicBezTo>
                <a:cubicBezTo>
                  <a:pt x="224" y="7"/>
                  <a:pt x="224" y="7"/>
                  <a:pt x="224" y="7"/>
                </a:cubicBezTo>
                <a:close/>
                <a:moveTo>
                  <a:pt x="164" y="5"/>
                </a:moveTo>
                <a:cubicBezTo>
                  <a:pt x="164" y="4"/>
                  <a:pt x="165" y="3"/>
                  <a:pt x="166" y="2"/>
                </a:cubicBezTo>
                <a:cubicBezTo>
                  <a:pt x="166" y="2"/>
                  <a:pt x="166" y="2"/>
                  <a:pt x="166" y="2"/>
                </a:cubicBezTo>
                <a:cubicBezTo>
                  <a:pt x="167" y="2"/>
                  <a:pt x="168" y="3"/>
                  <a:pt x="169" y="4"/>
                </a:cubicBezTo>
                <a:cubicBezTo>
                  <a:pt x="169" y="4"/>
                  <a:pt x="169" y="4"/>
                  <a:pt x="169" y="4"/>
                </a:cubicBezTo>
                <a:cubicBezTo>
                  <a:pt x="169" y="5"/>
                  <a:pt x="168" y="7"/>
                  <a:pt x="167" y="7"/>
                </a:cubicBezTo>
                <a:cubicBezTo>
                  <a:pt x="167" y="7"/>
                  <a:pt x="167" y="7"/>
                  <a:pt x="167" y="7"/>
                </a:cubicBezTo>
                <a:cubicBezTo>
                  <a:pt x="167" y="7"/>
                  <a:pt x="167" y="7"/>
                  <a:pt x="166" y="7"/>
                </a:cubicBezTo>
                <a:cubicBezTo>
                  <a:pt x="166" y="7"/>
                  <a:pt x="166" y="7"/>
                  <a:pt x="166" y="7"/>
                </a:cubicBezTo>
                <a:cubicBezTo>
                  <a:pt x="165" y="7"/>
                  <a:pt x="165" y="6"/>
                  <a:pt x="164" y="5"/>
                </a:cubicBezTo>
                <a:close/>
                <a:moveTo>
                  <a:pt x="217" y="6"/>
                </a:moveTo>
                <a:cubicBezTo>
                  <a:pt x="215" y="6"/>
                  <a:pt x="215" y="5"/>
                  <a:pt x="215" y="3"/>
                </a:cubicBezTo>
                <a:cubicBezTo>
                  <a:pt x="215" y="3"/>
                  <a:pt x="215" y="3"/>
                  <a:pt x="215" y="3"/>
                </a:cubicBezTo>
                <a:cubicBezTo>
                  <a:pt x="215" y="2"/>
                  <a:pt x="216" y="1"/>
                  <a:pt x="217" y="2"/>
                </a:cubicBezTo>
                <a:cubicBezTo>
                  <a:pt x="217" y="2"/>
                  <a:pt x="217" y="2"/>
                  <a:pt x="217" y="2"/>
                </a:cubicBezTo>
                <a:cubicBezTo>
                  <a:pt x="218" y="2"/>
                  <a:pt x="219" y="3"/>
                  <a:pt x="219" y="4"/>
                </a:cubicBezTo>
                <a:cubicBezTo>
                  <a:pt x="219" y="4"/>
                  <a:pt x="219" y="4"/>
                  <a:pt x="219" y="4"/>
                </a:cubicBezTo>
                <a:cubicBezTo>
                  <a:pt x="219" y="5"/>
                  <a:pt x="218" y="6"/>
                  <a:pt x="217" y="6"/>
                </a:cubicBezTo>
                <a:cubicBezTo>
                  <a:pt x="217" y="6"/>
                  <a:pt x="217" y="6"/>
                  <a:pt x="217" y="6"/>
                </a:cubicBezTo>
                <a:cubicBezTo>
                  <a:pt x="217" y="6"/>
                  <a:pt x="217" y="6"/>
                  <a:pt x="217" y="6"/>
                </a:cubicBezTo>
                <a:close/>
                <a:moveTo>
                  <a:pt x="172" y="4"/>
                </a:moveTo>
                <a:cubicBezTo>
                  <a:pt x="171" y="3"/>
                  <a:pt x="172" y="2"/>
                  <a:pt x="173" y="2"/>
                </a:cubicBezTo>
                <a:cubicBezTo>
                  <a:pt x="173" y="2"/>
                  <a:pt x="173" y="2"/>
                  <a:pt x="173" y="2"/>
                </a:cubicBezTo>
                <a:cubicBezTo>
                  <a:pt x="175" y="1"/>
                  <a:pt x="176" y="2"/>
                  <a:pt x="176" y="3"/>
                </a:cubicBezTo>
                <a:cubicBezTo>
                  <a:pt x="176" y="3"/>
                  <a:pt x="176" y="3"/>
                  <a:pt x="176" y="3"/>
                </a:cubicBezTo>
                <a:cubicBezTo>
                  <a:pt x="176" y="5"/>
                  <a:pt x="175" y="6"/>
                  <a:pt x="174" y="6"/>
                </a:cubicBezTo>
                <a:cubicBezTo>
                  <a:pt x="174" y="6"/>
                  <a:pt x="174" y="6"/>
                  <a:pt x="174" y="6"/>
                </a:cubicBezTo>
                <a:cubicBezTo>
                  <a:pt x="174" y="6"/>
                  <a:pt x="174" y="6"/>
                  <a:pt x="174" y="6"/>
                </a:cubicBezTo>
                <a:cubicBezTo>
                  <a:pt x="174" y="6"/>
                  <a:pt x="174" y="6"/>
                  <a:pt x="174" y="6"/>
                </a:cubicBezTo>
                <a:cubicBezTo>
                  <a:pt x="173" y="6"/>
                  <a:pt x="172" y="5"/>
                  <a:pt x="172" y="4"/>
                </a:cubicBezTo>
                <a:close/>
                <a:moveTo>
                  <a:pt x="210" y="5"/>
                </a:moveTo>
                <a:cubicBezTo>
                  <a:pt x="208" y="5"/>
                  <a:pt x="207" y="4"/>
                  <a:pt x="208" y="3"/>
                </a:cubicBezTo>
                <a:cubicBezTo>
                  <a:pt x="208" y="3"/>
                  <a:pt x="208" y="3"/>
                  <a:pt x="208" y="3"/>
                </a:cubicBezTo>
                <a:cubicBezTo>
                  <a:pt x="208" y="2"/>
                  <a:pt x="209" y="1"/>
                  <a:pt x="210" y="1"/>
                </a:cubicBezTo>
                <a:cubicBezTo>
                  <a:pt x="210" y="1"/>
                  <a:pt x="210" y="1"/>
                  <a:pt x="210" y="1"/>
                </a:cubicBezTo>
                <a:cubicBezTo>
                  <a:pt x="210" y="1"/>
                  <a:pt x="210" y="1"/>
                  <a:pt x="210" y="1"/>
                </a:cubicBezTo>
                <a:cubicBezTo>
                  <a:pt x="210" y="1"/>
                  <a:pt x="210" y="1"/>
                  <a:pt x="210" y="1"/>
                </a:cubicBezTo>
                <a:cubicBezTo>
                  <a:pt x="211" y="1"/>
                  <a:pt x="212" y="2"/>
                  <a:pt x="212" y="3"/>
                </a:cubicBezTo>
                <a:cubicBezTo>
                  <a:pt x="212" y="3"/>
                  <a:pt x="212" y="3"/>
                  <a:pt x="212" y="3"/>
                </a:cubicBezTo>
                <a:cubicBezTo>
                  <a:pt x="212" y="4"/>
                  <a:pt x="211" y="5"/>
                  <a:pt x="210" y="5"/>
                </a:cubicBezTo>
                <a:cubicBezTo>
                  <a:pt x="210" y="5"/>
                  <a:pt x="210" y="5"/>
                  <a:pt x="210" y="5"/>
                </a:cubicBezTo>
                <a:cubicBezTo>
                  <a:pt x="210" y="5"/>
                  <a:pt x="210" y="5"/>
                  <a:pt x="210" y="5"/>
                </a:cubicBezTo>
                <a:close/>
                <a:moveTo>
                  <a:pt x="179" y="3"/>
                </a:moveTo>
                <a:cubicBezTo>
                  <a:pt x="179" y="2"/>
                  <a:pt x="179" y="1"/>
                  <a:pt x="181" y="1"/>
                </a:cubicBezTo>
                <a:cubicBezTo>
                  <a:pt x="181" y="1"/>
                  <a:pt x="181" y="1"/>
                  <a:pt x="181" y="1"/>
                </a:cubicBezTo>
                <a:cubicBezTo>
                  <a:pt x="182" y="1"/>
                  <a:pt x="183" y="2"/>
                  <a:pt x="183" y="3"/>
                </a:cubicBezTo>
                <a:cubicBezTo>
                  <a:pt x="183" y="3"/>
                  <a:pt x="183" y="3"/>
                  <a:pt x="183" y="3"/>
                </a:cubicBezTo>
                <a:cubicBezTo>
                  <a:pt x="183" y="4"/>
                  <a:pt x="182" y="5"/>
                  <a:pt x="181" y="5"/>
                </a:cubicBezTo>
                <a:cubicBezTo>
                  <a:pt x="181" y="5"/>
                  <a:pt x="181" y="5"/>
                  <a:pt x="181" y="5"/>
                </a:cubicBezTo>
                <a:cubicBezTo>
                  <a:pt x="181" y="5"/>
                  <a:pt x="181" y="5"/>
                  <a:pt x="181" y="5"/>
                </a:cubicBezTo>
                <a:cubicBezTo>
                  <a:pt x="181" y="5"/>
                  <a:pt x="181" y="5"/>
                  <a:pt x="181" y="5"/>
                </a:cubicBezTo>
                <a:cubicBezTo>
                  <a:pt x="180" y="5"/>
                  <a:pt x="179" y="4"/>
                  <a:pt x="179" y="3"/>
                </a:cubicBezTo>
                <a:close/>
                <a:moveTo>
                  <a:pt x="202" y="5"/>
                </a:moveTo>
                <a:cubicBezTo>
                  <a:pt x="201" y="5"/>
                  <a:pt x="200" y="4"/>
                  <a:pt x="200" y="3"/>
                </a:cubicBezTo>
                <a:cubicBezTo>
                  <a:pt x="200" y="3"/>
                  <a:pt x="200" y="3"/>
                  <a:pt x="200" y="3"/>
                </a:cubicBezTo>
                <a:cubicBezTo>
                  <a:pt x="200" y="1"/>
                  <a:pt x="201" y="0"/>
                  <a:pt x="203" y="0"/>
                </a:cubicBezTo>
                <a:cubicBezTo>
                  <a:pt x="203" y="0"/>
                  <a:pt x="203" y="0"/>
                  <a:pt x="203" y="0"/>
                </a:cubicBezTo>
                <a:cubicBezTo>
                  <a:pt x="203" y="0"/>
                  <a:pt x="203" y="0"/>
                  <a:pt x="203" y="1"/>
                </a:cubicBezTo>
                <a:cubicBezTo>
                  <a:pt x="203" y="1"/>
                  <a:pt x="203" y="1"/>
                  <a:pt x="203" y="1"/>
                </a:cubicBezTo>
                <a:cubicBezTo>
                  <a:pt x="204" y="1"/>
                  <a:pt x="205" y="2"/>
                  <a:pt x="205" y="3"/>
                </a:cubicBezTo>
                <a:cubicBezTo>
                  <a:pt x="205" y="3"/>
                  <a:pt x="205" y="3"/>
                  <a:pt x="205" y="3"/>
                </a:cubicBezTo>
                <a:cubicBezTo>
                  <a:pt x="205" y="4"/>
                  <a:pt x="204" y="5"/>
                  <a:pt x="202" y="5"/>
                </a:cubicBezTo>
                <a:cubicBezTo>
                  <a:pt x="202" y="5"/>
                  <a:pt x="202" y="5"/>
                  <a:pt x="202" y="5"/>
                </a:cubicBezTo>
                <a:cubicBezTo>
                  <a:pt x="202" y="5"/>
                  <a:pt x="202" y="5"/>
                  <a:pt x="202" y="5"/>
                </a:cubicBezTo>
                <a:close/>
                <a:moveTo>
                  <a:pt x="186" y="3"/>
                </a:moveTo>
                <a:cubicBezTo>
                  <a:pt x="186" y="2"/>
                  <a:pt x="187" y="1"/>
                  <a:pt x="188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89" y="0"/>
                  <a:pt x="190" y="1"/>
                  <a:pt x="190" y="3"/>
                </a:cubicBezTo>
                <a:cubicBezTo>
                  <a:pt x="190" y="3"/>
                  <a:pt x="190" y="3"/>
                  <a:pt x="190" y="3"/>
                </a:cubicBezTo>
                <a:cubicBezTo>
                  <a:pt x="190" y="4"/>
                  <a:pt x="189" y="5"/>
                  <a:pt x="188" y="5"/>
                </a:cubicBezTo>
                <a:cubicBezTo>
                  <a:pt x="188" y="5"/>
                  <a:pt x="188" y="5"/>
                  <a:pt x="188" y="5"/>
                </a:cubicBezTo>
                <a:cubicBezTo>
                  <a:pt x="188" y="5"/>
                  <a:pt x="188" y="5"/>
                  <a:pt x="188" y="5"/>
                </a:cubicBezTo>
                <a:cubicBezTo>
                  <a:pt x="188" y="5"/>
                  <a:pt x="188" y="5"/>
                  <a:pt x="188" y="5"/>
                </a:cubicBezTo>
                <a:cubicBezTo>
                  <a:pt x="187" y="5"/>
                  <a:pt x="186" y="4"/>
                  <a:pt x="186" y="3"/>
                </a:cubicBezTo>
                <a:close/>
                <a:moveTo>
                  <a:pt x="195" y="5"/>
                </a:moveTo>
                <a:cubicBezTo>
                  <a:pt x="195" y="5"/>
                  <a:pt x="195" y="5"/>
                  <a:pt x="195" y="5"/>
                </a:cubicBezTo>
                <a:cubicBezTo>
                  <a:pt x="195" y="5"/>
                  <a:pt x="195" y="5"/>
                  <a:pt x="195" y="5"/>
                </a:cubicBezTo>
                <a:cubicBezTo>
                  <a:pt x="195" y="5"/>
                  <a:pt x="195" y="5"/>
                  <a:pt x="195" y="5"/>
                </a:cubicBezTo>
                <a:close/>
                <a:moveTo>
                  <a:pt x="193" y="2"/>
                </a:moveTo>
                <a:cubicBezTo>
                  <a:pt x="193" y="1"/>
                  <a:pt x="194" y="0"/>
                  <a:pt x="195" y="0"/>
                </a:cubicBezTo>
                <a:cubicBezTo>
                  <a:pt x="195" y="0"/>
                  <a:pt x="195" y="0"/>
                  <a:pt x="195" y="0"/>
                </a:cubicBezTo>
                <a:cubicBezTo>
                  <a:pt x="196" y="0"/>
                  <a:pt x="197" y="1"/>
                  <a:pt x="197" y="2"/>
                </a:cubicBezTo>
                <a:cubicBezTo>
                  <a:pt x="197" y="2"/>
                  <a:pt x="197" y="2"/>
                  <a:pt x="197" y="2"/>
                </a:cubicBezTo>
                <a:cubicBezTo>
                  <a:pt x="197" y="4"/>
                  <a:pt x="196" y="5"/>
                  <a:pt x="195" y="5"/>
                </a:cubicBezTo>
                <a:cubicBezTo>
                  <a:pt x="195" y="5"/>
                  <a:pt x="195" y="5"/>
                  <a:pt x="195" y="5"/>
                </a:cubicBezTo>
                <a:cubicBezTo>
                  <a:pt x="194" y="5"/>
                  <a:pt x="193" y="4"/>
                  <a:pt x="193" y="2"/>
                </a:cubicBezTo>
                <a:close/>
              </a:path>
            </a:pathLst>
          </a:custGeom>
          <a:solidFill>
            <a:srgbClr val="F4ED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Freeform 58"/>
          <p:cNvSpPr>
            <a:spLocks noChangeArrowheads="1"/>
          </p:cNvSpPr>
          <p:nvPr/>
        </p:nvSpPr>
        <p:spPr bwMode="auto">
          <a:xfrm>
            <a:off x="8140092" y="4240897"/>
            <a:ext cx="1032460" cy="978430"/>
          </a:xfrm>
          <a:custGeom>
            <a:avLst/>
            <a:gdLst>
              <a:gd name="T0" fmla="*/ 2147483647 w 209"/>
              <a:gd name="T1" fmla="*/ 2147483647 h 197"/>
              <a:gd name="T2" fmla="*/ 2147483647 w 209"/>
              <a:gd name="T3" fmla="*/ 2147483647 h 197"/>
              <a:gd name="T4" fmla="*/ 979204672 w 209"/>
              <a:gd name="T5" fmla="*/ 2147483647 h 197"/>
              <a:gd name="T6" fmla="*/ 233146576 w 209"/>
              <a:gd name="T7" fmla="*/ 2147483647 h 197"/>
              <a:gd name="T8" fmla="*/ 2147483647 w 209"/>
              <a:gd name="T9" fmla="*/ 0 h 197"/>
              <a:gd name="T10" fmla="*/ 2147483647 w 209"/>
              <a:gd name="T11" fmla="*/ 47140142 h 197"/>
              <a:gd name="T12" fmla="*/ 2147483647 w 209"/>
              <a:gd name="T13" fmla="*/ 2147483647 h 197"/>
              <a:gd name="T14" fmla="*/ 2147483647 w 209"/>
              <a:gd name="T15" fmla="*/ 2147483647 h 19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9"/>
              <a:gd name="T25" fmla="*/ 0 h 197"/>
              <a:gd name="T26" fmla="*/ 209 w 209"/>
              <a:gd name="T27" fmla="*/ 197 h 19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9" h="197">
                <a:moveTo>
                  <a:pt x="102" y="197"/>
                </a:moveTo>
                <a:cubicBezTo>
                  <a:pt x="96" y="197"/>
                  <a:pt x="90" y="197"/>
                  <a:pt x="84" y="196"/>
                </a:cubicBezTo>
                <a:cubicBezTo>
                  <a:pt x="58" y="191"/>
                  <a:pt x="36" y="176"/>
                  <a:pt x="21" y="155"/>
                </a:cubicBezTo>
                <a:cubicBezTo>
                  <a:pt x="6" y="133"/>
                  <a:pt x="0" y="107"/>
                  <a:pt x="5" y="81"/>
                </a:cubicBezTo>
                <a:cubicBezTo>
                  <a:pt x="14" y="34"/>
                  <a:pt x="54" y="0"/>
                  <a:pt x="102" y="0"/>
                </a:cubicBezTo>
                <a:cubicBezTo>
                  <a:pt x="108" y="0"/>
                  <a:pt x="114" y="0"/>
                  <a:pt x="120" y="1"/>
                </a:cubicBezTo>
                <a:cubicBezTo>
                  <a:pt x="173" y="11"/>
                  <a:pt x="209" y="63"/>
                  <a:pt x="199" y="116"/>
                </a:cubicBezTo>
                <a:cubicBezTo>
                  <a:pt x="191" y="163"/>
                  <a:pt x="150" y="197"/>
                  <a:pt x="102" y="197"/>
                </a:cubicBezTo>
                <a:close/>
              </a:path>
            </a:pathLst>
          </a:custGeom>
          <a:solidFill>
            <a:srgbClr val="F2EE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Freeform 59"/>
          <p:cNvSpPr>
            <a:spLocks noChangeArrowheads="1"/>
          </p:cNvSpPr>
          <p:nvPr/>
        </p:nvSpPr>
        <p:spPr bwMode="auto">
          <a:xfrm>
            <a:off x="8131548" y="4207988"/>
            <a:ext cx="1029015" cy="1038147"/>
          </a:xfrm>
          <a:custGeom>
            <a:avLst/>
            <a:gdLst>
              <a:gd name="T0" fmla="*/ 2147483647 w 208"/>
              <a:gd name="T1" fmla="*/ 2147483647 h 209"/>
              <a:gd name="T2" fmla="*/ 2147483647 w 208"/>
              <a:gd name="T3" fmla="*/ 2147483647 h 209"/>
              <a:gd name="T4" fmla="*/ 420879937 w 208"/>
              <a:gd name="T5" fmla="*/ 2147483647 h 209"/>
              <a:gd name="T6" fmla="*/ 2147483647 w 208"/>
              <a:gd name="T7" fmla="*/ 471488792 h 209"/>
              <a:gd name="T8" fmla="*/ 2147483647 w 208"/>
              <a:gd name="T9" fmla="*/ 2147483647 h 2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8"/>
              <a:gd name="T16" fmla="*/ 0 h 209"/>
              <a:gd name="T17" fmla="*/ 208 w 208"/>
              <a:gd name="T18" fmla="*/ 209 h 2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8" h="209">
                <a:moveTo>
                  <a:pt x="199" y="122"/>
                </a:moveTo>
                <a:cubicBezTo>
                  <a:pt x="189" y="174"/>
                  <a:pt x="139" y="209"/>
                  <a:pt x="87" y="199"/>
                </a:cubicBezTo>
                <a:cubicBezTo>
                  <a:pt x="34" y="190"/>
                  <a:pt x="0" y="139"/>
                  <a:pt x="9" y="87"/>
                </a:cubicBezTo>
                <a:cubicBezTo>
                  <a:pt x="19" y="35"/>
                  <a:pt x="69" y="0"/>
                  <a:pt x="121" y="10"/>
                </a:cubicBezTo>
                <a:cubicBezTo>
                  <a:pt x="174" y="19"/>
                  <a:pt x="208" y="70"/>
                  <a:pt x="199" y="122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zh-CN" altLang="en-US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5" name="Freeform 61"/>
          <p:cNvSpPr>
            <a:spLocks noEditPoints="1" noChangeArrowheads="1"/>
          </p:cNvSpPr>
          <p:nvPr/>
        </p:nvSpPr>
        <p:spPr bwMode="auto">
          <a:xfrm>
            <a:off x="8209000" y="4305207"/>
            <a:ext cx="890052" cy="849810"/>
          </a:xfrm>
          <a:custGeom>
            <a:avLst/>
            <a:gdLst>
              <a:gd name="T0" fmla="*/ 2147483647 w 180"/>
              <a:gd name="T1" fmla="*/ 94392186 h 171"/>
              <a:gd name="T2" fmla="*/ 2147483647 w 180"/>
              <a:gd name="T3" fmla="*/ 0 h 171"/>
              <a:gd name="T4" fmla="*/ 186870865 w 180"/>
              <a:gd name="T5" fmla="*/ 2147483647 h 171"/>
              <a:gd name="T6" fmla="*/ 840925699 w 180"/>
              <a:gd name="T7" fmla="*/ 2147483647 h 171"/>
              <a:gd name="T8" fmla="*/ 2147483647 w 180"/>
              <a:gd name="T9" fmla="*/ 2147483647 h 171"/>
              <a:gd name="T10" fmla="*/ 2147483647 w 180"/>
              <a:gd name="T11" fmla="*/ 2147483647 h 171"/>
              <a:gd name="T12" fmla="*/ 2147483647 w 180"/>
              <a:gd name="T13" fmla="*/ 2147483647 h 171"/>
              <a:gd name="T14" fmla="*/ 2147483647 w 180"/>
              <a:gd name="T15" fmla="*/ 94392186 h 171"/>
              <a:gd name="T16" fmla="*/ 2147483647 w 180"/>
              <a:gd name="T17" fmla="*/ 2147483647 h 171"/>
              <a:gd name="T18" fmla="*/ 2147483647 w 180"/>
              <a:gd name="T19" fmla="*/ 2147483647 h 171"/>
              <a:gd name="T20" fmla="*/ 2147483647 w 180"/>
              <a:gd name="T21" fmla="*/ 2147483647 h 171"/>
              <a:gd name="T22" fmla="*/ 981085856 w 180"/>
              <a:gd name="T23" fmla="*/ 2147483647 h 171"/>
              <a:gd name="T24" fmla="*/ 373748564 w 180"/>
              <a:gd name="T25" fmla="*/ 2147483647 h 171"/>
              <a:gd name="T26" fmla="*/ 2147483647 w 180"/>
              <a:gd name="T27" fmla="*/ 188784372 h 171"/>
              <a:gd name="T28" fmla="*/ 2147483647 w 180"/>
              <a:gd name="T29" fmla="*/ 235973636 h 171"/>
              <a:gd name="T30" fmla="*/ 2147483647 w 180"/>
              <a:gd name="T31" fmla="*/ 2147483647 h 17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0"/>
              <a:gd name="T49" fmla="*/ 0 h 171"/>
              <a:gd name="T50" fmla="*/ 180 w 180"/>
              <a:gd name="T51" fmla="*/ 171 h 17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0" h="171">
                <a:moveTo>
                  <a:pt x="103" y="2"/>
                </a:moveTo>
                <a:cubicBezTo>
                  <a:pt x="98" y="1"/>
                  <a:pt x="93" y="0"/>
                  <a:pt x="88" y="0"/>
                </a:cubicBezTo>
                <a:cubicBezTo>
                  <a:pt x="47" y="0"/>
                  <a:pt x="12" y="30"/>
                  <a:pt x="4" y="70"/>
                </a:cubicBezTo>
                <a:cubicBezTo>
                  <a:pt x="0" y="92"/>
                  <a:pt x="5" y="115"/>
                  <a:pt x="18" y="134"/>
                </a:cubicBezTo>
                <a:cubicBezTo>
                  <a:pt x="31" y="152"/>
                  <a:pt x="50" y="165"/>
                  <a:pt x="73" y="169"/>
                </a:cubicBezTo>
                <a:cubicBezTo>
                  <a:pt x="78" y="170"/>
                  <a:pt x="83" y="171"/>
                  <a:pt x="88" y="171"/>
                </a:cubicBezTo>
                <a:cubicBezTo>
                  <a:pt x="129" y="171"/>
                  <a:pt x="164" y="141"/>
                  <a:pt x="172" y="101"/>
                </a:cubicBezTo>
                <a:cubicBezTo>
                  <a:pt x="180" y="55"/>
                  <a:pt x="150" y="10"/>
                  <a:pt x="103" y="2"/>
                </a:cubicBezTo>
                <a:close/>
                <a:moveTo>
                  <a:pt x="169" y="100"/>
                </a:moveTo>
                <a:cubicBezTo>
                  <a:pt x="161" y="139"/>
                  <a:pt x="128" y="167"/>
                  <a:pt x="88" y="167"/>
                </a:cubicBezTo>
                <a:cubicBezTo>
                  <a:pt x="83" y="167"/>
                  <a:pt x="78" y="167"/>
                  <a:pt x="73" y="166"/>
                </a:cubicBezTo>
                <a:cubicBezTo>
                  <a:pt x="52" y="162"/>
                  <a:pt x="33" y="150"/>
                  <a:pt x="21" y="132"/>
                </a:cubicBezTo>
                <a:cubicBezTo>
                  <a:pt x="8" y="114"/>
                  <a:pt x="4" y="92"/>
                  <a:pt x="8" y="71"/>
                </a:cubicBezTo>
                <a:cubicBezTo>
                  <a:pt x="15" y="32"/>
                  <a:pt x="49" y="4"/>
                  <a:pt x="88" y="4"/>
                </a:cubicBezTo>
                <a:cubicBezTo>
                  <a:pt x="93" y="4"/>
                  <a:pt x="98" y="4"/>
                  <a:pt x="103" y="5"/>
                </a:cubicBezTo>
                <a:cubicBezTo>
                  <a:pt x="147" y="13"/>
                  <a:pt x="177" y="56"/>
                  <a:pt x="169" y="100"/>
                </a:cubicBezTo>
                <a:close/>
              </a:path>
            </a:pathLst>
          </a:custGeom>
          <a:solidFill>
            <a:srgbClr val="F2EE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文本框 3"/>
          <p:cNvSpPr txBox="1"/>
          <p:nvPr/>
        </p:nvSpPr>
        <p:spPr>
          <a:xfrm>
            <a:off x="4924461" y="4505538"/>
            <a:ext cx="3744416" cy="39658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rgbClr val="FFD966"/>
                </a:solidFill>
                <a:cs typeface="+mn-ea"/>
                <a:sym typeface="+mn-lt"/>
              </a:rPr>
              <a:t>请输入标题文字内容</a:t>
            </a:r>
          </a:p>
        </p:txBody>
      </p:sp>
      <p:sp>
        <p:nvSpPr>
          <p:cNvPr id="39" name="Freeform 267"/>
          <p:cNvSpPr>
            <a:spLocks noEditPoints="1"/>
          </p:cNvSpPr>
          <p:nvPr/>
        </p:nvSpPr>
        <p:spPr bwMode="auto">
          <a:xfrm>
            <a:off x="8390130" y="4488372"/>
            <a:ext cx="480257" cy="433779"/>
          </a:xfrm>
          <a:custGeom>
            <a:avLst/>
            <a:gdLst>
              <a:gd name="T0" fmla="*/ 15 w 155"/>
              <a:gd name="T1" fmla="*/ 20 h 140"/>
              <a:gd name="T2" fmla="*/ 33 w 155"/>
              <a:gd name="T3" fmla="*/ 6 h 140"/>
              <a:gd name="T4" fmla="*/ 54 w 155"/>
              <a:gd name="T5" fmla="*/ 0 h 140"/>
              <a:gd name="T6" fmla="*/ 65 w 155"/>
              <a:gd name="T7" fmla="*/ 0 h 140"/>
              <a:gd name="T8" fmla="*/ 87 w 155"/>
              <a:gd name="T9" fmla="*/ 8 h 140"/>
              <a:gd name="T10" fmla="*/ 96 w 155"/>
              <a:gd name="T11" fmla="*/ 15 h 140"/>
              <a:gd name="T12" fmla="*/ 111 w 155"/>
              <a:gd name="T13" fmla="*/ 31 h 140"/>
              <a:gd name="T14" fmla="*/ 116 w 155"/>
              <a:gd name="T15" fmla="*/ 53 h 140"/>
              <a:gd name="T16" fmla="*/ 116 w 155"/>
              <a:gd name="T17" fmla="*/ 63 h 140"/>
              <a:gd name="T18" fmla="*/ 112 w 155"/>
              <a:gd name="T19" fmla="*/ 79 h 140"/>
              <a:gd name="T20" fmla="*/ 114 w 155"/>
              <a:gd name="T21" fmla="*/ 94 h 140"/>
              <a:gd name="T22" fmla="*/ 155 w 155"/>
              <a:gd name="T23" fmla="*/ 119 h 140"/>
              <a:gd name="T24" fmla="*/ 100 w 155"/>
              <a:gd name="T25" fmla="*/ 108 h 140"/>
              <a:gd name="T26" fmla="*/ 98 w 155"/>
              <a:gd name="T27" fmla="*/ 99 h 140"/>
              <a:gd name="T28" fmla="*/ 90 w 155"/>
              <a:gd name="T29" fmla="*/ 105 h 140"/>
              <a:gd name="T30" fmla="*/ 72 w 155"/>
              <a:gd name="T31" fmla="*/ 114 h 140"/>
              <a:gd name="T32" fmla="*/ 63 w 155"/>
              <a:gd name="T33" fmla="*/ 116 h 140"/>
              <a:gd name="T34" fmla="*/ 41 w 155"/>
              <a:gd name="T35" fmla="*/ 112 h 140"/>
              <a:gd name="T36" fmla="*/ 21 w 155"/>
              <a:gd name="T37" fmla="*/ 101 h 140"/>
              <a:gd name="T38" fmla="*/ 13 w 155"/>
              <a:gd name="T39" fmla="*/ 92 h 140"/>
              <a:gd name="T40" fmla="*/ 2 w 155"/>
              <a:gd name="T41" fmla="*/ 72 h 140"/>
              <a:gd name="T42" fmla="*/ 0 w 155"/>
              <a:gd name="T43" fmla="*/ 63 h 140"/>
              <a:gd name="T44" fmla="*/ 4 w 155"/>
              <a:gd name="T45" fmla="*/ 41 h 140"/>
              <a:gd name="T46" fmla="*/ 15 w 155"/>
              <a:gd name="T47" fmla="*/ 20 h 140"/>
              <a:gd name="T48" fmla="*/ 33 w 155"/>
              <a:gd name="T49" fmla="*/ 52 h 140"/>
              <a:gd name="T50" fmla="*/ 50 w 155"/>
              <a:gd name="T51" fmla="*/ 66 h 140"/>
              <a:gd name="T52" fmla="*/ 66 w 155"/>
              <a:gd name="T53" fmla="*/ 85 h 140"/>
              <a:gd name="T54" fmla="*/ 83 w 155"/>
              <a:gd name="T55" fmla="*/ 66 h 140"/>
              <a:gd name="T56" fmla="*/ 66 w 155"/>
              <a:gd name="T57" fmla="*/ 52 h 140"/>
              <a:gd name="T58" fmla="*/ 50 w 155"/>
              <a:gd name="T59" fmla="*/ 33 h 140"/>
              <a:gd name="T60" fmla="*/ 33 w 155"/>
              <a:gd name="T61" fmla="*/ 52 h 140"/>
              <a:gd name="T62" fmla="*/ 55 w 155"/>
              <a:gd name="T63" fmla="*/ 19 h 140"/>
              <a:gd name="T64" fmla="*/ 48 w 155"/>
              <a:gd name="T65" fmla="*/ 20 h 140"/>
              <a:gd name="T66" fmla="*/ 35 w 155"/>
              <a:gd name="T67" fmla="*/ 28 h 140"/>
              <a:gd name="T68" fmla="*/ 30 w 155"/>
              <a:gd name="T69" fmla="*/ 31 h 140"/>
              <a:gd name="T70" fmla="*/ 22 w 155"/>
              <a:gd name="T71" fmla="*/ 46 h 140"/>
              <a:gd name="T72" fmla="*/ 21 w 155"/>
              <a:gd name="T73" fmla="*/ 61 h 140"/>
              <a:gd name="T74" fmla="*/ 21 w 155"/>
              <a:gd name="T75" fmla="*/ 68 h 140"/>
              <a:gd name="T76" fmla="*/ 28 w 155"/>
              <a:gd name="T77" fmla="*/ 81 h 140"/>
              <a:gd name="T78" fmla="*/ 33 w 155"/>
              <a:gd name="T79" fmla="*/ 86 h 140"/>
              <a:gd name="T80" fmla="*/ 46 w 155"/>
              <a:gd name="T81" fmla="*/ 94 h 140"/>
              <a:gd name="T82" fmla="*/ 61 w 155"/>
              <a:gd name="T83" fmla="*/ 96 h 140"/>
              <a:gd name="T84" fmla="*/ 68 w 155"/>
              <a:gd name="T85" fmla="*/ 96 h 140"/>
              <a:gd name="T86" fmla="*/ 81 w 155"/>
              <a:gd name="T87" fmla="*/ 88 h 140"/>
              <a:gd name="T88" fmla="*/ 89 w 155"/>
              <a:gd name="T89" fmla="*/ 83 h 140"/>
              <a:gd name="T90" fmla="*/ 96 w 155"/>
              <a:gd name="T91" fmla="*/ 70 h 140"/>
              <a:gd name="T92" fmla="*/ 98 w 155"/>
              <a:gd name="T93" fmla="*/ 55 h 140"/>
              <a:gd name="T94" fmla="*/ 96 w 155"/>
              <a:gd name="T95" fmla="*/ 48 h 140"/>
              <a:gd name="T96" fmla="*/ 89 w 155"/>
              <a:gd name="T97" fmla="*/ 33 h 140"/>
              <a:gd name="T98" fmla="*/ 83 w 155"/>
              <a:gd name="T99" fmla="*/ 28 h 140"/>
              <a:gd name="T100" fmla="*/ 70 w 155"/>
              <a:gd name="T101" fmla="*/ 20 h 140"/>
              <a:gd name="T102" fmla="*/ 55 w 155"/>
              <a:gd name="T103" fmla="*/ 19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55" h="140">
                <a:moveTo>
                  <a:pt x="15" y="20"/>
                </a:moveTo>
                <a:lnTo>
                  <a:pt x="15" y="20"/>
                </a:lnTo>
                <a:lnTo>
                  <a:pt x="24" y="11"/>
                </a:lnTo>
                <a:lnTo>
                  <a:pt x="33" y="6"/>
                </a:lnTo>
                <a:lnTo>
                  <a:pt x="43" y="2"/>
                </a:lnTo>
                <a:lnTo>
                  <a:pt x="54" y="0"/>
                </a:lnTo>
                <a:lnTo>
                  <a:pt x="54" y="0"/>
                </a:lnTo>
                <a:lnTo>
                  <a:pt x="65" y="0"/>
                </a:lnTo>
                <a:lnTo>
                  <a:pt x="76" y="4"/>
                </a:lnTo>
                <a:lnTo>
                  <a:pt x="87" y="8"/>
                </a:lnTo>
                <a:lnTo>
                  <a:pt x="96" y="15"/>
                </a:lnTo>
                <a:lnTo>
                  <a:pt x="96" y="15"/>
                </a:lnTo>
                <a:lnTo>
                  <a:pt x="103" y="22"/>
                </a:lnTo>
                <a:lnTo>
                  <a:pt x="111" y="31"/>
                </a:lnTo>
                <a:lnTo>
                  <a:pt x="114" y="42"/>
                </a:lnTo>
                <a:lnTo>
                  <a:pt x="116" y="53"/>
                </a:lnTo>
                <a:lnTo>
                  <a:pt x="116" y="53"/>
                </a:lnTo>
                <a:lnTo>
                  <a:pt x="116" y="63"/>
                </a:lnTo>
                <a:lnTo>
                  <a:pt x="114" y="72"/>
                </a:lnTo>
                <a:lnTo>
                  <a:pt x="112" y="79"/>
                </a:lnTo>
                <a:lnTo>
                  <a:pt x="107" y="88"/>
                </a:lnTo>
                <a:lnTo>
                  <a:pt x="114" y="94"/>
                </a:lnTo>
                <a:lnTo>
                  <a:pt x="118" y="88"/>
                </a:lnTo>
                <a:lnTo>
                  <a:pt x="155" y="119"/>
                </a:lnTo>
                <a:lnTo>
                  <a:pt x="136" y="140"/>
                </a:lnTo>
                <a:lnTo>
                  <a:pt x="100" y="108"/>
                </a:lnTo>
                <a:lnTo>
                  <a:pt x="105" y="105"/>
                </a:lnTo>
                <a:lnTo>
                  <a:pt x="98" y="99"/>
                </a:lnTo>
                <a:lnTo>
                  <a:pt x="98" y="99"/>
                </a:lnTo>
                <a:lnTo>
                  <a:pt x="90" y="105"/>
                </a:lnTo>
                <a:lnTo>
                  <a:pt x="81" y="110"/>
                </a:lnTo>
                <a:lnTo>
                  <a:pt x="72" y="114"/>
                </a:lnTo>
                <a:lnTo>
                  <a:pt x="63" y="116"/>
                </a:lnTo>
                <a:lnTo>
                  <a:pt x="63" y="116"/>
                </a:lnTo>
                <a:lnTo>
                  <a:pt x="52" y="114"/>
                </a:lnTo>
                <a:lnTo>
                  <a:pt x="41" y="112"/>
                </a:lnTo>
                <a:lnTo>
                  <a:pt x="30" y="108"/>
                </a:lnTo>
                <a:lnTo>
                  <a:pt x="21" y="101"/>
                </a:lnTo>
                <a:lnTo>
                  <a:pt x="21" y="101"/>
                </a:lnTo>
                <a:lnTo>
                  <a:pt x="13" y="92"/>
                </a:lnTo>
                <a:lnTo>
                  <a:pt x="8" y="83"/>
                </a:lnTo>
                <a:lnTo>
                  <a:pt x="2" y="72"/>
                </a:lnTo>
                <a:lnTo>
                  <a:pt x="0" y="63"/>
                </a:lnTo>
                <a:lnTo>
                  <a:pt x="0" y="63"/>
                </a:lnTo>
                <a:lnTo>
                  <a:pt x="2" y="52"/>
                </a:lnTo>
                <a:lnTo>
                  <a:pt x="4" y="41"/>
                </a:lnTo>
                <a:lnTo>
                  <a:pt x="8" y="30"/>
                </a:lnTo>
                <a:lnTo>
                  <a:pt x="15" y="20"/>
                </a:lnTo>
                <a:lnTo>
                  <a:pt x="15" y="20"/>
                </a:lnTo>
                <a:close/>
                <a:moveTo>
                  <a:pt x="33" y="52"/>
                </a:moveTo>
                <a:lnTo>
                  <a:pt x="33" y="66"/>
                </a:lnTo>
                <a:lnTo>
                  <a:pt x="50" y="66"/>
                </a:lnTo>
                <a:lnTo>
                  <a:pt x="50" y="85"/>
                </a:lnTo>
                <a:lnTo>
                  <a:pt x="66" y="85"/>
                </a:lnTo>
                <a:lnTo>
                  <a:pt x="66" y="66"/>
                </a:lnTo>
                <a:lnTo>
                  <a:pt x="83" y="66"/>
                </a:lnTo>
                <a:lnTo>
                  <a:pt x="83" y="52"/>
                </a:lnTo>
                <a:lnTo>
                  <a:pt x="66" y="52"/>
                </a:lnTo>
                <a:lnTo>
                  <a:pt x="66" y="33"/>
                </a:lnTo>
                <a:lnTo>
                  <a:pt x="50" y="33"/>
                </a:lnTo>
                <a:lnTo>
                  <a:pt x="50" y="52"/>
                </a:lnTo>
                <a:lnTo>
                  <a:pt x="33" y="52"/>
                </a:lnTo>
                <a:lnTo>
                  <a:pt x="33" y="52"/>
                </a:lnTo>
                <a:close/>
                <a:moveTo>
                  <a:pt x="55" y="19"/>
                </a:moveTo>
                <a:lnTo>
                  <a:pt x="55" y="19"/>
                </a:lnTo>
                <a:lnTo>
                  <a:pt x="48" y="20"/>
                </a:lnTo>
                <a:lnTo>
                  <a:pt x="41" y="22"/>
                </a:lnTo>
                <a:lnTo>
                  <a:pt x="35" y="28"/>
                </a:lnTo>
                <a:lnTo>
                  <a:pt x="30" y="31"/>
                </a:lnTo>
                <a:lnTo>
                  <a:pt x="30" y="31"/>
                </a:lnTo>
                <a:lnTo>
                  <a:pt x="24" y="39"/>
                </a:lnTo>
                <a:lnTo>
                  <a:pt x="22" y="46"/>
                </a:lnTo>
                <a:lnTo>
                  <a:pt x="21" y="53"/>
                </a:lnTo>
                <a:lnTo>
                  <a:pt x="21" y="61"/>
                </a:lnTo>
                <a:lnTo>
                  <a:pt x="21" y="61"/>
                </a:lnTo>
                <a:lnTo>
                  <a:pt x="21" y="68"/>
                </a:lnTo>
                <a:lnTo>
                  <a:pt x="24" y="75"/>
                </a:lnTo>
                <a:lnTo>
                  <a:pt x="28" y="81"/>
                </a:lnTo>
                <a:lnTo>
                  <a:pt x="33" y="86"/>
                </a:lnTo>
                <a:lnTo>
                  <a:pt x="33" y="86"/>
                </a:lnTo>
                <a:lnTo>
                  <a:pt x="39" y="92"/>
                </a:lnTo>
                <a:lnTo>
                  <a:pt x="46" y="94"/>
                </a:lnTo>
                <a:lnTo>
                  <a:pt x="54" y="96"/>
                </a:lnTo>
                <a:lnTo>
                  <a:pt x="61" y="96"/>
                </a:lnTo>
                <a:lnTo>
                  <a:pt x="61" y="96"/>
                </a:lnTo>
                <a:lnTo>
                  <a:pt x="68" y="96"/>
                </a:lnTo>
                <a:lnTo>
                  <a:pt x="76" y="92"/>
                </a:lnTo>
                <a:lnTo>
                  <a:pt x="81" y="88"/>
                </a:lnTo>
                <a:lnTo>
                  <a:pt x="89" y="83"/>
                </a:lnTo>
                <a:lnTo>
                  <a:pt x="89" y="83"/>
                </a:lnTo>
                <a:lnTo>
                  <a:pt x="92" y="77"/>
                </a:lnTo>
                <a:lnTo>
                  <a:pt x="96" y="70"/>
                </a:lnTo>
                <a:lnTo>
                  <a:pt x="98" y="63"/>
                </a:lnTo>
                <a:lnTo>
                  <a:pt x="98" y="55"/>
                </a:lnTo>
                <a:lnTo>
                  <a:pt x="98" y="55"/>
                </a:lnTo>
                <a:lnTo>
                  <a:pt x="96" y="48"/>
                </a:lnTo>
                <a:lnTo>
                  <a:pt x="94" y="41"/>
                </a:lnTo>
                <a:lnTo>
                  <a:pt x="89" y="33"/>
                </a:lnTo>
                <a:lnTo>
                  <a:pt x="83" y="28"/>
                </a:lnTo>
                <a:lnTo>
                  <a:pt x="83" y="28"/>
                </a:lnTo>
                <a:lnTo>
                  <a:pt x="78" y="24"/>
                </a:lnTo>
                <a:lnTo>
                  <a:pt x="70" y="20"/>
                </a:lnTo>
                <a:lnTo>
                  <a:pt x="63" y="19"/>
                </a:lnTo>
                <a:lnTo>
                  <a:pt x="55" y="19"/>
                </a:lnTo>
                <a:lnTo>
                  <a:pt x="55" y="19"/>
                </a:lnTo>
                <a:close/>
              </a:path>
            </a:pathLst>
          </a:custGeom>
          <a:solidFill>
            <a:srgbClr val="D0000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8" name="矩形 47"/>
          <p:cNvSpPr>
            <a:spLocks noChangeArrowheads="1"/>
          </p:cNvSpPr>
          <p:nvPr/>
        </p:nvSpPr>
        <p:spPr bwMode="auto">
          <a:xfrm>
            <a:off x="9323195" y="2156469"/>
            <a:ext cx="2696528" cy="1338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zh-CN" altLang="en-US" sz="1800" dirty="0">
                <a:solidFill>
                  <a:srgbClr val="FFD966"/>
                </a:solidFill>
                <a:latin typeface="+mn-lt"/>
                <a:ea typeface="+mn-ea"/>
                <a:cs typeface="+mn-ea"/>
                <a:sym typeface="+mn-lt"/>
              </a:rPr>
              <a:t>点击输入您的内容，或者通过复制您的文本后在此框中选择粘贴</a:t>
            </a:r>
          </a:p>
        </p:txBody>
      </p:sp>
      <p:sp>
        <p:nvSpPr>
          <p:cNvPr id="49" name="矩形 47"/>
          <p:cNvSpPr>
            <a:spLocks noChangeArrowheads="1"/>
          </p:cNvSpPr>
          <p:nvPr/>
        </p:nvSpPr>
        <p:spPr bwMode="auto">
          <a:xfrm>
            <a:off x="337688" y="3304324"/>
            <a:ext cx="2696528" cy="1338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50000"/>
              </a:lnSpc>
              <a:buNone/>
            </a:pPr>
            <a:r>
              <a:rPr lang="zh-CN" altLang="en-US" sz="1800" dirty="0">
                <a:solidFill>
                  <a:srgbClr val="FFD966"/>
                </a:solidFill>
                <a:latin typeface="+mn-lt"/>
                <a:ea typeface="+mn-ea"/>
                <a:cs typeface="+mn-ea"/>
                <a:sym typeface="+mn-lt"/>
              </a:rPr>
              <a:t>点击输入您的内容，或者通过复制您的文本后在此框中选择粘贴</a:t>
            </a:r>
          </a:p>
        </p:txBody>
      </p:sp>
      <p:sp>
        <p:nvSpPr>
          <p:cNvPr id="50" name="矩形 47"/>
          <p:cNvSpPr>
            <a:spLocks noChangeArrowheads="1"/>
          </p:cNvSpPr>
          <p:nvPr/>
        </p:nvSpPr>
        <p:spPr bwMode="auto">
          <a:xfrm>
            <a:off x="289916" y="1230701"/>
            <a:ext cx="2696528" cy="1338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50000"/>
              </a:lnSpc>
              <a:buNone/>
            </a:pPr>
            <a:r>
              <a:rPr lang="zh-CN" altLang="en-US" sz="1800" dirty="0">
                <a:solidFill>
                  <a:srgbClr val="FFD966"/>
                </a:solidFill>
                <a:latin typeface="+mn-lt"/>
                <a:ea typeface="+mn-ea"/>
                <a:cs typeface="+mn-ea"/>
                <a:sym typeface="+mn-lt"/>
              </a:rPr>
              <a:t>点击输入您的内容，或者通过复制您的文本后在此框中选择粘贴</a:t>
            </a:r>
          </a:p>
        </p:txBody>
      </p:sp>
      <p:sp>
        <p:nvSpPr>
          <p:cNvPr id="51" name="矩形 47"/>
          <p:cNvSpPr>
            <a:spLocks noChangeArrowheads="1"/>
          </p:cNvSpPr>
          <p:nvPr/>
        </p:nvSpPr>
        <p:spPr bwMode="auto">
          <a:xfrm>
            <a:off x="9241460" y="4296895"/>
            <a:ext cx="2696528" cy="1338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zh-CN" altLang="en-US" sz="1800" dirty="0">
                <a:solidFill>
                  <a:srgbClr val="FFD966"/>
                </a:solidFill>
                <a:latin typeface="+mn-lt"/>
                <a:ea typeface="+mn-ea"/>
                <a:cs typeface="+mn-ea"/>
                <a:sym typeface="+mn-lt"/>
              </a:rPr>
              <a:t>点击输入您的内容，或者通过复制您的文本后在此框中选择粘贴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 bwMode="auto">
          <a:xfrm>
            <a:off x="3024935" y="3392006"/>
            <a:ext cx="968374" cy="96678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 b="1" dirty="0">
                <a:solidFill>
                  <a:srgbClr val="D00001"/>
                </a:solidFill>
                <a:cs typeface="+mn-ea"/>
                <a:sym typeface="+mn-lt"/>
              </a:rPr>
              <a:t>2020</a:t>
            </a:r>
            <a:endParaRPr lang="zh-CN" altLang="en-US" sz="1600" b="1" dirty="0">
              <a:solidFill>
                <a:srgbClr val="D00001"/>
              </a:solidFill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 bwMode="auto">
          <a:xfrm>
            <a:off x="2821738" y="3184042"/>
            <a:ext cx="1344613" cy="1344613"/>
          </a:xfrm>
          <a:prstGeom prst="ellipse">
            <a:avLst/>
          </a:prstGeom>
          <a:noFill/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 bwMode="auto">
          <a:xfrm>
            <a:off x="6432510" y="3574566"/>
            <a:ext cx="966789" cy="96837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 b="1" dirty="0">
                <a:solidFill>
                  <a:srgbClr val="D00001"/>
                </a:solidFill>
                <a:cs typeface="+mn-ea"/>
                <a:sym typeface="+mn-lt"/>
              </a:rPr>
              <a:t>2022</a:t>
            </a:r>
            <a:endParaRPr lang="zh-CN" altLang="en-US" sz="1600" b="1" dirty="0">
              <a:solidFill>
                <a:srgbClr val="D00001"/>
              </a:solidFill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 bwMode="auto">
          <a:xfrm>
            <a:off x="6243594" y="3376130"/>
            <a:ext cx="1344612" cy="1344612"/>
          </a:xfrm>
          <a:prstGeom prst="ellipse">
            <a:avLst/>
          </a:prstGeom>
          <a:noFill/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 bwMode="auto">
          <a:xfrm>
            <a:off x="8103043" y="1553886"/>
            <a:ext cx="968375" cy="96837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 b="1" dirty="0">
                <a:solidFill>
                  <a:srgbClr val="D00001"/>
                </a:solidFill>
                <a:cs typeface="+mn-ea"/>
                <a:sym typeface="+mn-lt"/>
              </a:rPr>
              <a:t>2023</a:t>
            </a:r>
            <a:endParaRPr lang="zh-CN" altLang="en-US" sz="1600" b="1" dirty="0">
              <a:solidFill>
                <a:srgbClr val="D00001"/>
              </a:solidFill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 bwMode="auto">
          <a:xfrm>
            <a:off x="7915719" y="1366562"/>
            <a:ext cx="1343025" cy="1343025"/>
          </a:xfrm>
          <a:prstGeom prst="ellipse">
            <a:avLst/>
          </a:prstGeom>
          <a:noFill/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 bwMode="auto">
          <a:xfrm>
            <a:off x="1464427" y="2102955"/>
            <a:ext cx="977900" cy="97790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 bwMode="auto">
          <a:xfrm>
            <a:off x="1281863" y="1915630"/>
            <a:ext cx="1343025" cy="1344612"/>
          </a:xfrm>
          <a:prstGeom prst="ellipse">
            <a:avLst/>
          </a:prstGeom>
          <a:noFill/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4" name="文本框 51"/>
          <p:cNvSpPr txBox="1"/>
          <p:nvPr/>
        </p:nvSpPr>
        <p:spPr bwMode="auto">
          <a:xfrm>
            <a:off x="1490949" y="2445855"/>
            <a:ext cx="95137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1600" b="1" dirty="0">
                <a:solidFill>
                  <a:srgbClr val="D00001"/>
                </a:solidFill>
                <a:cs typeface="+mn-ea"/>
                <a:sym typeface="+mn-lt"/>
              </a:rPr>
              <a:t>history</a:t>
            </a:r>
            <a:endParaRPr lang="zh-CN" altLang="en-US" sz="1600" b="1" dirty="0">
              <a:solidFill>
                <a:srgbClr val="D00001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 bwMode="auto">
          <a:xfrm>
            <a:off x="4756900" y="1539082"/>
            <a:ext cx="1174750" cy="117633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000" b="1" dirty="0">
                <a:solidFill>
                  <a:srgbClr val="D00001"/>
                </a:solidFill>
                <a:cs typeface="+mn-ea"/>
                <a:sym typeface="+mn-lt"/>
              </a:rPr>
              <a:t>2021</a:t>
            </a:r>
            <a:endParaRPr lang="zh-CN" altLang="en-US" sz="2000" b="1" dirty="0">
              <a:solidFill>
                <a:srgbClr val="D00001"/>
              </a:solidFill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 bwMode="auto">
          <a:xfrm>
            <a:off x="4520363" y="1297194"/>
            <a:ext cx="1631950" cy="1631950"/>
          </a:xfrm>
          <a:prstGeom prst="ellipse">
            <a:avLst/>
          </a:prstGeom>
          <a:noFill/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 bwMode="auto">
          <a:xfrm>
            <a:off x="9556544" y="2986819"/>
            <a:ext cx="1044631" cy="104292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/>
        </p:nvSpPr>
        <p:spPr bwMode="auto">
          <a:xfrm>
            <a:off x="9333706" y="2783032"/>
            <a:ext cx="1450497" cy="1450497"/>
          </a:xfrm>
          <a:prstGeom prst="ellipse">
            <a:avLst/>
          </a:prstGeom>
          <a:noFill/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21" name="文本框 51"/>
          <p:cNvSpPr txBox="1"/>
          <p:nvPr/>
        </p:nvSpPr>
        <p:spPr bwMode="auto">
          <a:xfrm>
            <a:off x="9555829" y="3272097"/>
            <a:ext cx="10262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2000" b="1" dirty="0">
                <a:solidFill>
                  <a:srgbClr val="D00001"/>
                </a:solidFill>
                <a:cs typeface="+mn-ea"/>
                <a:sym typeface="+mn-lt"/>
              </a:rPr>
              <a:t>future</a:t>
            </a:r>
            <a:endParaRPr lang="zh-CN" altLang="en-US" sz="2000" b="1" dirty="0">
              <a:solidFill>
                <a:srgbClr val="D00001"/>
              </a:solidFill>
              <a:cs typeface="+mn-ea"/>
              <a:sym typeface="+mn-lt"/>
            </a:endParaRPr>
          </a:p>
        </p:txBody>
      </p:sp>
      <p:sp>
        <p:nvSpPr>
          <p:cNvPr id="22" name="文本框 64"/>
          <p:cNvSpPr txBox="1"/>
          <p:nvPr/>
        </p:nvSpPr>
        <p:spPr>
          <a:xfrm>
            <a:off x="2125980" y="4720742"/>
            <a:ext cx="2419742" cy="49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b="1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请输入标题文字</a:t>
            </a:r>
          </a:p>
        </p:txBody>
      </p:sp>
      <p:cxnSp>
        <p:nvCxnSpPr>
          <p:cNvPr id="23" name="直接箭头连接符 111"/>
          <p:cNvCxnSpPr/>
          <p:nvPr/>
        </p:nvCxnSpPr>
        <p:spPr>
          <a:xfrm>
            <a:off x="2554717" y="3015949"/>
            <a:ext cx="377163" cy="377163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112"/>
          <p:cNvCxnSpPr/>
          <p:nvPr/>
        </p:nvCxnSpPr>
        <p:spPr>
          <a:xfrm flipV="1">
            <a:off x="4116194" y="2738608"/>
            <a:ext cx="590549" cy="684495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114"/>
          <p:cNvCxnSpPr/>
          <p:nvPr/>
        </p:nvCxnSpPr>
        <p:spPr>
          <a:xfrm>
            <a:off x="5964468" y="2838417"/>
            <a:ext cx="558252" cy="558252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117"/>
          <p:cNvCxnSpPr/>
          <p:nvPr/>
        </p:nvCxnSpPr>
        <p:spPr>
          <a:xfrm flipV="1">
            <a:off x="7366877" y="2611284"/>
            <a:ext cx="644400" cy="746913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119"/>
          <p:cNvCxnSpPr/>
          <p:nvPr/>
        </p:nvCxnSpPr>
        <p:spPr>
          <a:xfrm>
            <a:off x="9154755" y="2611284"/>
            <a:ext cx="357902" cy="357902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64"/>
          <p:cNvSpPr txBox="1"/>
          <p:nvPr/>
        </p:nvSpPr>
        <p:spPr>
          <a:xfrm>
            <a:off x="4166351" y="772075"/>
            <a:ext cx="2444126" cy="49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b="1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请输入标题文字</a:t>
            </a:r>
          </a:p>
        </p:txBody>
      </p:sp>
      <p:sp>
        <p:nvSpPr>
          <p:cNvPr id="29" name="文本框 64"/>
          <p:cNvSpPr txBox="1"/>
          <p:nvPr/>
        </p:nvSpPr>
        <p:spPr>
          <a:xfrm>
            <a:off x="5665680" y="4858965"/>
            <a:ext cx="2751138" cy="49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b="1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请输入标题文字</a:t>
            </a:r>
          </a:p>
        </p:txBody>
      </p:sp>
      <p:sp>
        <p:nvSpPr>
          <p:cNvPr id="30" name="文本框 64"/>
          <p:cNvSpPr txBox="1"/>
          <p:nvPr/>
        </p:nvSpPr>
        <p:spPr>
          <a:xfrm>
            <a:off x="7399299" y="772075"/>
            <a:ext cx="2475241" cy="49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b="1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请输入标题文字</a:t>
            </a:r>
          </a:p>
        </p:txBody>
      </p:sp>
      <p:sp>
        <p:nvSpPr>
          <p:cNvPr id="31" name="文本框 64"/>
          <p:cNvSpPr txBox="1"/>
          <p:nvPr/>
        </p:nvSpPr>
        <p:spPr>
          <a:xfrm>
            <a:off x="8975969" y="4428591"/>
            <a:ext cx="2419742" cy="49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b="1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请输入标题文字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1"/>
          <p:cNvSpPr/>
          <p:nvPr/>
        </p:nvSpPr>
        <p:spPr>
          <a:xfrm>
            <a:off x="2007699" y="3266123"/>
            <a:ext cx="2360236" cy="2360236"/>
          </a:xfrm>
          <a:prstGeom prst="leftCircularArrow">
            <a:avLst>
              <a:gd name="adj1" fmla="val 2872"/>
              <a:gd name="adj2" fmla="val 351158"/>
              <a:gd name="adj3" fmla="val 2126668"/>
              <a:gd name="adj4" fmla="val 9024489"/>
              <a:gd name="adj5" fmla="val 3351"/>
            </a:avLst>
          </a:prstGeom>
          <a:solidFill>
            <a:srgbClr val="FEE7BA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ea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Freeform 3"/>
          <p:cNvSpPr/>
          <p:nvPr/>
        </p:nvSpPr>
        <p:spPr>
          <a:xfrm>
            <a:off x="240019" y="2341331"/>
            <a:ext cx="2618626" cy="2159817"/>
          </a:xfrm>
          <a:custGeom>
            <a:avLst/>
            <a:gdLst>
              <a:gd name="connsiteX0" fmla="*/ 0 w 1281166"/>
              <a:gd name="connsiteY0" fmla="*/ 105669 h 1056694"/>
              <a:gd name="connsiteX1" fmla="*/ 105669 w 1281166"/>
              <a:gd name="connsiteY1" fmla="*/ 0 h 1056694"/>
              <a:gd name="connsiteX2" fmla="*/ 1175497 w 1281166"/>
              <a:gd name="connsiteY2" fmla="*/ 0 h 1056694"/>
              <a:gd name="connsiteX3" fmla="*/ 1281166 w 1281166"/>
              <a:gd name="connsiteY3" fmla="*/ 105669 h 1056694"/>
              <a:gd name="connsiteX4" fmla="*/ 1281166 w 1281166"/>
              <a:gd name="connsiteY4" fmla="*/ 951025 h 1056694"/>
              <a:gd name="connsiteX5" fmla="*/ 1175497 w 1281166"/>
              <a:gd name="connsiteY5" fmla="*/ 1056694 h 1056694"/>
              <a:gd name="connsiteX6" fmla="*/ 105669 w 1281166"/>
              <a:gd name="connsiteY6" fmla="*/ 1056694 h 1056694"/>
              <a:gd name="connsiteX7" fmla="*/ 0 w 1281166"/>
              <a:gd name="connsiteY7" fmla="*/ 951025 h 1056694"/>
              <a:gd name="connsiteX8" fmla="*/ 0 w 1281166"/>
              <a:gd name="connsiteY8" fmla="*/ 105669 h 1056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1166" h="1056694">
                <a:moveTo>
                  <a:pt x="0" y="105669"/>
                </a:moveTo>
                <a:cubicBezTo>
                  <a:pt x="0" y="47310"/>
                  <a:pt x="47310" y="0"/>
                  <a:pt x="105669" y="0"/>
                </a:cubicBezTo>
                <a:lnTo>
                  <a:pt x="1175497" y="0"/>
                </a:lnTo>
                <a:cubicBezTo>
                  <a:pt x="1233856" y="0"/>
                  <a:pt x="1281166" y="47310"/>
                  <a:pt x="1281166" y="105669"/>
                </a:cubicBezTo>
                <a:lnTo>
                  <a:pt x="1281166" y="951025"/>
                </a:lnTo>
                <a:cubicBezTo>
                  <a:pt x="1281166" y="1009384"/>
                  <a:pt x="1233856" y="1056694"/>
                  <a:pt x="1175497" y="1056694"/>
                </a:cubicBezTo>
                <a:lnTo>
                  <a:pt x="105669" y="1056694"/>
                </a:lnTo>
                <a:cubicBezTo>
                  <a:pt x="47310" y="1056694"/>
                  <a:pt x="0" y="1009384"/>
                  <a:pt x="0" y="951025"/>
                </a:cubicBezTo>
                <a:lnTo>
                  <a:pt x="0" y="105669"/>
                </a:lnTo>
                <a:close/>
              </a:path>
            </a:pathLst>
          </a:custGeom>
          <a:noFill/>
          <a:ln w="12700" cap="flat" cmpd="sng" algn="ctr">
            <a:solidFill>
              <a:srgbClr val="FEE7BA"/>
            </a:solidFill>
            <a:prstDash val="solid"/>
            <a:miter lim="800000"/>
          </a:ln>
          <a:effectLst/>
        </p:spPr>
        <p:txBody>
          <a:bodyPr spcFirstLastPara="0" vert="horz" wrap="square" lIns="91440" tIns="66227" rIns="66227" bIns="91440" numCol="1" spcCol="1270" anchor="t" anchorCtr="0">
            <a:noAutofit/>
          </a:bodyPr>
          <a:lstStyle/>
          <a:p>
            <a:pPr marL="228600" marR="0" lvl="1" indent="-228600" defTabSz="9779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 typeface="+mj-lt"/>
              <a:buAutoNum type="arabicPeriod"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23" name="Freeform 4"/>
          <p:cNvSpPr/>
          <p:nvPr/>
        </p:nvSpPr>
        <p:spPr>
          <a:xfrm>
            <a:off x="1351971" y="4152193"/>
            <a:ext cx="1721914" cy="684748"/>
          </a:xfrm>
          <a:custGeom>
            <a:avLst/>
            <a:gdLst>
              <a:gd name="connsiteX0" fmla="*/ 0 w 1138814"/>
              <a:gd name="connsiteY0" fmla="*/ 45287 h 452869"/>
              <a:gd name="connsiteX1" fmla="*/ 45287 w 1138814"/>
              <a:gd name="connsiteY1" fmla="*/ 0 h 452869"/>
              <a:gd name="connsiteX2" fmla="*/ 1093527 w 1138814"/>
              <a:gd name="connsiteY2" fmla="*/ 0 h 452869"/>
              <a:gd name="connsiteX3" fmla="*/ 1138814 w 1138814"/>
              <a:gd name="connsiteY3" fmla="*/ 45287 h 452869"/>
              <a:gd name="connsiteX4" fmla="*/ 1138814 w 1138814"/>
              <a:gd name="connsiteY4" fmla="*/ 407582 h 452869"/>
              <a:gd name="connsiteX5" fmla="*/ 1093527 w 1138814"/>
              <a:gd name="connsiteY5" fmla="*/ 452869 h 452869"/>
              <a:gd name="connsiteX6" fmla="*/ 45287 w 1138814"/>
              <a:gd name="connsiteY6" fmla="*/ 452869 h 452869"/>
              <a:gd name="connsiteX7" fmla="*/ 0 w 1138814"/>
              <a:gd name="connsiteY7" fmla="*/ 407582 h 452869"/>
              <a:gd name="connsiteX8" fmla="*/ 0 w 1138814"/>
              <a:gd name="connsiteY8" fmla="*/ 45287 h 452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8814" h="452869">
                <a:moveTo>
                  <a:pt x="0" y="45287"/>
                </a:moveTo>
                <a:cubicBezTo>
                  <a:pt x="0" y="20276"/>
                  <a:pt x="20276" y="0"/>
                  <a:pt x="45287" y="0"/>
                </a:cubicBezTo>
                <a:lnTo>
                  <a:pt x="1093527" y="0"/>
                </a:lnTo>
                <a:cubicBezTo>
                  <a:pt x="1118538" y="0"/>
                  <a:pt x="1138814" y="20276"/>
                  <a:pt x="1138814" y="45287"/>
                </a:cubicBezTo>
                <a:lnTo>
                  <a:pt x="1138814" y="407582"/>
                </a:lnTo>
                <a:cubicBezTo>
                  <a:pt x="1138814" y="432593"/>
                  <a:pt x="1118538" y="452869"/>
                  <a:pt x="1093527" y="452869"/>
                </a:cubicBezTo>
                <a:lnTo>
                  <a:pt x="45287" y="452869"/>
                </a:lnTo>
                <a:cubicBezTo>
                  <a:pt x="20276" y="452869"/>
                  <a:pt x="0" y="432593"/>
                  <a:pt x="0" y="407582"/>
                </a:cubicBezTo>
                <a:lnTo>
                  <a:pt x="0" y="45287"/>
                </a:lnTo>
                <a:close/>
              </a:path>
            </a:pathLst>
          </a:cu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60889" tIns="45014" rIns="60889" bIns="45014" numCol="1" spcCol="1270" anchor="ctr" anchorCtr="0">
            <a:noAutofit/>
          </a:bodyPr>
          <a:lstStyle/>
          <a:p>
            <a:pPr marL="0" marR="0" lvl="0" indent="0" algn="ctr" defTabSz="11112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24" name="Circular Arrow 5"/>
          <p:cNvSpPr/>
          <p:nvPr/>
        </p:nvSpPr>
        <p:spPr>
          <a:xfrm>
            <a:off x="5131808" y="1246033"/>
            <a:ext cx="2641470" cy="2360237"/>
          </a:xfrm>
          <a:prstGeom prst="circularArrow">
            <a:avLst>
              <a:gd name="adj1" fmla="val 2567"/>
              <a:gd name="adj2" fmla="val 311540"/>
              <a:gd name="adj3" fmla="val 19512949"/>
              <a:gd name="adj4" fmla="val 12575511"/>
              <a:gd name="adj5" fmla="val 2994"/>
            </a:avLst>
          </a:prstGeom>
          <a:solidFill>
            <a:srgbClr val="FEE7BA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ea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Freeform 7"/>
          <p:cNvSpPr/>
          <p:nvPr/>
        </p:nvSpPr>
        <p:spPr>
          <a:xfrm>
            <a:off x="3087061" y="2307915"/>
            <a:ext cx="2618626" cy="2159822"/>
          </a:xfrm>
          <a:custGeom>
            <a:avLst/>
            <a:gdLst>
              <a:gd name="connsiteX0" fmla="*/ 0 w 1281166"/>
              <a:gd name="connsiteY0" fmla="*/ 105669 h 1056694"/>
              <a:gd name="connsiteX1" fmla="*/ 105669 w 1281166"/>
              <a:gd name="connsiteY1" fmla="*/ 0 h 1056694"/>
              <a:gd name="connsiteX2" fmla="*/ 1175497 w 1281166"/>
              <a:gd name="connsiteY2" fmla="*/ 0 h 1056694"/>
              <a:gd name="connsiteX3" fmla="*/ 1281166 w 1281166"/>
              <a:gd name="connsiteY3" fmla="*/ 105669 h 1056694"/>
              <a:gd name="connsiteX4" fmla="*/ 1281166 w 1281166"/>
              <a:gd name="connsiteY4" fmla="*/ 951025 h 1056694"/>
              <a:gd name="connsiteX5" fmla="*/ 1175497 w 1281166"/>
              <a:gd name="connsiteY5" fmla="*/ 1056694 h 1056694"/>
              <a:gd name="connsiteX6" fmla="*/ 105669 w 1281166"/>
              <a:gd name="connsiteY6" fmla="*/ 1056694 h 1056694"/>
              <a:gd name="connsiteX7" fmla="*/ 0 w 1281166"/>
              <a:gd name="connsiteY7" fmla="*/ 951025 h 1056694"/>
              <a:gd name="connsiteX8" fmla="*/ 0 w 1281166"/>
              <a:gd name="connsiteY8" fmla="*/ 105669 h 1056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1166" h="1056694">
                <a:moveTo>
                  <a:pt x="0" y="105669"/>
                </a:moveTo>
                <a:cubicBezTo>
                  <a:pt x="0" y="47310"/>
                  <a:pt x="47310" y="0"/>
                  <a:pt x="105669" y="0"/>
                </a:cubicBezTo>
                <a:lnTo>
                  <a:pt x="1175497" y="0"/>
                </a:lnTo>
                <a:cubicBezTo>
                  <a:pt x="1233856" y="0"/>
                  <a:pt x="1281166" y="47310"/>
                  <a:pt x="1281166" y="105669"/>
                </a:cubicBezTo>
                <a:lnTo>
                  <a:pt x="1281166" y="951025"/>
                </a:lnTo>
                <a:cubicBezTo>
                  <a:pt x="1281166" y="1009384"/>
                  <a:pt x="1233856" y="1056694"/>
                  <a:pt x="1175497" y="1056694"/>
                </a:cubicBezTo>
                <a:lnTo>
                  <a:pt x="105669" y="1056694"/>
                </a:lnTo>
                <a:cubicBezTo>
                  <a:pt x="47310" y="1056694"/>
                  <a:pt x="0" y="1009384"/>
                  <a:pt x="0" y="951025"/>
                </a:cubicBezTo>
                <a:lnTo>
                  <a:pt x="0" y="105669"/>
                </a:lnTo>
                <a:close/>
              </a:path>
            </a:pathLst>
          </a:custGeom>
          <a:noFill/>
          <a:ln w="12700" cap="flat" cmpd="sng" algn="ctr">
            <a:solidFill>
              <a:srgbClr val="FEE7BA"/>
            </a:solidFill>
            <a:prstDash val="solid"/>
            <a:miter lim="800000"/>
          </a:ln>
          <a:effectLst/>
        </p:spPr>
        <p:txBody>
          <a:bodyPr spcFirstLastPara="0" vert="horz" wrap="square" lIns="66227" tIns="292662" rIns="66227" bIns="66226" numCol="1" spcCol="1270" anchor="b" anchorCtr="0">
            <a:noAutofit/>
          </a:bodyPr>
          <a:lstStyle/>
          <a:p>
            <a:pPr marL="228600" marR="0" lvl="1" indent="-228600" defTabSz="9779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 typeface="+mj-lt"/>
              <a:buAutoNum type="arabicPeriod" startAt="3"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26" name="Freeform 8"/>
          <p:cNvSpPr/>
          <p:nvPr/>
        </p:nvSpPr>
        <p:spPr>
          <a:xfrm>
            <a:off x="4201161" y="1998956"/>
            <a:ext cx="1721914" cy="684749"/>
          </a:xfrm>
          <a:custGeom>
            <a:avLst/>
            <a:gdLst>
              <a:gd name="connsiteX0" fmla="*/ 0 w 1138814"/>
              <a:gd name="connsiteY0" fmla="*/ 45287 h 452869"/>
              <a:gd name="connsiteX1" fmla="*/ 45287 w 1138814"/>
              <a:gd name="connsiteY1" fmla="*/ 0 h 452869"/>
              <a:gd name="connsiteX2" fmla="*/ 1093527 w 1138814"/>
              <a:gd name="connsiteY2" fmla="*/ 0 h 452869"/>
              <a:gd name="connsiteX3" fmla="*/ 1138814 w 1138814"/>
              <a:gd name="connsiteY3" fmla="*/ 45287 h 452869"/>
              <a:gd name="connsiteX4" fmla="*/ 1138814 w 1138814"/>
              <a:gd name="connsiteY4" fmla="*/ 407582 h 452869"/>
              <a:gd name="connsiteX5" fmla="*/ 1093527 w 1138814"/>
              <a:gd name="connsiteY5" fmla="*/ 452869 h 452869"/>
              <a:gd name="connsiteX6" fmla="*/ 45287 w 1138814"/>
              <a:gd name="connsiteY6" fmla="*/ 452869 h 452869"/>
              <a:gd name="connsiteX7" fmla="*/ 0 w 1138814"/>
              <a:gd name="connsiteY7" fmla="*/ 407582 h 452869"/>
              <a:gd name="connsiteX8" fmla="*/ 0 w 1138814"/>
              <a:gd name="connsiteY8" fmla="*/ 45287 h 452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8814" h="452869">
                <a:moveTo>
                  <a:pt x="0" y="45287"/>
                </a:moveTo>
                <a:cubicBezTo>
                  <a:pt x="0" y="20276"/>
                  <a:pt x="20276" y="0"/>
                  <a:pt x="45287" y="0"/>
                </a:cubicBezTo>
                <a:lnTo>
                  <a:pt x="1093527" y="0"/>
                </a:lnTo>
                <a:cubicBezTo>
                  <a:pt x="1118538" y="0"/>
                  <a:pt x="1138814" y="20276"/>
                  <a:pt x="1138814" y="45287"/>
                </a:cubicBezTo>
                <a:lnTo>
                  <a:pt x="1138814" y="407582"/>
                </a:lnTo>
                <a:cubicBezTo>
                  <a:pt x="1138814" y="432593"/>
                  <a:pt x="1118538" y="452869"/>
                  <a:pt x="1093527" y="452869"/>
                </a:cubicBezTo>
                <a:lnTo>
                  <a:pt x="45287" y="452869"/>
                </a:lnTo>
                <a:cubicBezTo>
                  <a:pt x="20276" y="452869"/>
                  <a:pt x="0" y="432593"/>
                  <a:pt x="0" y="407582"/>
                </a:cubicBezTo>
                <a:lnTo>
                  <a:pt x="0" y="45287"/>
                </a:lnTo>
                <a:close/>
              </a:path>
            </a:pathLst>
          </a:cu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60889" tIns="45014" rIns="60889" bIns="45014" numCol="1" spcCol="1270" anchor="ctr" anchorCtr="0">
            <a:noAutofit/>
          </a:bodyPr>
          <a:lstStyle/>
          <a:p>
            <a:pPr marL="0" marR="0" lvl="0" indent="0" algn="ctr" defTabSz="11112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27" name="文本框 17"/>
          <p:cNvSpPr txBox="1"/>
          <p:nvPr/>
        </p:nvSpPr>
        <p:spPr>
          <a:xfrm>
            <a:off x="1580387" y="4263735"/>
            <a:ext cx="1265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dirty="0">
                <a:solidFill>
                  <a:srgbClr val="C00000"/>
                </a:solidFill>
                <a:latin typeface="+mn-ea"/>
                <a:cs typeface="+mn-ea"/>
                <a:sym typeface="Arial" panose="020B0604020202020204" pitchFamily="34" charset="0"/>
              </a:rPr>
              <a:t>标题</a:t>
            </a:r>
          </a:p>
        </p:txBody>
      </p:sp>
      <p:sp>
        <p:nvSpPr>
          <p:cNvPr id="28" name="文本框 18"/>
          <p:cNvSpPr txBox="1"/>
          <p:nvPr/>
        </p:nvSpPr>
        <p:spPr>
          <a:xfrm>
            <a:off x="4466193" y="2110498"/>
            <a:ext cx="1191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dirty="0">
                <a:solidFill>
                  <a:srgbClr val="C00000"/>
                </a:solidFill>
                <a:latin typeface="+mn-ea"/>
                <a:cs typeface="+mn-ea"/>
                <a:sym typeface="Arial" panose="020B0604020202020204" pitchFamily="34" charset="0"/>
              </a:rPr>
              <a:t>标题</a:t>
            </a:r>
          </a:p>
        </p:txBody>
      </p:sp>
      <p:sp>
        <p:nvSpPr>
          <p:cNvPr id="29" name="矩形 28"/>
          <p:cNvSpPr/>
          <p:nvPr/>
        </p:nvSpPr>
        <p:spPr>
          <a:xfrm>
            <a:off x="449239" y="2421796"/>
            <a:ext cx="224342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rgbClr val="FEE7BA"/>
                </a:solidFill>
                <a:latin typeface="+mn-ea"/>
              </a:rPr>
              <a:t>点击输入您的内容或者通过复制您的文本后在此框中选择粘贴</a:t>
            </a:r>
            <a:endParaRPr lang="zh-CN" altLang="en-US" dirty="0">
              <a:solidFill>
                <a:srgbClr val="FEE7BA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297846" y="2690719"/>
            <a:ext cx="224342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rgbClr val="FEE7BA"/>
                </a:solidFill>
                <a:latin typeface="+mn-ea"/>
              </a:rPr>
              <a:t>点击输入您的内容或者通过复制您的文本后在此框中选择粘贴</a:t>
            </a:r>
            <a:endParaRPr lang="zh-CN" altLang="en-US" dirty="0">
              <a:solidFill>
                <a:srgbClr val="FEE7BA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31" name="Shape 1"/>
          <p:cNvSpPr/>
          <p:nvPr/>
        </p:nvSpPr>
        <p:spPr>
          <a:xfrm>
            <a:off x="7903295" y="3246017"/>
            <a:ext cx="2360236" cy="2360236"/>
          </a:xfrm>
          <a:prstGeom prst="leftCircularArrow">
            <a:avLst>
              <a:gd name="adj1" fmla="val 2872"/>
              <a:gd name="adj2" fmla="val 351158"/>
              <a:gd name="adj3" fmla="val 2126668"/>
              <a:gd name="adj4" fmla="val 9024489"/>
              <a:gd name="adj5" fmla="val 3351"/>
            </a:avLst>
          </a:prstGeom>
          <a:solidFill>
            <a:srgbClr val="FEE7BA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ea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Freeform 3"/>
          <p:cNvSpPr/>
          <p:nvPr/>
        </p:nvSpPr>
        <p:spPr>
          <a:xfrm>
            <a:off x="5948475" y="2321225"/>
            <a:ext cx="2618626" cy="2159817"/>
          </a:xfrm>
          <a:custGeom>
            <a:avLst/>
            <a:gdLst>
              <a:gd name="connsiteX0" fmla="*/ 0 w 1281166"/>
              <a:gd name="connsiteY0" fmla="*/ 105669 h 1056694"/>
              <a:gd name="connsiteX1" fmla="*/ 105669 w 1281166"/>
              <a:gd name="connsiteY1" fmla="*/ 0 h 1056694"/>
              <a:gd name="connsiteX2" fmla="*/ 1175497 w 1281166"/>
              <a:gd name="connsiteY2" fmla="*/ 0 h 1056694"/>
              <a:gd name="connsiteX3" fmla="*/ 1281166 w 1281166"/>
              <a:gd name="connsiteY3" fmla="*/ 105669 h 1056694"/>
              <a:gd name="connsiteX4" fmla="*/ 1281166 w 1281166"/>
              <a:gd name="connsiteY4" fmla="*/ 951025 h 1056694"/>
              <a:gd name="connsiteX5" fmla="*/ 1175497 w 1281166"/>
              <a:gd name="connsiteY5" fmla="*/ 1056694 h 1056694"/>
              <a:gd name="connsiteX6" fmla="*/ 105669 w 1281166"/>
              <a:gd name="connsiteY6" fmla="*/ 1056694 h 1056694"/>
              <a:gd name="connsiteX7" fmla="*/ 0 w 1281166"/>
              <a:gd name="connsiteY7" fmla="*/ 951025 h 1056694"/>
              <a:gd name="connsiteX8" fmla="*/ 0 w 1281166"/>
              <a:gd name="connsiteY8" fmla="*/ 105669 h 1056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1166" h="1056694">
                <a:moveTo>
                  <a:pt x="0" y="105669"/>
                </a:moveTo>
                <a:cubicBezTo>
                  <a:pt x="0" y="47310"/>
                  <a:pt x="47310" y="0"/>
                  <a:pt x="105669" y="0"/>
                </a:cubicBezTo>
                <a:lnTo>
                  <a:pt x="1175497" y="0"/>
                </a:lnTo>
                <a:cubicBezTo>
                  <a:pt x="1233856" y="0"/>
                  <a:pt x="1281166" y="47310"/>
                  <a:pt x="1281166" y="105669"/>
                </a:cubicBezTo>
                <a:lnTo>
                  <a:pt x="1281166" y="951025"/>
                </a:lnTo>
                <a:cubicBezTo>
                  <a:pt x="1281166" y="1009384"/>
                  <a:pt x="1233856" y="1056694"/>
                  <a:pt x="1175497" y="1056694"/>
                </a:cubicBezTo>
                <a:lnTo>
                  <a:pt x="105669" y="1056694"/>
                </a:lnTo>
                <a:cubicBezTo>
                  <a:pt x="47310" y="1056694"/>
                  <a:pt x="0" y="1009384"/>
                  <a:pt x="0" y="951025"/>
                </a:cubicBezTo>
                <a:lnTo>
                  <a:pt x="0" y="105669"/>
                </a:lnTo>
                <a:close/>
              </a:path>
            </a:pathLst>
          </a:custGeom>
          <a:noFill/>
          <a:ln w="12700" cap="flat" cmpd="sng" algn="ctr">
            <a:solidFill>
              <a:srgbClr val="FEE7BA"/>
            </a:solidFill>
            <a:prstDash val="solid"/>
            <a:miter lim="800000"/>
          </a:ln>
          <a:effectLst/>
        </p:spPr>
        <p:txBody>
          <a:bodyPr spcFirstLastPara="0" vert="horz" wrap="square" lIns="91440" tIns="66227" rIns="66227" bIns="91440" numCol="1" spcCol="1270" anchor="t" anchorCtr="0">
            <a:noAutofit/>
          </a:bodyPr>
          <a:lstStyle/>
          <a:p>
            <a:pPr marL="228600" marR="0" lvl="1" indent="-228600" defTabSz="9779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 typeface="+mj-lt"/>
              <a:buAutoNum type="arabicPeriod"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33" name="Freeform 4"/>
          <p:cNvSpPr/>
          <p:nvPr/>
        </p:nvSpPr>
        <p:spPr>
          <a:xfrm>
            <a:off x="7111227" y="4132087"/>
            <a:ext cx="1721914" cy="684748"/>
          </a:xfrm>
          <a:custGeom>
            <a:avLst/>
            <a:gdLst>
              <a:gd name="connsiteX0" fmla="*/ 0 w 1138814"/>
              <a:gd name="connsiteY0" fmla="*/ 45287 h 452869"/>
              <a:gd name="connsiteX1" fmla="*/ 45287 w 1138814"/>
              <a:gd name="connsiteY1" fmla="*/ 0 h 452869"/>
              <a:gd name="connsiteX2" fmla="*/ 1093527 w 1138814"/>
              <a:gd name="connsiteY2" fmla="*/ 0 h 452869"/>
              <a:gd name="connsiteX3" fmla="*/ 1138814 w 1138814"/>
              <a:gd name="connsiteY3" fmla="*/ 45287 h 452869"/>
              <a:gd name="connsiteX4" fmla="*/ 1138814 w 1138814"/>
              <a:gd name="connsiteY4" fmla="*/ 407582 h 452869"/>
              <a:gd name="connsiteX5" fmla="*/ 1093527 w 1138814"/>
              <a:gd name="connsiteY5" fmla="*/ 452869 h 452869"/>
              <a:gd name="connsiteX6" fmla="*/ 45287 w 1138814"/>
              <a:gd name="connsiteY6" fmla="*/ 452869 h 452869"/>
              <a:gd name="connsiteX7" fmla="*/ 0 w 1138814"/>
              <a:gd name="connsiteY7" fmla="*/ 407582 h 452869"/>
              <a:gd name="connsiteX8" fmla="*/ 0 w 1138814"/>
              <a:gd name="connsiteY8" fmla="*/ 45287 h 452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8814" h="452869">
                <a:moveTo>
                  <a:pt x="0" y="45287"/>
                </a:moveTo>
                <a:cubicBezTo>
                  <a:pt x="0" y="20276"/>
                  <a:pt x="20276" y="0"/>
                  <a:pt x="45287" y="0"/>
                </a:cubicBezTo>
                <a:lnTo>
                  <a:pt x="1093527" y="0"/>
                </a:lnTo>
                <a:cubicBezTo>
                  <a:pt x="1118538" y="0"/>
                  <a:pt x="1138814" y="20276"/>
                  <a:pt x="1138814" y="45287"/>
                </a:cubicBezTo>
                <a:lnTo>
                  <a:pt x="1138814" y="407582"/>
                </a:lnTo>
                <a:cubicBezTo>
                  <a:pt x="1138814" y="432593"/>
                  <a:pt x="1118538" y="452869"/>
                  <a:pt x="1093527" y="452869"/>
                </a:cubicBezTo>
                <a:lnTo>
                  <a:pt x="45287" y="452869"/>
                </a:lnTo>
                <a:cubicBezTo>
                  <a:pt x="20276" y="452869"/>
                  <a:pt x="0" y="432593"/>
                  <a:pt x="0" y="407582"/>
                </a:cubicBezTo>
                <a:lnTo>
                  <a:pt x="0" y="45287"/>
                </a:lnTo>
                <a:close/>
              </a:path>
            </a:pathLst>
          </a:cu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60889" tIns="45014" rIns="60889" bIns="45014" numCol="1" spcCol="1270" anchor="ctr" anchorCtr="0">
            <a:noAutofit/>
          </a:bodyPr>
          <a:lstStyle/>
          <a:p>
            <a:pPr marL="0" marR="0" lvl="0" indent="0" algn="ctr" defTabSz="11112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34" name="文本框 53"/>
          <p:cNvSpPr txBox="1"/>
          <p:nvPr/>
        </p:nvSpPr>
        <p:spPr>
          <a:xfrm>
            <a:off x="7339643" y="4243629"/>
            <a:ext cx="1265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dirty="0">
                <a:solidFill>
                  <a:srgbClr val="C00000"/>
                </a:solidFill>
                <a:latin typeface="+mn-ea"/>
                <a:cs typeface="+mn-ea"/>
                <a:sym typeface="Arial" panose="020B0604020202020204" pitchFamily="34" charset="0"/>
              </a:rPr>
              <a:t>标题</a:t>
            </a:r>
          </a:p>
        </p:txBody>
      </p:sp>
      <p:sp>
        <p:nvSpPr>
          <p:cNvPr id="35" name="矩形 34"/>
          <p:cNvSpPr/>
          <p:nvPr/>
        </p:nvSpPr>
        <p:spPr>
          <a:xfrm>
            <a:off x="6141366" y="2401690"/>
            <a:ext cx="224342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rgbClr val="FEE7BA"/>
                </a:solidFill>
                <a:latin typeface="+mn-ea"/>
              </a:rPr>
              <a:t>点击输入您的内容或者通过复制您的文本后在此框中选择粘贴</a:t>
            </a:r>
            <a:endParaRPr lang="zh-CN" altLang="en-US" dirty="0">
              <a:solidFill>
                <a:srgbClr val="FEE7BA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36" name="Freeform 7"/>
          <p:cNvSpPr/>
          <p:nvPr/>
        </p:nvSpPr>
        <p:spPr>
          <a:xfrm>
            <a:off x="8861287" y="2314929"/>
            <a:ext cx="2618626" cy="2159822"/>
          </a:xfrm>
          <a:custGeom>
            <a:avLst/>
            <a:gdLst>
              <a:gd name="connsiteX0" fmla="*/ 0 w 1281166"/>
              <a:gd name="connsiteY0" fmla="*/ 105669 h 1056694"/>
              <a:gd name="connsiteX1" fmla="*/ 105669 w 1281166"/>
              <a:gd name="connsiteY1" fmla="*/ 0 h 1056694"/>
              <a:gd name="connsiteX2" fmla="*/ 1175497 w 1281166"/>
              <a:gd name="connsiteY2" fmla="*/ 0 h 1056694"/>
              <a:gd name="connsiteX3" fmla="*/ 1281166 w 1281166"/>
              <a:gd name="connsiteY3" fmla="*/ 105669 h 1056694"/>
              <a:gd name="connsiteX4" fmla="*/ 1281166 w 1281166"/>
              <a:gd name="connsiteY4" fmla="*/ 951025 h 1056694"/>
              <a:gd name="connsiteX5" fmla="*/ 1175497 w 1281166"/>
              <a:gd name="connsiteY5" fmla="*/ 1056694 h 1056694"/>
              <a:gd name="connsiteX6" fmla="*/ 105669 w 1281166"/>
              <a:gd name="connsiteY6" fmla="*/ 1056694 h 1056694"/>
              <a:gd name="connsiteX7" fmla="*/ 0 w 1281166"/>
              <a:gd name="connsiteY7" fmla="*/ 951025 h 1056694"/>
              <a:gd name="connsiteX8" fmla="*/ 0 w 1281166"/>
              <a:gd name="connsiteY8" fmla="*/ 105669 h 1056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1166" h="1056694">
                <a:moveTo>
                  <a:pt x="0" y="105669"/>
                </a:moveTo>
                <a:cubicBezTo>
                  <a:pt x="0" y="47310"/>
                  <a:pt x="47310" y="0"/>
                  <a:pt x="105669" y="0"/>
                </a:cubicBezTo>
                <a:lnTo>
                  <a:pt x="1175497" y="0"/>
                </a:lnTo>
                <a:cubicBezTo>
                  <a:pt x="1233856" y="0"/>
                  <a:pt x="1281166" y="47310"/>
                  <a:pt x="1281166" y="105669"/>
                </a:cubicBezTo>
                <a:lnTo>
                  <a:pt x="1281166" y="951025"/>
                </a:lnTo>
                <a:cubicBezTo>
                  <a:pt x="1281166" y="1009384"/>
                  <a:pt x="1233856" y="1056694"/>
                  <a:pt x="1175497" y="1056694"/>
                </a:cubicBezTo>
                <a:lnTo>
                  <a:pt x="105669" y="1056694"/>
                </a:lnTo>
                <a:cubicBezTo>
                  <a:pt x="47310" y="1056694"/>
                  <a:pt x="0" y="1009384"/>
                  <a:pt x="0" y="951025"/>
                </a:cubicBezTo>
                <a:lnTo>
                  <a:pt x="0" y="105669"/>
                </a:lnTo>
                <a:close/>
              </a:path>
            </a:pathLst>
          </a:custGeom>
          <a:noFill/>
          <a:ln w="12700" cap="flat" cmpd="sng" algn="ctr">
            <a:solidFill>
              <a:srgbClr val="FEE7BA"/>
            </a:solidFill>
            <a:prstDash val="solid"/>
            <a:miter lim="800000"/>
          </a:ln>
          <a:effectLst/>
        </p:spPr>
        <p:txBody>
          <a:bodyPr spcFirstLastPara="0" vert="horz" wrap="square" lIns="66227" tIns="292662" rIns="66227" bIns="66226" numCol="1" spcCol="1270" anchor="b" anchorCtr="0">
            <a:noAutofit/>
          </a:bodyPr>
          <a:lstStyle/>
          <a:p>
            <a:pPr marL="228600" marR="0" lvl="1" indent="-228600" defTabSz="9779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 typeface="+mj-lt"/>
              <a:buAutoNum type="arabicPeriod" startAt="3"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37" name="Freeform 8"/>
          <p:cNvSpPr/>
          <p:nvPr/>
        </p:nvSpPr>
        <p:spPr>
          <a:xfrm>
            <a:off x="10000787" y="2005970"/>
            <a:ext cx="1721914" cy="684749"/>
          </a:xfrm>
          <a:custGeom>
            <a:avLst/>
            <a:gdLst>
              <a:gd name="connsiteX0" fmla="*/ 0 w 1138814"/>
              <a:gd name="connsiteY0" fmla="*/ 45287 h 452869"/>
              <a:gd name="connsiteX1" fmla="*/ 45287 w 1138814"/>
              <a:gd name="connsiteY1" fmla="*/ 0 h 452869"/>
              <a:gd name="connsiteX2" fmla="*/ 1093527 w 1138814"/>
              <a:gd name="connsiteY2" fmla="*/ 0 h 452869"/>
              <a:gd name="connsiteX3" fmla="*/ 1138814 w 1138814"/>
              <a:gd name="connsiteY3" fmla="*/ 45287 h 452869"/>
              <a:gd name="connsiteX4" fmla="*/ 1138814 w 1138814"/>
              <a:gd name="connsiteY4" fmla="*/ 407582 h 452869"/>
              <a:gd name="connsiteX5" fmla="*/ 1093527 w 1138814"/>
              <a:gd name="connsiteY5" fmla="*/ 452869 h 452869"/>
              <a:gd name="connsiteX6" fmla="*/ 45287 w 1138814"/>
              <a:gd name="connsiteY6" fmla="*/ 452869 h 452869"/>
              <a:gd name="connsiteX7" fmla="*/ 0 w 1138814"/>
              <a:gd name="connsiteY7" fmla="*/ 407582 h 452869"/>
              <a:gd name="connsiteX8" fmla="*/ 0 w 1138814"/>
              <a:gd name="connsiteY8" fmla="*/ 45287 h 452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8814" h="452869">
                <a:moveTo>
                  <a:pt x="0" y="45287"/>
                </a:moveTo>
                <a:cubicBezTo>
                  <a:pt x="0" y="20276"/>
                  <a:pt x="20276" y="0"/>
                  <a:pt x="45287" y="0"/>
                </a:cubicBezTo>
                <a:lnTo>
                  <a:pt x="1093527" y="0"/>
                </a:lnTo>
                <a:cubicBezTo>
                  <a:pt x="1118538" y="0"/>
                  <a:pt x="1138814" y="20276"/>
                  <a:pt x="1138814" y="45287"/>
                </a:cubicBezTo>
                <a:lnTo>
                  <a:pt x="1138814" y="407582"/>
                </a:lnTo>
                <a:cubicBezTo>
                  <a:pt x="1138814" y="432593"/>
                  <a:pt x="1118538" y="452869"/>
                  <a:pt x="1093527" y="452869"/>
                </a:cubicBezTo>
                <a:lnTo>
                  <a:pt x="45287" y="452869"/>
                </a:lnTo>
                <a:cubicBezTo>
                  <a:pt x="20276" y="452869"/>
                  <a:pt x="0" y="432593"/>
                  <a:pt x="0" y="407582"/>
                </a:cubicBezTo>
                <a:lnTo>
                  <a:pt x="0" y="45287"/>
                </a:lnTo>
                <a:close/>
              </a:path>
            </a:pathLst>
          </a:cu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60889" tIns="45014" rIns="60889" bIns="45014" numCol="1" spcCol="1270" anchor="ctr" anchorCtr="0">
            <a:noAutofit/>
          </a:bodyPr>
          <a:lstStyle/>
          <a:p>
            <a:pPr marL="0" marR="0" lvl="0" indent="0" algn="ctr" defTabSz="11112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38" name="文本框 58"/>
          <p:cNvSpPr txBox="1"/>
          <p:nvPr/>
        </p:nvSpPr>
        <p:spPr>
          <a:xfrm>
            <a:off x="10265819" y="2117512"/>
            <a:ext cx="1191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dirty="0">
                <a:solidFill>
                  <a:srgbClr val="C00000"/>
                </a:solidFill>
                <a:latin typeface="+mn-ea"/>
                <a:cs typeface="+mn-ea"/>
                <a:sym typeface="Arial" panose="020B0604020202020204" pitchFamily="34" charset="0"/>
              </a:rPr>
              <a:t>标题</a:t>
            </a:r>
          </a:p>
        </p:txBody>
      </p:sp>
      <p:sp>
        <p:nvSpPr>
          <p:cNvPr id="39" name="矩形 38"/>
          <p:cNvSpPr/>
          <p:nvPr/>
        </p:nvSpPr>
        <p:spPr>
          <a:xfrm>
            <a:off x="9072072" y="2697733"/>
            <a:ext cx="224342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rgbClr val="FEE7BA"/>
                </a:solidFill>
                <a:latin typeface="+mn-ea"/>
              </a:rPr>
              <a:t>点击输入您的内容或者通过复制您的文本后在此框中选择粘贴</a:t>
            </a:r>
            <a:endParaRPr lang="zh-CN" altLang="en-US" dirty="0">
              <a:solidFill>
                <a:srgbClr val="FEE7BA"/>
              </a:solidFill>
              <a:latin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/>
      <p:bldP spid="31" grpId="0" animBg="1"/>
      <p:bldP spid="32" grpId="0" animBg="1"/>
      <p:bldP spid="33" grpId="0" animBg="1"/>
      <p:bldP spid="34" grpId="0"/>
      <p:bldP spid="35" grpId="0"/>
      <p:bldP spid="36" grpId="0" animBg="1"/>
      <p:bldP spid="37" grpId="0" animBg="1"/>
      <p:bldP spid="38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5384861" y="2512338"/>
            <a:ext cx="2954655" cy="64633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活动细节安排</a:t>
            </a:r>
          </a:p>
        </p:txBody>
      </p:sp>
      <p:sp>
        <p:nvSpPr>
          <p:cNvPr id="7" name="TextBox 506"/>
          <p:cNvSpPr txBox="1"/>
          <p:nvPr/>
        </p:nvSpPr>
        <p:spPr>
          <a:xfrm>
            <a:off x="5414520" y="3124215"/>
            <a:ext cx="4393157" cy="133882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rgbClr val="FFD966"/>
                </a:solidFill>
                <a:latin typeface="+mn-lt"/>
                <a:ea typeface="+mn-ea"/>
                <a:cs typeface="+mn-ea"/>
                <a:sym typeface="+mn-lt"/>
              </a:rPr>
              <a:t>点击输入您的内容，或者通过复制您的文本后，在此框中选择粘贴。请言简意赅，简单说明即可，不必繁琐。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111753" y="2336766"/>
            <a:ext cx="172354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0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贰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5027587" y="2614390"/>
            <a:ext cx="0" cy="1548806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393" y="-221761"/>
            <a:ext cx="4223139" cy="42231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无&quot;,&quot;HeaderHeight&quot;:0.0,&quot;FooterHeight&quot;:0.0,&quot;SideMargin&quot;:0.0,&quot;TopMargin&quot;:0.0,&quot;BottomMargin&quot;:0.0,&quot;IntervalMargin&quot;:0.0,&quot;SettingType&quot;:&quot;System&quot;}"/>
</p:tagLst>
</file>

<file path=ppt/theme/theme1.xml><?xml version="1.0" encoding="utf-8"?>
<a:theme xmlns:a="http://schemas.openxmlformats.org/drawingml/2006/main" name=" www.2ppt.com">
  <a:themeElements>
    <a:clrScheme name="自定义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4qgxnjlk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1969</Words>
  <Application>Microsoft Office PowerPoint</Application>
  <PresentationFormat>宽屏</PresentationFormat>
  <Paragraphs>269</Paragraphs>
  <Slides>27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39" baseType="lpstr">
      <vt:lpstr>Gill Sans</vt:lpstr>
      <vt:lpstr>Open Sans</vt:lpstr>
      <vt:lpstr>Source Sans Pro Light</vt:lpstr>
      <vt:lpstr>阿里巴巴普惠体 R</vt:lpstr>
      <vt:lpstr>汉仪行楷简</vt:lpstr>
      <vt:lpstr>思源黑体 CN Medium</vt:lpstr>
      <vt:lpstr>宋体</vt:lpstr>
      <vt:lpstr>微软雅黑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2022-03-09T02:39:18Z</dcterms:created>
  <dcterms:modified xsi:type="dcterms:W3CDTF">2023-01-10T07:27:12Z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D69E1A03D4344CA9BA0E7FFAA33581DE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