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69" r:id="rId2"/>
    <p:sldId id="3171" r:id="rId3"/>
    <p:sldId id="3172" r:id="rId4"/>
    <p:sldId id="3180" r:id="rId5"/>
    <p:sldId id="3181" r:id="rId6"/>
    <p:sldId id="3182" r:id="rId7"/>
    <p:sldId id="3183" r:id="rId8"/>
    <p:sldId id="3173" r:id="rId9"/>
    <p:sldId id="3184" r:id="rId10"/>
    <p:sldId id="3185" r:id="rId11"/>
    <p:sldId id="3186" r:id="rId12"/>
    <p:sldId id="3187" r:id="rId13"/>
    <p:sldId id="3174" r:id="rId14"/>
    <p:sldId id="3176" r:id="rId15"/>
    <p:sldId id="3177" r:id="rId16"/>
    <p:sldId id="3178" r:id="rId17"/>
    <p:sldId id="3179" r:id="rId18"/>
    <p:sldId id="3175" r:id="rId19"/>
    <p:sldId id="3188" r:id="rId20"/>
    <p:sldId id="3189" r:id="rId21"/>
    <p:sldId id="3190" r:id="rId22"/>
    <p:sldId id="3170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C8F"/>
    <a:srgbClr val="FDD209"/>
    <a:srgbClr val="11A84E"/>
    <a:srgbClr val="FCFDFE"/>
    <a:srgbClr val="006DBB"/>
    <a:srgbClr val="C00000"/>
    <a:srgbClr val="206BA6"/>
    <a:srgbClr val="40AFFF"/>
    <a:srgbClr val="E6AB04"/>
    <a:srgbClr val="155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7" autoAdjust="0"/>
    <p:restoredTop sz="95317" autoAdjust="0"/>
  </p:normalViewPr>
  <p:slideViewPr>
    <p:cSldViewPr>
      <p:cViewPr>
        <p:scale>
          <a:sx n="50" d="100"/>
          <a:sy n="50" d="100"/>
        </p:scale>
        <p:origin x="-342" y="-1698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ECE9-5176-4E57-B4C4-570EB4C2C33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182631" y="6826488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288393"/>
            <a:ext cx="12858749" cy="2849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2317750" y="3668872"/>
            <a:ext cx="8223250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SHANGHAI BANK DATA REPORT PPT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2971800" y="4080030"/>
            <a:ext cx="6915150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400" dirty="0" smtClean="0">
                <a:solidFill>
                  <a:schemeClr val="bg1"/>
                </a:solidFill>
                <a:cs typeface="Arial" panose="020B0604020202020204" pitchFamily="34" charset="0"/>
              </a:rPr>
              <a:t>上海银行数据报告</a:t>
            </a:r>
            <a:r>
              <a:rPr lang="en-US" altLang="zh-CN" sz="5400" dirty="0" smtClean="0">
                <a:solidFill>
                  <a:schemeClr val="bg1"/>
                </a:solidFill>
                <a:cs typeface="Arial" panose="020B0604020202020204" pitchFamily="34" charset="0"/>
              </a:rPr>
              <a:t>PPT</a:t>
            </a:r>
            <a:endParaRPr lang="zh-CN" altLang="en-US" sz="5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55093" y="1258066"/>
            <a:ext cx="5748564" cy="1585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65328" y="4661041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02228" y="2303735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2035839" y="2303735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569451" y="2303735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3103063" y="2303735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636674" y="2303735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4170289" y="2303735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532831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2071102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9373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47644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85915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224186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389434" y="2305418"/>
            <a:ext cx="2090836" cy="701095"/>
            <a:chOff x="4597686" y="3155872"/>
            <a:chExt cx="1583966" cy="498584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386634" y="2305418"/>
            <a:ext cx="2036110" cy="701095"/>
            <a:chOff x="6978976" y="3155872"/>
            <a:chExt cx="1542507" cy="498584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389434" y="3213449"/>
            <a:ext cx="2036110" cy="701095"/>
            <a:chOff x="4597685" y="3914331"/>
            <a:chExt cx="1542507" cy="498583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386634" y="3213449"/>
            <a:ext cx="2036110" cy="701095"/>
            <a:chOff x="6978976" y="3914331"/>
            <a:chExt cx="1542507" cy="498583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389434" y="4239172"/>
            <a:ext cx="2036110" cy="701095"/>
            <a:chOff x="4597685" y="3914331"/>
            <a:chExt cx="1542507" cy="498583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386634" y="4239172"/>
            <a:ext cx="2036110" cy="701095"/>
            <a:chOff x="6978976" y="3914331"/>
            <a:chExt cx="1542507" cy="498583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674821" y="4215707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648471" y="2277304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648471" y="4215707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648471" y="3229350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674821" y="3229350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674821" y="2277304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973504" y="5643811"/>
            <a:ext cx="10911745" cy="13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964706" y="5456156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/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Text Placeholder 2"/>
          <p:cNvSpPr txBox="1"/>
          <p:nvPr/>
        </p:nvSpPr>
        <p:spPr>
          <a:xfrm>
            <a:off x="1964879" y="2524373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/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Text Placeholder 2"/>
          <p:cNvSpPr txBox="1"/>
          <p:nvPr/>
        </p:nvSpPr>
        <p:spPr>
          <a:xfrm>
            <a:off x="1964879" y="5274660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/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9" name="Text Placeholder 2"/>
          <p:cNvSpPr txBox="1"/>
          <p:nvPr/>
        </p:nvSpPr>
        <p:spPr>
          <a:xfrm>
            <a:off x="8760114" y="2518843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7"/>
          <p:cNvSpPr txBox="1"/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1" name="Text Placeholder 2"/>
          <p:cNvSpPr txBox="1"/>
          <p:nvPr/>
        </p:nvSpPr>
        <p:spPr>
          <a:xfrm>
            <a:off x="8760114" y="5274660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/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5215688" y="4418415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7118389" y="3236217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6874397" y="4650801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indefinite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indefinite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1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6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6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3821326" y="4552429"/>
            <a:ext cx="2607421" cy="1359683"/>
            <a:chOff x="3821326" y="3817808"/>
            <a:chExt cx="2607421" cy="1359683"/>
          </a:xfrm>
        </p:grpSpPr>
        <p:sp>
          <p:nvSpPr>
            <p:cNvPr id="6" name="Freeform 3720"/>
            <p:cNvSpPr/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3721"/>
            <p:cNvSpPr/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050244" y="2394042"/>
            <a:ext cx="2378502" cy="1241451"/>
            <a:chOff x="4050244" y="1659421"/>
            <a:chExt cx="2378502" cy="1241451"/>
          </a:xfrm>
        </p:grpSpPr>
        <p:sp>
          <p:nvSpPr>
            <p:cNvPr id="9" name="Freeform 3723"/>
            <p:cNvSpPr/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3724"/>
            <p:cNvSpPr/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359712" y="3295884"/>
            <a:ext cx="3069033" cy="1601181"/>
            <a:chOff x="3359712" y="2561263"/>
            <a:chExt cx="3069033" cy="1601181"/>
          </a:xfrm>
        </p:grpSpPr>
        <p:sp>
          <p:nvSpPr>
            <p:cNvPr id="15" name="Freeform 3729"/>
            <p:cNvSpPr/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3730"/>
            <p:cNvSpPr/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428745" y="4087043"/>
            <a:ext cx="2606163" cy="1360941"/>
            <a:chOff x="6428745" y="3352422"/>
            <a:chExt cx="2606163" cy="1360941"/>
          </a:xfrm>
        </p:grpSpPr>
        <p:sp>
          <p:nvSpPr>
            <p:cNvPr id="18" name="Freeform 3732"/>
            <p:cNvSpPr/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733"/>
            <p:cNvSpPr/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28745" y="1929915"/>
            <a:ext cx="2381016" cy="1241449"/>
            <a:chOff x="6428745" y="1195294"/>
            <a:chExt cx="2381016" cy="1241449"/>
          </a:xfrm>
        </p:grpSpPr>
        <p:sp>
          <p:nvSpPr>
            <p:cNvPr id="21" name="Freeform 3735"/>
            <p:cNvSpPr/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736"/>
            <p:cNvSpPr/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428747" y="2831757"/>
            <a:ext cx="3070292" cy="1601181"/>
            <a:chOff x="6428747" y="2097136"/>
            <a:chExt cx="3070292" cy="1601181"/>
          </a:xfrm>
        </p:grpSpPr>
        <p:sp>
          <p:nvSpPr>
            <p:cNvPr id="27" name="Freeform 3741"/>
            <p:cNvSpPr/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742"/>
            <p:cNvSpPr/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261556" y="2688368"/>
            <a:ext cx="586135" cy="586135"/>
            <a:chOff x="4261556" y="2688368"/>
            <a:chExt cx="586135" cy="586135"/>
          </a:xfrm>
        </p:grpSpPr>
        <p:sp>
          <p:nvSpPr>
            <p:cNvPr id="11" name="Oval 3725"/>
            <p:cNvSpPr>
              <a:spLocks noChangeArrowheads="1"/>
            </p:cNvSpPr>
            <p:nvPr/>
          </p:nvSpPr>
          <p:spPr bwMode="auto">
            <a:xfrm>
              <a:off x="4261556" y="2688368"/>
              <a:ext cx="586135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392367" y="2733020"/>
              <a:ext cx="324513" cy="496831"/>
              <a:chOff x="4383563" y="2507028"/>
              <a:chExt cx="324513" cy="496831"/>
            </a:xfrm>
          </p:grpSpPr>
          <p:sp>
            <p:nvSpPr>
              <p:cNvPr id="30" name="Oval 3744"/>
              <p:cNvSpPr>
                <a:spLocks noChangeArrowheads="1"/>
              </p:cNvSpPr>
              <p:nvPr/>
            </p:nvSpPr>
            <p:spPr bwMode="auto">
              <a:xfrm>
                <a:off x="4529467" y="2714566"/>
                <a:ext cx="56601" cy="6037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745"/>
              <p:cNvSpPr>
                <a:spLocks noChangeArrowheads="1"/>
              </p:cNvSpPr>
              <p:nvPr/>
            </p:nvSpPr>
            <p:spPr bwMode="auto">
              <a:xfrm>
                <a:off x="4518146" y="2598847"/>
                <a:ext cx="41508" cy="41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Oval 3746"/>
              <p:cNvSpPr>
                <a:spLocks noChangeArrowheads="1"/>
              </p:cNvSpPr>
              <p:nvPr/>
            </p:nvSpPr>
            <p:spPr bwMode="auto">
              <a:xfrm>
                <a:off x="4538272" y="2522121"/>
                <a:ext cx="23899" cy="2389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3747"/>
              <p:cNvSpPr>
                <a:spLocks noEditPoints="1"/>
              </p:cNvSpPr>
              <p:nvPr/>
            </p:nvSpPr>
            <p:spPr bwMode="auto">
              <a:xfrm>
                <a:off x="4383563" y="2507028"/>
                <a:ext cx="324513" cy="496831"/>
              </a:xfrm>
              <a:custGeom>
                <a:avLst/>
                <a:gdLst>
                  <a:gd name="T0" fmla="*/ 75 w 109"/>
                  <a:gd name="T1" fmla="*/ 61 h 167"/>
                  <a:gd name="T2" fmla="*/ 75 w 109"/>
                  <a:gd name="T3" fmla="*/ 10 h 167"/>
                  <a:gd name="T4" fmla="*/ 75 w 109"/>
                  <a:gd name="T5" fmla="*/ 10 h 167"/>
                  <a:gd name="T6" fmla="*/ 76 w 109"/>
                  <a:gd name="T7" fmla="*/ 9 h 167"/>
                  <a:gd name="T8" fmla="*/ 76 w 109"/>
                  <a:gd name="T9" fmla="*/ 1 h 167"/>
                  <a:gd name="T10" fmla="*/ 75 w 109"/>
                  <a:gd name="T11" fmla="*/ 0 h 167"/>
                  <a:gd name="T12" fmla="*/ 74 w 109"/>
                  <a:gd name="T13" fmla="*/ 0 h 167"/>
                  <a:gd name="T14" fmla="*/ 35 w 109"/>
                  <a:gd name="T15" fmla="*/ 0 h 167"/>
                  <a:gd name="T16" fmla="*/ 34 w 109"/>
                  <a:gd name="T17" fmla="*/ 0 h 167"/>
                  <a:gd name="T18" fmla="*/ 33 w 109"/>
                  <a:gd name="T19" fmla="*/ 1 h 167"/>
                  <a:gd name="T20" fmla="*/ 33 w 109"/>
                  <a:gd name="T21" fmla="*/ 9 h 167"/>
                  <a:gd name="T22" fmla="*/ 34 w 109"/>
                  <a:gd name="T23" fmla="*/ 10 h 167"/>
                  <a:gd name="T24" fmla="*/ 35 w 109"/>
                  <a:gd name="T25" fmla="*/ 10 h 167"/>
                  <a:gd name="T26" fmla="*/ 35 w 109"/>
                  <a:gd name="T27" fmla="*/ 61 h 167"/>
                  <a:gd name="T28" fmla="*/ 0 w 109"/>
                  <a:gd name="T29" fmla="*/ 112 h 167"/>
                  <a:gd name="T30" fmla="*/ 55 w 109"/>
                  <a:gd name="T31" fmla="*/ 167 h 167"/>
                  <a:gd name="T32" fmla="*/ 109 w 109"/>
                  <a:gd name="T33" fmla="*/ 112 h 167"/>
                  <a:gd name="T34" fmla="*/ 75 w 109"/>
                  <a:gd name="T35" fmla="*/ 61 h 167"/>
                  <a:gd name="T36" fmla="*/ 42 w 109"/>
                  <a:gd name="T37" fmla="*/ 138 h 167"/>
                  <a:gd name="T38" fmla="*/ 35 w 109"/>
                  <a:gd name="T39" fmla="*/ 131 h 167"/>
                  <a:gd name="T40" fmla="*/ 42 w 109"/>
                  <a:gd name="T41" fmla="*/ 124 h 167"/>
                  <a:gd name="T42" fmla="*/ 49 w 109"/>
                  <a:gd name="T43" fmla="*/ 131 h 167"/>
                  <a:gd name="T44" fmla="*/ 42 w 109"/>
                  <a:gd name="T45" fmla="*/ 138 h 167"/>
                  <a:gd name="T46" fmla="*/ 47 w 109"/>
                  <a:gd name="T47" fmla="*/ 108 h 167"/>
                  <a:gd name="T48" fmla="*/ 51 w 109"/>
                  <a:gd name="T49" fmla="*/ 104 h 167"/>
                  <a:gd name="T50" fmla="*/ 55 w 109"/>
                  <a:gd name="T51" fmla="*/ 108 h 167"/>
                  <a:gd name="T52" fmla="*/ 51 w 109"/>
                  <a:gd name="T53" fmla="*/ 112 h 167"/>
                  <a:gd name="T54" fmla="*/ 47 w 109"/>
                  <a:gd name="T55" fmla="*/ 108 h 167"/>
                  <a:gd name="T56" fmla="*/ 59 w 109"/>
                  <a:gd name="T57" fmla="*/ 155 h 167"/>
                  <a:gd name="T58" fmla="*/ 52 w 109"/>
                  <a:gd name="T59" fmla="*/ 148 h 167"/>
                  <a:gd name="T60" fmla="*/ 59 w 109"/>
                  <a:gd name="T61" fmla="*/ 141 h 167"/>
                  <a:gd name="T62" fmla="*/ 66 w 109"/>
                  <a:gd name="T63" fmla="*/ 148 h 167"/>
                  <a:gd name="T64" fmla="*/ 59 w 109"/>
                  <a:gd name="T65" fmla="*/ 155 h 167"/>
                  <a:gd name="T66" fmla="*/ 70 w 109"/>
                  <a:gd name="T67" fmla="*/ 110 h 167"/>
                  <a:gd name="T68" fmla="*/ 66 w 109"/>
                  <a:gd name="T69" fmla="*/ 106 h 167"/>
                  <a:gd name="T70" fmla="*/ 70 w 109"/>
                  <a:gd name="T71" fmla="*/ 102 h 167"/>
                  <a:gd name="T72" fmla="*/ 74 w 109"/>
                  <a:gd name="T73" fmla="*/ 106 h 167"/>
                  <a:gd name="T74" fmla="*/ 70 w 109"/>
                  <a:gd name="T75" fmla="*/ 110 h 167"/>
                  <a:gd name="T76" fmla="*/ 9 w 109"/>
                  <a:gd name="T77" fmla="*/ 97 h 167"/>
                  <a:gd name="T78" fmla="*/ 41 w 109"/>
                  <a:gd name="T79" fmla="*/ 66 h 167"/>
                  <a:gd name="T80" fmla="*/ 41 w 109"/>
                  <a:gd name="T81" fmla="*/ 5 h 167"/>
                  <a:gd name="T82" fmla="*/ 42 w 109"/>
                  <a:gd name="T83" fmla="*/ 5 h 167"/>
                  <a:gd name="T84" fmla="*/ 68 w 109"/>
                  <a:gd name="T85" fmla="*/ 5 h 167"/>
                  <a:gd name="T86" fmla="*/ 68 w 109"/>
                  <a:gd name="T87" fmla="*/ 5 h 167"/>
                  <a:gd name="T88" fmla="*/ 68 w 109"/>
                  <a:gd name="T89" fmla="*/ 66 h 167"/>
                  <a:gd name="T90" fmla="*/ 100 w 109"/>
                  <a:gd name="T91" fmla="*/ 97 h 167"/>
                  <a:gd name="T92" fmla="*/ 9 w 109"/>
                  <a:gd name="T93" fmla="*/ 9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9" h="167">
                    <a:moveTo>
                      <a:pt x="75" y="61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9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15" y="69"/>
                      <a:pt x="0" y="89"/>
                      <a:pt x="0" y="112"/>
                    </a:cubicBezTo>
                    <a:cubicBezTo>
                      <a:pt x="0" y="142"/>
                      <a:pt x="25" y="167"/>
                      <a:pt x="55" y="167"/>
                    </a:cubicBezTo>
                    <a:cubicBezTo>
                      <a:pt x="85" y="167"/>
                      <a:pt x="109" y="142"/>
                      <a:pt x="109" y="112"/>
                    </a:cubicBezTo>
                    <a:cubicBezTo>
                      <a:pt x="109" y="89"/>
                      <a:pt x="95" y="69"/>
                      <a:pt x="75" y="61"/>
                    </a:cubicBezTo>
                    <a:close/>
                    <a:moveTo>
                      <a:pt x="42" y="138"/>
                    </a:moveTo>
                    <a:cubicBezTo>
                      <a:pt x="38" y="138"/>
                      <a:pt x="35" y="135"/>
                      <a:pt x="35" y="131"/>
                    </a:cubicBezTo>
                    <a:cubicBezTo>
                      <a:pt x="35" y="127"/>
                      <a:pt x="38" y="124"/>
                      <a:pt x="42" y="124"/>
                    </a:cubicBezTo>
                    <a:cubicBezTo>
                      <a:pt x="46" y="124"/>
                      <a:pt x="49" y="127"/>
                      <a:pt x="49" y="131"/>
                    </a:cubicBezTo>
                    <a:cubicBezTo>
                      <a:pt x="49" y="135"/>
                      <a:pt x="46" y="138"/>
                      <a:pt x="42" y="138"/>
                    </a:cubicBezTo>
                    <a:close/>
                    <a:moveTo>
                      <a:pt x="47" y="108"/>
                    </a:moveTo>
                    <a:cubicBezTo>
                      <a:pt x="47" y="106"/>
                      <a:pt x="48" y="104"/>
                      <a:pt x="51" y="104"/>
                    </a:cubicBezTo>
                    <a:cubicBezTo>
                      <a:pt x="53" y="104"/>
                      <a:pt x="55" y="106"/>
                      <a:pt x="55" y="108"/>
                    </a:cubicBezTo>
                    <a:cubicBezTo>
                      <a:pt x="55" y="110"/>
                      <a:pt x="53" y="112"/>
                      <a:pt x="51" y="112"/>
                    </a:cubicBezTo>
                    <a:cubicBezTo>
                      <a:pt x="48" y="112"/>
                      <a:pt x="47" y="110"/>
                      <a:pt x="47" y="108"/>
                    </a:cubicBezTo>
                    <a:close/>
                    <a:moveTo>
                      <a:pt x="59" y="155"/>
                    </a:moveTo>
                    <a:cubicBezTo>
                      <a:pt x="55" y="155"/>
                      <a:pt x="52" y="151"/>
                      <a:pt x="52" y="148"/>
                    </a:cubicBezTo>
                    <a:cubicBezTo>
                      <a:pt x="52" y="144"/>
                      <a:pt x="55" y="141"/>
                      <a:pt x="59" y="141"/>
                    </a:cubicBezTo>
                    <a:cubicBezTo>
                      <a:pt x="63" y="141"/>
                      <a:pt x="66" y="144"/>
                      <a:pt x="66" y="148"/>
                    </a:cubicBezTo>
                    <a:cubicBezTo>
                      <a:pt x="66" y="151"/>
                      <a:pt x="63" y="155"/>
                      <a:pt x="59" y="155"/>
                    </a:cubicBezTo>
                    <a:close/>
                    <a:moveTo>
                      <a:pt x="70" y="110"/>
                    </a:moveTo>
                    <a:cubicBezTo>
                      <a:pt x="68" y="110"/>
                      <a:pt x="66" y="108"/>
                      <a:pt x="66" y="106"/>
                    </a:cubicBezTo>
                    <a:cubicBezTo>
                      <a:pt x="66" y="104"/>
                      <a:pt x="68" y="102"/>
                      <a:pt x="70" y="102"/>
                    </a:cubicBezTo>
                    <a:cubicBezTo>
                      <a:pt x="72" y="102"/>
                      <a:pt x="74" y="104"/>
                      <a:pt x="74" y="106"/>
                    </a:cubicBezTo>
                    <a:cubicBezTo>
                      <a:pt x="74" y="108"/>
                      <a:pt x="72" y="110"/>
                      <a:pt x="70" y="110"/>
                    </a:cubicBezTo>
                    <a:close/>
                    <a:moveTo>
                      <a:pt x="9" y="97"/>
                    </a:moveTo>
                    <a:cubicBezTo>
                      <a:pt x="14" y="82"/>
                      <a:pt x="26" y="70"/>
                      <a:pt x="41" y="6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2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83" y="70"/>
                      <a:pt x="95" y="82"/>
                      <a:pt x="100" y="97"/>
                    </a:cubicBezTo>
                    <a:lnTo>
                      <a:pt x="9" y="9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008544" y="2224241"/>
            <a:ext cx="589908" cy="586135"/>
            <a:chOff x="8008544" y="2224241"/>
            <a:chExt cx="589908" cy="586135"/>
          </a:xfrm>
        </p:grpSpPr>
        <p:sp>
          <p:nvSpPr>
            <p:cNvPr id="23" name="Oval 3737"/>
            <p:cNvSpPr>
              <a:spLocks noChangeArrowheads="1"/>
            </p:cNvSpPr>
            <p:nvPr/>
          </p:nvSpPr>
          <p:spPr bwMode="auto">
            <a:xfrm>
              <a:off x="8008544" y="2224241"/>
              <a:ext cx="589908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3765"/>
            <p:cNvSpPr>
              <a:spLocks noEditPoints="1"/>
            </p:cNvSpPr>
            <p:nvPr/>
          </p:nvSpPr>
          <p:spPr bwMode="auto">
            <a:xfrm>
              <a:off x="8208534" y="2244994"/>
              <a:ext cx="189928" cy="544628"/>
            </a:xfrm>
            <a:custGeom>
              <a:avLst/>
              <a:gdLst>
                <a:gd name="T0" fmla="*/ 32 w 64"/>
                <a:gd name="T1" fmla="*/ 28 h 183"/>
                <a:gd name="T2" fmla="*/ 46 w 64"/>
                <a:gd name="T3" fmla="*/ 14 h 183"/>
                <a:gd name="T4" fmla="*/ 32 w 64"/>
                <a:gd name="T5" fmla="*/ 0 h 183"/>
                <a:gd name="T6" fmla="*/ 19 w 64"/>
                <a:gd name="T7" fmla="*/ 14 h 183"/>
                <a:gd name="T8" fmla="*/ 32 w 64"/>
                <a:gd name="T9" fmla="*/ 28 h 183"/>
                <a:gd name="T10" fmla="*/ 64 w 64"/>
                <a:gd name="T11" fmla="*/ 45 h 183"/>
                <a:gd name="T12" fmla="*/ 51 w 64"/>
                <a:gd name="T13" fmla="*/ 33 h 183"/>
                <a:gd name="T14" fmla="*/ 13 w 64"/>
                <a:gd name="T15" fmla="*/ 33 h 183"/>
                <a:gd name="T16" fmla="*/ 0 w 64"/>
                <a:gd name="T17" fmla="*/ 45 h 183"/>
                <a:gd name="T18" fmla="*/ 0 w 64"/>
                <a:gd name="T19" fmla="*/ 96 h 183"/>
                <a:gd name="T20" fmla="*/ 5 w 64"/>
                <a:gd name="T21" fmla="*/ 102 h 183"/>
                <a:gd name="T22" fmla="*/ 11 w 64"/>
                <a:gd name="T23" fmla="*/ 96 h 183"/>
                <a:gd name="T24" fmla="*/ 11 w 64"/>
                <a:gd name="T25" fmla="*/ 50 h 183"/>
                <a:gd name="T26" fmla="*/ 13 w 64"/>
                <a:gd name="T27" fmla="*/ 50 h 183"/>
                <a:gd name="T28" fmla="*/ 13 w 64"/>
                <a:gd name="T29" fmla="*/ 174 h 183"/>
                <a:gd name="T30" fmla="*/ 22 w 64"/>
                <a:gd name="T31" fmla="*/ 183 h 183"/>
                <a:gd name="T32" fmla="*/ 30 w 64"/>
                <a:gd name="T33" fmla="*/ 174 h 183"/>
                <a:gd name="T34" fmla="*/ 30 w 64"/>
                <a:gd name="T35" fmla="*/ 106 h 183"/>
                <a:gd name="T36" fmla="*/ 34 w 64"/>
                <a:gd name="T37" fmla="*/ 106 h 183"/>
                <a:gd name="T38" fmla="*/ 34 w 64"/>
                <a:gd name="T39" fmla="*/ 174 h 183"/>
                <a:gd name="T40" fmla="*/ 43 w 64"/>
                <a:gd name="T41" fmla="*/ 183 h 183"/>
                <a:gd name="T42" fmla="*/ 51 w 64"/>
                <a:gd name="T43" fmla="*/ 174 h 183"/>
                <a:gd name="T44" fmla="*/ 51 w 64"/>
                <a:gd name="T45" fmla="*/ 50 h 183"/>
                <a:gd name="T46" fmla="*/ 53 w 64"/>
                <a:gd name="T47" fmla="*/ 50 h 183"/>
                <a:gd name="T48" fmla="*/ 53 w 64"/>
                <a:gd name="T49" fmla="*/ 96 h 183"/>
                <a:gd name="T50" fmla="*/ 59 w 64"/>
                <a:gd name="T51" fmla="*/ 102 h 183"/>
                <a:gd name="T52" fmla="*/ 64 w 64"/>
                <a:gd name="T53" fmla="*/ 96 h 183"/>
                <a:gd name="T54" fmla="*/ 64 w 64"/>
                <a:gd name="T55" fmla="*/ 4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183">
                  <a:moveTo>
                    <a:pt x="32" y="28"/>
                  </a:moveTo>
                  <a:cubicBezTo>
                    <a:pt x="40" y="28"/>
                    <a:pt x="46" y="21"/>
                    <a:pt x="46" y="14"/>
                  </a:cubicBezTo>
                  <a:cubicBezTo>
                    <a:pt x="46" y="6"/>
                    <a:pt x="40" y="0"/>
                    <a:pt x="32" y="0"/>
                  </a:cubicBezTo>
                  <a:cubicBezTo>
                    <a:pt x="25" y="0"/>
                    <a:pt x="19" y="6"/>
                    <a:pt x="19" y="14"/>
                  </a:cubicBezTo>
                  <a:cubicBezTo>
                    <a:pt x="19" y="21"/>
                    <a:pt x="25" y="28"/>
                    <a:pt x="32" y="28"/>
                  </a:cubicBezTo>
                  <a:moveTo>
                    <a:pt x="64" y="45"/>
                  </a:moveTo>
                  <a:cubicBezTo>
                    <a:pt x="64" y="38"/>
                    <a:pt x="58" y="33"/>
                    <a:pt x="5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6" y="33"/>
                    <a:pt x="0" y="38"/>
                    <a:pt x="0" y="4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2"/>
                    <a:pt x="5" y="102"/>
                  </a:cubicBezTo>
                  <a:cubicBezTo>
                    <a:pt x="9" y="102"/>
                    <a:pt x="11" y="99"/>
                    <a:pt x="11" y="9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174"/>
                    <a:pt x="13" y="174"/>
                    <a:pt x="13" y="174"/>
                  </a:cubicBezTo>
                  <a:cubicBezTo>
                    <a:pt x="13" y="179"/>
                    <a:pt x="17" y="183"/>
                    <a:pt x="22" y="183"/>
                  </a:cubicBezTo>
                  <a:cubicBezTo>
                    <a:pt x="26" y="183"/>
                    <a:pt x="30" y="179"/>
                    <a:pt x="30" y="17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4" y="179"/>
                    <a:pt x="38" y="183"/>
                    <a:pt x="43" y="183"/>
                  </a:cubicBezTo>
                  <a:cubicBezTo>
                    <a:pt x="47" y="183"/>
                    <a:pt x="51" y="179"/>
                    <a:pt x="51" y="17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9"/>
                    <a:pt x="56" y="102"/>
                    <a:pt x="59" y="102"/>
                  </a:cubicBezTo>
                  <a:cubicBezTo>
                    <a:pt x="62" y="102"/>
                    <a:pt x="64" y="99"/>
                    <a:pt x="64" y="96"/>
                  </a:cubicBezTo>
                  <a:lnTo>
                    <a:pt x="64" y="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8160737" y="4409039"/>
            <a:ext cx="642736" cy="642736"/>
            <a:chOff x="8160737" y="4409039"/>
            <a:chExt cx="642736" cy="642736"/>
          </a:xfrm>
        </p:grpSpPr>
        <p:sp>
          <p:nvSpPr>
            <p:cNvPr id="20" name="Oval 3734"/>
            <p:cNvSpPr>
              <a:spLocks noChangeArrowheads="1"/>
            </p:cNvSpPr>
            <p:nvPr/>
          </p:nvSpPr>
          <p:spPr bwMode="auto">
            <a:xfrm>
              <a:off x="8160737" y="4409039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8288405" y="4480104"/>
              <a:ext cx="387401" cy="500606"/>
              <a:chOff x="8285261" y="4274238"/>
              <a:chExt cx="387401" cy="500606"/>
            </a:xfrm>
          </p:grpSpPr>
          <p:sp>
            <p:nvSpPr>
              <p:cNvPr id="52" name="Freeform 3766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3767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768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5" name="Freeform 3769"/>
              <p:cNvSpPr/>
              <p:nvPr/>
            </p:nvSpPr>
            <p:spPr bwMode="auto">
              <a:xfrm>
                <a:off x="8374565" y="4646548"/>
                <a:ext cx="110687" cy="128296"/>
              </a:xfrm>
              <a:custGeom>
                <a:avLst/>
                <a:gdLst>
                  <a:gd name="T0" fmla="*/ 26 w 37"/>
                  <a:gd name="T1" fmla="*/ 2 h 43"/>
                  <a:gd name="T2" fmla="*/ 26 w 37"/>
                  <a:gd name="T3" fmla="*/ 16 h 43"/>
                  <a:gd name="T4" fmla="*/ 15 w 37"/>
                  <a:gd name="T5" fmla="*/ 25 h 43"/>
                  <a:gd name="T6" fmla="*/ 1 w 37"/>
                  <a:gd name="T7" fmla="*/ 35 h 43"/>
                  <a:gd name="T8" fmla="*/ 37 w 37"/>
                  <a:gd name="T9" fmla="*/ 43 h 43"/>
                  <a:gd name="T10" fmla="*/ 37 w 37"/>
                  <a:gd name="T11" fmla="*/ 0 h 43"/>
                  <a:gd name="T12" fmla="*/ 26 w 37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3">
                    <a:moveTo>
                      <a:pt x="26" y="2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22"/>
                      <a:pt x="15" y="25"/>
                    </a:cubicBezTo>
                    <a:cubicBezTo>
                      <a:pt x="7" y="27"/>
                      <a:pt x="0" y="31"/>
                      <a:pt x="1" y="35"/>
                    </a:cubicBezTo>
                    <a:cubicBezTo>
                      <a:pt x="2" y="39"/>
                      <a:pt x="11" y="43"/>
                      <a:pt x="37" y="43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26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3770"/>
              <p:cNvSpPr/>
              <p:nvPr/>
            </p:nvSpPr>
            <p:spPr bwMode="auto">
              <a:xfrm>
                <a:off x="8472672" y="4646548"/>
                <a:ext cx="101882" cy="128296"/>
              </a:xfrm>
              <a:custGeom>
                <a:avLst/>
                <a:gdLst>
                  <a:gd name="T0" fmla="*/ 8 w 34"/>
                  <a:gd name="T1" fmla="*/ 2 h 43"/>
                  <a:gd name="T2" fmla="*/ 8 w 34"/>
                  <a:gd name="T3" fmla="*/ 16 h 43"/>
                  <a:gd name="T4" fmla="*/ 18 w 34"/>
                  <a:gd name="T5" fmla="*/ 25 h 43"/>
                  <a:gd name="T6" fmla="*/ 34 w 34"/>
                  <a:gd name="T7" fmla="*/ 35 h 43"/>
                  <a:gd name="T8" fmla="*/ 0 w 34"/>
                  <a:gd name="T9" fmla="*/ 43 h 43"/>
                  <a:gd name="T10" fmla="*/ 0 w 34"/>
                  <a:gd name="T11" fmla="*/ 0 h 43"/>
                  <a:gd name="T12" fmla="*/ 8 w 34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8" y="2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0" y="22"/>
                      <a:pt x="18" y="25"/>
                    </a:cubicBezTo>
                    <a:cubicBezTo>
                      <a:pt x="25" y="27"/>
                      <a:pt x="34" y="31"/>
                      <a:pt x="34" y="35"/>
                    </a:cubicBezTo>
                    <a:cubicBezTo>
                      <a:pt x="33" y="39"/>
                      <a:pt x="19" y="43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3771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8" name="Freeform 3772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3773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4054018" y="4873168"/>
            <a:ext cx="642736" cy="642736"/>
            <a:chOff x="4054018" y="4873168"/>
            <a:chExt cx="642736" cy="642736"/>
          </a:xfrm>
        </p:grpSpPr>
        <p:sp>
          <p:nvSpPr>
            <p:cNvPr id="8" name="Oval 3722"/>
            <p:cNvSpPr>
              <a:spLocks noChangeArrowheads="1"/>
            </p:cNvSpPr>
            <p:nvPr/>
          </p:nvSpPr>
          <p:spPr bwMode="auto">
            <a:xfrm>
              <a:off x="4054018" y="4873168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180427" y="4957442"/>
              <a:ext cx="389919" cy="474188"/>
              <a:chOff x="4187345" y="4696860"/>
              <a:chExt cx="389919" cy="474188"/>
            </a:xfrm>
          </p:grpSpPr>
          <p:sp>
            <p:nvSpPr>
              <p:cNvPr id="60" name="Freeform 3774"/>
              <p:cNvSpPr>
                <a:spLocks noEditPoints="1"/>
              </p:cNvSpPr>
              <p:nvPr/>
            </p:nvSpPr>
            <p:spPr bwMode="auto">
              <a:xfrm>
                <a:off x="4252753" y="4696860"/>
                <a:ext cx="217599" cy="221373"/>
              </a:xfrm>
              <a:custGeom>
                <a:avLst/>
                <a:gdLst>
                  <a:gd name="T0" fmla="*/ 137 w 173"/>
                  <a:gd name="T1" fmla="*/ 176 h 176"/>
                  <a:gd name="T2" fmla="*/ 119 w 173"/>
                  <a:gd name="T3" fmla="*/ 131 h 176"/>
                  <a:gd name="T4" fmla="*/ 55 w 173"/>
                  <a:gd name="T5" fmla="*/ 131 h 176"/>
                  <a:gd name="T6" fmla="*/ 36 w 173"/>
                  <a:gd name="T7" fmla="*/ 176 h 176"/>
                  <a:gd name="T8" fmla="*/ 0 w 173"/>
                  <a:gd name="T9" fmla="*/ 176 h 176"/>
                  <a:gd name="T10" fmla="*/ 74 w 173"/>
                  <a:gd name="T11" fmla="*/ 0 h 176"/>
                  <a:gd name="T12" fmla="*/ 100 w 173"/>
                  <a:gd name="T13" fmla="*/ 0 h 176"/>
                  <a:gd name="T14" fmla="*/ 173 w 173"/>
                  <a:gd name="T15" fmla="*/ 176 h 176"/>
                  <a:gd name="T16" fmla="*/ 137 w 173"/>
                  <a:gd name="T17" fmla="*/ 176 h 176"/>
                  <a:gd name="T18" fmla="*/ 85 w 173"/>
                  <a:gd name="T19" fmla="*/ 45 h 176"/>
                  <a:gd name="T20" fmla="*/ 67 w 173"/>
                  <a:gd name="T21" fmla="*/ 100 h 176"/>
                  <a:gd name="T22" fmla="*/ 104 w 173"/>
                  <a:gd name="T23" fmla="*/ 100 h 176"/>
                  <a:gd name="T24" fmla="*/ 85 w 173"/>
                  <a:gd name="T25" fmla="*/ 4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176">
                    <a:moveTo>
                      <a:pt x="137" y="176"/>
                    </a:moveTo>
                    <a:lnTo>
                      <a:pt x="119" y="131"/>
                    </a:lnTo>
                    <a:lnTo>
                      <a:pt x="55" y="131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74" y="0"/>
                    </a:lnTo>
                    <a:lnTo>
                      <a:pt x="100" y="0"/>
                    </a:lnTo>
                    <a:lnTo>
                      <a:pt x="173" y="176"/>
                    </a:lnTo>
                    <a:lnTo>
                      <a:pt x="137" y="176"/>
                    </a:lnTo>
                    <a:close/>
                    <a:moveTo>
                      <a:pt x="85" y="45"/>
                    </a:moveTo>
                    <a:lnTo>
                      <a:pt x="67" y="100"/>
                    </a:lnTo>
                    <a:lnTo>
                      <a:pt x="104" y="100"/>
                    </a:lnTo>
                    <a:lnTo>
                      <a:pt x="85" y="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3775"/>
              <p:cNvSpPr>
                <a:spLocks noEditPoints="1"/>
              </p:cNvSpPr>
              <p:nvPr/>
            </p:nvSpPr>
            <p:spPr bwMode="auto">
              <a:xfrm>
                <a:off x="4187345" y="4944645"/>
                <a:ext cx="143390" cy="222631"/>
              </a:xfrm>
              <a:custGeom>
                <a:avLst/>
                <a:gdLst>
                  <a:gd name="T0" fmla="*/ 20 w 48"/>
                  <a:gd name="T1" fmla="*/ 75 h 75"/>
                  <a:gd name="T2" fmla="*/ 0 w 48"/>
                  <a:gd name="T3" fmla="*/ 75 h 75"/>
                  <a:gd name="T4" fmla="*/ 0 w 48"/>
                  <a:gd name="T5" fmla="*/ 0 h 75"/>
                  <a:gd name="T6" fmla="*/ 15 w 48"/>
                  <a:gd name="T7" fmla="*/ 0 h 75"/>
                  <a:gd name="T8" fmla="*/ 35 w 48"/>
                  <a:gd name="T9" fmla="*/ 4 h 75"/>
                  <a:gd name="T10" fmla="*/ 44 w 48"/>
                  <a:gd name="T11" fmla="*/ 20 h 75"/>
                  <a:gd name="T12" fmla="*/ 36 w 48"/>
                  <a:gd name="T13" fmla="*/ 34 h 75"/>
                  <a:gd name="T14" fmla="*/ 48 w 48"/>
                  <a:gd name="T15" fmla="*/ 53 h 75"/>
                  <a:gd name="T16" fmla="*/ 20 w 48"/>
                  <a:gd name="T17" fmla="*/ 75 h 75"/>
                  <a:gd name="T18" fmla="*/ 19 w 48"/>
                  <a:gd name="T19" fmla="*/ 14 h 75"/>
                  <a:gd name="T20" fmla="*/ 14 w 48"/>
                  <a:gd name="T21" fmla="*/ 14 h 75"/>
                  <a:gd name="T22" fmla="*/ 14 w 48"/>
                  <a:gd name="T23" fmla="*/ 29 h 75"/>
                  <a:gd name="T24" fmla="*/ 18 w 48"/>
                  <a:gd name="T25" fmla="*/ 29 h 75"/>
                  <a:gd name="T26" fmla="*/ 30 w 48"/>
                  <a:gd name="T27" fmla="*/ 21 h 75"/>
                  <a:gd name="T28" fmla="*/ 19 w 48"/>
                  <a:gd name="T29" fmla="*/ 14 h 75"/>
                  <a:gd name="T30" fmla="*/ 20 w 48"/>
                  <a:gd name="T31" fmla="*/ 43 h 75"/>
                  <a:gd name="T32" fmla="*/ 14 w 48"/>
                  <a:gd name="T33" fmla="*/ 43 h 75"/>
                  <a:gd name="T34" fmla="*/ 14 w 48"/>
                  <a:gd name="T35" fmla="*/ 62 h 75"/>
                  <a:gd name="T36" fmla="*/ 21 w 48"/>
                  <a:gd name="T37" fmla="*/ 62 h 75"/>
                  <a:gd name="T38" fmla="*/ 34 w 48"/>
                  <a:gd name="T39" fmla="*/ 52 h 75"/>
                  <a:gd name="T40" fmla="*/ 20 w 48"/>
                  <a:gd name="T41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5">
                    <a:moveTo>
                      <a:pt x="20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41" y="7"/>
                      <a:pt x="44" y="13"/>
                      <a:pt x="44" y="20"/>
                    </a:cubicBezTo>
                    <a:cubicBezTo>
                      <a:pt x="44" y="27"/>
                      <a:pt x="42" y="31"/>
                      <a:pt x="36" y="34"/>
                    </a:cubicBezTo>
                    <a:cubicBezTo>
                      <a:pt x="45" y="38"/>
                      <a:pt x="48" y="44"/>
                      <a:pt x="48" y="53"/>
                    </a:cubicBezTo>
                    <a:cubicBezTo>
                      <a:pt x="48" y="66"/>
                      <a:pt x="39" y="75"/>
                      <a:pt x="20" y="75"/>
                    </a:cubicBezTo>
                    <a:close/>
                    <a:moveTo>
                      <a:pt x="19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7" y="29"/>
                      <a:pt x="30" y="27"/>
                      <a:pt x="30" y="21"/>
                    </a:cubicBezTo>
                    <a:cubicBezTo>
                      <a:pt x="30" y="16"/>
                      <a:pt x="27" y="14"/>
                      <a:pt x="19" y="14"/>
                    </a:cubicBezTo>
                    <a:close/>
                    <a:moveTo>
                      <a:pt x="20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30" y="62"/>
                      <a:pt x="34" y="59"/>
                      <a:pt x="34" y="52"/>
                    </a:cubicBezTo>
                    <a:cubicBezTo>
                      <a:pt x="34" y="46"/>
                      <a:pt x="30" y="43"/>
                      <a:pt x="20" y="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3776"/>
              <p:cNvSpPr/>
              <p:nvPr/>
            </p:nvSpPr>
            <p:spPr bwMode="auto">
              <a:xfrm>
                <a:off x="4357148" y="4940871"/>
                <a:ext cx="220116" cy="230177"/>
              </a:xfrm>
              <a:custGeom>
                <a:avLst/>
                <a:gdLst>
                  <a:gd name="T0" fmla="*/ 39 w 74"/>
                  <a:gd name="T1" fmla="*/ 77 h 77"/>
                  <a:gd name="T2" fmla="*/ 0 w 74"/>
                  <a:gd name="T3" fmla="*/ 38 h 77"/>
                  <a:gd name="T4" fmla="*/ 39 w 74"/>
                  <a:gd name="T5" fmla="*/ 0 h 77"/>
                  <a:gd name="T6" fmla="*/ 74 w 74"/>
                  <a:gd name="T7" fmla="*/ 23 h 77"/>
                  <a:gd name="T8" fmla="*/ 58 w 74"/>
                  <a:gd name="T9" fmla="*/ 23 h 77"/>
                  <a:gd name="T10" fmla="*/ 39 w 74"/>
                  <a:gd name="T11" fmla="*/ 13 h 77"/>
                  <a:gd name="T12" fmla="*/ 14 w 74"/>
                  <a:gd name="T13" fmla="*/ 38 h 77"/>
                  <a:gd name="T14" fmla="*/ 39 w 74"/>
                  <a:gd name="T15" fmla="*/ 64 h 77"/>
                  <a:gd name="T16" fmla="*/ 58 w 74"/>
                  <a:gd name="T17" fmla="*/ 55 h 77"/>
                  <a:gd name="T18" fmla="*/ 74 w 74"/>
                  <a:gd name="T19" fmla="*/ 55 h 77"/>
                  <a:gd name="T20" fmla="*/ 39 w 74"/>
                  <a:gd name="T21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7">
                    <a:moveTo>
                      <a:pt x="39" y="77"/>
                    </a:moveTo>
                    <a:cubicBezTo>
                      <a:pt x="18" y="77"/>
                      <a:pt x="0" y="60"/>
                      <a:pt x="0" y="38"/>
                    </a:cubicBezTo>
                    <a:cubicBezTo>
                      <a:pt x="0" y="17"/>
                      <a:pt x="17" y="0"/>
                      <a:pt x="39" y="0"/>
                    </a:cubicBezTo>
                    <a:cubicBezTo>
                      <a:pt x="54" y="0"/>
                      <a:pt x="67" y="8"/>
                      <a:pt x="74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3" y="16"/>
                      <a:pt x="48" y="13"/>
                      <a:pt x="39" y="13"/>
                    </a:cubicBezTo>
                    <a:cubicBezTo>
                      <a:pt x="25" y="13"/>
                      <a:pt x="14" y="24"/>
                      <a:pt x="14" y="38"/>
                    </a:cubicBezTo>
                    <a:cubicBezTo>
                      <a:pt x="14" y="52"/>
                      <a:pt x="25" y="64"/>
                      <a:pt x="39" y="64"/>
                    </a:cubicBezTo>
                    <a:cubicBezTo>
                      <a:pt x="46" y="64"/>
                      <a:pt x="52" y="61"/>
                      <a:pt x="58" y="55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68" y="69"/>
                      <a:pt x="55" y="77"/>
                      <a:pt x="39" y="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8470157" y="3209097"/>
            <a:ext cx="755938" cy="755938"/>
            <a:chOff x="8470157" y="3209097"/>
            <a:chExt cx="755938" cy="755938"/>
          </a:xfrm>
        </p:grpSpPr>
        <p:sp>
          <p:nvSpPr>
            <p:cNvPr id="29" name="Oval 3743"/>
            <p:cNvSpPr>
              <a:spLocks noChangeArrowheads="1"/>
            </p:cNvSpPr>
            <p:nvPr/>
          </p:nvSpPr>
          <p:spPr bwMode="auto">
            <a:xfrm>
              <a:off x="8470157" y="3209097"/>
              <a:ext cx="755938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1" name="组合 90"/>
            <p:cNvGrpSpPr/>
            <p:nvPr/>
          </p:nvGrpSpPr>
          <p:grpSpPr>
            <a:xfrm>
              <a:off x="8593421" y="3417263"/>
              <a:ext cx="509410" cy="339606"/>
              <a:chOff x="8609773" y="3176177"/>
              <a:chExt cx="509410" cy="339606"/>
            </a:xfrm>
          </p:grpSpPr>
          <p:sp>
            <p:nvSpPr>
              <p:cNvPr id="63" name="Freeform 3777"/>
              <p:cNvSpPr>
                <a:spLocks noEditPoints="1"/>
              </p:cNvSpPr>
              <p:nvPr/>
            </p:nvSpPr>
            <p:spPr bwMode="auto">
              <a:xfrm>
                <a:off x="8609773" y="3176177"/>
                <a:ext cx="509410" cy="339606"/>
              </a:xfrm>
              <a:custGeom>
                <a:avLst/>
                <a:gdLst>
                  <a:gd name="T0" fmla="*/ 0 w 405"/>
                  <a:gd name="T1" fmla="*/ 0 h 270"/>
                  <a:gd name="T2" fmla="*/ 0 w 405"/>
                  <a:gd name="T3" fmla="*/ 270 h 270"/>
                  <a:gd name="T4" fmla="*/ 405 w 405"/>
                  <a:gd name="T5" fmla="*/ 270 h 270"/>
                  <a:gd name="T6" fmla="*/ 405 w 405"/>
                  <a:gd name="T7" fmla="*/ 0 h 270"/>
                  <a:gd name="T8" fmla="*/ 0 w 405"/>
                  <a:gd name="T9" fmla="*/ 0 h 270"/>
                  <a:gd name="T10" fmla="*/ 379 w 405"/>
                  <a:gd name="T11" fmla="*/ 246 h 270"/>
                  <a:gd name="T12" fmla="*/ 26 w 405"/>
                  <a:gd name="T13" fmla="*/ 246 h 270"/>
                  <a:gd name="T14" fmla="*/ 26 w 405"/>
                  <a:gd name="T15" fmla="*/ 24 h 270"/>
                  <a:gd name="T16" fmla="*/ 379 w 405"/>
                  <a:gd name="T17" fmla="*/ 24 h 270"/>
                  <a:gd name="T18" fmla="*/ 379 w 405"/>
                  <a:gd name="T19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5" h="270">
                    <a:moveTo>
                      <a:pt x="0" y="0"/>
                    </a:moveTo>
                    <a:lnTo>
                      <a:pt x="0" y="270"/>
                    </a:lnTo>
                    <a:lnTo>
                      <a:pt x="405" y="270"/>
                    </a:lnTo>
                    <a:lnTo>
                      <a:pt x="405" y="0"/>
                    </a:lnTo>
                    <a:lnTo>
                      <a:pt x="0" y="0"/>
                    </a:lnTo>
                    <a:close/>
                    <a:moveTo>
                      <a:pt x="379" y="246"/>
                    </a:moveTo>
                    <a:lnTo>
                      <a:pt x="26" y="246"/>
                    </a:lnTo>
                    <a:lnTo>
                      <a:pt x="26" y="24"/>
                    </a:lnTo>
                    <a:lnTo>
                      <a:pt x="379" y="24"/>
                    </a:lnTo>
                    <a:lnTo>
                      <a:pt x="379" y="2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4" name="Freeform 3778"/>
              <p:cNvSpPr/>
              <p:nvPr/>
            </p:nvSpPr>
            <p:spPr bwMode="auto">
              <a:xfrm>
                <a:off x="8677694" y="3265481"/>
                <a:ext cx="47797" cy="152194"/>
              </a:xfrm>
              <a:custGeom>
                <a:avLst/>
                <a:gdLst>
                  <a:gd name="T0" fmla="*/ 17 w 38"/>
                  <a:gd name="T1" fmla="*/ 121 h 121"/>
                  <a:gd name="T2" fmla="*/ 17 w 38"/>
                  <a:gd name="T3" fmla="*/ 21 h 121"/>
                  <a:gd name="T4" fmla="*/ 0 w 38"/>
                  <a:gd name="T5" fmla="*/ 21 h 121"/>
                  <a:gd name="T6" fmla="*/ 0 w 38"/>
                  <a:gd name="T7" fmla="*/ 0 h 121"/>
                  <a:gd name="T8" fmla="*/ 38 w 38"/>
                  <a:gd name="T9" fmla="*/ 0 h 121"/>
                  <a:gd name="T10" fmla="*/ 38 w 38"/>
                  <a:gd name="T11" fmla="*/ 121 h 121"/>
                  <a:gd name="T12" fmla="*/ 17 w 38"/>
                  <a:gd name="T1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21">
                    <a:moveTo>
                      <a:pt x="17" y="121"/>
                    </a:moveTo>
                    <a:lnTo>
                      <a:pt x="17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21"/>
                    </a:lnTo>
                    <a:lnTo>
                      <a:pt x="17" y="12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5" name="Freeform 3779"/>
              <p:cNvSpPr/>
              <p:nvPr/>
            </p:nvSpPr>
            <p:spPr bwMode="auto">
              <a:xfrm>
                <a:off x="8773287" y="3315794"/>
                <a:ext cx="101882" cy="101882"/>
              </a:xfrm>
              <a:custGeom>
                <a:avLst/>
                <a:gdLst>
                  <a:gd name="T0" fmla="*/ 52 w 81"/>
                  <a:gd name="T1" fmla="*/ 52 h 81"/>
                  <a:gd name="T2" fmla="*/ 52 w 81"/>
                  <a:gd name="T3" fmla="*/ 81 h 81"/>
                  <a:gd name="T4" fmla="*/ 31 w 81"/>
                  <a:gd name="T5" fmla="*/ 81 h 81"/>
                  <a:gd name="T6" fmla="*/ 31 w 81"/>
                  <a:gd name="T7" fmla="*/ 52 h 81"/>
                  <a:gd name="T8" fmla="*/ 0 w 81"/>
                  <a:gd name="T9" fmla="*/ 52 h 81"/>
                  <a:gd name="T10" fmla="*/ 0 w 81"/>
                  <a:gd name="T11" fmla="*/ 29 h 81"/>
                  <a:gd name="T12" fmla="*/ 31 w 81"/>
                  <a:gd name="T13" fmla="*/ 29 h 81"/>
                  <a:gd name="T14" fmla="*/ 31 w 81"/>
                  <a:gd name="T15" fmla="*/ 0 h 81"/>
                  <a:gd name="T16" fmla="*/ 52 w 81"/>
                  <a:gd name="T17" fmla="*/ 0 h 81"/>
                  <a:gd name="T18" fmla="*/ 52 w 81"/>
                  <a:gd name="T19" fmla="*/ 29 h 81"/>
                  <a:gd name="T20" fmla="*/ 81 w 81"/>
                  <a:gd name="T21" fmla="*/ 29 h 81"/>
                  <a:gd name="T22" fmla="*/ 81 w 81"/>
                  <a:gd name="T23" fmla="*/ 52 h 81"/>
                  <a:gd name="T24" fmla="*/ 52 w 81"/>
                  <a:gd name="T25" fmla="*/ 5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52" y="52"/>
                    </a:moveTo>
                    <a:lnTo>
                      <a:pt x="52" y="81"/>
                    </a:lnTo>
                    <a:lnTo>
                      <a:pt x="31" y="81"/>
                    </a:lnTo>
                    <a:lnTo>
                      <a:pt x="31" y="52"/>
                    </a:lnTo>
                    <a:lnTo>
                      <a:pt x="0" y="52"/>
                    </a:lnTo>
                    <a:lnTo>
                      <a:pt x="0" y="29"/>
                    </a:lnTo>
                    <a:lnTo>
                      <a:pt x="31" y="29"/>
                    </a:lnTo>
                    <a:lnTo>
                      <a:pt x="31" y="0"/>
                    </a:lnTo>
                    <a:lnTo>
                      <a:pt x="52" y="0"/>
                    </a:lnTo>
                    <a:lnTo>
                      <a:pt x="52" y="29"/>
                    </a:lnTo>
                    <a:lnTo>
                      <a:pt x="81" y="29"/>
                    </a:lnTo>
                    <a:lnTo>
                      <a:pt x="81" y="52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6" name="Freeform 3780"/>
              <p:cNvSpPr/>
              <p:nvPr/>
            </p:nvSpPr>
            <p:spPr bwMode="auto">
              <a:xfrm>
                <a:off x="8951895" y="3262965"/>
                <a:ext cx="74142" cy="154710"/>
              </a:xfrm>
              <a:custGeom>
                <a:avLst/>
                <a:gdLst>
                  <a:gd name="T0" fmla="*/ 24 w 34"/>
                  <a:gd name="T1" fmla="*/ 34 h 52"/>
                  <a:gd name="T2" fmla="*/ 13 w 34"/>
                  <a:gd name="T3" fmla="*/ 44 h 52"/>
                  <a:gd name="T4" fmla="*/ 34 w 34"/>
                  <a:gd name="T5" fmla="*/ 44 h 52"/>
                  <a:gd name="T6" fmla="*/ 34 w 34"/>
                  <a:gd name="T7" fmla="*/ 52 h 52"/>
                  <a:gd name="T8" fmla="*/ 0 w 34"/>
                  <a:gd name="T9" fmla="*/ 52 h 52"/>
                  <a:gd name="T10" fmla="*/ 0 w 34"/>
                  <a:gd name="T11" fmla="*/ 44 h 52"/>
                  <a:gd name="T12" fmla="*/ 19 w 34"/>
                  <a:gd name="T13" fmla="*/ 27 h 52"/>
                  <a:gd name="T14" fmla="*/ 25 w 34"/>
                  <a:gd name="T15" fmla="*/ 17 h 52"/>
                  <a:gd name="T16" fmla="*/ 17 w 34"/>
                  <a:gd name="T17" fmla="*/ 9 h 52"/>
                  <a:gd name="T18" fmla="*/ 9 w 34"/>
                  <a:gd name="T19" fmla="*/ 19 h 52"/>
                  <a:gd name="T20" fmla="*/ 0 w 34"/>
                  <a:gd name="T21" fmla="*/ 19 h 52"/>
                  <a:gd name="T22" fmla="*/ 17 w 34"/>
                  <a:gd name="T23" fmla="*/ 0 h 52"/>
                  <a:gd name="T24" fmla="*/ 34 w 34"/>
                  <a:gd name="T25" fmla="*/ 17 h 52"/>
                  <a:gd name="T26" fmla="*/ 24 w 34"/>
                  <a:gd name="T27" fmla="*/ 3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24" y="34"/>
                    </a:moveTo>
                    <a:cubicBezTo>
                      <a:pt x="13" y="44"/>
                      <a:pt x="13" y="44"/>
                      <a:pt x="13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3" y="23"/>
                      <a:pt x="25" y="20"/>
                      <a:pt x="25" y="17"/>
                    </a:cubicBezTo>
                    <a:cubicBezTo>
                      <a:pt x="25" y="12"/>
                      <a:pt x="21" y="9"/>
                      <a:pt x="17" y="9"/>
                    </a:cubicBezTo>
                    <a:cubicBezTo>
                      <a:pt x="12" y="9"/>
                      <a:pt x="9" y="13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7" y="0"/>
                      <a:pt x="34" y="7"/>
                      <a:pt x="34" y="17"/>
                    </a:cubicBezTo>
                    <a:cubicBezTo>
                      <a:pt x="34" y="23"/>
                      <a:pt x="32" y="27"/>
                      <a:pt x="24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5" name="组合 104"/>
          <p:cNvGrpSpPr/>
          <p:nvPr/>
        </p:nvGrpSpPr>
        <p:grpSpPr>
          <a:xfrm>
            <a:off x="3631397" y="3674484"/>
            <a:ext cx="758455" cy="755938"/>
            <a:chOff x="3631397" y="3674484"/>
            <a:chExt cx="758455" cy="755938"/>
          </a:xfrm>
        </p:grpSpPr>
        <p:sp>
          <p:nvSpPr>
            <p:cNvPr id="17" name="Oval 3731"/>
            <p:cNvSpPr>
              <a:spLocks noChangeArrowheads="1"/>
            </p:cNvSpPr>
            <p:nvPr/>
          </p:nvSpPr>
          <p:spPr bwMode="auto">
            <a:xfrm>
              <a:off x="3631397" y="3674484"/>
              <a:ext cx="758455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690514" y="3895228"/>
              <a:ext cx="640221" cy="314450"/>
              <a:chOff x="3675420" y="3667978"/>
              <a:chExt cx="640221" cy="314450"/>
            </a:xfrm>
          </p:grpSpPr>
          <p:sp>
            <p:nvSpPr>
              <p:cNvPr id="72" name="Freeform 3786"/>
              <p:cNvSpPr/>
              <p:nvPr/>
            </p:nvSpPr>
            <p:spPr bwMode="auto">
              <a:xfrm>
                <a:off x="3806231" y="3818914"/>
                <a:ext cx="381114" cy="163514"/>
              </a:xfrm>
              <a:custGeom>
                <a:avLst/>
                <a:gdLst>
                  <a:gd name="T0" fmla="*/ 63 w 128"/>
                  <a:gd name="T1" fmla="*/ 0 h 55"/>
                  <a:gd name="T2" fmla="*/ 0 w 128"/>
                  <a:gd name="T3" fmla="*/ 9 h 55"/>
                  <a:gd name="T4" fmla="*/ 0 w 128"/>
                  <a:gd name="T5" fmla="*/ 55 h 55"/>
                  <a:gd name="T6" fmla="*/ 64 w 128"/>
                  <a:gd name="T7" fmla="*/ 47 h 55"/>
                  <a:gd name="T8" fmla="*/ 64 w 128"/>
                  <a:gd name="T9" fmla="*/ 47 h 55"/>
                  <a:gd name="T10" fmla="*/ 117 w 128"/>
                  <a:gd name="T11" fmla="*/ 53 h 55"/>
                  <a:gd name="T12" fmla="*/ 128 w 128"/>
                  <a:gd name="T13" fmla="*/ 55 h 55"/>
                  <a:gd name="T14" fmla="*/ 128 w 128"/>
                  <a:gd name="T15" fmla="*/ 55 h 55"/>
                  <a:gd name="T16" fmla="*/ 128 w 128"/>
                  <a:gd name="T17" fmla="*/ 9 h 55"/>
                  <a:gd name="T18" fmla="*/ 128 w 128"/>
                  <a:gd name="T19" fmla="*/ 9 h 55"/>
                  <a:gd name="T20" fmla="*/ 121 w 128"/>
                  <a:gd name="T21" fmla="*/ 7 h 55"/>
                  <a:gd name="T22" fmla="*/ 63 w 128"/>
                  <a:gd name="T2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55">
                    <a:moveTo>
                      <a:pt x="63" y="0"/>
                    </a:moveTo>
                    <a:cubicBezTo>
                      <a:pt x="22" y="0"/>
                      <a:pt x="0" y="9"/>
                      <a:pt x="0" y="9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31" y="47"/>
                      <a:pt x="64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85" y="47"/>
                      <a:pt x="105" y="50"/>
                      <a:pt x="117" y="53"/>
                    </a:cubicBezTo>
                    <a:cubicBezTo>
                      <a:pt x="124" y="54"/>
                      <a:pt x="128" y="55"/>
                      <a:pt x="128" y="55"/>
                    </a:cubicBezTo>
                    <a:cubicBezTo>
                      <a:pt x="128" y="55"/>
                      <a:pt x="128" y="55"/>
                      <a:pt x="128" y="55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5" y="8"/>
                      <a:pt x="121" y="7"/>
                    </a:cubicBezTo>
                    <a:cubicBezTo>
                      <a:pt x="111" y="4"/>
                      <a:pt x="91" y="0"/>
                      <a:pt x="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3" name="Freeform 3787"/>
              <p:cNvSpPr/>
              <p:nvPr/>
            </p:nvSpPr>
            <p:spPr bwMode="auto">
              <a:xfrm>
                <a:off x="3675420" y="3667978"/>
                <a:ext cx="640221" cy="303130"/>
              </a:xfrm>
              <a:custGeom>
                <a:avLst/>
                <a:gdLst>
                  <a:gd name="T0" fmla="*/ 193 w 215"/>
                  <a:gd name="T1" fmla="*/ 84 h 102"/>
                  <a:gd name="T2" fmla="*/ 192 w 215"/>
                  <a:gd name="T3" fmla="*/ 81 h 102"/>
                  <a:gd name="T4" fmla="*/ 192 w 215"/>
                  <a:gd name="T5" fmla="*/ 78 h 102"/>
                  <a:gd name="T6" fmla="*/ 193 w 215"/>
                  <a:gd name="T7" fmla="*/ 75 h 102"/>
                  <a:gd name="T8" fmla="*/ 191 w 215"/>
                  <a:gd name="T9" fmla="*/ 72 h 102"/>
                  <a:gd name="T10" fmla="*/ 191 w 215"/>
                  <a:gd name="T11" fmla="*/ 58 h 102"/>
                  <a:gd name="T12" fmla="*/ 215 w 215"/>
                  <a:gd name="T13" fmla="*/ 48 h 102"/>
                  <a:gd name="T14" fmla="*/ 191 w 215"/>
                  <a:gd name="T15" fmla="*/ 37 h 102"/>
                  <a:gd name="T16" fmla="*/ 190 w 215"/>
                  <a:gd name="T17" fmla="*/ 36 h 102"/>
                  <a:gd name="T18" fmla="*/ 189 w 215"/>
                  <a:gd name="T19" fmla="*/ 36 h 102"/>
                  <a:gd name="T20" fmla="*/ 108 w 215"/>
                  <a:gd name="T21" fmla="*/ 0 h 102"/>
                  <a:gd name="T22" fmla="*/ 0 w 215"/>
                  <a:gd name="T23" fmla="*/ 48 h 102"/>
                  <a:gd name="T24" fmla="*/ 37 w 215"/>
                  <a:gd name="T25" fmla="*/ 64 h 102"/>
                  <a:gd name="T26" fmla="*/ 37 w 215"/>
                  <a:gd name="T27" fmla="*/ 58 h 102"/>
                  <a:gd name="T28" fmla="*/ 107 w 215"/>
                  <a:gd name="T29" fmla="*/ 48 h 102"/>
                  <a:gd name="T30" fmla="*/ 171 w 215"/>
                  <a:gd name="T31" fmla="*/ 56 h 102"/>
                  <a:gd name="T32" fmla="*/ 179 w 215"/>
                  <a:gd name="T33" fmla="*/ 58 h 102"/>
                  <a:gd name="T34" fmla="*/ 179 w 215"/>
                  <a:gd name="T35" fmla="*/ 58 h 102"/>
                  <a:gd name="T36" fmla="*/ 179 w 215"/>
                  <a:gd name="T37" fmla="*/ 64 h 102"/>
                  <a:gd name="T38" fmla="*/ 189 w 215"/>
                  <a:gd name="T39" fmla="*/ 59 h 102"/>
                  <a:gd name="T40" fmla="*/ 189 w 215"/>
                  <a:gd name="T41" fmla="*/ 72 h 102"/>
                  <a:gd name="T42" fmla="*/ 187 w 215"/>
                  <a:gd name="T43" fmla="*/ 75 h 102"/>
                  <a:gd name="T44" fmla="*/ 188 w 215"/>
                  <a:gd name="T45" fmla="*/ 78 h 102"/>
                  <a:gd name="T46" fmla="*/ 188 w 215"/>
                  <a:gd name="T47" fmla="*/ 81 h 102"/>
                  <a:gd name="T48" fmla="*/ 187 w 215"/>
                  <a:gd name="T49" fmla="*/ 84 h 102"/>
                  <a:gd name="T50" fmla="*/ 184 w 215"/>
                  <a:gd name="T51" fmla="*/ 97 h 102"/>
                  <a:gd name="T52" fmla="*/ 190 w 215"/>
                  <a:gd name="T53" fmla="*/ 102 h 102"/>
                  <a:gd name="T54" fmla="*/ 190 w 215"/>
                  <a:gd name="T55" fmla="*/ 102 h 102"/>
                  <a:gd name="T56" fmla="*/ 190 w 215"/>
                  <a:gd name="T57" fmla="*/ 102 h 102"/>
                  <a:gd name="T58" fmla="*/ 196 w 215"/>
                  <a:gd name="T59" fmla="*/ 97 h 102"/>
                  <a:gd name="T60" fmla="*/ 193 w 215"/>
                  <a:gd name="T61" fmla="*/ 8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" h="102">
                    <a:moveTo>
                      <a:pt x="193" y="84"/>
                    </a:moveTo>
                    <a:cubicBezTo>
                      <a:pt x="193" y="83"/>
                      <a:pt x="193" y="82"/>
                      <a:pt x="192" y="81"/>
                    </a:cubicBezTo>
                    <a:cubicBezTo>
                      <a:pt x="192" y="78"/>
                      <a:pt x="192" y="78"/>
                      <a:pt x="192" y="78"/>
                    </a:cubicBezTo>
                    <a:cubicBezTo>
                      <a:pt x="193" y="78"/>
                      <a:pt x="193" y="76"/>
                      <a:pt x="193" y="75"/>
                    </a:cubicBezTo>
                    <a:cubicBezTo>
                      <a:pt x="193" y="74"/>
                      <a:pt x="192" y="72"/>
                      <a:pt x="191" y="72"/>
                    </a:cubicBezTo>
                    <a:cubicBezTo>
                      <a:pt x="191" y="58"/>
                      <a:pt x="191" y="58"/>
                      <a:pt x="191" y="58"/>
                    </a:cubicBezTo>
                    <a:cubicBezTo>
                      <a:pt x="215" y="48"/>
                      <a:pt x="215" y="48"/>
                      <a:pt x="215" y="48"/>
                    </a:cubicBezTo>
                    <a:cubicBezTo>
                      <a:pt x="191" y="37"/>
                      <a:pt x="191" y="37"/>
                      <a:pt x="191" y="37"/>
                    </a:cubicBezTo>
                    <a:cubicBezTo>
                      <a:pt x="191" y="36"/>
                      <a:pt x="190" y="36"/>
                      <a:pt x="190" y="36"/>
                    </a:cubicBezTo>
                    <a:cubicBezTo>
                      <a:pt x="190" y="36"/>
                      <a:pt x="190" y="36"/>
                      <a:pt x="189" y="36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8"/>
                      <a:pt x="62" y="48"/>
                      <a:pt x="107" y="48"/>
                    </a:cubicBezTo>
                    <a:cubicBezTo>
                      <a:pt x="138" y="48"/>
                      <a:pt x="160" y="53"/>
                      <a:pt x="171" y="56"/>
                    </a:cubicBezTo>
                    <a:cubicBezTo>
                      <a:pt x="176" y="57"/>
                      <a:pt x="179" y="58"/>
                      <a:pt x="179" y="58"/>
                    </a:cubicBezTo>
                    <a:cubicBezTo>
                      <a:pt x="179" y="58"/>
                      <a:pt x="179" y="58"/>
                      <a:pt x="179" y="58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89" y="59"/>
                      <a:pt x="189" y="59"/>
                      <a:pt x="189" y="59"/>
                    </a:cubicBezTo>
                    <a:cubicBezTo>
                      <a:pt x="189" y="72"/>
                      <a:pt x="189" y="72"/>
                      <a:pt x="189" y="72"/>
                    </a:cubicBezTo>
                    <a:cubicBezTo>
                      <a:pt x="188" y="72"/>
                      <a:pt x="187" y="74"/>
                      <a:pt x="187" y="75"/>
                    </a:cubicBezTo>
                    <a:cubicBezTo>
                      <a:pt x="187" y="76"/>
                      <a:pt x="187" y="78"/>
                      <a:pt x="188" y="78"/>
                    </a:cubicBezTo>
                    <a:cubicBezTo>
                      <a:pt x="188" y="81"/>
                      <a:pt x="188" y="81"/>
                      <a:pt x="188" y="81"/>
                    </a:cubicBezTo>
                    <a:cubicBezTo>
                      <a:pt x="187" y="82"/>
                      <a:pt x="187" y="83"/>
                      <a:pt x="187" y="84"/>
                    </a:cubicBezTo>
                    <a:cubicBezTo>
                      <a:pt x="186" y="93"/>
                      <a:pt x="185" y="96"/>
                      <a:pt x="184" y="97"/>
                    </a:cubicBezTo>
                    <a:cubicBezTo>
                      <a:pt x="184" y="99"/>
                      <a:pt x="186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4" y="102"/>
                      <a:pt x="196" y="99"/>
                      <a:pt x="196" y="97"/>
                    </a:cubicBezTo>
                    <a:cubicBezTo>
                      <a:pt x="194" y="96"/>
                      <a:pt x="194" y="93"/>
                      <a:pt x="193" y="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771641" y="384294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28783" y="453728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8783" y="339416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8783" y="232655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1641" y="280155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71641" y="501324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itle 20"/>
          <p:cNvSpPr txBox="1"/>
          <p:nvPr/>
        </p:nvSpPr>
        <p:spPr>
          <a:xfrm>
            <a:off x="8906914" y="2078316"/>
            <a:ext cx="177093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itle 20"/>
          <p:cNvSpPr txBox="1"/>
          <p:nvPr/>
        </p:nvSpPr>
        <p:spPr>
          <a:xfrm>
            <a:off x="9592722" y="3263610"/>
            <a:ext cx="1740271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itle 20"/>
          <p:cNvSpPr txBox="1"/>
          <p:nvPr/>
        </p:nvSpPr>
        <p:spPr>
          <a:xfrm>
            <a:off x="9072992" y="4363169"/>
            <a:ext cx="172091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itle 20"/>
          <p:cNvSpPr txBox="1"/>
          <p:nvPr/>
        </p:nvSpPr>
        <p:spPr>
          <a:xfrm>
            <a:off x="2279897" y="2570624"/>
            <a:ext cx="1691106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itle 20"/>
          <p:cNvSpPr txBox="1"/>
          <p:nvPr/>
        </p:nvSpPr>
        <p:spPr>
          <a:xfrm>
            <a:off x="1592504" y="3755917"/>
            <a:ext cx="1746675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itle 20"/>
          <p:cNvSpPr txBox="1"/>
          <p:nvPr/>
        </p:nvSpPr>
        <p:spPr>
          <a:xfrm>
            <a:off x="1947345" y="4855478"/>
            <a:ext cx="1859324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1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 flipV="1">
            <a:off x="0" y="0"/>
            <a:ext cx="8827635" cy="7239348"/>
          </a:xfrm>
          <a:custGeom>
            <a:avLst/>
            <a:gdLst>
              <a:gd name="T0" fmla="*/ 1718 w 2829"/>
              <a:gd name="T1" fmla="*/ 0 h 2320"/>
              <a:gd name="T2" fmla="*/ 2829 w 2829"/>
              <a:gd name="T3" fmla="*/ 0 h 2320"/>
              <a:gd name="T4" fmla="*/ 1111 w 2829"/>
              <a:gd name="T5" fmla="*/ 2320 h 2320"/>
              <a:gd name="T6" fmla="*/ 0 w 2829"/>
              <a:gd name="T7" fmla="*/ 2320 h 2320"/>
              <a:gd name="T8" fmla="*/ 1718 w 2829"/>
              <a:gd name="T9" fmla="*/ 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9" h="2320">
                <a:moveTo>
                  <a:pt x="1718" y="0"/>
                </a:moveTo>
                <a:lnTo>
                  <a:pt x="2829" y="0"/>
                </a:lnTo>
                <a:lnTo>
                  <a:pt x="1111" y="2320"/>
                </a:lnTo>
                <a:lnTo>
                  <a:pt x="0" y="2320"/>
                </a:lnTo>
                <a:lnTo>
                  <a:pt x="171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3739025" y="3270465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67265" y="2815071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70166" y="2630028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1012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7812869" y="3099693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7" name="文本占位符 6"/>
          <p:cNvSpPr txBox="1"/>
          <p:nvPr>
            <p:custDataLst>
              <p:tags r:id="rId6"/>
            </p:custDataLst>
          </p:nvPr>
        </p:nvSpPr>
        <p:spPr>
          <a:xfrm>
            <a:off x="7812869" y="3676898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 flipV="1">
            <a:off x="6357367" y="4591841"/>
            <a:ext cx="4393165" cy="2647507"/>
          </a:xfrm>
          <a:custGeom>
            <a:avLst/>
            <a:gdLst>
              <a:gd name="T0" fmla="*/ 0 w 1968"/>
              <a:gd name="T1" fmla="*/ 0 h 1186"/>
              <a:gd name="T2" fmla="*/ 1110 w 1968"/>
              <a:gd name="T3" fmla="*/ 0 h 1186"/>
              <a:gd name="T4" fmla="*/ 1968 w 1968"/>
              <a:gd name="T5" fmla="*/ 1186 h 1186"/>
              <a:gd name="T6" fmla="*/ 857 w 1968"/>
              <a:gd name="T7" fmla="*/ 1186 h 1186"/>
              <a:gd name="T8" fmla="*/ 0 w 1968"/>
              <a:gd name="T9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186">
                <a:moveTo>
                  <a:pt x="0" y="0"/>
                </a:moveTo>
                <a:lnTo>
                  <a:pt x="1110" y="0"/>
                </a:lnTo>
                <a:lnTo>
                  <a:pt x="1968" y="1186"/>
                </a:lnTo>
                <a:lnTo>
                  <a:pt x="857" y="1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052" grpId="0"/>
      <p:bldP spid="2053" grpId="0"/>
      <p:bldP spid="6" grpId="0"/>
      <p:bldP spid="7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752319"/>
            <a:ext cx="7941543" cy="4420801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00079" y="2029182"/>
            <a:ext cx="5245872" cy="14620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085559" y="4345990"/>
            <a:ext cx="3960391" cy="498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085559" y="4898321"/>
            <a:ext cx="3960391" cy="11079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7149455" y="2206226"/>
            <a:ext cx="4608512" cy="92333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8"/>
            <a:ext cx="2541032" cy="870320"/>
            <a:chOff x="8451509" y="2034687"/>
            <a:chExt cx="3254568" cy="825279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846179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3"/>
            <a:ext cx="2496908" cy="870320"/>
            <a:chOff x="8508022" y="2034687"/>
            <a:chExt cx="3198055" cy="825279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84618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5"/>
            <a:ext cx="2496909" cy="870319"/>
            <a:chOff x="8508022" y="2034687"/>
            <a:chExt cx="3198055" cy="825280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846179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8"/>
            <a:ext cx="2522171" cy="870320"/>
            <a:chOff x="8475665" y="2034687"/>
            <a:chExt cx="3230412" cy="825279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909828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355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355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 flipV="1">
            <a:off x="0" y="0"/>
            <a:ext cx="8827635" cy="7239348"/>
          </a:xfrm>
          <a:custGeom>
            <a:avLst/>
            <a:gdLst>
              <a:gd name="T0" fmla="*/ 1718 w 2829"/>
              <a:gd name="T1" fmla="*/ 0 h 2320"/>
              <a:gd name="T2" fmla="*/ 2829 w 2829"/>
              <a:gd name="T3" fmla="*/ 0 h 2320"/>
              <a:gd name="T4" fmla="*/ 1111 w 2829"/>
              <a:gd name="T5" fmla="*/ 2320 h 2320"/>
              <a:gd name="T6" fmla="*/ 0 w 2829"/>
              <a:gd name="T7" fmla="*/ 2320 h 2320"/>
              <a:gd name="T8" fmla="*/ 1718 w 2829"/>
              <a:gd name="T9" fmla="*/ 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9" h="2320">
                <a:moveTo>
                  <a:pt x="1718" y="0"/>
                </a:moveTo>
                <a:lnTo>
                  <a:pt x="2829" y="0"/>
                </a:lnTo>
                <a:lnTo>
                  <a:pt x="1111" y="2320"/>
                </a:lnTo>
                <a:lnTo>
                  <a:pt x="0" y="2320"/>
                </a:lnTo>
                <a:lnTo>
                  <a:pt x="171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3739025" y="3270465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67265" y="2815071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70166" y="2630028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1012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7812869" y="3099693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</a:t>
            </a:r>
            <a:r>
              <a:rPr lang="zh-CN" altLang="en-US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工作计划</a:t>
            </a:r>
          </a:p>
        </p:txBody>
      </p:sp>
      <p:sp>
        <p:nvSpPr>
          <p:cNvPr id="7" name="文本占位符 6"/>
          <p:cNvSpPr txBox="1"/>
          <p:nvPr>
            <p:custDataLst>
              <p:tags r:id="rId6"/>
            </p:custDataLst>
          </p:nvPr>
        </p:nvSpPr>
        <p:spPr>
          <a:xfrm>
            <a:off x="7812869" y="3676898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 flipV="1">
            <a:off x="6357367" y="4591841"/>
            <a:ext cx="4393165" cy="2647507"/>
          </a:xfrm>
          <a:custGeom>
            <a:avLst/>
            <a:gdLst>
              <a:gd name="T0" fmla="*/ 0 w 1968"/>
              <a:gd name="T1" fmla="*/ 0 h 1186"/>
              <a:gd name="T2" fmla="*/ 1110 w 1968"/>
              <a:gd name="T3" fmla="*/ 0 h 1186"/>
              <a:gd name="T4" fmla="*/ 1968 w 1968"/>
              <a:gd name="T5" fmla="*/ 1186 h 1186"/>
              <a:gd name="T6" fmla="*/ 857 w 1968"/>
              <a:gd name="T7" fmla="*/ 1186 h 1186"/>
              <a:gd name="T8" fmla="*/ 0 w 1968"/>
              <a:gd name="T9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186">
                <a:moveTo>
                  <a:pt x="0" y="0"/>
                </a:moveTo>
                <a:lnTo>
                  <a:pt x="1110" y="0"/>
                </a:lnTo>
                <a:lnTo>
                  <a:pt x="1968" y="1186"/>
                </a:lnTo>
                <a:lnTo>
                  <a:pt x="857" y="1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052" grpId="0"/>
      <p:bldP spid="2053" grpId="0"/>
      <p:bldP spid="6" grpId="0"/>
      <p:bldP spid="7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 descr="bigstock-Part-of-body-of-business-man-w-50977628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1414239" y="1735138"/>
            <a:ext cx="3317875" cy="2313799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6" name="Rectangle 5"/>
          <p:cNvSpPr/>
          <p:nvPr/>
        </p:nvSpPr>
        <p:spPr>
          <a:xfrm>
            <a:off x="4770688" y="1735835"/>
            <a:ext cx="3317375" cy="23125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6637" y="1735835"/>
            <a:ext cx="3317375" cy="23125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 Placeholder 32"/>
          <p:cNvSpPr txBox="1"/>
          <p:nvPr/>
        </p:nvSpPr>
        <p:spPr>
          <a:xfrm>
            <a:off x="5083216" y="2454909"/>
            <a:ext cx="2680182" cy="121764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05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105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05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Placeholder 33"/>
          <p:cNvSpPr txBox="1"/>
          <p:nvPr/>
        </p:nvSpPr>
        <p:spPr>
          <a:xfrm>
            <a:off x="5083216" y="2130501"/>
            <a:ext cx="2680182" cy="2109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37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37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 Placeholder 32"/>
          <p:cNvSpPr txBox="1"/>
          <p:nvPr/>
        </p:nvSpPr>
        <p:spPr>
          <a:xfrm>
            <a:off x="8273143" y="1958514"/>
            <a:ext cx="3001764" cy="1867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8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8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13" name="Text Placeholder 32"/>
          <p:cNvSpPr txBox="1"/>
          <p:nvPr/>
        </p:nvSpPr>
        <p:spPr>
          <a:xfrm>
            <a:off x="1414738" y="4846665"/>
            <a:ext cx="530267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54504" y="4541540"/>
            <a:ext cx="617788" cy="6177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68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68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32"/>
          <p:cNvSpPr txBox="1"/>
          <p:nvPr/>
        </p:nvSpPr>
        <p:spPr>
          <a:xfrm>
            <a:off x="8278566" y="4774863"/>
            <a:ext cx="316544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Placeholder 33"/>
          <p:cNvSpPr txBox="1"/>
          <p:nvPr/>
        </p:nvSpPr>
        <p:spPr>
          <a:xfrm>
            <a:off x="8273143" y="4494840"/>
            <a:ext cx="2464953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454504" y="5582206"/>
            <a:ext cx="617788" cy="6177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AU" sz="1685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68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8278566" y="5815529"/>
            <a:ext cx="316544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3"/>
          <p:cNvSpPr txBox="1"/>
          <p:nvPr/>
        </p:nvSpPr>
        <p:spPr>
          <a:xfrm>
            <a:off x="8273143" y="5535506"/>
            <a:ext cx="2464953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32"/>
          <p:cNvSpPr txBox="1"/>
          <p:nvPr/>
        </p:nvSpPr>
        <p:spPr>
          <a:xfrm>
            <a:off x="1414738" y="4454749"/>
            <a:ext cx="4718902" cy="3231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23" grpId="0" animBg="1"/>
      <p:bldP spid="24" grpId="0"/>
      <p:bldP spid="25" grpId="0"/>
      <p:bldP spid="26" grpId="0" animBg="1"/>
      <p:bldP spid="27" grpId="0"/>
      <p:bldP spid="28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H_Others_1"/>
          <p:cNvSpPr txBox="1"/>
          <p:nvPr>
            <p:custDataLst>
              <p:tags r:id="rId2"/>
            </p:custDataLst>
          </p:nvPr>
        </p:nvSpPr>
        <p:spPr>
          <a:xfrm>
            <a:off x="1151168" y="1429090"/>
            <a:ext cx="2430232" cy="10156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6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Others_2"/>
          <p:cNvSpPr txBox="1"/>
          <p:nvPr>
            <p:custDataLst>
              <p:tags r:id="rId3"/>
            </p:custDataLst>
          </p:nvPr>
        </p:nvSpPr>
        <p:spPr>
          <a:xfrm>
            <a:off x="1163441" y="2444751"/>
            <a:ext cx="240568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541567" y="2060412"/>
            <a:ext cx="6315176" cy="5178936"/>
          </a:xfrm>
          <a:custGeom>
            <a:avLst/>
            <a:gdLst>
              <a:gd name="T0" fmla="*/ 1718 w 2829"/>
              <a:gd name="T1" fmla="*/ 0 h 2320"/>
              <a:gd name="T2" fmla="*/ 2829 w 2829"/>
              <a:gd name="T3" fmla="*/ 0 h 2320"/>
              <a:gd name="T4" fmla="*/ 1111 w 2829"/>
              <a:gd name="T5" fmla="*/ 2320 h 2320"/>
              <a:gd name="T6" fmla="*/ 0 w 2829"/>
              <a:gd name="T7" fmla="*/ 2320 h 2320"/>
              <a:gd name="T8" fmla="*/ 1718 w 2829"/>
              <a:gd name="T9" fmla="*/ 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9" h="2320">
                <a:moveTo>
                  <a:pt x="1718" y="0"/>
                </a:moveTo>
                <a:lnTo>
                  <a:pt x="2829" y="0"/>
                </a:lnTo>
                <a:lnTo>
                  <a:pt x="1111" y="2320"/>
                </a:lnTo>
                <a:lnTo>
                  <a:pt x="0" y="2320"/>
                </a:lnTo>
                <a:lnTo>
                  <a:pt x="171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2887714" y="2232"/>
            <a:ext cx="3969028" cy="2058180"/>
          </a:xfrm>
          <a:custGeom>
            <a:avLst/>
            <a:gdLst>
              <a:gd name="T0" fmla="*/ 0 w 1778"/>
              <a:gd name="T1" fmla="*/ 0 h 922"/>
              <a:gd name="T2" fmla="*/ 1111 w 1778"/>
              <a:gd name="T3" fmla="*/ 0 h 922"/>
              <a:gd name="T4" fmla="*/ 1778 w 1778"/>
              <a:gd name="T5" fmla="*/ 922 h 922"/>
              <a:gd name="T6" fmla="*/ 667 w 1778"/>
              <a:gd name="T7" fmla="*/ 922 h 922"/>
              <a:gd name="T8" fmla="*/ 0 w 1778"/>
              <a:gd name="T9" fmla="*/ 0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8" h="922">
                <a:moveTo>
                  <a:pt x="0" y="0"/>
                </a:moveTo>
                <a:lnTo>
                  <a:pt x="1111" y="0"/>
                </a:lnTo>
                <a:lnTo>
                  <a:pt x="1778" y="922"/>
                </a:lnTo>
                <a:lnTo>
                  <a:pt x="667" y="9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2" name="MH_Other_1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7376628" y="2432180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7376628" y="3439082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7376628" y="4445984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376628" y="5452886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" name="MH_Text_1"/>
          <p:cNvSpPr/>
          <p:nvPr>
            <p:custDataLst>
              <p:tags r:id="rId8"/>
            </p:custDataLst>
          </p:nvPr>
        </p:nvSpPr>
        <p:spPr>
          <a:xfrm>
            <a:off x="8335119" y="2438237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9"/>
            </p:custDataLst>
          </p:nvPr>
        </p:nvSpPr>
        <p:spPr>
          <a:xfrm>
            <a:off x="8335119" y="3445139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10"/>
            </p:custDataLst>
          </p:nvPr>
        </p:nvSpPr>
        <p:spPr>
          <a:xfrm>
            <a:off x="8335119" y="4452041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11"/>
            </p:custDataLst>
          </p:nvPr>
        </p:nvSpPr>
        <p:spPr>
          <a:xfrm>
            <a:off x="8335119" y="5458943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5" grpId="0" animBg="1"/>
      <p:bldP spid="18" grpId="0" animBg="1"/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09724" y="2135103"/>
            <a:ext cx="2439306" cy="4405374"/>
            <a:chOff x="4665731" y="1530069"/>
            <a:chExt cx="2860538" cy="5166121"/>
          </a:xfrm>
        </p:grpSpPr>
        <p:sp>
          <p:nvSpPr>
            <p:cNvPr id="6" name="Freeform 5"/>
            <p:cNvSpPr/>
            <p:nvPr/>
          </p:nvSpPr>
          <p:spPr bwMode="auto">
            <a:xfrm>
              <a:off x="4766273" y="3343781"/>
              <a:ext cx="1694440" cy="1760483"/>
            </a:xfrm>
            <a:custGeom>
              <a:avLst/>
              <a:gdLst>
                <a:gd name="T0" fmla="*/ 727 w 727"/>
                <a:gd name="T1" fmla="*/ 559 h 755"/>
                <a:gd name="T2" fmla="*/ 553 w 727"/>
                <a:gd name="T3" fmla="*/ 525 h 755"/>
                <a:gd name="T4" fmla="*/ 326 w 727"/>
                <a:gd name="T5" fmla="*/ 313 h 755"/>
                <a:gd name="T6" fmla="*/ 403 w 727"/>
                <a:gd name="T7" fmla="*/ 310 h 755"/>
                <a:gd name="T8" fmla="*/ 413 w 727"/>
                <a:gd name="T9" fmla="*/ 274 h 755"/>
                <a:gd name="T10" fmla="*/ 245 w 727"/>
                <a:gd name="T11" fmla="*/ 26 h 755"/>
                <a:gd name="T12" fmla="*/ 203 w 727"/>
                <a:gd name="T13" fmla="*/ 26 h 755"/>
                <a:gd name="T14" fmla="*/ 15 w 727"/>
                <a:gd name="T15" fmla="*/ 280 h 755"/>
                <a:gd name="T16" fmla="*/ 24 w 727"/>
                <a:gd name="T17" fmla="*/ 310 h 755"/>
                <a:gd name="T18" fmla="*/ 114 w 727"/>
                <a:gd name="T19" fmla="*/ 315 h 755"/>
                <a:gd name="T20" fmla="*/ 567 w 727"/>
                <a:gd name="T21" fmla="*/ 747 h 755"/>
                <a:gd name="T22" fmla="*/ 727 w 727"/>
                <a:gd name="T23" fmla="*/ 559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5">
                  <a:moveTo>
                    <a:pt x="727" y="559"/>
                  </a:moveTo>
                  <a:cubicBezTo>
                    <a:pt x="715" y="515"/>
                    <a:pt x="651" y="517"/>
                    <a:pt x="553" y="525"/>
                  </a:cubicBezTo>
                  <a:cubicBezTo>
                    <a:pt x="479" y="533"/>
                    <a:pt x="309" y="547"/>
                    <a:pt x="326" y="313"/>
                  </a:cubicBezTo>
                  <a:cubicBezTo>
                    <a:pt x="403" y="310"/>
                    <a:pt x="403" y="310"/>
                    <a:pt x="403" y="310"/>
                  </a:cubicBezTo>
                  <a:cubicBezTo>
                    <a:pt x="429" y="310"/>
                    <a:pt x="428" y="295"/>
                    <a:pt x="413" y="274"/>
                  </a:cubicBezTo>
                  <a:cubicBezTo>
                    <a:pt x="413" y="274"/>
                    <a:pt x="297" y="101"/>
                    <a:pt x="245" y="26"/>
                  </a:cubicBezTo>
                  <a:cubicBezTo>
                    <a:pt x="231" y="6"/>
                    <a:pt x="220" y="0"/>
                    <a:pt x="203" y="26"/>
                  </a:cubicBezTo>
                  <a:cubicBezTo>
                    <a:pt x="144" y="97"/>
                    <a:pt x="55" y="225"/>
                    <a:pt x="15" y="280"/>
                  </a:cubicBezTo>
                  <a:cubicBezTo>
                    <a:pt x="12" y="284"/>
                    <a:pt x="0" y="307"/>
                    <a:pt x="24" y="310"/>
                  </a:cubicBezTo>
                  <a:cubicBezTo>
                    <a:pt x="52" y="313"/>
                    <a:pt x="114" y="315"/>
                    <a:pt x="114" y="315"/>
                  </a:cubicBezTo>
                  <a:cubicBezTo>
                    <a:pt x="93" y="749"/>
                    <a:pt x="350" y="749"/>
                    <a:pt x="567" y="747"/>
                  </a:cubicBezTo>
                  <a:cubicBezTo>
                    <a:pt x="606" y="755"/>
                    <a:pt x="723" y="704"/>
                    <a:pt x="727" y="5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831829" y="2495082"/>
              <a:ext cx="1694440" cy="1762454"/>
            </a:xfrm>
            <a:custGeom>
              <a:avLst/>
              <a:gdLst>
                <a:gd name="T0" fmla="*/ 0 w 727"/>
                <a:gd name="T1" fmla="*/ 559 h 756"/>
                <a:gd name="T2" fmla="*/ 173 w 727"/>
                <a:gd name="T3" fmla="*/ 526 h 756"/>
                <a:gd name="T4" fmla="*/ 401 w 727"/>
                <a:gd name="T5" fmla="*/ 314 h 756"/>
                <a:gd name="T6" fmla="*/ 324 w 727"/>
                <a:gd name="T7" fmla="*/ 311 h 756"/>
                <a:gd name="T8" fmla="*/ 314 w 727"/>
                <a:gd name="T9" fmla="*/ 275 h 756"/>
                <a:gd name="T10" fmla="*/ 482 w 727"/>
                <a:gd name="T11" fmla="*/ 27 h 756"/>
                <a:gd name="T12" fmla="*/ 524 w 727"/>
                <a:gd name="T13" fmla="*/ 27 h 756"/>
                <a:gd name="T14" fmla="*/ 712 w 727"/>
                <a:gd name="T15" fmla="*/ 280 h 756"/>
                <a:gd name="T16" fmla="*/ 703 w 727"/>
                <a:gd name="T17" fmla="*/ 311 h 756"/>
                <a:gd name="T18" fmla="*/ 613 w 727"/>
                <a:gd name="T19" fmla="*/ 316 h 756"/>
                <a:gd name="T20" fmla="*/ 160 w 727"/>
                <a:gd name="T21" fmla="*/ 748 h 756"/>
                <a:gd name="T22" fmla="*/ 0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0" y="559"/>
                  </a:moveTo>
                  <a:cubicBezTo>
                    <a:pt x="11" y="516"/>
                    <a:pt x="76" y="518"/>
                    <a:pt x="173" y="526"/>
                  </a:cubicBezTo>
                  <a:cubicBezTo>
                    <a:pt x="248" y="534"/>
                    <a:pt x="418" y="548"/>
                    <a:pt x="401" y="314"/>
                  </a:cubicBezTo>
                  <a:cubicBezTo>
                    <a:pt x="324" y="311"/>
                    <a:pt x="324" y="311"/>
                    <a:pt x="324" y="311"/>
                  </a:cubicBezTo>
                  <a:cubicBezTo>
                    <a:pt x="297" y="311"/>
                    <a:pt x="298" y="296"/>
                    <a:pt x="314" y="275"/>
                  </a:cubicBezTo>
                  <a:cubicBezTo>
                    <a:pt x="314" y="275"/>
                    <a:pt x="429" y="102"/>
                    <a:pt x="482" y="27"/>
                  </a:cubicBezTo>
                  <a:cubicBezTo>
                    <a:pt x="496" y="7"/>
                    <a:pt x="507" y="0"/>
                    <a:pt x="524" y="27"/>
                  </a:cubicBezTo>
                  <a:cubicBezTo>
                    <a:pt x="583" y="98"/>
                    <a:pt x="672" y="225"/>
                    <a:pt x="712" y="280"/>
                  </a:cubicBezTo>
                  <a:cubicBezTo>
                    <a:pt x="714" y="285"/>
                    <a:pt x="727" y="308"/>
                    <a:pt x="703" y="311"/>
                  </a:cubicBezTo>
                  <a:cubicBezTo>
                    <a:pt x="675" y="314"/>
                    <a:pt x="613" y="316"/>
                    <a:pt x="613" y="316"/>
                  </a:cubicBezTo>
                  <a:cubicBezTo>
                    <a:pt x="634" y="750"/>
                    <a:pt x="376" y="750"/>
                    <a:pt x="160" y="748"/>
                  </a:cubicBezTo>
                  <a:cubicBezTo>
                    <a:pt x="121" y="756"/>
                    <a:pt x="4" y="705"/>
                    <a:pt x="0" y="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665731" y="1530069"/>
              <a:ext cx="1695426" cy="1762454"/>
            </a:xfrm>
            <a:custGeom>
              <a:avLst/>
              <a:gdLst>
                <a:gd name="T0" fmla="*/ 727 w 727"/>
                <a:gd name="T1" fmla="*/ 559 h 756"/>
                <a:gd name="T2" fmla="*/ 554 w 727"/>
                <a:gd name="T3" fmla="*/ 526 h 756"/>
                <a:gd name="T4" fmla="*/ 326 w 727"/>
                <a:gd name="T5" fmla="*/ 314 h 756"/>
                <a:gd name="T6" fmla="*/ 403 w 727"/>
                <a:gd name="T7" fmla="*/ 311 h 756"/>
                <a:gd name="T8" fmla="*/ 413 w 727"/>
                <a:gd name="T9" fmla="*/ 275 h 756"/>
                <a:gd name="T10" fmla="*/ 245 w 727"/>
                <a:gd name="T11" fmla="*/ 27 h 756"/>
                <a:gd name="T12" fmla="*/ 203 w 727"/>
                <a:gd name="T13" fmla="*/ 27 h 756"/>
                <a:gd name="T14" fmla="*/ 15 w 727"/>
                <a:gd name="T15" fmla="*/ 280 h 756"/>
                <a:gd name="T16" fmla="*/ 24 w 727"/>
                <a:gd name="T17" fmla="*/ 311 h 756"/>
                <a:gd name="T18" fmla="*/ 114 w 727"/>
                <a:gd name="T19" fmla="*/ 316 h 756"/>
                <a:gd name="T20" fmla="*/ 567 w 727"/>
                <a:gd name="T21" fmla="*/ 748 h 756"/>
                <a:gd name="T22" fmla="*/ 727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727" y="559"/>
                  </a:moveTo>
                  <a:cubicBezTo>
                    <a:pt x="716" y="516"/>
                    <a:pt x="651" y="518"/>
                    <a:pt x="554" y="526"/>
                  </a:cubicBezTo>
                  <a:cubicBezTo>
                    <a:pt x="479" y="534"/>
                    <a:pt x="309" y="548"/>
                    <a:pt x="326" y="314"/>
                  </a:cubicBezTo>
                  <a:cubicBezTo>
                    <a:pt x="403" y="311"/>
                    <a:pt x="403" y="311"/>
                    <a:pt x="403" y="311"/>
                  </a:cubicBezTo>
                  <a:cubicBezTo>
                    <a:pt x="430" y="311"/>
                    <a:pt x="429" y="296"/>
                    <a:pt x="413" y="275"/>
                  </a:cubicBezTo>
                  <a:cubicBezTo>
                    <a:pt x="413" y="275"/>
                    <a:pt x="298" y="102"/>
                    <a:pt x="245" y="27"/>
                  </a:cubicBezTo>
                  <a:cubicBezTo>
                    <a:pt x="231" y="7"/>
                    <a:pt x="220" y="0"/>
                    <a:pt x="203" y="27"/>
                  </a:cubicBezTo>
                  <a:cubicBezTo>
                    <a:pt x="144" y="98"/>
                    <a:pt x="55" y="226"/>
                    <a:pt x="15" y="280"/>
                  </a:cubicBezTo>
                  <a:cubicBezTo>
                    <a:pt x="13" y="285"/>
                    <a:pt x="0" y="308"/>
                    <a:pt x="24" y="311"/>
                  </a:cubicBezTo>
                  <a:cubicBezTo>
                    <a:pt x="52" y="314"/>
                    <a:pt x="114" y="316"/>
                    <a:pt x="114" y="316"/>
                  </a:cubicBezTo>
                  <a:cubicBezTo>
                    <a:pt x="93" y="750"/>
                    <a:pt x="351" y="750"/>
                    <a:pt x="567" y="748"/>
                  </a:cubicBezTo>
                  <a:cubicBezTo>
                    <a:pt x="606" y="756"/>
                    <a:pt x="723" y="705"/>
                    <a:pt x="727" y="5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927443" y="1632584"/>
              <a:ext cx="104486" cy="4464293"/>
            </a:xfrm>
            <a:custGeom>
              <a:avLst/>
              <a:gdLst>
                <a:gd name="T0" fmla="*/ 94 w 106"/>
                <a:gd name="T1" fmla="*/ 4529 h 4529"/>
                <a:gd name="T2" fmla="*/ 0 w 106"/>
                <a:gd name="T3" fmla="*/ 4484 h 4529"/>
                <a:gd name="T4" fmla="*/ 12 w 106"/>
                <a:gd name="T5" fmla="*/ 0 h 4529"/>
                <a:gd name="T6" fmla="*/ 106 w 106"/>
                <a:gd name="T7" fmla="*/ 0 h 4529"/>
                <a:gd name="T8" fmla="*/ 94 w 106"/>
                <a:gd name="T9" fmla="*/ 4529 h 4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529">
                  <a:moveTo>
                    <a:pt x="94" y="4529"/>
                  </a:moveTo>
                  <a:lnTo>
                    <a:pt x="0" y="4484"/>
                  </a:lnTo>
                  <a:lnTo>
                    <a:pt x="12" y="0"/>
                  </a:lnTo>
                  <a:lnTo>
                    <a:pt x="106" y="0"/>
                  </a:lnTo>
                  <a:lnTo>
                    <a:pt x="94" y="4529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181757" y="1632584"/>
              <a:ext cx="102514" cy="4467250"/>
            </a:xfrm>
            <a:custGeom>
              <a:avLst/>
              <a:gdLst>
                <a:gd name="T0" fmla="*/ 87 w 104"/>
                <a:gd name="T1" fmla="*/ 4498 h 4532"/>
                <a:gd name="T2" fmla="*/ 0 w 104"/>
                <a:gd name="T3" fmla="*/ 4532 h 4532"/>
                <a:gd name="T4" fmla="*/ 11 w 104"/>
                <a:gd name="T5" fmla="*/ 0 h 4532"/>
                <a:gd name="T6" fmla="*/ 104 w 104"/>
                <a:gd name="T7" fmla="*/ 3 h 4532"/>
                <a:gd name="T8" fmla="*/ 87 w 104"/>
                <a:gd name="T9" fmla="*/ 4498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532">
                  <a:moveTo>
                    <a:pt x="87" y="4498"/>
                  </a:moveTo>
                  <a:lnTo>
                    <a:pt x="0" y="4532"/>
                  </a:lnTo>
                  <a:lnTo>
                    <a:pt x="11" y="0"/>
                  </a:lnTo>
                  <a:lnTo>
                    <a:pt x="104" y="3"/>
                  </a:lnTo>
                  <a:lnTo>
                    <a:pt x="87" y="4498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016157" y="1632584"/>
              <a:ext cx="181371" cy="4467250"/>
            </a:xfrm>
            <a:custGeom>
              <a:avLst/>
              <a:gdLst>
                <a:gd name="T0" fmla="*/ 172 w 184"/>
                <a:gd name="T1" fmla="*/ 4532 h 4532"/>
                <a:gd name="T2" fmla="*/ 0 w 184"/>
                <a:gd name="T3" fmla="*/ 4529 h 4532"/>
                <a:gd name="T4" fmla="*/ 11 w 184"/>
                <a:gd name="T5" fmla="*/ 0 h 4532"/>
                <a:gd name="T6" fmla="*/ 184 w 184"/>
                <a:gd name="T7" fmla="*/ 0 h 4532"/>
                <a:gd name="T8" fmla="*/ 172 w 184"/>
                <a:gd name="T9" fmla="*/ 4532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4532">
                  <a:moveTo>
                    <a:pt x="172" y="4532"/>
                  </a:moveTo>
                  <a:lnTo>
                    <a:pt x="0" y="4529"/>
                  </a:lnTo>
                  <a:lnTo>
                    <a:pt x="11" y="0"/>
                  </a:lnTo>
                  <a:lnTo>
                    <a:pt x="184" y="0"/>
                  </a:lnTo>
                  <a:lnTo>
                    <a:pt x="172" y="4532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927443" y="5975634"/>
              <a:ext cx="344999" cy="720556"/>
            </a:xfrm>
            <a:custGeom>
              <a:avLst/>
              <a:gdLst>
                <a:gd name="T0" fmla="*/ 38 w 148"/>
                <a:gd name="T1" fmla="*/ 52 h 309"/>
                <a:gd name="T2" fmla="*/ 70 w 148"/>
                <a:gd name="T3" fmla="*/ 17 h 309"/>
                <a:gd name="T4" fmla="*/ 107 w 148"/>
                <a:gd name="T5" fmla="*/ 45 h 309"/>
                <a:gd name="T6" fmla="*/ 134 w 148"/>
                <a:gd name="T7" fmla="*/ 18 h 309"/>
                <a:gd name="T8" fmla="*/ 148 w 148"/>
                <a:gd name="T9" fmla="*/ 34 h 309"/>
                <a:gd name="T10" fmla="*/ 78 w 148"/>
                <a:gd name="T11" fmla="*/ 309 h 309"/>
                <a:gd name="T12" fmla="*/ 0 w 148"/>
                <a:gd name="T13" fmla="*/ 33 h 309"/>
                <a:gd name="T14" fmla="*/ 38 w 148"/>
                <a:gd name="T1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309">
                  <a:moveTo>
                    <a:pt x="38" y="52"/>
                  </a:moveTo>
                  <a:cubicBezTo>
                    <a:pt x="38" y="52"/>
                    <a:pt x="57" y="13"/>
                    <a:pt x="70" y="17"/>
                  </a:cubicBezTo>
                  <a:cubicBezTo>
                    <a:pt x="84" y="21"/>
                    <a:pt x="103" y="15"/>
                    <a:pt x="107" y="45"/>
                  </a:cubicBezTo>
                  <a:cubicBezTo>
                    <a:pt x="111" y="42"/>
                    <a:pt x="122" y="19"/>
                    <a:pt x="134" y="18"/>
                  </a:cubicBezTo>
                  <a:cubicBezTo>
                    <a:pt x="145" y="18"/>
                    <a:pt x="148" y="34"/>
                    <a:pt x="148" y="34"/>
                  </a:cubicBezTo>
                  <a:cubicBezTo>
                    <a:pt x="78" y="309"/>
                    <a:pt x="78" y="309"/>
                    <a:pt x="78" y="30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24" y="0"/>
                    <a:pt x="38" y="52"/>
                  </a:cubicBezTo>
                  <a:close/>
                </a:path>
              </a:pathLst>
            </a:custGeom>
            <a:solidFill>
              <a:srgbClr val="F3E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043757" y="6409348"/>
              <a:ext cx="126171" cy="286842"/>
            </a:xfrm>
            <a:custGeom>
              <a:avLst/>
              <a:gdLst>
                <a:gd name="T0" fmla="*/ 0 w 54"/>
                <a:gd name="T1" fmla="*/ 23 h 123"/>
                <a:gd name="T2" fmla="*/ 28 w 54"/>
                <a:gd name="T3" fmla="*/ 123 h 123"/>
                <a:gd name="T4" fmla="*/ 54 w 54"/>
                <a:gd name="T5" fmla="*/ 23 h 123"/>
                <a:gd name="T6" fmla="*/ 0 w 54"/>
                <a:gd name="T7" fmla="*/ 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23">
                  <a:moveTo>
                    <a:pt x="0" y="23"/>
                  </a:moveTo>
                  <a:cubicBezTo>
                    <a:pt x="28" y="123"/>
                    <a:pt x="28" y="123"/>
                    <a:pt x="28" y="1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27" y="0"/>
                    <a:pt x="0" y="2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39271" y="1632584"/>
              <a:ext cx="348942" cy="31444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927443" y="2833182"/>
              <a:ext cx="437656" cy="3266652"/>
            </a:xfrm>
            <a:custGeom>
              <a:avLst/>
              <a:gdLst>
                <a:gd name="T0" fmla="*/ 38 w 188"/>
                <a:gd name="T1" fmla="*/ 1401 h 1401"/>
                <a:gd name="T2" fmla="*/ 40 w 188"/>
                <a:gd name="T3" fmla="*/ 246 h 1401"/>
                <a:gd name="T4" fmla="*/ 188 w 188"/>
                <a:gd name="T5" fmla="*/ 187 h 1401"/>
                <a:gd name="T6" fmla="*/ 186 w 188"/>
                <a:gd name="T7" fmla="*/ 0 h 1401"/>
                <a:gd name="T8" fmla="*/ 3 w 188"/>
                <a:gd name="T9" fmla="*/ 226 h 1401"/>
                <a:gd name="T10" fmla="*/ 0 w 188"/>
                <a:gd name="T11" fmla="*/ 1381 h 1401"/>
                <a:gd name="T12" fmla="*/ 38 w 188"/>
                <a:gd name="T13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401">
                  <a:moveTo>
                    <a:pt x="38" y="1401"/>
                  </a:moveTo>
                  <a:cubicBezTo>
                    <a:pt x="40" y="246"/>
                    <a:pt x="40" y="246"/>
                    <a:pt x="40" y="246"/>
                  </a:cubicBezTo>
                  <a:cubicBezTo>
                    <a:pt x="131" y="218"/>
                    <a:pt x="182" y="213"/>
                    <a:pt x="188" y="18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1" y="93"/>
                    <a:pt x="3" y="184"/>
                    <a:pt x="3" y="22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14" y="1364"/>
                    <a:pt x="30" y="1368"/>
                    <a:pt x="38" y="1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826900" y="3798195"/>
              <a:ext cx="447513" cy="2294739"/>
            </a:xfrm>
            <a:custGeom>
              <a:avLst/>
              <a:gdLst>
                <a:gd name="T0" fmla="*/ 151 w 192"/>
                <a:gd name="T1" fmla="*/ 984 h 984"/>
                <a:gd name="T2" fmla="*/ 154 w 192"/>
                <a:gd name="T3" fmla="*/ 256 h 984"/>
                <a:gd name="T4" fmla="*/ 0 w 192"/>
                <a:gd name="T5" fmla="*/ 195 h 984"/>
                <a:gd name="T6" fmla="*/ 2 w 192"/>
                <a:gd name="T7" fmla="*/ 0 h 984"/>
                <a:gd name="T8" fmla="*/ 192 w 192"/>
                <a:gd name="T9" fmla="*/ 235 h 984"/>
                <a:gd name="T10" fmla="*/ 191 w 192"/>
                <a:gd name="T11" fmla="*/ 968 h 984"/>
                <a:gd name="T12" fmla="*/ 151 w 192"/>
                <a:gd name="T13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984">
                  <a:moveTo>
                    <a:pt x="151" y="984"/>
                  </a:moveTo>
                  <a:cubicBezTo>
                    <a:pt x="154" y="256"/>
                    <a:pt x="154" y="256"/>
                    <a:pt x="154" y="256"/>
                  </a:cubicBezTo>
                  <a:cubicBezTo>
                    <a:pt x="59" y="227"/>
                    <a:pt x="6" y="221"/>
                    <a:pt x="0" y="19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8" y="97"/>
                    <a:pt x="192" y="192"/>
                    <a:pt x="192" y="235"/>
                  </a:cubicBezTo>
                  <a:cubicBezTo>
                    <a:pt x="191" y="968"/>
                    <a:pt x="191" y="968"/>
                    <a:pt x="191" y="968"/>
                  </a:cubicBezTo>
                  <a:cubicBezTo>
                    <a:pt x="186" y="945"/>
                    <a:pt x="164" y="947"/>
                    <a:pt x="151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013200" y="4646893"/>
              <a:ext cx="452442" cy="1449983"/>
            </a:xfrm>
            <a:custGeom>
              <a:avLst/>
              <a:gdLst>
                <a:gd name="T0" fmla="*/ 71 w 194"/>
                <a:gd name="T1" fmla="*/ 620 h 622"/>
                <a:gd name="T2" fmla="*/ 74 w 194"/>
                <a:gd name="T3" fmla="*/ 246 h 622"/>
                <a:gd name="T4" fmla="*/ 194 w 194"/>
                <a:gd name="T5" fmla="*/ 194 h 622"/>
                <a:gd name="T6" fmla="*/ 192 w 194"/>
                <a:gd name="T7" fmla="*/ 0 h 622"/>
                <a:gd name="T8" fmla="*/ 0 w 194"/>
                <a:gd name="T9" fmla="*/ 234 h 622"/>
                <a:gd name="T10" fmla="*/ 1 w 194"/>
                <a:gd name="T11" fmla="*/ 622 h 622"/>
                <a:gd name="T12" fmla="*/ 71 w 194"/>
                <a:gd name="T13" fmla="*/ 62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622">
                  <a:moveTo>
                    <a:pt x="71" y="620"/>
                  </a:moveTo>
                  <a:cubicBezTo>
                    <a:pt x="74" y="246"/>
                    <a:pt x="74" y="246"/>
                    <a:pt x="74" y="246"/>
                  </a:cubicBezTo>
                  <a:cubicBezTo>
                    <a:pt x="169" y="217"/>
                    <a:pt x="188" y="221"/>
                    <a:pt x="194" y="194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6" y="96"/>
                    <a:pt x="0" y="191"/>
                    <a:pt x="0" y="234"/>
                  </a:cubicBezTo>
                  <a:cubicBezTo>
                    <a:pt x="1" y="622"/>
                    <a:pt x="1" y="622"/>
                    <a:pt x="1" y="622"/>
                  </a:cubicBezTo>
                  <a:cubicBezTo>
                    <a:pt x="21" y="582"/>
                    <a:pt x="59" y="583"/>
                    <a:pt x="71" y="6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71357" y="2754325"/>
              <a:ext cx="91671" cy="60128"/>
            </a:xfrm>
            <a:custGeom>
              <a:avLst/>
              <a:gdLst>
                <a:gd name="T0" fmla="*/ 10 w 39"/>
                <a:gd name="T1" fmla="*/ 6 h 26"/>
                <a:gd name="T2" fmla="*/ 3 w 39"/>
                <a:gd name="T3" fmla="*/ 14 h 26"/>
                <a:gd name="T4" fmla="*/ 9 w 39"/>
                <a:gd name="T5" fmla="*/ 21 h 26"/>
                <a:gd name="T6" fmla="*/ 27 w 39"/>
                <a:gd name="T7" fmla="*/ 0 h 26"/>
                <a:gd name="T8" fmla="*/ 39 w 39"/>
                <a:gd name="T9" fmla="*/ 13 h 26"/>
                <a:gd name="T10" fmla="*/ 29 w 39"/>
                <a:gd name="T11" fmla="*/ 26 h 26"/>
                <a:gd name="T12" fmla="*/ 27 w 39"/>
                <a:gd name="T13" fmla="*/ 23 h 26"/>
                <a:gd name="T14" fmla="*/ 35 w 39"/>
                <a:gd name="T15" fmla="*/ 13 h 26"/>
                <a:gd name="T16" fmla="*/ 28 w 39"/>
                <a:gd name="T17" fmla="*/ 4 h 26"/>
                <a:gd name="T18" fmla="*/ 10 w 39"/>
                <a:gd name="T19" fmla="*/ 26 h 26"/>
                <a:gd name="T20" fmla="*/ 0 w 39"/>
                <a:gd name="T21" fmla="*/ 14 h 26"/>
                <a:gd name="T22" fmla="*/ 9 w 39"/>
                <a:gd name="T23" fmla="*/ 2 h 26"/>
                <a:gd name="T24" fmla="*/ 10 w 39"/>
                <a:gd name="T2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6">
                  <a:moveTo>
                    <a:pt x="10" y="6"/>
                  </a:moveTo>
                  <a:cubicBezTo>
                    <a:pt x="6" y="7"/>
                    <a:pt x="3" y="10"/>
                    <a:pt x="3" y="14"/>
                  </a:cubicBezTo>
                  <a:cubicBezTo>
                    <a:pt x="3" y="19"/>
                    <a:pt x="5" y="21"/>
                    <a:pt x="9" y="21"/>
                  </a:cubicBezTo>
                  <a:cubicBezTo>
                    <a:pt x="17" y="22"/>
                    <a:pt x="15" y="0"/>
                    <a:pt x="27" y="0"/>
                  </a:cubicBezTo>
                  <a:cubicBezTo>
                    <a:pt x="33" y="0"/>
                    <a:pt x="39" y="3"/>
                    <a:pt x="39" y="13"/>
                  </a:cubicBezTo>
                  <a:cubicBezTo>
                    <a:pt x="39" y="21"/>
                    <a:pt x="33" y="24"/>
                    <a:pt x="29" y="26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1" y="21"/>
                    <a:pt x="35" y="18"/>
                    <a:pt x="35" y="13"/>
                  </a:cubicBezTo>
                  <a:cubicBezTo>
                    <a:pt x="35" y="7"/>
                    <a:pt x="32" y="4"/>
                    <a:pt x="28" y="4"/>
                  </a:cubicBezTo>
                  <a:cubicBezTo>
                    <a:pt x="19" y="4"/>
                    <a:pt x="21" y="26"/>
                    <a:pt x="10" y="26"/>
                  </a:cubicBezTo>
                  <a:cubicBezTo>
                    <a:pt x="4" y="26"/>
                    <a:pt x="0" y="21"/>
                    <a:pt x="0" y="14"/>
                  </a:cubicBezTo>
                  <a:cubicBezTo>
                    <a:pt x="0" y="8"/>
                    <a:pt x="3" y="4"/>
                    <a:pt x="9" y="2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071357" y="2674482"/>
              <a:ext cx="88714" cy="69986"/>
            </a:xfrm>
            <a:custGeom>
              <a:avLst/>
              <a:gdLst>
                <a:gd name="T0" fmla="*/ 90 w 90"/>
                <a:gd name="T1" fmla="*/ 71 h 71"/>
                <a:gd name="T2" fmla="*/ 0 w 90"/>
                <a:gd name="T3" fmla="*/ 43 h 71"/>
                <a:gd name="T4" fmla="*/ 0 w 90"/>
                <a:gd name="T5" fmla="*/ 29 h 71"/>
                <a:gd name="T6" fmla="*/ 90 w 90"/>
                <a:gd name="T7" fmla="*/ 0 h 71"/>
                <a:gd name="T8" fmla="*/ 90 w 90"/>
                <a:gd name="T9" fmla="*/ 12 h 71"/>
                <a:gd name="T10" fmla="*/ 62 w 90"/>
                <a:gd name="T11" fmla="*/ 19 h 71"/>
                <a:gd name="T12" fmla="*/ 62 w 90"/>
                <a:gd name="T13" fmla="*/ 52 h 71"/>
                <a:gd name="T14" fmla="*/ 90 w 90"/>
                <a:gd name="T15" fmla="*/ 59 h 71"/>
                <a:gd name="T16" fmla="*/ 90 w 90"/>
                <a:gd name="T17" fmla="*/ 71 h 71"/>
                <a:gd name="T18" fmla="*/ 55 w 90"/>
                <a:gd name="T19" fmla="*/ 50 h 71"/>
                <a:gd name="T20" fmla="*/ 55 w 90"/>
                <a:gd name="T21" fmla="*/ 22 h 71"/>
                <a:gd name="T22" fmla="*/ 7 w 90"/>
                <a:gd name="T23" fmla="*/ 36 h 71"/>
                <a:gd name="T24" fmla="*/ 7 w 90"/>
                <a:gd name="T25" fmla="*/ 36 h 71"/>
                <a:gd name="T26" fmla="*/ 55 w 90"/>
                <a:gd name="T2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1">
                  <a:moveTo>
                    <a:pt x="90" y="71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62" y="19"/>
                  </a:lnTo>
                  <a:lnTo>
                    <a:pt x="62" y="52"/>
                  </a:lnTo>
                  <a:lnTo>
                    <a:pt x="90" y="59"/>
                  </a:lnTo>
                  <a:lnTo>
                    <a:pt x="90" y="71"/>
                  </a:lnTo>
                  <a:close/>
                  <a:moveTo>
                    <a:pt x="55" y="50"/>
                  </a:moveTo>
                  <a:lnTo>
                    <a:pt x="55" y="2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71357" y="2583796"/>
              <a:ext cx="88714" cy="74914"/>
            </a:xfrm>
            <a:custGeom>
              <a:avLst/>
              <a:gdLst>
                <a:gd name="T0" fmla="*/ 90 w 90"/>
                <a:gd name="T1" fmla="*/ 10 h 76"/>
                <a:gd name="T2" fmla="*/ 10 w 90"/>
                <a:gd name="T3" fmla="*/ 10 h 76"/>
                <a:gd name="T4" fmla="*/ 10 w 90"/>
                <a:gd name="T5" fmla="*/ 10 h 76"/>
                <a:gd name="T6" fmla="*/ 90 w 90"/>
                <a:gd name="T7" fmla="*/ 36 h 76"/>
                <a:gd name="T8" fmla="*/ 90 w 90"/>
                <a:gd name="T9" fmla="*/ 43 h 76"/>
                <a:gd name="T10" fmla="*/ 10 w 90"/>
                <a:gd name="T11" fmla="*/ 69 h 76"/>
                <a:gd name="T12" fmla="*/ 10 w 90"/>
                <a:gd name="T13" fmla="*/ 69 h 76"/>
                <a:gd name="T14" fmla="*/ 90 w 90"/>
                <a:gd name="T15" fmla="*/ 69 h 76"/>
                <a:gd name="T16" fmla="*/ 90 w 90"/>
                <a:gd name="T17" fmla="*/ 76 h 76"/>
                <a:gd name="T18" fmla="*/ 0 w 90"/>
                <a:gd name="T19" fmla="*/ 76 h 76"/>
                <a:gd name="T20" fmla="*/ 0 w 90"/>
                <a:gd name="T21" fmla="*/ 62 h 76"/>
                <a:gd name="T22" fmla="*/ 74 w 90"/>
                <a:gd name="T23" fmla="*/ 38 h 76"/>
                <a:gd name="T24" fmla="*/ 74 w 90"/>
                <a:gd name="T25" fmla="*/ 38 h 76"/>
                <a:gd name="T26" fmla="*/ 0 w 90"/>
                <a:gd name="T27" fmla="*/ 17 h 76"/>
                <a:gd name="T28" fmla="*/ 0 w 90"/>
                <a:gd name="T29" fmla="*/ 0 h 76"/>
                <a:gd name="T30" fmla="*/ 90 w 90"/>
                <a:gd name="T31" fmla="*/ 0 h 76"/>
                <a:gd name="T32" fmla="*/ 90 w 90"/>
                <a:gd name="T33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6">
                  <a:moveTo>
                    <a:pt x="90" y="1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90" y="69"/>
                  </a:lnTo>
                  <a:lnTo>
                    <a:pt x="90" y="7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0" y="0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071357" y="2501982"/>
              <a:ext cx="88714" cy="56186"/>
            </a:xfrm>
            <a:custGeom>
              <a:avLst/>
              <a:gdLst>
                <a:gd name="T0" fmla="*/ 38 w 38"/>
                <a:gd name="T1" fmla="*/ 24 h 24"/>
                <a:gd name="T2" fmla="*/ 0 w 38"/>
                <a:gd name="T3" fmla="*/ 24 h 24"/>
                <a:gd name="T4" fmla="*/ 0 w 38"/>
                <a:gd name="T5" fmla="*/ 11 h 24"/>
                <a:gd name="T6" fmla="*/ 11 w 38"/>
                <a:gd name="T7" fmla="*/ 0 h 24"/>
                <a:gd name="T8" fmla="*/ 21 w 38"/>
                <a:gd name="T9" fmla="*/ 13 h 24"/>
                <a:gd name="T10" fmla="*/ 21 w 38"/>
                <a:gd name="T11" fmla="*/ 20 h 24"/>
                <a:gd name="T12" fmla="*/ 38 w 38"/>
                <a:gd name="T13" fmla="*/ 20 h 24"/>
                <a:gd name="T14" fmla="*/ 38 w 38"/>
                <a:gd name="T15" fmla="*/ 24 h 24"/>
                <a:gd name="T16" fmla="*/ 18 w 38"/>
                <a:gd name="T17" fmla="*/ 20 h 24"/>
                <a:gd name="T18" fmla="*/ 18 w 38"/>
                <a:gd name="T19" fmla="*/ 13 h 24"/>
                <a:gd name="T20" fmla="*/ 11 w 38"/>
                <a:gd name="T21" fmla="*/ 4 h 24"/>
                <a:gd name="T22" fmla="*/ 4 w 38"/>
                <a:gd name="T23" fmla="*/ 12 h 24"/>
                <a:gd name="T24" fmla="*/ 4 w 38"/>
                <a:gd name="T25" fmla="*/ 20 h 24"/>
                <a:gd name="T26" fmla="*/ 18 w 38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7" y="0"/>
                    <a:pt x="21" y="4"/>
                    <a:pt x="21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38" y="20"/>
                    <a:pt x="38" y="20"/>
                    <a:pt x="38" y="20"/>
                  </a:cubicBezTo>
                  <a:lnTo>
                    <a:pt x="38" y="24"/>
                  </a:lnTo>
                  <a:close/>
                  <a:moveTo>
                    <a:pt x="18" y="2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5" y="4"/>
                    <a:pt x="11" y="4"/>
                  </a:cubicBezTo>
                  <a:cubicBezTo>
                    <a:pt x="6" y="4"/>
                    <a:pt x="4" y="6"/>
                    <a:pt x="4" y="12"/>
                  </a:cubicBezTo>
                  <a:cubicBezTo>
                    <a:pt x="4" y="20"/>
                    <a:pt x="4" y="20"/>
                    <a:pt x="4" y="20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6071357" y="2431997"/>
              <a:ext cx="88714" cy="51257"/>
            </a:xfrm>
            <a:custGeom>
              <a:avLst/>
              <a:gdLst>
                <a:gd name="T0" fmla="*/ 90 w 90"/>
                <a:gd name="T1" fmla="*/ 52 h 52"/>
                <a:gd name="T2" fmla="*/ 0 w 90"/>
                <a:gd name="T3" fmla="*/ 52 h 52"/>
                <a:gd name="T4" fmla="*/ 0 w 90"/>
                <a:gd name="T5" fmla="*/ 43 h 52"/>
                <a:gd name="T6" fmla="*/ 81 w 90"/>
                <a:gd name="T7" fmla="*/ 43 h 52"/>
                <a:gd name="T8" fmla="*/ 81 w 90"/>
                <a:gd name="T9" fmla="*/ 0 h 52"/>
                <a:gd name="T10" fmla="*/ 90 w 90"/>
                <a:gd name="T11" fmla="*/ 0 h 52"/>
                <a:gd name="T12" fmla="*/ 90 w 9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90" y="52"/>
                  </a:moveTo>
                  <a:lnTo>
                    <a:pt x="0" y="52"/>
                  </a:lnTo>
                  <a:lnTo>
                    <a:pt x="0" y="4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6071357" y="23600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6071357" y="2252597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6071357" y="21806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6071357" y="2108683"/>
              <a:ext cx="88714" cy="65057"/>
            </a:xfrm>
            <a:custGeom>
              <a:avLst/>
              <a:gdLst>
                <a:gd name="T0" fmla="*/ 90 w 90"/>
                <a:gd name="T1" fmla="*/ 54 h 66"/>
                <a:gd name="T2" fmla="*/ 90 w 90"/>
                <a:gd name="T3" fmla="*/ 66 h 66"/>
                <a:gd name="T4" fmla="*/ 43 w 90"/>
                <a:gd name="T5" fmla="*/ 40 h 66"/>
                <a:gd name="T6" fmla="*/ 0 w 90"/>
                <a:gd name="T7" fmla="*/ 64 h 66"/>
                <a:gd name="T8" fmla="*/ 0 w 90"/>
                <a:gd name="T9" fmla="*/ 52 h 66"/>
                <a:gd name="T10" fmla="*/ 33 w 90"/>
                <a:gd name="T11" fmla="*/ 33 h 66"/>
                <a:gd name="T12" fmla="*/ 0 w 90"/>
                <a:gd name="T13" fmla="*/ 14 h 66"/>
                <a:gd name="T14" fmla="*/ 0 w 90"/>
                <a:gd name="T15" fmla="*/ 4 h 66"/>
                <a:gd name="T16" fmla="*/ 43 w 90"/>
                <a:gd name="T17" fmla="*/ 28 h 66"/>
                <a:gd name="T18" fmla="*/ 90 w 90"/>
                <a:gd name="T19" fmla="*/ 0 h 66"/>
                <a:gd name="T20" fmla="*/ 90 w 90"/>
                <a:gd name="T21" fmla="*/ 11 h 66"/>
                <a:gd name="T22" fmla="*/ 52 w 90"/>
                <a:gd name="T23" fmla="*/ 33 h 66"/>
                <a:gd name="T24" fmla="*/ 90 w 90"/>
                <a:gd name="T25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6">
                  <a:moveTo>
                    <a:pt x="90" y="54"/>
                  </a:moveTo>
                  <a:lnTo>
                    <a:pt x="90" y="66"/>
                  </a:lnTo>
                  <a:lnTo>
                    <a:pt x="43" y="40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33" y="3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3" y="28"/>
                  </a:lnTo>
                  <a:lnTo>
                    <a:pt x="90" y="0"/>
                  </a:lnTo>
                  <a:lnTo>
                    <a:pt x="90" y="11"/>
                  </a:lnTo>
                  <a:lnTo>
                    <a:pt x="52" y="33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6071357" y="2042640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188158" y="3751866"/>
              <a:ext cx="196157" cy="428785"/>
            </a:xfrm>
            <a:custGeom>
              <a:avLst/>
              <a:gdLst>
                <a:gd name="T0" fmla="*/ 4 w 84"/>
                <a:gd name="T1" fmla="*/ 184 h 184"/>
                <a:gd name="T2" fmla="*/ 4 w 84"/>
                <a:gd name="T3" fmla="*/ 168 h 184"/>
                <a:gd name="T4" fmla="*/ 35 w 84"/>
                <a:gd name="T5" fmla="*/ 168 h 184"/>
                <a:gd name="T6" fmla="*/ 35 w 84"/>
                <a:gd name="T7" fmla="*/ 21 h 184"/>
                <a:gd name="T8" fmla="*/ 0 w 84"/>
                <a:gd name="T9" fmla="*/ 25 h 184"/>
                <a:gd name="T10" fmla="*/ 0 w 84"/>
                <a:gd name="T11" fmla="*/ 13 h 184"/>
                <a:gd name="T12" fmla="*/ 35 w 84"/>
                <a:gd name="T13" fmla="*/ 0 h 184"/>
                <a:gd name="T14" fmla="*/ 53 w 84"/>
                <a:gd name="T15" fmla="*/ 0 h 184"/>
                <a:gd name="T16" fmla="*/ 53 w 84"/>
                <a:gd name="T17" fmla="*/ 168 h 184"/>
                <a:gd name="T18" fmla="*/ 84 w 84"/>
                <a:gd name="T19" fmla="*/ 168 h 184"/>
                <a:gd name="T20" fmla="*/ 84 w 84"/>
                <a:gd name="T21" fmla="*/ 184 h 184"/>
                <a:gd name="T22" fmla="*/ 4 w 84"/>
                <a:gd name="T2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84">
                  <a:moveTo>
                    <a:pt x="4" y="184"/>
                  </a:moveTo>
                  <a:cubicBezTo>
                    <a:pt x="4" y="168"/>
                    <a:pt x="4" y="168"/>
                    <a:pt x="4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3" y="9"/>
                    <a:pt x="27" y="5"/>
                    <a:pt x="3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168"/>
                    <a:pt x="53" y="168"/>
                    <a:pt x="53" y="168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84" y="184"/>
                    <a:pt x="84" y="184"/>
                    <a:pt x="84" y="184"/>
                  </a:cubicBezTo>
                  <a:lnTo>
                    <a:pt x="4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6878655" y="2903167"/>
              <a:ext cx="273042" cy="426814"/>
            </a:xfrm>
            <a:custGeom>
              <a:avLst/>
              <a:gdLst>
                <a:gd name="T0" fmla="*/ 117 w 117"/>
                <a:gd name="T1" fmla="*/ 183 h 183"/>
                <a:gd name="T2" fmla="*/ 0 w 117"/>
                <a:gd name="T3" fmla="*/ 183 h 183"/>
                <a:gd name="T4" fmla="*/ 0 w 117"/>
                <a:gd name="T5" fmla="*/ 164 h 183"/>
                <a:gd name="T6" fmla="*/ 98 w 117"/>
                <a:gd name="T7" fmla="*/ 48 h 183"/>
                <a:gd name="T8" fmla="*/ 62 w 117"/>
                <a:gd name="T9" fmla="*/ 15 h 183"/>
                <a:gd name="T10" fmla="*/ 19 w 117"/>
                <a:gd name="T11" fmla="*/ 54 h 183"/>
                <a:gd name="T12" fmla="*/ 1 w 117"/>
                <a:gd name="T13" fmla="*/ 50 h 183"/>
                <a:gd name="T14" fmla="*/ 62 w 117"/>
                <a:gd name="T15" fmla="*/ 0 h 183"/>
                <a:gd name="T16" fmla="*/ 117 w 117"/>
                <a:gd name="T17" fmla="*/ 48 h 183"/>
                <a:gd name="T18" fmla="*/ 19 w 117"/>
                <a:gd name="T19" fmla="*/ 167 h 183"/>
                <a:gd name="T20" fmla="*/ 117 w 117"/>
                <a:gd name="T21" fmla="*/ 167 h 183"/>
                <a:gd name="T22" fmla="*/ 117 w 117"/>
                <a:gd name="T23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83">
                  <a:moveTo>
                    <a:pt x="117" y="183"/>
                  </a:moveTo>
                  <a:cubicBezTo>
                    <a:pt x="0" y="183"/>
                    <a:pt x="0" y="183"/>
                    <a:pt x="0" y="18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31" y="100"/>
                    <a:pt x="98" y="97"/>
                    <a:pt x="98" y="48"/>
                  </a:cubicBezTo>
                  <a:cubicBezTo>
                    <a:pt x="98" y="27"/>
                    <a:pt x="85" y="15"/>
                    <a:pt x="62" y="15"/>
                  </a:cubicBezTo>
                  <a:cubicBezTo>
                    <a:pt x="36" y="15"/>
                    <a:pt x="22" y="36"/>
                    <a:pt x="19" y="54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7" y="25"/>
                    <a:pt x="22" y="0"/>
                    <a:pt x="62" y="0"/>
                  </a:cubicBezTo>
                  <a:cubicBezTo>
                    <a:pt x="92" y="0"/>
                    <a:pt x="117" y="17"/>
                    <a:pt x="117" y="48"/>
                  </a:cubicBezTo>
                  <a:cubicBezTo>
                    <a:pt x="117" y="103"/>
                    <a:pt x="38" y="118"/>
                    <a:pt x="19" y="167"/>
                  </a:cubicBezTo>
                  <a:cubicBezTo>
                    <a:pt x="117" y="167"/>
                    <a:pt x="117" y="167"/>
                    <a:pt x="117" y="167"/>
                  </a:cubicBezTo>
                  <a:lnTo>
                    <a:pt x="117" y="1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5029459" y="1938155"/>
              <a:ext cx="291771" cy="433714"/>
            </a:xfrm>
            <a:custGeom>
              <a:avLst/>
              <a:gdLst>
                <a:gd name="T0" fmla="*/ 14 w 125"/>
                <a:gd name="T1" fmla="*/ 140 h 186"/>
                <a:gd name="T2" fmla="*/ 64 w 125"/>
                <a:gd name="T3" fmla="*/ 170 h 186"/>
                <a:gd name="T4" fmla="*/ 106 w 125"/>
                <a:gd name="T5" fmla="*/ 135 h 186"/>
                <a:gd name="T6" fmla="*/ 55 w 125"/>
                <a:gd name="T7" fmla="*/ 94 h 186"/>
                <a:gd name="T8" fmla="*/ 38 w 125"/>
                <a:gd name="T9" fmla="*/ 94 h 186"/>
                <a:gd name="T10" fmla="*/ 38 w 125"/>
                <a:gd name="T11" fmla="*/ 79 h 186"/>
                <a:gd name="T12" fmla="*/ 48 w 125"/>
                <a:gd name="T13" fmla="*/ 79 h 186"/>
                <a:gd name="T14" fmla="*/ 100 w 125"/>
                <a:gd name="T15" fmla="*/ 45 h 186"/>
                <a:gd name="T16" fmla="*/ 67 w 125"/>
                <a:gd name="T17" fmla="*/ 15 h 186"/>
                <a:gd name="T18" fmla="*/ 23 w 125"/>
                <a:gd name="T19" fmla="*/ 40 h 186"/>
                <a:gd name="T20" fmla="*/ 9 w 125"/>
                <a:gd name="T21" fmla="*/ 30 h 186"/>
                <a:gd name="T22" fmla="*/ 67 w 125"/>
                <a:gd name="T23" fmla="*/ 0 h 186"/>
                <a:gd name="T24" fmla="*/ 119 w 125"/>
                <a:gd name="T25" fmla="*/ 45 h 186"/>
                <a:gd name="T26" fmla="*/ 91 w 125"/>
                <a:gd name="T27" fmla="*/ 85 h 186"/>
                <a:gd name="T28" fmla="*/ 125 w 125"/>
                <a:gd name="T29" fmla="*/ 133 h 186"/>
                <a:gd name="T30" fmla="*/ 64 w 125"/>
                <a:gd name="T31" fmla="*/ 186 h 186"/>
                <a:gd name="T32" fmla="*/ 0 w 125"/>
                <a:gd name="T33" fmla="*/ 150 h 186"/>
                <a:gd name="T34" fmla="*/ 14 w 125"/>
                <a:gd name="T35" fmla="*/ 14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5" h="186">
                  <a:moveTo>
                    <a:pt x="14" y="140"/>
                  </a:moveTo>
                  <a:cubicBezTo>
                    <a:pt x="28" y="159"/>
                    <a:pt x="45" y="170"/>
                    <a:pt x="64" y="170"/>
                  </a:cubicBezTo>
                  <a:cubicBezTo>
                    <a:pt x="90" y="170"/>
                    <a:pt x="106" y="157"/>
                    <a:pt x="106" y="135"/>
                  </a:cubicBezTo>
                  <a:cubicBezTo>
                    <a:pt x="106" y="110"/>
                    <a:pt x="91" y="94"/>
                    <a:pt x="55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84" y="79"/>
                    <a:pt x="100" y="67"/>
                    <a:pt x="100" y="45"/>
                  </a:cubicBezTo>
                  <a:cubicBezTo>
                    <a:pt x="100" y="27"/>
                    <a:pt x="84" y="15"/>
                    <a:pt x="67" y="15"/>
                  </a:cubicBezTo>
                  <a:cubicBezTo>
                    <a:pt x="45" y="15"/>
                    <a:pt x="35" y="25"/>
                    <a:pt x="23" y="4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21" y="13"/>
                    <a:pt x="38" y="0"/>
                    <a:pt x="67" y="0"/>
                  </a:cubicBezTo>
                  <a:cubicBezTo>
                    <a:pt x="99" y="0"/>
                    <a:pt x="119" y="16"/>
                    <a:pt x="119" y="45"/>
                  </a:cubicBezTo>
                  <a:cubicBezTo>
                    <a:pt x="119" y="67"/>
                    <a:pt x="105" y="79"/>
                    <a:pt x="91" y="85"/>
                  </a:cubicBezTo>
                  <a:cubicBezTo>
                    <a:pt x="119" y="96"/>
                    <a:pt x="125" y="116"/>
                    <a:pt x="125" y="133"/>
                  </a:cubicBezTo>
                  <a:cubicBezTo>
                    <a:pt x="125" y="164"/>
                    <a:pt x="102" y="186"/>
                    <a:pt x="64" y="186"/>
                  </a:cubicBezTo>
                  <a:cubicBezTo>
                    <a:pt x="29" y="186"/>
                    <a:pt x="8" y="164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66730" y="3139444"/>
            <a:ext cx="3198741" cy="617492"/>
            <a:chOff x="7665253" y="2591639"/>
            <a:chExt cx="3033214" cy="585537"/>
          </a:xfrm>
        </p:grpSpPr>
        <p:sp>
          <p:nvSpPr>
            <p:cNvPr id="83" name="TextBox 82"/>
            <p:cNvSpPr txBox="1"/>
            <p:nvPr/>
          </p:nvSpPr>
          <p:spPr>
            <a:xfrm>
              <a:off x="7665253" y="2591639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65253" y="2821484"/>
              <a:ext cx="3033214" cy="355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0757" y="2273123"/>
            <a:ext cx="3198741" cy="612464"/>
            <a:chOff x="1358936" y="1745737"/>
            <a:chExt cx="3033214" cy="580768"/>
          </a:xfrm>
        </p:grpSpPr>
        <p:sp>
          <p:nvSpPr>
            <p:cNvPr id="85" name="TextBox 84"/>
            <p:cNvSpPr txBox="1"/>
            <p:nvPr/>
          </p:nvSpPr>
          <p:spPr>
            <a:xfrm>
              <a:off x="2995793" y="1745737"/>
              <a:ext cx="1366830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358936" y="1970814"/>
              <a:ext cx="3033214" cy="355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70757" y="3649034"/>
            <a:ext cx="3198741" cy="609221"/>
            <a:chOff x="1358936" y="3460009"/>
            <a:chExt cx="3033214" cy="577694"/>
          </a:xfrm>
        </p:grpSpPr>
        <p:sp>
          <p:nvSpPr>
            <p:cNvPr id="87" name="TextBox 86"/>
            <p:cNvSpPr txBox="1"/>
            <p:nvPr/>
          </p:nvSpPr>
          <p:spPr>
            <a:xfrm>
              <a:off x="2995793" y="3460009"/>
              <a:ext cx="1366830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358936" y="3682011"/>
              <a:ext cx="3033214" cy="355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87723" y="5021699"/>
            <a:ext cx="4105471" cy="1297103"/>
            <a:chOff x="873251" y="5128108"/>
            <a:chExt cx="3893022" cy="1229981"/>
          </a:xfrm>
        </p:grpSpPr>
        <p:sp>
          <p:nvSpPr>
            <p:cNvPr id="89" name="Rectangle 88"/>
            <p:cNvSpPr/>
            <p:nvPr/>
          </p:nvSpPr>
          <p:spPr>
            <a:xfrm>
              <a:off x="873251" y="5128108"/>
              <a:ext cx="3893022" cy="12299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83372" y="5440700"/>
              <a:ext cx="3478696" cy="367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93" name="Freeform 92"/>
          <p:cNvSpPr>
            <a:spLocks noEditPoints="1"/>
          </p:cNvSpPr>
          <p:nvPr/>
        </p:nvSpPr>
        <p:spPr bwMode="auto">
          <a:xfrm>
            <a:off x="10386639" y="4601197"/>
            <a:ext cx="416574" cy="4387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Freeform 93"/>
          <p:cNvSpPr>
            <a:spLocks noEditPoints="1"/>
          </p:cNvSpPr>
          <p:nvPr/>
        </p:nvSpPr>
        <p:spPr bwMode="auto">
          <a:xfrm>
            <a:off x="8188864" y="4601196"/>
            <a:ext cx="396449" cy="404500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Freeform 94"/>
          <p:cNvSpPr>
            <a:spLocks noEditPoints="1"/>
          </p:cNvSpPr>
          <p:nvPr/>
        </p:nvSpPr>
        <p:spPr bwMode="auto">
          <a:xfrm>
            <a:off x="9330158" y="4538414"/>
            <a:ext cx="401292" cy="467282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034986" y="5137485"/>
            <a:ext cx="831018" cy="294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164712" y="5137485"/>
            <a:ext cx="831018" cy="294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0234453" y="5137485"/>
            <a:ext cx="831018" cy="294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7" grpId="0"/>
      <p:bldP spid="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68"/>
          <p:cNvSpPr/>
          <p:nvPr/>
        </p:nvSpPr>
        <p:spPr>
          <a:xfrm>
            <a:off x="2385204" y="208855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4" rIns="73814" bIns="73816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2385204" y="351364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2385204" y="493873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 flipH="1">
            <a:off x="7072278" y="208855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4" rIns="73814" bIns="73816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Freeform 62"/>
          <p:cNvSpPr/>
          <p:nvPr/>
        </p:nvSpPr>
        <p:spPr>
          <a:xfrm flipH="1">
            <a:off x="7072278" y="351364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64"/>
          <p:cNvSpPr/>
          <p:nvPr/>
        </p:nvSpPr>
        <p:spPr>
          <a:xfrm flipH="1">
            <a:off x="7072278" y="493873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310" lvl="1" indent="-321310" defTabSz="1375410">
              <a:lnSpc>
                <a:spcPct val="120000"/>
              </a:lnSpc>
              <a:spcAft>
                <a:spcPct val="15000"/>
              </a:spcAft>
              <a:buChar char="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Left-Right Arrow 61"/>
          <p:cNvSpPr/>
          <p:nvPr/>
        </p:nvSpPr>
        <p:spPr>
          <a:xfrm>
            <a:off x="5948333" y="244177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Left-Right Arrow 65"/>
          <p:cNvSpPr/>
          <p:nvPr/>
        </p:nvSpPr>
        <p:spPr>
          <a:xfrm>
            <a:off x="5948333" y="386686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Left-Right Arrow 66"/>
          <p:cNvSpPr/>
          <p:nvPr/>
        </p:nvSpPr>
        <p:spPr>
          <a:xfrm>
            <a:off x="5948333" y="529195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"/>
          <p:cNvSpPr txBox="1"/>
          <p:nvPr/>
        </p:nvSpPr>
        <p:spPr>
          <a:xfrm>
            <a:off x="3102230" y="2293119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45"/>
          <p:cNvSpPr>
            <a:spLocks noEditPoints="1"/>
          </p:cNvSpPr>
          <p:nvPr/>
        </p:nvSpPr>
        <p:spPr bwMode="auto">
          <a:xfrm>
            <a:off x="2545177" y="246050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"/>
          <p:cNvSpPr txBox="1"/>
          <p:nvPr/>
        </p:nvSpPr>
        <p:spPr>
          <a:xfrm>
            <a:off x="3102230" y="3713592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Freeform 45"/>
          <p:cNvSpPr>
            <a:spLocks noEditPoints="1"/>
          </p:cNvSpPr>
          <p:nvPr/>
        </p:nvSpPr>
        <p:spPr bwMode="auto">
          <a:xfrm>
            <a:off x="2545177" y="388097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"/>
          <p:cNvSpPr txBox="1"/>
          <p:nvPr/>
        </p:nvSpPr>
        <p:spPr>
          <a:xfrm>
            <a:off x="3102230" y="5150844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Freeform 45"/>
          <p:cNvSpPr>
            <a:spLocks noEditPoints="1"/>
          </p:cNvSpPr>
          <p:nvPr/>
        </p:nvSpPr>
        <p:spPr bwMode="auto">
          <a:xfrm>
            <a:off x="2545177" y="5318231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Freeform 45"/>
          <p:cNvSpPr>
            <a:spLocks noEditPoints="1"/>
          </p:cNvSpPr>
          <p:nvPr/>
        </p:nvSpPr>
        <p:spPr bwMode="auto">
          <a:xfrm>
            <a:off x="9849513" y="246050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"/>
          <p:cNvSpPr txBox="1"/>
          <p:nvPr/>
        </p:nvSpPr>
        <p:spPr>
          <a:xfrm>
            <a:off x="7388243" y="2293119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Freeform 45"/>
          <p:cNvSpPr>
            <a:spLocks noEditPoints="1"/>
          </p:cNvSpPr>
          <p:nvPr/>
        </p:nvSpPr>
        <p:spPr bwMode="auto">
          <a:xfrm>
            <a:off x="9849513" y="388097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Text Placeholder 3"/>
          <p:cNvSpPr txBox="1"/>
          <p:nvPr/>
        </p:nvSpPr>
        <p:spPr>
          <a:xfrm>
            <a:off x="7388243" y="3713592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Freeform 45"/>
          <p:cNvSpPr>
            <a:spLocks noEditPoints="1"/>
          </p:cNvSpPr>
          <p:nvPr/>
        </p:nvSpPr>
        <p:spPr bwMode="auto">
          <a:xfrm>
            <a:off x="9849513" y="5331043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Text Placeholder 3"/>
          <p:cNvSpPr txBox="1"/>
          <p:nvPr/>
        </p:nvSpPr>
        <p:spPr>
          <a:xfrm>
            <a:off x="7388243" y="5163656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64706" y="2009070"/>
            <a:ext cx="1431664" cy="127683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964706" y="3434163"/>
            <a:ext cx="1431664" cy="12768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964706" y="4859254"/>
            <a:ext cx="1431664" cy="12768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Rounded Rectangle 44"/>
          <p:cNvSpPr/>
          <p:nvPr/>
        </p:nvSpPr>
        <p:spPr>
          <a:xfrm flipH="1">
            <a:off x="10462380" y="2009070"/>
            <a:ext cx="1431664" cy="127683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48" name="Rounded Rectangle 47"/>
          <p:cNvSpPr/>
          <p:nvPr/>
        </p:nvSpPr>
        <p:spPr>
          <a:xfrm flipH="1">
            <a:off x="10462380" y="3434163"/>
            <a:ext cx="1431664" cy="127682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64" name="Rounded Rectangle 63"/>
          <p:cNvSpPr/>
          <p:nvPr/>
        </p:nvSpPr>
        <p:spPr>
          <a:xfrm flipH="1">
            <a:off x="10462380" y="4859254"/>
            <a:ext cx="1431664" cy="12768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40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29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2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3" grpId="0" animBg="1"/>
      <p:bldP spid="46" grpId="0" animBg="1"/>
      <p:bldP spid="63" grpId="0" animBg="1"/>
      <p:bldP spid="65" grpId="0" animBg="1"/>
      <p:bldP spid="62" grpId="0" animBg="1"/>
      <p:bldP spid="66" grpId="0" animBg="1"/>
      <p:bldP spid="67" grpId="0" animBg="1"/>
      <p:bldP spid="74" grpId="0"/>
      <p:bldP spid="75" grpId="0" animBg="1"/>
      <p:bldP spid="78" grpId="0"/>
      <p:bldP spid="79" grpId="0" animBg="1"/>
      <p:bldP spid="80" grpId="0"/>
      <p:bldP spid="81" grpId="0" animBg="1"/>
      <p:bldP spid="84" grpId="0" animBg="1"/>
      <p:bldP spid="87" grpId="0"/>
      <p:bldP spid="90" grpId="0" animBg="1"/>
      <p:bldP spid="91" grpId="0"/>
      <p:bldP spid="92" grpId="0" animBg="1"/>
      <p:bldP spid="93" grpId="0"/>
      <p:bldP spid="68" grpId="0" animBg="1"/>
      <p:bldP spid="70" grpId="0" animBg="1"/>
      <p:bldP spid="72" grpId="0" animBg="1"/>
      <p:bldP spid="45" grpId="0" animBg="1"/>
      <p:bldP spid="48" grpId="0" animBg="1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288393"/>
            <a:ext cx="12858749" cy="2849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038600" y="3668872"/>
            <a:ext cx="4781550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637189" y="4118130"/>
            <a:ext cx="5584372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 dirty="0" smtClean="0">
                <a:solidFill>
                  <a:schemeClr val="bg1"/>
                </a:solidFill>
                <a:cs typeface="Arial" panose="020B0604020202020204" pitchFamily="34" charset="0"/>
              </a:rPr>
              <a:t>THANK YOU</a:t>
            </a:r>
            <a:endParaRPr lang="zh-CN" altLang="en-US" sz="7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55093" y="1258066"/>
            <a:ext cx="5748564" cy="1585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3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8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 flipV="1">
            <a:off x="0" y="0"/>
            <a:ext cx="8827635" cy="7239348"/>
          </a:xfrm>
          <a:custGeom>
            <a:avLst/>
            <a:gdLst>
              <a:gd name="T0" fmla="*/ 1718 w 2829"/>
              <a:gd name="T1" fmla="*/ 0 h 2320"/>
              <a:gd name="T2" fmla="*/ 2829 w 2829"/>
              <a:gd name="T3" fmla="*/ 0 h 2320"/>
              <a:gd name="T4" fmla="*/ 1111 w 2829"/>
              <a:gd name="T5" fmla="*/ 2320 h 2320"/>
              <a:gd name="T6" fmla="*/ 0 w 2829"/>
              <a:gd name="T7" fmla="*/ 2320 h 2320"/>
              <a:gd name="T8" fmla="*/ 1718 w 2829"/>
              <a:gd name="T9" fmla="*/ 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9" h="2320">
                <a:moveTo>
                  <a:pt x="1718" y="0"/>
                </a:moveTo>
                <a:lnTo>
                  <a:pt x="2829" y="0"/>
                </a:lnTo>
                <a:lnTo>
                  <a:pt x="1111" y="2320"/>
                </a:lnTo>
                <a:lnTo>
                  <a:pt x="0" y="2320"/>
                </a:lnTo>
                <a:lnTo>
                  <a:pt x="171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3739025" y="3270465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67265" y="2815071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70166" y="2630028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1012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7812869" y="3099693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7" name="文本占位符 6"/>
          <p:cNvSpPr txBox="1"/>
          <p:nvPr>
            <p:custDataLst>
              <p:tags r:id="rId6"/>
            </p:custDataLst>
          </p:nvPr>
        </p:nvSpPr>
        <p:spPr>
          <a:xfrm>
            <a:off x="7812869" y="3676898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 flipV="1">
            <a:off x="6357367" y="4591841"/>
            <a:ext cx="4393165" cy="2647507"/>
          </a:xfrm>
          <a:custGeom>
            <a:avLst/>
            <a:gdLst>
              <a:gd name="T0" fmla="*/ 0 w 1968"/>
              <a:gd name="T1" fmla="*/ 0 h 1186"/>
              <a:gd name="T2" fmla="*/ 1110 w 1968"/>
              <a:gd name="T3" fmla="*/ 0 h 1186"/>
              <a:gd name="T4" fmla="*/ 1968 w 1968"/>
              <a:gd name="T5" fmla="*/ 1186 h 1186"/>
              <a:gd name="T6" fmla="*/ 857 w 1968"/>
              <a:gd name="T7" fmla="*/ 1186 h 1186"/>
              <a:gd name="T8" fmla="*/ 0 w 1968"/>
              <a:gd name="T9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186">
                <a:moveTo>
                  <a:pt x="0" y="0"/>
                </a:moveTo>
                <a:lnTo>
                  <a:pt x="1110" y="0"/>
                </a:lnTo>
                <a:lnTo>
                  <a:pt x="1968" y="1186"/>
                </a:lnTo>
                <a:lnTo>
                  <a:pt x="857" y="1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052" grpId="0"/>
      <p:bldP spid="2053" grpId="0"/>
      <p:bldP spid="6" grpId="0"/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exagon 43"/>
          <p:cNvSpPr/>
          <p:nvPr/>
        </p:nvSpPr>
        <p:spPr>
          <a:xfrm>
            <a:off x="1461198" y="2634849"/>
            <a:ext cx="2948549" cy="2541855"/>
          </a:xfrm>
          <a:prstGeom prst="hexagon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148" tIns="51075" rIns="102148" bIns="5107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143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3800797" y="2634849"/>
            <a:ext cx="2948549" cy="2541855"/>
          </a:xfrm>
          <a:prstGeom prst="hexagon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148" tIns="51075" rIns="102148" bIns="5107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143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Hexagon 39"/>
          <p:cNvSpPr/>
          <p:nvPr/>
        </p:nvSpPr>
        <p:spPr>
          <a:xfrm>
            <a:off x="6136573" y="2634849"/>
            <a:ext cx="2948549" cy="2541855"/>
          </a:xfrm>
          <a:prstGeom prst="hexagon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148" tIns="51075" rIns="102148" bIns="5107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143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Hexagon 40"/>
          <p:cNvSpPr/>
          <p:nvPr/>
        </p:nvSpPr>
        <p:spPr>
          <a:xfrm>
            <a:off x="8472350" y="2634849"/>
            <a:ext cx="2948549" cy="2541855"/>
          </a:xfrm>
          <a:prstGeom prst="hexagon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148" tIns="51075" rIns="102148" bIns="5107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143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66"/>
          <p:cNvSpPr txBox="1">
            <a:spLocks noChangeArrowheads="1"/>
          </p:cNvSpPr>
          <p:nvPr/>
        </p:nvSpPr>
        <p:spPr bwMode="auto">
          <a:xfrm>
            <a:off x="1545689" y="5875873"/>
            <a:ext cx="2779568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13"/>
          <p:cNvSpPr txBox="1">
            <a:spLocks noChangeArrowheads="1"/>
          </p:cNvSpPr>
          <p:nvPr/>
        </p:nvSpPr>
        <p:spPr bwMode="auto">
          <a:xfrm>
            <a:off x="2012143" y="5593914"/>
            <a:ext cx="1846659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just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2" name="文本框 66"/>
          <p:cNvSpPr txBox="1">
            <a:spLocks noChangeArrowheads="1"/>
          </p:cNvSpPr>
          <p:nvPr/>
        </p:nvSpPr>
        <p:spPr bwMode="auto">
          <a:xfrm>
            <a:off x="3885288" y="1712928"/>
            <a:ext cx="2779568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3"/>
          <p:cNvSpPr txBox="1">
            <a:spLocks noChangeArrowheads="1"/>
          </p:cNvSpPr>
          <p:nvPr/>
        </p:nvSpPr>
        <p:spPr bwMode="auto">
          <a:xfrm>
            <a:off x="4351742" y="1430969"/>
            <a:ext cx="1846659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just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4" name="文本框 66"/>
          <p:cNvSpPr txBox="1">
            <a:spLocks noChangeArrowheads="1"/>
          </p:cNvSpPr>
          <p:nvPr/>
        </p:nvSpPr>
        <p:spPr bwMode="auto">
          <a:xfrm>
            <a:off x="6221063" y="5875873"/>
            <a:ext cx="2779568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3"/>
          <p:cNvSpPr txBox="1">
            <a:spLocks noChangeArrowheads="1"/>
          </p:cNvSpPr>
          <p:nvPr/>
        </p:nvSpPr>
        <p:spPr bwMode="auto">
          <a:xfrm>
            <a:off x="6687518" y="5593914"/>
            <a:ext cx="1846659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just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6" name="文本框 66"/>
          <p:cNvSpPr txBox="1">
            <a:spLocks noChangeArrowheads="1"/>
          </p:cNvSpPr>
          <p:nvPr/>
        </p:nvSpPr>
        <p:spPr bwMode="auto">
          <a:xfrm>
            <a:off x="8556840" y="1712928"/>
            <a:ext cx="2779568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3"/>
          <p:cNvSpPr txBox="1">
            <a:spLocks noChangeArrowheads="1"/>
          </p:cNvSpPr>
          <p:nvPr/>
        </p:nvSpPr>
        <p:spPr bwMode="auto">
          <a:xfrm>
            <a:off x="9023295" y="1430969"/>
            <a:ext cx="1846659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just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6" grpId="0" animBg="1"/>
      <p:bldP spid="40" grpId="0" animBg="1"/>
      <p:bldP spid="41" grpId="0" animBg="1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indefinite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nimBg="1" advAuto="0"/>
      <p:bldP spid="12" grpId="0" advAuto="0"/>
      <p:bldP spid="17" grpId="0" animBg="1" advAuto="0"/>
      <p:bldP spid="22" grpId="0" advAuto="0"/>
      <p:bldP spid="27" grpId="0" advAuto="0"/>
      <p:bldP spid="30" grpId="0" animBg="1" advAuto="0"/>
      <p:bldP spid="33" grpId="0" advAuto="0"/>
      <p:bldP spid="36" grpId="0" animBg="1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10611" y="2968253"/>
            <a:ext cx="1708318" cy="1708316"/>
            <a:chOff x="1336945" y="2133708"/>
            <a:chExt cx="1619916" cy="1619915"/>
          </a:xfrm>
        </p:grpSpPr>
        <p:grpSp>
          <p:nvGrpSpPr>
            <p:cNvPr id="6" name="Group 5"/>
            <p:cNvGrpSpPr/>
            <p:nvPr/>
          </p:nvGrpSpPr>
          <p:grpSpPr>
            <a:xfrm>
              <a:off x="1336945" y="2133708"/>
              <a:ext cx="1619916" cy="1619915"/>
              <a:chOff x="2488916" y="3076243"/>
              <a:chExt cx="1619916" cy="161991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88917" y="3076243"/>
                <a:ext cx="1619915" cy="1619915"/>
              </a:xfrm>
              <a:prstGeom prst="rect">
                <a:avLst/>
              </a:prstGeom>
              <a:blipFill dpi="0" rotWithShape="1">
                <a:blip r:embed="rId3" cstate="screen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GB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488916" y="4220308"/>
                <a:ext cx="1619915" cy="47584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718094" y="2272332"/>
              <a:ext cx="857613" cy="532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54%</a:t>
              </a:r>
              <a:endPara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87015" y="2965780"/>
            <a:ext cx="1708318" cy="1708316"/>
            <a:chOff x="3972681" y="2131362"/>
            <a:chExt cx="1619916" cy="1619915"/>
          </a:xfrm>
        </p:grpSpPr>
        <p:grpSp>
          <p:nvGrpSpPr>
            <p:cNvPr id="12" name="Group 11"/>
            <p:cNvGrpSpPr/>
            <p:nvPr/>
          </p:nvGrpSpPr>
          <p:grpSpPr>
            <a:xfrm>
              <a:off x="3972681" y="2131362"/>
              <a:ext cx="1619916" cy="1619915"/>
              <a:chOff x="2488916" y="3076243"/>
              <a:chExt cx="1619916" cy="161991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488917" y="3076243"/>
                <a:ext cx="1619915" cy="1619915"/>
              </a:xfrm>
              <a:prstGeom prst="rect">
                <a:avLst/>
              </a:prstGeom>
              <a:blipFill dpi="0" rotWithShape="1">
                <a:blip r:embed="rId4" cstate="screen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GB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488916" y="4220308"/>
                <a:ext cx="1619915" cy="47584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353828" y="2269986"/>
              <a:ext cx="857613" cy="532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53304" y="2974393"/>
            <a:ext cx="1718430" cy="1708316"/>
            <a:chOff x="6594320" y="2139530"/>
            <a:chExt cx="1629505" cy="1619915"/>
          </a:xfrm>
        </p:grpSpPr>
        <p:grpSp>
          <p:nvGrpSpPr>
            <p:cNvPr id="17" name="Group 16"/>
            <p:cNvGrpSpPr/>
            <p:nvPr/>
          </p:nvGrpSpPr>
          <p:grpSpPr>
            <a:xfrm>
              <a:off x="6594320" y="2139530"/>
              <a:ext cx="1629505" cy="1619915"/>
              <a:chOff x="2479326" y="3076243"/>
              <a:chExt cx="1629505" cy="16199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479326" y="3076243"/>
                <a:ext cx="1619915" cy="1619915"/>
              </a:xfrm>
              <a:prstGeom prst="rect">
                <a:avLst/>
              </a:prstGeom>
              <a:blipFill dpi="0" rotWithShape="1">
                <a:blip r:embed="rId5" cstate="screen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GB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8916" y="4220308"/>
                <a:ext cx="1619915" cy="47584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985059" y="2278154"/>
              <a:ext cx="857613" cy="532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72%</a:t>
              </a:r>
              <a:endPara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39823" y="2965779"/>
            <a:ext cx="1708318" cy="1708316"/>
            <a:chOff x="9235139" y="2131361"/>
            <a:chExt cx="1619916" cy="1619915"/>
          </a:xfrm>
        </p:grpSpPr>
        <p:grpSp>
          <p:nvGrpSpPr>
            <p:cNvPr id="22" name="Group 21"/>
            <p:cNvGrpSpPr/>
            <p:nvPr/>
          </p:nvGrpSpPr>
          <p:grpSpPr>
            <a:xfrm>
              <a:off x="9235139" y="2131361"/>
              <a:ext cx="1619916" cy="1619915"/>
              <a:chOff x="2488916" y="3076243"/>
              <a:chExt cx="1619916" cy="161991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488917" y="3076243"/>
                <a:ext cx="1619915" cy="1619915"/>
              </a:xfrm>
              <a:prstGeom prst="rect">
                <a:avLst/>
              </a:prstGeom>
              <a:blipFill dpi="0" rotWithShape="1">
                <a:blip r:embed="rId6" cstate="screen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GB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8916" y="4220308"/>
                <a:ext cx="1619915" cy="47584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9616288" y="2269985"/>
              <a:ext cx="857613" cy="532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23"/>
          <p:cNvSpPr/>
          <p:nvPr/>
        </p:nvSpPr>
        <p:spPr>
          <a:xfrm>
            <a:off x="1321802" y="5089877"/>
            <a:ext cx="1872208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Rectangle 24"/>
          <p:cNvSpPr/>
          <p:nvPr/>
        </p:nvSpPr>
        <p:spPr>
          <a:xfrm>
            <a:off x="4054801" y="2315925"/>
            <a:ext cx="1872208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ectangle 25"/>
          <p:cNvSpPr/>
          <p:nvPr/>
        </p:nvSpPr>
        <p:spPr>
          <a:xfrm>
            <a:off x="6906656" y="5089877"/>
            <a:ext cx="1872208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26"/>
          <p:cNvSpPr/>
          <p:nvPr/>
        </p:nvSpPr>
        <p:spPr>
          <a:xfrm>
            <a:off x="9671425" y="2315925"/>
            <a:ext cx="1872208" cy="66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27"/>
          <p:cNvSpPr txBox="1"/>
          <p:nvPr/>
        </p:nvSpPr>
        <p:spPr>
          <a:xfrm>
            <a:off x="1332448" y="483953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28"/>
          <p:cNvSpPr txBox="1"/>
          <p:nvPr/>
        </p:nvSpPr>
        <p:spPr>
          <a:xfrm>
            <a:off x="4065448" y="206558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29"/>
          <p:cNvSpPr txBox="1"/>
          <p:nvPr/>
        </p:nvSpPr>
        <p:spPr>
          <a:xfrm>
            <a:off x="6917303" y="483953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9682072" y="206558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5" y="2447748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2" y="4998617"/>
            <a:ext cx="2452753" cy="842529"/>
            <a:chOff x="8512415" y="2327889"/>
            <a:chExt cx="3256083" cy="79892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100" y="2356862"/>
            <a:ext cx="2365966" cy="842530"/>
            <a:chOff x="8512415" y="2327889"/>
            <a:chExt cx="3256083" cy="79893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2" y="5166460"/>
            <a:ext cx="2365966" cy="842530"/>
            <a:chOff x="8512415" y="2327889"/>
            <a:chExt cx="3256083" cy="79893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 flipV="1">
            <a:off x="0" y="0"/>
            <a:ext cx="8827635" cy="7239348"/>
          </a:xfrm>
          <a:custGeom>
            <a:avLst/>
            <a:gdLst>
              <a:gd name="T0" fmla="*/ 1718 w 2829"/>
              <a:gd name="T1" fmla="*/ 0 h 2320"/>
              <a:gd name="T2" fmla="*/ 2829 w 2829"/>
              <a:gd name="T3" fmla="*/ 0 h 2320"/>
              <a:gd name="T4" fmla="*/ 1111 w 2829"/>
              <a:gd name="T5" fmla="*/ 2320 h 2320"/>
              <a:gd name="T6" fmla="*/ 0 w 2829"/>
              <a:gd name="T7" fmla="*/ 2320 h 2320"/>
              <a:gd name="T8" fmla="*/ 1718 w 2829"/>
              <a:gd name="T9" fmla="*/ 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9" h="2320">
                <a:moveTo>
                  <a:pt x="1718" y="0"/>
                </a:moveTo>
                <a:lnTo>
                  <a:pt x="2829" y="0"/>
                </a:lnTo>
                <a:lnTo>
                  <a:pt x="1111" y="2320"/>
                </a:lnTo>
                <a:lnTo>
                  <a:pt x="0" y="2320"/>
                </a:lnTo>
                <a:lnTo>
                  <a:pt x="171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3739025" y="3270465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67265" y="2815071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70166" y="2630028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1012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7812869" y="3099693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7" name="文本占位符 6"/>
          <p:cNvSpPr txBox="1"/>
          <p:nvPr>
            <p:custDataLst>
              <p:tags r:id="rId6"/>
            </p:custDataLst>
          </p:nvPr>
        </p:nvSpPr>
        <p:spPr>
          <a:xfrm>
            <a:off x="7812869" y="3676898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7"/>
          <p:cNvSpPr/>
          <p:nvPr/>
        </p:nvSpPr>
        <p:spPr bwMode="auto">
          <a:xfrm flipV="1">
            <a:off x="6357367" y="4591841"/>
            <a:ext cx="4393165" cy="2647507"/>
          </a:xfrm>
          <a:custGeom>
            <a:avLst/>
            <a:gdLst>
              <a:gd name="T0" fmla="*/ 0 w 1968"/>
              <a:gd name="T1" fmla="*/ 0 h 1186"/>
              <a:gd name="T2" fmla="*/ 1110 w 1968"/>
              <a:gd name="T3" fmla="*/ 0 h 1186"/>
              <a:gd name="T4" fmla="*/ 1968 w 1968"/>
              <a:gd name="T5" fmla="*/ 1186 h 1186"/>
              <a:gd name="T6" fmla="*/ 857 w 1968"/>
              <a:gd name="T7" fmla="*/ 1186 h 1186"/>
              <a:gd name="T8" fmla="*/ 0 w 1968"/>
              <a:gd name="T9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186">
                <a:moveTo>
                  <a:pt x="0" y="0"/>
                </a:moveTo>
                <a:lnTo>
                  <a:pt x="1110" y="0"/>
                </a:lnTo>
                <a:lnTo>
                  <a:pt x="1968" y="1186"/>
                </a:lnTo>
                <a:lnTo>
                  <a:pt x="857" y="1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052" grpId="0"/>
      <p:bldP spid="2053" grpId="0"/>
      <p:bldP spid="6" grpId="0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94547" y="1117027"/>
            <a:ext cx="4028238" cy="289062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15256" y="1117027"/>
            <a:ext cx="4028238" cy="289062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535965" y="1117027"/>
            <a:ext cx="4028238" cy="2890627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547" y="4082786"/>
            <a:ext cx="4028238" cy="289062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15256" y="4082786"/>
            <a:ext cx="4028238" cy="2890627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5965" y="4082785"/>
            <a:ext cx="4028238" cy="2890627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"/>
          <p:cNvSpPr>
            <a:spLocks noChangeArrowheads="1"/>
          </p:cNvSpPr>
          <p:nvPr/>
        </p:nvSpPr>
        <p:spPr bwMode="auto">
          <a:xfrm>
            <a:off x="5038058" y="1764351"/>
            <a:ext cx="2754535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3"/>
          <p:cNvSpPr>
            <a:spLocks noChangeArrowheads="1"/>
          </p:cNvSpPr>
          <p:nvPr/>
        </p:nvSpPr>
        <p:spPr bwMode="auto">
          <a:xfrm>
            <a:off x="867276" y="4847534"/>
            <a:ext cx="2753787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3"/>
          <p:cNvSpPr>
            <a:spLocks noChangeArrowheads="1"/>
          </p:cNvSpPr>
          <p:nvPr/>
        </p:nvSpPr>
        <p:spPr bwMode="auto">
          <a:xfrm>
            <a:off x="9209588" y="4847534"/>
            <a:ext cx="2836361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32"/>
          <p:cNvSpPr/>
          <p:nvPr/>
        </p:nvSpPr>
        <p:spPr>
          <a:xfrm flipH="1">
            <a:off x="4415256" y="304029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32"/>
          <p:cNvSpPr/>
          <p:nvPr/>
        </p:nvSpPr>
        <p:spPr>
          <a:xfrm>
            <a:off x="3391426" y="600605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32"/>
          <p:cNvSpPr/>
          <p:nvPr/>
        </p:nvSpPr>
        <p:spPr>
          <a:xfrm rot="16200000">
            <a:off x="8553966" y="4064786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PRESENTATION_TITLE" val="bt53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 www.2ppt.com">
  <a:themeElements>
    <a:clrScheme name="自定义 3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73C8F"/>
      </a:accent1>
      <a:accent2>
        <a:srgbClr val="FDD209"/>
      </a:accent2>
      <a:accent3>
        <a:srgbClr val="273C8F"/>
      </a:accent3>
      <a:accent4>
        <a:srgbClr val="FDD209"/>
      </a:accent4>
      <a:accent5>
        <a:srgbClr val="273C8F"/>
      </a:accent5>
      <a:accent6>
        <a:srgbClr val="FDD209"/>
      </a:accent6>
      <a:hlink>
        <a:srgbClr val="273C8F"/>
      </a:hlink>
      <a:folHlink>
        <a:srgbClr val="FDD209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2883</Words>
  <Application>Microsoft Office PowerPoint</Application>
  <PresentationFormat>自定义</PresentationFormat>
  <Paragraphs>267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FontAwesome</vt:lpstr>
      <vt:lpstr>Gill Sans</vt:lpstr>
      <vt:lpstr>Lato Regular</vt:lpstr>
      <vt:lpstr>League Gothic Regular</vt:lpstr>
      <vt:lpstr>Oxygen</vt:lpstr>
      <vt:lpstr>Source Sans Pro ExtraLight</vt:lpstr>
      <vt:lpstr>宋体</vt:lpstr>
      <vt:lpstr>微软雅黑</vt:lpstr>
      <vt:lpstr>Arial</vt:lpstr>
      <vt:lpstr>Calibri</vt:lpstr>
      <vt:lpstr>Calibri Light</vt:lpstr>
      <vt:lpstr>Wingdings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2022-03-14T06:20:26Z</dcterms:created>
  <dcterms:modified xsi:type="dcterms:W3CDTF">2023-01-10T07:27:14Z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328410350EE34AA5B576C68E928D854C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