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484" r:id="rId2"/>
    <p:sldId id="506" r:id="rId3"/>
    <p:sldId id="507" r:id="rId4"/>
    <p:sldId id="487" r:id="rId5"/>
    <p:sldId id="488" r:id="rId6"/>
    <p:sldId id="489" r:id="rId7"/>
    <p:sldId id="508" r:id="rId8"/>
    <p:sldId id="491" r:id="rId9"/>
    <p:sldId id="492" r:id="rId10"/>
    <p:sldId id="493" r:id="rId11"/>
    <p:sldId id="494" r:id="rId12"/>
    <p:sldId id="520" r:id="rId13"/>
    <p:sldId id="497" r:id="rId14"/>
    <p:sldId id="498" r:id="rId15"/>
    <p:sldId id="499" r:id="rId16"/>
    <p:sldId id="521" r:id="rId17"/>
    <p:sldId id="501" r:id="rId18"/>
    <p:sldId id="502" r:id="rId19"/>
    <p:sldId id="522" r:id="rId20"/>
  </p:sldIdLst>
  <p:sldSz cx="9144000" cy="5143500" type="screen16x9"/>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FFD"/>
    <a:srgbClr val="4DBAFD"/>
    <a:srgbClr val="20A8FC"/>
    <a:srgbClr val="5EC2FD"/>
    <a:srgbClr val="FFEC5A"/>
    <a:srgbClr val="F4E096"/>
    <a:srgbClr val="FCD35E"/>
    <a:srgbClr val="FFEC5B"/>
    <a:srgbClr val="F4F1EA"/>
    <a:srgbClr val="F5F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195" autoAdjust="0"/>
  </p:normalViewPr>
  <p:slideViewPr>
    <p:cSldViewPr>
      <p:cViewPr>
        <p:scale>
          <a:sx n="130" d="100"/>
          <a:sy n="130" d="100"/>
        </p:scale>
        <p:origin x="-1074" y="-3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2FAFFD"/>
        </a:solidFill>
        <a:effectLst/>
      </p:bgPr>
    </p:bg>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rgbClr val="2FAFFD"/>
        </a:solidFill>
        <a:effectLst/>
      </p:bgPr>
    </p:bg>
    <p:spTree>
      <p:nvGrpSpPr>
        <p:cNvPr id="1" name=""/>
        <p:cNvGrpSpPr/>
        <p:nvPr/>
      </p:nvGrpSpPr>
      <p:grpSpPr>
        <a:xfrm>
          <a:off x="0" y="0"/>
          <a:ext cx="0" cy="0"/>
          <a:chOff x="0" y="0"/>
          <a:chExt cx="0" cy="0"/>
        </a:xfrm>
      </p:grpSpPr>
      <p:sp>
        <p:nvSpPr>
          <p:cNvPr id="7" name="文本框 6"/>
          <p:cNvSpPr txBox="1"/>
          <p:nvPr userDrawn="1"/>
        </p:nvSpPr>
        <p:spPr>
          <a:xfrm>
            <a:off x="568404" y="285750"/>
            <a:ext cx="1107996" cy="369332"/>
          </a:xfrm>
          <a:prstGeom prst="rect">
            <a:avLst/>
          </a:prstGeom>
          <a:noFill/>
        </p:spPr>
        <p:txBody>
          <a:bodyPr wrap="none" rtlCol="0">
            <a:spAutoFit/>
          </a:bodyPr>
          <a:lstStyle/>
          <a:p>
            <a:r>
              <a:rPr lang="zh-CN" altLang="en-US" sz="1800" dirty="0" smtClean="0">
                <a:solidFill>
                  <a:schemeClr val="bg1"/>
                </a:solidFill>
              </a:rPr>
              <a:t>作者简介</a:t>
            </a:r>
          </a:p>
        </p:txBody>
      </p:sp>
      <p:sp>
        <p:nvSpPr>
          <p:cNvPr id="2" name="矩形 1"/>
          <p:cNvSpPr/>
          <p:nvPr userDrawn="1"/>
        </p:nvSpPr>
        <p:spPr>
          <a:xfrm>
            <a:off x="152400" y="742950"/>
            <a:ext cx="8842513" cy="424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email"/>
          <a:stretch>
            <a:fillRect/>
          </a:stretch>
        </p:blipFill>
        <p:spPr>
          <a:xfrm>
            <a:off x="135835" y="285750"/>
            <a:ext cx="473765" cy="369269"/>
          </a:xfrm>
          <a:prstGeom prst="rect">
            <a:avLst/>
          </a:prstGeom>
        </p:spPr>
      </p:pic>
      <p:sp>
        <p:nvSpPr>
          <p:cNvPr id="15" name="任意多边形 14"/>
          <p:cNvSpPr/>
          <p:nvPr userDrawn="1"/>
        </p:nvSpPr>
        <p:spPr>
          <a:xfrm>
            <a:off x="0" y="4750805"/>
            <a:ext cx="9144000" cy="392696"/>
          </a:xfrm>
          <a:custGeom>
            <a:avLst/>
            <a:gdLst>
              <a:gd name="connsiteX0" fmla="*/ 6331227 w 9144000"/>
              <a:gd name="connsiteY0" fmla="*/ 333 h 392929"/>
              <a:gd name="connsiteX1" fmla="*/ 7414592 w 9144000"/>
              <a:gd name="connsiteY1" fmla="*/ 218994 h 392929"/>
              <a:gd name="connsiteX2" fmla="*/ 8080514 w 9144000"/>
              <a:gd name="connsiteY2" fmla="*/ 79846 h 392929"/>
              <a:gd name="connsiteX3" fmla="*/ 8716618 w 9144000"/>
              <a:gd name="connsiteY3" fmla="*/ 238872 h 392929"/>
              <a:gd name="connsiteX4" fmla="*/ 9119386 w 9144000"/>
              <a:gd name="connsiteY4" fmla="*/ 148954 h 392929"/>
              <a:gd name="connsiteX5" fmla="*/ 9144000 w 9144000"/>
              <a:gd name="connsiteY5" fmla="*/ 146199 h 392929"/>
              <a:gd name="connsiteX6" fmla="*/ 9144000 w 9144000"/>
              <a:gd name="connsiteY6" fmla="*/ 392929 h 392929"/>
              <a:gd name="connsiteX7" fmla="*/ 0 w 9144000"/>
              <a:gd name="connsiteY7" fmla="*/ 392929 h 392929"/>
              <a:gd name="connsiteX8" fmla="*/ 0 w 9144000"/>
              <a:gd name="connsiteY8" fmla="*/ 281620 h 392929"/>
              <a:gd name="connsiteX9" fmla="*/ 68799 w 9144000"/>
              <a:gd name="connsiteY9" fmla="*/ 233515 h 392929"/>
              <a:gd name="connsiteX10" fmla="*/ 377688 w 9144000"/>
              <a:gd name="connsiteY10" fmla="*/ 149420 h 392929"/>
              <a:gd name="connsiteX11" fmla="*/ 1480931 w 9144000"/>
              <a:gd name="connsiteY11" fmla="*/ 308446 h 392929"/>
              <a:gd name="connsiteX12" fmla="*/ 2156792 w 9144000"/>
              <a:gd name="connsiteY12" fmla="*/ 40090 h 392929"/>
              <a:gd name="connsiteX13" fmla="*/ 3359427 w 9144000"/>
              <a:gd name="connsiteY13" fmla="*/ 278629 h 392929"/>
              <a:gd name="connsiteX14" fmla="*/ 4393097 w 9144000"/>
              <a:gd name="connsiteY14" fmla="*/ 69907 h 392929"/>
              <a:gd name="connsiteX15" fmla="*/ 5476462 w 9144000"/>
              <a:gd name="connsiteY15" fmla="*/ 278629 h 392929"/>
              <a:gd name="connsiteX16" fmla="*/ 6331227 w 9144000"/>
              <a:gd name="connsiteY16" fmla="*/ 333 h 392929"/>
              <a:gd name="connsiteX0-1" fmla="*/ 6331227 w 9144000"/>
              <a:gd name="connsiteY0-2" fmla="*/ 333 h 392929"/>
              <a:gd name="connsiteX1-3" fmla="*/ 7414592 w 9144000"/>
              <a:gd name="connsiteY1-4" fmla="*/ 218994 h 392929"/>
              <a:gd name="connsiteX2-5" fmla="*/ 8080514 w 9144000"/>
              <a:gd name="connsiteY2-6" fmla="*/ 79846 h 392929"/>
              <a:gd name="connsiteX3-7" fmla="*/ 8716618 w 9144000"/>
              <a:gd name="connsiteY3-8" fmla="*/ 238872 h 392929"/>
              <a:gd name="connsiteX4-9" fmla="*/ 9119386 w 9144000"/>
              <a:gd name="connsiteY4-10" fmla="*/ 148954 h 392929"/>
              <a:gd name="connsiteX5-11" fmla="*/ 9144000 w 9144000"/>
              <a:gd name="connsiteY5-12" fmla="*/ 146199 h 392929"/>
              <a:gd name="connsiteX6-13" fmla="*/ 9144000 w 9144000"/>
              <a:gd name="connsiteY6-14" fmla="*/ 392929 h 392929"/>
              <a:gd name="connsiteX7-15" fmla="*/ 0 w 9144000"/>
              <a:gd name="connsiteY7-16" fmla="*/ 392929 h 392929"/>
              <a:gd name="connsiteX8-17" fmla="*/ 0 w 9144000"/>
              <a:gd name="connsiteY8-18" fmla="*/ 281620 h 392929"/>
              <a:gd name="connsiteX9-19" fmla="*/ 68799 w 9144000"/>
              <a:gd name="connsiteY9-20" fmla="*/ 233515 h 392929"/>
              <a:gd name="connsiteX10-21" fmla="*/ 377688 w 9144000"/>
              <a:gd name="connsiteY10-22" fmla="*/ 149420 h 392929"/>
              <a:gd name="connsiteX11-23" fmla="*/ 1411658 w 9144000"/>
              <a:gd name="connsiteY11-24" fmla="*/ 211464 h 392929"/>
              <a:gd name="connsiteX12-25" fmla="*/ 2156792 w 9144000"/>
              <a:gd name="connsiteY12-26" fmla="*/ 40090 h 392929"/>
              <a:gd name="connsiteX13-27" fmla="*/ 3359427 w 9144000"/>
              <a:gd name="connsiteY13-28" fmla="*/ 278629 h 392929"/>
              <a:gd name="connsiteX14-29" fmla="*/ 4393097 w 9144000"/>
              <a:gd name="connsiteY14-30" fmla="*/ 69907 h 392929"/>
              <a:gd name="connsiteX15-31" fmla="*/ 5476462 w 9144000"/>
              <a:gd name="connsiteY15-32" fmla="*/ 278629 h 392929"/>
              <a:gd name="connsiteX16-33" fmla="*/ 6331227 w 9144000"/>
              <a:gd name="connsiteY16-34" fmla="*/ 333 h 392929"/>
              <a:gd name="connsiteX0-35" fmla="*/ 6331227 w 9144000"/>
              <a:gd name="connsiteY0-36" fmla="*/ 333 h 392929"/>
              <a:gd name="connsiteX1-37" fmla="*/ 7414592 w 9144000"/>
              <a:gd name="connsiteY1-38" fmla="*/ 218994 h 392929"/>
              <a:gd name="connsiteX2-39" fmla="*/ 8080514 w 9144000"/>
              <a:gd name="connsiteY2-40" fmla="*/ 79846 h 392929"/>
              <a:gd name="connsiteX3-41" fmla="*/ 8716618 w 9144000"/>
              <a:gd name="connsiteY3-42" fmla="*/ 238872 h 392929"/>
              <a:gd name="connsiteX4-43" fmla="*/ 9119386 w 9144000"/>
              <a:gd name="connsiteY4-44" fmla="*/ 148954 h 392929"/>
              <a:gd name="connsiteX5-45" fmla="*/ 9144000 w 9144000"/>
              <a:gd name="connsiteY5-46" fmla="*/ 146199 h 392929"/>
              <a:gd name="connsiteX6-47" fmla="*/ 9144000 w 9144000"/>
              <a:gd name="connsiteY6-48" fmla="*/ 392929 h 392929"/>
              <a:gd name="connsiteX7-49" fmla="*/ 0 w 9144000"/>
              <a:gd name="connsiteY7-50" fmla="*/ 392929 h 392929"/>
              <a:gd name="connsiteX8-51" fmla="*/ 0 w 9144000"/>
              <a:gd name="connsiteY8-52" fmla="*/ 281620 h 392929"/>
              <a:gd name="connsiteX9-53" fmla="*/ 68799 w 9144000"/>
              <a:gd name="connsiteY9-54" fmla="*/ 233515 h 392929"/>
              <a:gd name="connsiteX10-55" fmla="*/ 377688 w 9144000"/>
              <a:gd name="connsiteY10-56" fmla="*/ 149420 h 392929"/>
              <a:gd name="connsiteX11-57" fmla="*/ 1411658 w 9144000"/>
              <a:gd name="connsiteY11-58" fmla="*/ 211464 h 392929"/>
              <a:gd name="connsiteX12-59" fmla="*/ 2156792 w 9144000"/>
              <a:gd name="connsiteY12-60" fmla="*/ 40090 h 392929"/>
              <a:gd name="connsiteX13-61" fmla="*/ 3359427 w 9144000"/>
              <a:gd name="connsiteY13-62" fmla="*/ 209356 h 392929"/>
              <a:gd name="connsiteX14-63" fmla="*/ 4393097 w 9144000"/>
              <a:gd name="connsiteY14-64" fmla="*/ 69907 h 392929"/>
              <a:gd name="connsiteX15-65" fmla="*/ 5476462 w 9144000"/>
              <a:gd name="connsiteY15-66" fmla="*/ 278629 h 392929"/>
              <a:gd name="connsiteX16-67" fmla="*/ 6331227 w 9144000"/>
              <a:gd name="connsiteY16-68" fmla="*/ 333 h 392929"/>
              <a:gd name="connsiteX0-69" fmla="*/ 6331227 w 9144000"/>
              <a:gd name="connsiteY0-70" fmla="*/ 100 h 392696"/>
              <a:gd name="connsiteX1-71" fmla="*/ 7414592 w 9144000"/>
              <a:gd name="connsiteY1-72" fmla="*/ 218761 h 392696"/>
              <a:gd name="connsiteX2-73" fmla="*/ 8080514 w 9144000"/>
              <a:gd name="connsiteY2-74" fmla="*/ 79613 h 392696"/>
              <a:gd name="connsiteX3-75" fmla="*/ 8716618 w 9144000"/>
              <a:gd name="connsiteY3-76" fmla="*/ 238639 h 392696"/>
              <a:gd name="connsiteX4-77" fmla="*/ 9119386 w 9144000"/>
              <a:gd name="connsiteY4-78" fmla="*/ 148721 h 392696"/>
              <a:gd name="connsiteX5-79" fmla="*/ 9144000 w 9144000"/>
              <a:gd name="connsiteY5-80" fmla="*/ 145966 h 392696"/>
              <a:gd name="connsiteX6-81" fmla="*/ 9144000 w 9144000"/>
              <a:gd name="connsiteY6-82" fmla="*/ 392696 h 392696"/>
              <a:gd name="connsiteX7-83" fmla="*/ 0 w 9144000"/>
              <a:gd name="connsiteY7-84" fmla="*/ 392696 h 392696"/>
              <a:gd name="connsiteX8-85" fmla="*/ 0 w 9144000"/>
              <a:gd name="connsiteY8-86" fmla="*/ 281387 h 392696"/>
              <a:gd name="connsiteX9-87" fmla="*/ 68799 w 9144000"/>
              <a:gd name="connsiteY9-88" fmla="*/ 233282 h 392696"/>
              <a:gd name="connsiteX10-89" fmla="*/ 377688 w 9144000"/>
              <a:gd name="connsiteY10-90" fmla="*/ 149187 h 392696"/>
              <a:gd name="connsiteX11-91" fmla="*/ 1411658 w 9144000"/>
              <a:gd name="connsiteY11-92" fmla="*/ 211231 h 392696"/>
              <a:gd name="connsiteX12-93" fmla="*/ 2156792 w 9144000"/>
              <a:gd name="connsiteY12-94" fmla="*/ 39857 h 392696"/>
              <a:gd name="connsiteX13-95" fmla="*/ 3359427 w 9144000"/>
              <a:gd name="connsiteY13-96" fmla="*/ 209123 h 392696"/>
              <a:gd name="connsiteX14-97" fmla="*/ 4393097 w 9144000"/>
              <a:gd name="connsiteY14-98" fmla="*/ 69674 h 392696"/>
              <a:gd name="connsiteX15-99" fmla="*/ 5531880 w 9144000"/>
              <a:gd name="connsiteY15-100" fmla="*/ 250687 h 392696"/>
              <a:gd name="connsiteX16-101" fmla="*/ 6331227 w 9144000"/>
              <a:gd name="connsiteY16-102" fmla="*/ 100 h 392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144000" h="392696">
                <a:moveTo>
                  <a:pt x="6331227" y="100"/>
                </a:moveTo>
                <a:cubicBezTo>
                  <a:pt x="6645012" y="-5221"/>
                  <a:pt x="7123044" y="205509"/>
                  <a:pt x="7414592" y="218761"/>
                </a:cubicBezTo>
                <a:cubicBezTo>
                  <a:pt x="7706140" y="232013"/>
                  <a:pt x="7863510" y="76300"/>
                  <a:pt x="8080514" y="79613"/>
                </a:cubicBezTo>
                <a:cubicBezTo>
                  <a:pt x="8297518" y="82926"/>
                  <a:pt x="8526118" y="227043"/>
                  <a:pt x="8716618" y="238639"/>
                </a:cubicBezTo>
                <a:cubicBezTo>
                  <a:pt x="8859493" y="247336"/>
                  <a:pt x="9004232" y="171240"/>
                  <a:pt x="9119386" y="148721"/>
                </a:cubicBezTo>
                <a:lnTo>
                  <a:pt x="9144000" y="145966"/>
                </a:lnTo>
                <a:lnTo>
                  <a:pt x="9144000" y="392696"/>
                </a:lnTo>
                <a:lnTo>
                  <a:pt x="0" y="392696"/>
                </a:lnTo>
                <a:lnTo>
                  <a:pt x="0" y="281387"/>
                </a:lnTo>
                <a:lnTo>
                  <a:pt x="68799" y="233282"/>
                </a:lnTo>
                <a:cubicBezTo>
                  <a:pt x="137286" y="182422"/>
                  <a:pt x="153878" y="152862"/>
                  <a:pt x="377688" y="149187"/>
                </a:cubicBezTo>
                <a:cubicBezTo>
                  <a:pt x="601498" y="145512"/>
                  <a:pt x="1115141" y="229453"/>
                  <a:pt x="1411658" y="211231"/>
                </a:cubicBezTo>
                <a:cubicBezTo>
                  <a:pt x="1708175" y="193009"/>
                  <a:pt x="1832164" y="40208"/>
                  <a:pt x="2156792" y="39857"/>
                </a:cubicBezTo>
                <a:cubicBezTo>
                  <a:pt x="2481420" y="39506"/>
                  <a:pt x="2986710" y="204153"/>
                  <a:pt x="3359427" y="209123"/>
                </a:cubicBezTo>
                <a:cubicBezTo>
                  <a:pt x="3732145" y="214092"/>
                  <a:pt x="4040258" y="69674"/>
                  <a:pt x="4393097" y="69674"/>
                </a:cubicBezTo>
                <a:cubicBezTo>
                  <a:pt x="4745936" y="69674"/>
                  <a:pt x="5208858" y="262283"/>
                  <a:pt x="5531880" y="250687"/>
                </a:cubicBezTo>
                <a:cubicBezTo>
                  <a:pt x="5854902" y="239091"/>
                  <a:pt x="6017442" y="5421"/>
                  <a:pt x="6331227" y="100"/>
                </a:cubicBezTo>
                <a:close/>
              </a:path>
            </a:pathLst>
          </a:custGeom>
          <a:solidFill>
            <a:srgbClr val="2FA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rgbClr val="2FAFFD"/>
        </a:solidFill>
        <a:effectLst/>
      </p:bgPr>
    </p:bg>
    <p:spTree>
      <p:nvGrpSpPr>
        <p:cNvPr id="1" name=""/>
        <p:cNvGrpSpPr/>
        <p:nvPr/>
      </p:nvGrpSpPr>
      <p:grpSpPr>
        <a:xfrm>
          <a:off x="0" y="0"/>
          <a:ext cx="0" cy="0"/>
          <a:chOff x="0" y="0"/>
          <a:chExt cx="0" cy="0"/>
        </a:xfrm>
      </p:grpSpPr>
      <p:sp>
        <p:nvSpPr>
          <p:cNvPr id="7" name="文本框 6"/>
          <p:cNvSpPr txBox="1"/>
          <p:nvPr userDrawn="1"/>
        </p:nvSpPr>
        <p:spPr>
          <a:xfrm>
            <a:off x="568404" y="285750"/>
            <a:ext cx="1107996" cy="369332"/>
          </a:xfrm>
          <a:prstGeom prst="rect">
            <a:avLst/>
          </a:prstGeom>
          <a:noFill/>
        </p:spPr>
        <p:txBody>
          <a:bodyPr wrap="none" rtlCol="0">
            <a:spAutoFit/>
          </a:bodyPr>
          <a:lstStyle/>
          <a:p>
            <a:r>
              <a:rPr lang="zh-CN" altLang="en-US" sz="1800" dirty="0" smtClean="0">
                <a:solidFill>
                  <a:schemeClr val="bg1"/>
                </a:solidFill>
              </a:rPr>
              <a:t>主要内容</a:t>
            </a:r>
          </a:p>
        </p:txBody>
      </p:sp>
      <p:sp>
        <p:nvSpPr>
          <p:cNvPr id="2" name="矩形 1"/>
          <p:cNvSpPr/>
          <p:nvPr userDrawn="1"/>
        </p:nvSpPr>
        <p:spPr>
          <a:xfrm>
            <a:off x="152400" y="742950"/>
            <a:ext cx="8842513" cy="424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email"/>
          <a:stretch>
            <a:fillRect/>
          </a:stretch>
        </p:blipFill>
        <p:spPr>
          <a:xfrm>
            <a:off x="135835" y="285750"/>
            <a:ext cx="473765" cy="369269"/>
          </a:xfrm>
          <a:prstGeom prst="rect">
            <a:avLst/>
          </a:prstGeom>
        </p:spPr>
      </p:pic>
      <p:sp>
        <p:nvSpPr>
          <p:cNvPr id="15" name="任意多边形 14"/>
          <p:cNvSpPr/>
          <p:nvPr userDrawn="1"/>
        </p:nvSpPr>
        <p:spPr>
          <a:xfrm>
            <a:off x="0" y="4750805"/>
            <a:ext cx="9144000" cy="392696"/>
          </a:xfrm>
          <a:custGeom>
            <a:avLst/>
            <a:gdLst>
              <a:gd name="connsiteX0" fmla="*/ 6331227 w 9144000"/>
              <a:gd name="connsiteY0" fmla="*/ 333 h 392929"/>
              <a:gd name="connsiteX1" fmla="*/ 7414592 w 9144000"/>
              <a:gd name="connsiteY1" fmla="*/ 218994 h 392929"/>
              <a:gd name="connsiteX2" fmla="*/ 8080514 w 9144000"/>
              <a:gd name="connsiteY2" fmla="*/ 79846 h 392929"/>
              <a:gd name="connsiteX3" fmla="*/ 8716618 w 9144000"/>
              <a:gd name="connsiteY3" fmla="*/ 238872 h 392929"/>
              <a:gd name="connsiteX4" fmla="*/ 9119386 w 9144000"/>
              <a:gd name="connsiteY4" fmla="*/ 148954 h 392929"/>
              <a:gd name="connsiteX5" fmla="*/ 9144000 w 9144000"/>
              <a:gd name="connsiteY5" fmla="*/ 146199 h 392929"/>
              <a:gd name="connsiteX6" fmla="*/ 9144000 w 9144000"/>
              <a:gd name="connsiteY6" fmla="*/ 392929 h 392929"/>
              <a:gd name="connsiteX7" fmla="*/ 0 w 9144000"/>
              <a:gd name="connsiteY7" fmla="*/ 392929 h 392929"/>
              <a:gd name="connsiteX8" fmla="*/ 0 w 9144000"/>
              <a:gd name="connsiteY8" fmla="*/ 281620 h 392929"/>
              <a:gd name="connsiteX9" fmla="*/ 68799 w 9144000"/>
              <a:gd name="connsiteY9" fmla="*/ 233515 h 392929"/>
              <a:gd name="connsiteX10" fmla="*/ 377688 w 9144000"/>
              <a:gd name="connsiteY10" fmla="*/ 149420 h 392929"/>
              <a:gd name="connsiteX11" fmla="*/ 1480931 w 9144000"/>
              <a:gd name="connsiteY11" fmla="*/ 308446 h 392929"/>
              <a:gd name="connsiteX12" fmla="*/ 2156792 w 9144000"/>
              <a:gd name="connsiteY12" fmla="*/ 40090 h 392929"/>
              <a:gd name="connsiteX13" fmla="*/ 3359427 w 9144000"/>
              <a:gd name="connsiteY13" fmla="*/ 278629 h 392929"/>
              <a:gd name="connsiteX14" fmla="*/ 4393097 w 9144000"/>
              <a:gd name="connsiteY14" fmla="*/ 69907 h 392929"/>
              <a:gd name="connsiteX15" fmla="*/ 5476462 w 9144000"/>
              <a:gd name="connsiteY15" fmla="*/ 278629 h 392929"/>
              <a:gd name="connsiteX16" fmla="*/ 6331227 w 9144000"/>
              <a:gd name="connsiteY16" fmla="*/ 333 h 392929"/>
              <a:gd name="connsiteX0-1" fmla="*/ 6331227 w 9144000"/>
              <a:gd name="connsiteY0-2" fmla="*/ 333 h 392929"/>
              <a:gd name="connsiteX1-3" fmla="*/ 7414592 w 9144000"/>
              <a:gd name="connsiteY1-4" fmla="*/ 218994 h 392929"/>
              <a:gd name="connsiteX2-5" fmla="*/ 8080514 w 9144000"/>
              <a:gd name="connsiteY2-6" fmla="*/ 79846 h 392929"/>
              <a:gd name="connsiteX3-7" fmla="*/ 8716618 w 9144000"/>
              <a:gd name="connsiteY3-8" fmla="*/ 238872 h 392929"/>
              <a:gd name="connsiteX4-9" fmla="*/ 9119386 w 9144000"/>
              <a:gd name="connsiteY4-10" fmla="*/ 148954 h 392929"/>
              <a:gd name="connsiteX5-11" fmla="*/ 9144000 w 9144000"/>
              <a:gd name="connsiteY5-12" fmla="*/ 146199 h 392929"/>
              <a:gd name="connsiteX6-13" fmla="*/ 9144000 w 9144000"/>
              <a:gd name="connsiteY6-14" fmla="*/ 392929 h 392929"/>
              <a:gd name="connsiteX7-15" fmla="*/ 0 w 9144000"/>
              <a:gd name="connsiteY7-16" fmla="*/ 392929 h 392929"/>
              <a:gd name="connsiteX8-17" fmla="*/ 0 w 9144000"/>
              <a:gd name="connsiteY8-18" fmla="*/ 281620 h 392929"/>
              <a:gd name="connsiteX9-19" fmla="*/ 68799 w 9144000"/>
              <a:gd name="connsiteY9-20" fmla="*/ 233515 h 392929"/>
              <a:gd name="connsiteX10-21" fmla="*/ 377688 w 9144000"/>
              <a:gd name="connsiteY10-22" fmla="*/ 149420 h 392929"/>
              <a:gd name="connsiteX11-23" fmla="*/ 1411658 w 9144000"/>
              <a:gd name="connsiteY11-24" fmla="*/ 211464 h 392929"/>
              <a:gd name="connsiteX12-25" fmla="*/ 2156792 w 9144000"/>
              <a:gd name="connsiteY12-26" fmla="*/ 40090 h 392929"/>
              <a:gd name="connsiteX13-27" fmla="*/ 3359427 w 9144000"/>
              <a:gd name="connsiteY13-28" fmla="*/ 278629 h 392929"/>
              <a:gd name="connsiteX14-29" fmla="*/ 4393097 w 9144000"/>
              <a:gd name="connsiteY14-30" fmla="*/ 69907 h 392929"/>
              <a:gd name="connsiteX15-31" fmla="*/ 5476462 w 9144000"/>
              <a:gd name="connsiteY15-32" fmla="*/ 278629 h 392929"/>
              <a:gd name="connsiteX16-33" fmla="*/ 6331227 w 9144000"/>
              <a:gd name="connsiteY16-34" fmla="*/ 333 h 392929"/>
              <a:gd name="connsiteX0-35" fmla="*/ 6331227 w 9144000"/>
              <a:gd name="connsiteY0-36" fmla="*/ 333 h 392929"/>
              <a:gd name="connsiteX1-37" fmla="*/ 7414592 w 9144000"/>
              <a:gd name="connsiteY1-38" fmla="*/ 218994 h 392929"/>
              <a:gd name="connsiteX2-39" fmla="*/ 8080514 w 9144000"/>
              <a:gd name="connsiteY2-40" fmla="*/ 79846 h 392929"/>
              <a:gd name="connsiteX3-41" fmla="*/ 8716618 w 9144000"/>
              <a:gd name="connsiteY3-42" fmla="*/ 238872 h 392929"/>
              <a:gd name="connsiteX4-43" fmla="*/ 9119386 w 9144000"/>
              <a:gd name="connsiteY4-44" fmla="*/ 148954 h 392929"/>
              <a:gd name="connsiteX5-45" fmla="*/ 9144000 w 9144000"/>
              <a:gd name="connsiteY5-46" fmla="*/ 146199 h 392929"/>
              <a:gd name="connsiteX6-47" fmla="*/ 9144000 w 9144000"/>
              <a:gd name="connsiteY6-48" fmla="*/ 392929 h 392929"/>
              <a:gd name="connsiteX7-49" fmla="*/ 0 w 9144000"/>
              <a:gd name="connsiteY7-50" fmla="*/ 392929 h 392929"/>
              <a:gd name="connsiteX8-51" fmla="*/ 0 w 9144000"/>
              <a:gd name="connsiteY8-52" fmla="*/ 281620 h 392929"/>
              <a:gd name="connsiteX9-53" fmla="*/ 68799 w 9144000"/>
              <a:gd name="connsiteY9-54" fmla="*/ 233515 h 392929"/>
              <a:gd name="connsiteX10-55" fmla="*/ 377688 w 9144000"/>
              <a:gd name="connsiteY10-56" fmla="*/ 149420 h 392929"/>
              <a:gd name="connsiteX11-57" fmla="*/ 1411658 w 9144000"/>
              <a:gd name="connsiteY11-58" fmla="*/ 211464 h 392929"/>
              <a:gd name="connsiteX12-59" fmla="*/ 2156792 w 9144000"/>
              <a:gd name="connsiteY12-60" fmla="*/ 40090 h 392929"/>
              <a:gd name="connsiteX13-61" fmla="*/ 3359427 w 9144000"/>
              <a:gd name="connsiteY13-62" fmla="*/ 209356 h 392929"/>
              <a:gd name="connsiteX14-63" fmla="*/ 4393097 w 9144000"/>
              <a:gd name="connsiteY14-64" fmla="*/ 69907 h 392929"/>
              <a:gd name="connsiteX15-65" fmla="*/ 5476462 w 9144000"/>
              <a:gd name="connsiteY15-66" fmla="*/ 278629 h 392929"/>
              <a:gd name="connsiteX16-67" fmla="*/ 6331227 w 9144000"/>
              <a:gd name="connsiteY16-68" fmla="*/ 333 h 392929"/>
              <a:gd name="connsiteX0-69" fmla="*/ 6331227 w 9144000"/>
              <a:gd name="connsiteY0-70" fmla="*/ 100 h 392696"/>
              <a:gd name="connsiteX1-71" fmla="*/ 7414592 w 9144000"/>
              <a:gd name="connsiteY1-72" fmla="*/ 218761 h 392696"/>
              <a:gd name="connsiteX2-73" fmla="*/ 8080514 w 9144000"/>
              <a:gd name="connsiteY2-74" fmla="*/ 79613 h 392696"/>
              <a:gd name="connsiteX3-75" fmla="*/ 8716618 w 9144000"/>
              <a:gd name="connsiteY3-76" fmla="*/ 238639 h 392696"/>
              <a:gd name="connsiteX4-77" fmla="*/ 9119386 w 9144000"/>
              <a:gd name="connsiteY4-78" fmla="*/ 148721 h 392696"/>
              <a:gd name="connsiteX5-79" fmla="*/ 9144000 w 9144000"/>
              <a:gd name="connsiteY5-80" fmla="*/ 145966 h 392696"/>
              <a:gd name="connsiteX6-81" fmla="*/ 9144000 w 9144000"/>
              <a:gd name="connsiteY6-82" fmla="*/ 392696 h 392696"/>
              <a:gd name="connsiteX7-83" fmla="*/ 0 w 9144000"/>
              <a:gd name="connsiteY7-84" fmla="*/ 392696 h 392696"/>
              <a:gd name="connsiteX8-85" fmla="*/ 0 w 9144000"/>
              <a:gd name="connsiteY8-86" fmla="*/ 281387 h 392696"/>
              <a:gd name="connsiteX9-87" fmla="*/ 68799 w 9144000"/>
              <a:gd name="connsiteY9-88" fmla="*/ 233282 h 392696"/>
              <a:gd name="connsiteX10-89" fmla="*/ 377688 w 9144000"/>
              <a:gd name="connsiteY10-90" fmla="*/ 149187 h 392696"/>
              <a:gd name="connsiteX11-91" fmla="*/ 1411658 w 9144000"/>
              <a:gd name="connsiteY11-92" fmla="*/ 211231 h 392696"/>
              <a:gd name="connsiteX12-93" fmla="*/ 2156792 w 9144000"/>
              <a:gd name="connsiteY12-94" fmla="*/ 39857 h 392696"/>
              <a:gd name="connsiteX13-95" fmla="*/ 3359427 w 9144000"/>
              <a:gd name="connsiteY13-96" fmla="*/ 209123 h 392696"/>
              <a:gd name="connsiteX14-97" fmla="*/ 4393097 w 9144000"/>
              <a:gd name="connsiteY14-98" fmla="*/ 69674 h 392696"/>
              <a:gd name="connsiteX15-99" fmla="*/ 5531880 w 9144000"/>
              <a:gd name="connsiteY15-100" fmla="*/ 250687 h 392696"/>
              <a:gd name="connsiteX16-101" fmla="*/ 6331227 w 9144000"/>
              <a:gd name="connsiteY16-102" fmla="*/ 100 h 392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144000" h="392696">
                <a:moveTo>
                  <a:pt x="6331227" y="100"/>
                </a:moveTo>
                <a:cubicBezTo>
                  <a:pt x="6645012" y="-5221"/>
                  <a:pt x="7123044" y="205509"/>
                  <a:pt x="7414592" y="218761"/>
                </a:cubicBezTo>
                <a:cubicBezTo>
                  <a:pt x="7706140" y="232013"/>
                  <a:pt x="7863510" y="76300"/>
                  <a:pt x="8080514" y="79613"/>
                </a:cubicBezTo>
                <a:cubicBezTo>
                  <a:pt x="8297518" y="82926"/>
                  <a:pt x="8526118" y="227043"/>
                  <a:pt x="8716618" y="238639"/>
                </a:cubicBezTo>
                <a:cubicBezTo>
                  <a:pt x="8859493" y="247336"/>
                  <a:pt x="9004232" y="171240"/>
                  <a:pt x="9119386" y="148721"/>
                </a:cubicBezTo>
                <a:lnTo>
                  <a:pt x="9144000" y="145966"/>
                </a:lnTo>
                <a:lnTo>
                  <a:pt x="9144000" y="392696"/>
                </a:lnTo>
                <a:lnTo>
                  <a:pt x="0" y="392696"/>
                </a:lnTo>
                <a:lnTo>
                  <a:pt x="0" y="281387"/>
                </a:lnTo>
                <a:lnTo>
                  <a:pt x="68799" y="233282"/>
                </a:lnTo>
                <a:cubicBezTo>
                  <a:pt x="137286" y="182422"/>
                  <a:pt x="153878" y="152862"/>
                  <a:pt x="377688" y="149187"/>
                </a:cubicBezTo>
                <a:cubicBezTo>
                  <a:pt x="601498" y="145512"/>
                  <a:pt x="1115141" y="229453"/>
                  <a:pt x="1411658" y="211231"/>
                </a:cubicBezTo>
                <a:cubicBezTo>
                  <a:pt x="1708175" y="193009"/>
                  <a:pt x="1832164" y="40208"/>
                  <a:pt x="2156792" y="39857"/>
                </a:cubicBezTo>
                <a:cubicBezTo>
                  <a:pt x="2481420" y="39506"/>
                  <a:pt x="2986710" y="204153"/>
                  <a:pt x="3359427" y="209123"/>
                </a:cubicBezTo>
                <a:cubicBezTo>
                  <a:pt x="3732145" y="214092"/>
                  <a:pt x="4040258" y="69674"/>
                  <a:pt x="4393097" y="69674"/>
                </a:cubicBezTo>
                <a:cubicBezTo>
                  <a:pt x="4745936" y="69674"/>
                  <a:pt x="5208858" y="262283"/>
                  <a:pt x="5531880" y="250687"/>
                </a:cubicBezTo>
                <a:cubicBezTo>
                  <a:pt x="5854902" y="239091"/>
                  <a:pt x="6017442" y="5421"/>
                  <a:pt x="6331227" y="100"/>
                </a:cubicBezTo>
                <a:close/>
              </a:path>
            </a:pathLst>
          </a:custGeom>
          <a:solidFill>
            <a:srgbClr val="2FA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rgbClr val="2FAFFD"/>
        </a:solidFill>
        <a:effectLst/>
      </p:bgPr>
    </p:bg>
    <p:spTree>
      <p:nvGrpSpPr>
        <p:cNvPr id="1" name=""/>
        <p:cNvGrpSpPr/>
        <p:nvPr/>
      </p:nvGrpSpPr>
      <p:grpSpPr>
        <a:xfrm>
          <a:off x="0" y="0"/>
          <a:ext cx="0" cy="0"/>
          <a:chOff x="0" y="0"/>
          <a:chExt cx="0" cy="0"/>
        </a:xfrm>
      </p:grpSpPr>
      <p:sp>
        <p:nvSpPr>
          <p:cNvPr id="7" name="文本框 6"/>
          <p:cNvSpPr txBox="1"/>
          <p:nvPr userDrawn="1"/>
        </p:nvSpPr>
        <p:spPr>
          <a:xfrm>
            <a:off x="568404" y="285750"/>
            <a:ext cx="1107996" cy="369332"/>
          </a:xfrm>
          <a:prstGeom prst="rect">
            <a:avLst/>
          </a:prstGeom>
          <a:noFill/>
        </p:spPr>
        <p:txBody>
          <a:bodyPr wrap="none" rtlCol="0">
            <a:spAutoFit/>
          </a:bodyPr>
          <a:lstStyle/>
          <a:p>
            <a:r>
              <a:rPr lang="zh-CN" altLang="en-US" sz="1800" dirty="0" smtClean="0">
                <a:solidFill>
                  <a:schemeClr val="bg1"/>
                </a:solidFill>
              </a:rPr>
              <a:t>主要人物</a:t>
            </a:r>
          </a:p>
        </p:txBody>
      </p:sp>
      <p:sp>
        <p:nvSpPr>
          <p:cNvPr id="2" name="矩形 1"/>
          <p:cNvSpPr/>
          <p:nvPr userDrawn="1"/>
        </p:nvSpPr>
        <p:spPr>
          <a:xfrm>
            <a:off x="152400" y="742950"/>
            <a:ext cx="8842513" cy="424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email"/>
          <a:stretch>
            <a:fillRect/>
          </a:stretch>
        </p:blipFill>
        <p:spPr>
          <a:xfrm>
            <a:off x="135835" y="285750"/>
            <a:ext cx="473765" cy="369269"/>
          </a:xfrm>
          <a:prstGeom prst="rect">
            <a:avLst/>
          </a:prstGeom>
        </p:spPr>
      </p:pic>
      <p:sp>
        <p:nvSpPr>
          <p:cNvPr id="15" name="任意多边形 14"/>
          <p:cNvSpPr/>
          <p:nvPr userDrawn="1"/>
        </p:nvSpPr>
        <p:spPr>
          <a:xfrm>
            <a:off x="0" y="4750805"/>
            <a:ext cx="9144000" cy="392696"/>
          </a:xfrm>
          <a:custGeom>
            <a:avLst/>
            <a:gdLst>
              <a:gd name="connsiteX0" fmla="*/ 6331227 w 9144000"/>
              <a:gd name="connsiteY0" fmla="*/ 333 h 392929"/>
              <a:gd name="connsiteX1" fmla="*/ 7414592 w 9144000"/>
              <a:gd name="connsiteY1" fmla="*/ 218994 h 392929"/>
              <a:gd name="connsiteX2" fmla="*/ 8080514 w 9144000"/>
              <a:gd name="connsiteY2" fmla="*/ 79846 h 392929"/>
              <a:gd name="connsiteX3" fmla="*/ 8716618 w 9144000"/>
              <a:gd name="connsiteY3" fmla="*/ 238872 h 392929"/>
              <a:gd name="connsiteX4" fmla="*/ 9119386 w 9144000"/>
              <a:gd name="connsiteY4" fmla="*/ 148954 h 392929"/>
              <a:gd name="connsiteX5" fmla="*/ 9144000 w 9144000"/>
              <a:gd name="connsiteY5" fmla="*/ 146199 h 392929"/>
              <a:gd name="connsiteX6" fmla="*/ 9144000 w 9144000"/>
              <a:gd name="connsiteY6" fmla="*/ 392929 h 392929"/>
              <a:gd name="connsiteX7" fmla="*/ 0 w 9144000"/>
              <a:gd name="connsiteY7" fmla="*/ 392929 h 392929"/>
              <a:gd name="connsiteX8" fmla="*/ 0 w 9144000"/>
              <a:gd name="connsiteY8" fmla="*/ 281620 h 392929"/>
              <a:gd name="connsiteX9" fmla="*/ 68799 w 9144000"/>
              <a:gd name="connsiteY9" fmla="*/ 233515 h 392929"/>
              <a:gd name="connsiteX10" fmla="*/ 377688 w 9144000"/>
              <a:gd name="connsiteY10" fmla="*/ 149420 h 392929"/>
              <a:gd name="connsiteX11" fmla="*/ 1480931 w 9144000"/>
              <a:gd name="connsiteY11" fmla="*/ 308446 h 392929"/>
              <a:gd name="connsiteX12" fmla="*/ 2156792 w 9144000"/>
              <a:gd name="connsiteY12" fmla="*/ 40090 h 392929"/>
              <a:gd name="connsiteX13" fmla="*/ 3359427 w 9144000"/>
              <a:gd name="connsiteY13" fmla="*/ 278629 h 392929"/>
              <a:gd name="connsiteX14" fmla="*/ 4393097 w 9144000"/>
              <a:gd name="connsiteY14" fmla="*/ 69907 h 392929"/>
              <a:gd name="connsiteX15" fmla="*/ 5476462 w 9144000"/>
              <a:gd name="connsiteY15" fmla="*/ 278629 h 392929"/>
              <a:gd name="connsiteX16" fmla="*/ 6331227 w 9144000"/>
              <a:gd name="connsiteY16" fmla="*/ 333 h 392929"/>
              <a:gd name="connsiteX0-1" fmla="*/ 6331227 w 9144000"/>
              <a:gd name="connsiteY0-2" fmla="*/ 333 h 392929"/>
              <a:gd name="connsiteX1-3" fmla="*/ 7414592 w 9144000"/>
              <a:gd name="connsiteY1-4" fmla="*/ 218994 h 392929"/>
              <a:gd name="connsiteX2-5" fmla="*/ 8080514 w 9144000"/>
              <a:gd name="connsiteY2-6" fmla="*/ 79846 h 392929"/>
              <a:gd name="connsiteX3-7" fmla="*/ 8716618 w 9144000"/>
              <a:gd name="connsiteY3-8" fmla="*/ 238872 h 392929"/>
              <a:gd name="connsiteX4-9" fmla="*/ 9119386 w 9144000"/>
              <a:gd name="connsiteY4-10" fmla="*/ 148954 h 392929"/>
              <a:gd name="connsiteX5-11" fmla="*/ 9144000 w 9144000"/>
              <a:gd name="connsiteY5-12" fmla="*/ 146199 h 392929"/>
              <a:gd name="connsiteX6-13" fmla="*/ 9144000 w 9144000"/>
              <a:gd name="connsiteY6-14" fmla="*/ 392929 h 392929"/>
              <a:gd name="connsiteX7-15" fmla="*/ 0 w 9144000"/>
              <a:gd name="connsiteY7-16" fmla="*/ 392929 h 392929"/>
              <a:gd name="connsiteX8-17" fmla="*/ 0 w 9144000"/>
              <a:gd name="connsiteY8-18" fmla="*/ 281620 h 392929"/>
              <a:gd name="connsiteX9-19" fmla="*/ 68799 w 9144000"/>
              <a:gd name="connsiteY9-20" fmla="*/ 233515 h 392929"/>
              <a:gd name="connsiteX10-21" fmla="*/ 377688 w 9144000"/>
              <a:gd name="connsiteY10-22" fmla="*/ 149420 h 392929"/>
              <a:gd name="connsiteX11-23" fmla="*/ 1411658 w 9144000"/>
              <a:gd name="connsiteY11-24" fmla="*/ 211464 h 392929"/>
              <a:gd name="connsiteX12-25" fmla="*/ 2156792 w 9144000"/>
              <a:gd name="connsiteY12-26" fmla="*/ 40090 h 392929"/>
              <a:gd name="connsiteX13-27" fmla="*/ 3359427 w 9144000"/>
              <a:gd name="connsiteY13-28" fmla="*/ 278629 h 392929"/>
              <a:gd name="connsiteX14-29" fmla="*/ 4393097 w 9144000"/>
              <a:gd name="connsiteY14-30" fmla="*/ 69907 h 392929"/>
              <a:gd name="connsiteX15-31" fmla="*/ 5476462 w 9144000"/>
              <a:gd name="connsiteY15-32" fmla="*/ 278629 h 392929"/>
              <a:gd name="connsiteX16-33" fmla="*/ 6331227 w 9144000"/>
              <a:gd name="connsiteY16-34" fmla="*/ 333 h 392929"/>
              <a:gd name="connsiteX0-35" fmla="*/ 6331227 w 9144000"/>
              <a:gd name="connsiteY0-36" fmla="*/ 333 h 392929"/>
              <a:gd name="connsiteX1-37" fmla="*/ 7414592 w 9144000"/>
              <a:gd name="connsiteY1-38" fmla="*/ 218994 h 392929"/>
              <a:gd name="connsiteX2-39" fmla="*/ 8080514 w 9144000"/>
              <a:gd name="connsiteY2-40" fmla="*/ 79846 h 392929"/>
              <a:gd name="connsiteX3-41" fmla="*/ 8716618 w 9144000"/>
              <a:gd name="connsiteY3-42" fmla="*/ 238872 h 392929"/>
              <a:gd name="connsiteX4-43" fmla="*/ 9119386 w 9144000"/>
              <a:gd name="connsiteY4-44" fmla="*/ 148954 h 392929"/>
              <a:gd name="connsiteX5-45" fmla="*/ 9144000 w 9144000"/>
              <a:gd name="connsiteY5-46" fmla="*/ 146199 h 392929"/>
              <a:gd name="connsiteX6-47" fmla="*/ 9144000 w 9144000"/>
              <a:gd name="connsiteY6-48" fmla="*/ 392929 h 392929"/>
              <a:gd name="connsiteX7-49" fmla="*/ 0 w 9144000"/>
              <a:gd name="connsiteY7-50" fmla="*/ 392929 h 392929"/>
              <a:gd name="connsiteX8-51" fmla="*/ 0 w 9144000"/>
              <a:gd name="connsiteY8-52" fmla="*/ 281620 h 392929"/>
              <a:gd name="connsiteX9-53" fmla="*/ 68799 w 9144000"/>
              <a:gd name="connsiteY9-54" fmla="*/ 233515 h 392929"/>
              <a:gd name="connsiteX10-55" fmla="*/ 377688 w 9144000"/>
              <a:gd name="connsiteY10-56" fmla="*/ 149420 h 392929"/>
              <a:gd name="connsiteX11-57" fmla="*/ 1411658 w 9144000"/>
              <a:gd name="connsiteY11-58" fmla="*/ 211464 h 392929"/>
              <a:gd name="connsiteX12-59" fmla="*/ 2156792 w 9144000"/>
              <a:gd name="connsiteY12-60" fmla="*/ 40090 h 392929"/>
              <a:gd name="connsiteX13-61" fmla="*/ 3359427 w 9144000"/>
              <a:gd name="connsiteY13-62" fmla="*/ 209356 h 392929"/>
              <a:gd name="connsiteX14-63" fmla="*/ 4393097 w 9144000"/>
              <a:gd name="connsiteY14-64" fmla="*/ 69907 h 392929"/>
              <a:gd name="connsiteX15-65" fmla="*/ 5476462 w 9144000"/>
              <a:gd name="connsiteY15-66" fmla="*/ 278629 h 392929"/>
              <a:gd name="connsiteX16-67" fmla="*/ 6331227 w 9144000"/>
              <a:gd name="connsiteY16-68" fmla="*/ 333 h 392929"/>
              <a:gd name="connsiteX0-69" fmla="*/ 6331227 w 9144000"/>
              <a:gd name="connsiteY0-70" fmla="*/ 100 h 392696"/>
              <a:gd name="connsiteX1-71" fmla="*/ 7414592 w 9144000"/>
              <a:gd name="connsiteY1-72" fmla="*/ 218761 h 392696"/>
              <a:gd name="connsiteX2-73" fmla="*/ 8080514 w 9144000"/>
              <a:gd name="connsiteY2-74" fmla="*/ 79613 h 392696"/>
              <a:gd name="connsiteX3-75" fmla="*/ 8716618 w 9144000"/>
              <a:gd name="connsiteY3-76" fmla="*/ 238639 h 392696"/>
              <a:gd name="connsiteX4-77" fmla="*/ 9119386 w 9144000"/>
              <a:gd name="connsiteY4-78" fmla="*/ 148721 h 392696"/>
              <a:gd name="connsiteX5-79" fmla="*/ 9144000 w 9144000"/>
              <a:gd name="connsiteY5-80" fmla="*/ 145966 h 392696"/>
              <a:gd name="connsiteX6-81" fmla="*/ 9144000 w 9144000"/>
              <a:gd name="connsiteY6-82" fmla="*/ 392696 h 392696"/>
              <a:gd name="connsiteX7-83" fmla="*/ 0 w 9144000"/>
              <a:gd name="connsiteY7-84" fmla="*/ 392696 h 392696"/>
              <a:gd name="connsiteX8-85" fmla="*/ 0 w 9144000"/>
              <a:gd name="connsiteY8-86" fmla="*/ 281387 h 392696"/>
              <a:gd name="connsiteX9-87" fmla="*/ 68799 w 9144000"/>
              <a:gd name="connsiteY9-88" fmla="*/ 233282 h 392696"/>
              <a:gd name="connsiteX10-89" fmla="*/ 377688 w 9144000"/>
              <a:gd name="connsiteY10-90" fmla="*/ 149187 h 392696"/>
              <a:gd name="connsiteX11-91" fmla="*/ 1411658 w 9144000"/>
              <a:gd name="connsiteY11-92" fmla="*/ 211231 h 392696"/>
              <a:gd name="connsiteX12-93" fmla="*/ 2156792 w 9144000"/>
              <a:gd name="connsiteY12-94" fmla="*/ 39857 h 392696"/>
              <a:gd name="connsiteX13-95" fmla="*/ 3359427 w 9144000"/>
              <a:gd name="connsiteY13-96" fmla="*/ 209123 h 392696"/>
              <a:gd name="connsiteX14-97" fmla="*/ 4393097 w 9144000"/>
              <a:gd name="connsiteY14-98" fmla="*/ 69674 h 392696"/>
              <a:gd name="connsiteX15-99" fmla="*/ 5531880 w 9144000"/>
              <a:gd name="connsiteY15-100" fmla="*/ 250687 h 392696"/>
              <a:gd name="connsiteX16-101" fmla="*/ 6331227 w 9144000"/>
              <a:gd name="connsiteY16-102" fmla="*/ 100 h 392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144000" h="392696">
                <a:moveTo>
                  <a:pt x="6331227" y="100"/>
                </a:moveTo>
                <a:cubicBezTo>
                  <a:pt x="6645012" y="-5221"/>
                  <a:pt x="7123044" y="205509"/>
                  <a:pt x="7414592" y="218761"/>
                </a:cubicBezTo>
                <a:cubicBezTo>
                  <a:pt x="7706140" y="232013"/>
                  <a:pt x="7863510" y="76300"/>
                  <a:pt x="8080514" y="79613"/>
                </a:cubicBezTo>
                <a:cubicBezTo>
                  <a:pt x="8297518" y="82926"/>
                  <a:pt x="8526118" y="227043"/>
                  <a:pt x="8716618" y="238639"/>
                </a:cubicBezTo>
                <a:cubicBezTo>
                  <a:pt x="8859493" y="247336"/>
                  <a:pt x="9004232" y="171240"/>
                  <a:pt x="9119386" y="148721"/>
                </a:cubicBezTo>
                <a:lnTo>
                  <a:pt x="9144000" y="145966"/>
                </a:lnTo>
                <a:lnTo>
                  <a:pt x="9144000" y="392696"/>
                </a:lnTo>
                <a:lnTo>
                  <a:pt x="0" y="392696"/>
                </a:lnTo>
                <a:lnTo>
                  <a:pt x="0" y="281387"/>
                </a:lnTo>
                <a:lnTo>
                  <a:pt x="68799" y="233282"/>
                </a:lnTo>
                <a:cubicBezTo>
                  <a:pt x="137286" y="182422"/>
                  <a:pt x="153878" y="152862"/>
                  <a:pt x="377688" y="149187"/>
                </a:cubicBezTo>
                <a:cubicBezTo>
                  <a:pt x="601498" y="145512"/>
                  <a:pt x="1115141" y="229453"/>
                  <a:pt x="1411658" y="211231"/>
                </a:cubicBezTo>
                <a:cubicBezTo>
                  <a:pt x="1708175" y="193009"/>
                  <a:pt x="1832164" y="40208"/>
                  <a:pt x="2156792" y="39857"/>
                </a:cubicBezTo>
                <a:cubicBezTo>
                  <a:pt x="2481420" y="39506"/>
                  <a:pt x="2986710" y="204153"/>
                  <a:pt x="3359427" y="209123"/>
                </a:cubicBezTo>
                <a:cubicBezTo>
                  <a:pt x="3732145" y="214092"/>
                  <a:pt x="4040258" y="69674"/>
                  <a:pt x="4393097" y="69674"/>
                </a:cubicBezTo>
                <a:cubicBezTo>
                  <a:pt x="4745936" y="69674"/>
                  <a:pt x="5208858" y="262283"/>
                  <a:pt x="5531880" y="250687"/>
                </a:cubicBezTo>
                <a:cubicBezTo>
                  <a:pt x="5854902" y="239091"/>
                  <a:pt x="6017442" y="5421"/>
                  <a:pt x="6331227" y="100"/>
                </a:cubicBezTo>
                <a:close/>
              </a:path>
            </a:pathLst>
          </a:custGeom>
          <a:solidFill>
            <a:srgbClr val="2FA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节标题">
    <p:bg>
      <p:bgPr>
        <a:solidFill>
          <a:srgbClr val="2FAFFD"/>
        </a:solidFill>
        <a:effectLst/>
      </p:bgPr>
    </p:bg>
    <p:spTree>
      <p:nvGrpSpPr>
        <p:cNvPr id="1" name=""/>
        <p:cNvGrpSpPr/>
        <p:nvPr/>
      </p:nvGrpSpPr>
      <p:grpSpPr>
        <a:xfrm>
          <a:off x="0" y="0"/>
          <a:ext cx="0" cy="0"/>
          <a:chOff x="0" y="0"/>
          <a:chExt cx="0" cy="0"/>
        </a:xfrm>
      </p:grpSpPr>
      <p:sp>
        <p:nvSpPr>
          <p:cNvPr id="7" name="文本框 6"/>
          <p:cNvSpPr txBox="1"/>
          <p:nvPr userDrawn="1"/>
        </p:nvSpPr>
        <p:spPr>
          <a:xfrm>
            <a:off x="568404" y="285750"/>
            <a:ext cx="1107996" cy="369332"/>
          </a:xfrm>
          <a:prstGeom prst="rect">
            <a:avLst/>
          </a:prstGeom>
          <a:noFill/>
        </p:spPr>
        <p:txBody>
          <a:bodyPr wrap="none" rtlCol="0">
            <a:spAutoFit/>
          </a:bodyPr>
          <a:lstStyle/>
          <a:p>
            <a:r>
              <a:rPr lang="zh-CN" altLang="en-US" sz="1800" dirty="0" smtClean="0">
                <a:solidFill>
                  <a:schemeClr val="bg1"/>
                </a:solidFill>
              </a:rPr>
              <a:t>艺术特色</a:t>
            </a:r>
          </a:p>
        </p:txBody>
      </p:sp>
      <p:sp>
        <p:nvSpPr>
          <p:cNvPr id="2" name="矩形 1"/>
          <p:cNvSpPr/>
          <p:nvPr userDrawn="1"/>
        </p:nvSpPr>
        <p:spPr>
          <a:xfrm>
            <a:off x="152400" y="742950"/>
            <a:ext cx="8842513" cy="424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email"/>
          <a:stretch>
            <a:fillRect/>
          </a:stretch>
        </p:blipFill>
        <p:spPr>
          <a:xfrm>
            <a:off x="135835" y="285750"/>
            <a:ext cx="473765" cy="369269"/>
          </a:xfrm>
          <a:prstGeom prst="rect">
            <a:avLst/>
          </a:prstGeom>
        </p:spPr>
      </p:pic>
      <p:sp>
        <p:nvSpPr>
          <p:cNvPr id="15" name="任意多边形 14"/>
          <p:cNvSpPr/>
          <p:nvPr userDrawn="1"/>
        </p:nvSpPr>
        <p:spPr>
          <a:xfrm>
            <a:off x="0" y="4750805"/>
            <a:ext cx="9144000" cy="392696"/>
          </a:xfrm>
          <a:custGeom>
            <a:avLst/>
            <a:gdLst>
              <a:gd name="connsiteX0" fmla="*/ 6331227 w 9144000"/>
              <a:gd name="connsiteY0" fmla="*/ 333 h 392929"/>
              <a:gd name="connsiteX1" fmla="*/ 7414592 w 9144000"/>
              <a:gd name="connsiteY1" fmla="*/ 218994 h 392929"/>
              <a:gd name="connsiteX2" fmla="*/ 8080514 w 9144000"/>
              <a:gd name="connsiteY2" fmla="*/ 79846 h 392929"/>
              <a:gd name="connsiteX3" fmla="*/ 8716618 w 9144000"/>
              <a:gd name="connsiteY3" fmla="*/ 238872 h 392929"/>
              <a:gd name="connsiteX4" fmla="*/ 9119386 w 9144000"/>
              <a:gd name="connsiteY4" fmla="*/ 148954 h 392929"/>
              <a:gd name="connsiteX5" fmla="*/ 9144000 w 9144000"/>
              <a:gd name="connsiteY5" fmla="*/ 146199 h 392929"/>
              <a:gd name="connsiteX6" fmla="*/ 9144000 w 9144000"/>
              <a:gd name="connsiteY6" fmla="*/ 392929 h 392929"/>
              <a:gd name="connsiteX7" fmla="*/ 0 w 9144000"/>
              <a:gd name="connsiteY7" fmla="*/ 392929 h 392929"/>
              <a:gd name="connsiteX8" fmla="*/ 0 w 9144000"/>
              <a:gd name="connsiteY8" fmla="*/ 281620 h 392929"/>
              <a:gd name="connsiteX9" fmla="*/ 68799 w 9144000"/>
              <a:gd name="connsiteY9" fmla="*/ 233515 h 392929"/>
              <a:gd name="connsiteX10" fmla="*/ 377688 w 9144000"/>
              <a:gd name="connsiteY10" fmla="*/ 149420 h 392929"/>
              <a:gd name="connsiteX11" fmla="*/ 1480931 w 9144000"/>
              <a:gd name="connsiteY11" fmla="*/ 308446 h 392929"/>
              <a:gd name="connsiteX12" fmla="*/ 2156792 w 9144000"/>
              <a:gd name="connsiteY12" fmla="*/ 40090 h 392929"/>
              <a:gd name="connsiteX13" fmla="*/ 3359427 w 9144000"/>
              <a:gd name="connsiteY13" fmla="*/ 278629 h 392929"/>
              <a:gd name="connsiteX14" fmla="*/ 4393097 w 9144000"/>
              <a:gd name="connsiteY14" fmla="*/ 69907 h 392929"/>
              <a:gd name="connsiteX15" fmla="*/ 5476462 w 9144000"/>
              <a:gd name="connsiteY15" fmla="*/ 278629 h 392929"/>
              <a:gd name="connsiteX16" fmla="*/ 6331227 w 9144000"/>
              <a:gd name="connsiteY16" fmla="*/ 333 h 392929"/>
              <a:gd name="connsiteX0-1" fmla="*/ 6331227 w 9144000"/>
              <a:gd name="connsiteY0-2" fmla="*/ 333 h 392929"/>
              <a:gd name="connsiteX1-3" fmla="*/ 7414592 w 9144000"/>
              <a:gd name="connsiteY1-4" fmla="*/ 218994 h 392929"/>
              <a:gd name="connsiteX2-5" fmla="*/ 8080514 w 9144000"/>
              <a:gd name="connsiteY2-6" fmla="*/ 79846 h 392929"/>
              <a:gd name="connsiteX3-7" fmla="*/ 8716618 w 9144000"/>
              <a:gd name="connsiteY3-8" fmla="*/ 238872 h 392929"/>
              <a:gd name="connsiteX4-9" fmla="*/ 9119386 w 9144000"/>
              <a:gd name="connsiteY4-10" fmla="*/ 148954 h 392929"/>
              <a:gd name="connsiteX5-11" fmla="*/ 9144000 w 9144000"/>
              <a:gd name="connsiteY5-12" fmla="*/ 146199 h 392929"/>
              <a:gd name="connsiteX6-13" fmla="*/ 9144000 w 9144000"/>
              <a:gd name="connsiteY6-14" fmla="*/ 392929 h 392929"/>
              <a:gd name="connsiteX7-15" fmla="*/ 0 w 9144000"/>
              <a:gd name="connsiteY7-16" fmla="*/ 392929 h 392929"/>
              <a:gd name="connsiteX8-17" fmla="*/ 0 w 9144000"/>
              <a:gd name="connsiteY8-18" fmla="*/ 281620 h 392929"/>
              <a:gd name="connsiteX9-19" fmla="*/ 68799 w 9144000"/>
              <a:gd name="connsiteY9-20" fmla="*/ 233515 h 392929"/>
              <a:gd name="connsiteX10-21" fmla="*/ 377688 w 9144000"/>
              <a:gd name="connsiteY10-22" fmla="*/ 149420 h 392929"/>
              <a:gd name="connsiteX11-23" fmla="*/ 1411658 w 9144000"/>
              <a:gd name="connsiteY11-24" fmla="*/ 211464 h 392929"/>
              <a:gd name="connsiteX12-25" fmla="*/ 2156792 w 9144000"/>
              <a:gd name="connsiteY12-26" fmla="*/ 40090 h 392929"/>
              <a:gd name="connsiteX13-27" fmla="*/ 3359427 w 9144000"/>
              <a:gd name="connsiteY13-28" fmla="*/ 278629 h 392929"/>
              <a:gd name="connsiteX14-29" fmla="*/ 4393097 w 9144000"/>
              <a:gd name="connsiteY14-30" fmla="*/ 69907 h 392929"/>
              <a:gd name="connsiteX15-31" fmla="*/ 5476462 w 9144000"/>
              <a:gd name="connsiteY15-32" fmla="*/ 278629 h 392929"/>
              <a:gd name="connsiteX16-33" fmla="*/ 6331227 w 9144000"/>
              <a:gd name="connsiteY16-34" fmla="*/ 333 h 392929"/>
              <a:gd name="connsiteX0-35" fmla="*/ 6331227 w 9144000"/>
              <a:gd name="connsiteY0-36" fmla="*/ 333 h 392929"/>
              <a:gd name="connsiteX1-37" fmla="*/ 7414592 w 9144000"/>
              <a:gd name="connsiteY1-38" fmla="*/ 218994 h 392929"/>
              <a:gd name="connsiteX2-39" fmla="*/ 8080514 w 9144000"/>
              <a:gd name="connsiteY2-40" fmla="*/ 79846 h 392929"/>
              <a:gd name="connsiteX3-41" fmla="*/ 8716618 w 9144000"/>
              <a:gd name="connsiteY3-42" fmla="*/ 238872 h 392929"/>
              <a:gd name="connsiteX4-43" fmla="*/ 9119386 w 9144000"/>
              <a:gd name="connsiteY4-44" fmla="*/ 148954 h 392929"/>
              <a:gd name="connsiteX5-45" fmla="*/ 9144000 w 9144000"/>
              <a:gd name="connsiteY5-46" fmla="*/ 146199 h 392929"/>
              <a:gd name="connsiteX6-47" fmla="*/ 9144000 w 9144000"/>
              <a:gd name="connsiteY6-48" fmla="*/ 392929 h 392929"/>
              <a:gd name="connsiteX7-49" fmla="*/ 0 w 9144000"/>
              <a:gd name="connsiteY7-50" fmla="*/ 392929 h 392929"/>
              <a:gd name="connsiteX8-51" fmla="*/ 0 w 9144000"/>
              <a:gd name="connsiteY8-52" fmla="*/ 281620 h 392929"/>
              <a:gd name="connsiteX9-53" fmla="*/ 68799 w 9144000"/>
              <a:gd name="connsiteY9-54" fmla="*/ 233515 h 392929"/>
              <a:gd name="connsiteX10-55" fmla="*/ 377688 w 9144000"/>
              <a:gd name="connsiteY10-56" fmla="*/ 149420 h 392929"/>
              <a:gd name="connsiteX11-57" fmla="*/ 1411658 w 9144000"/>
              <a:gd name="connsiteY11-58" fmla="*/ 211464 h 392929"/>
              <a:gd name="connsiteX12-59" fmla="*/ 2156792 w 9144000"/>
              <a:gd name="connsiteY12-60" fmla="*/ 40090 h 392929"/>
              <a:gd name="connsiteX13-61" fmla="*/ 3359427 w 9144000"/>
              <a:gd name="connsiteY13-62" fmla="*/ 209356 h 392929"/>
              <a:gd name="connsiteX14-63" fmla="*/ 4393097 w 9144000"/>
              <a:gd name="connsiteY14-64" fmla="*/ 69907 h 392929"/>
              <a:gd name="connsiteX15-65" fmla="*/ 5476462 w 9144000"/>
              <a:gd name="connsiteY15-66" fmla="*/ 278629 h 392929"/>
              <a:gd name="connsiteX16-67" fmla="*/ 6331227 w 9144000"/>
              <a:gd name="connsiteY16-68" fmla="*/ 333 h 392929"/>
              <a:gd name="connsiteX0-69" fmla="*/ 6331227 w 9144000"/>
              <a:gd name="connsiteY0-70" fmla="*/ 100 h 392696"/>
              <a:gd name="connsiteX1-71" fmla="*/ 7414592 w 9144000"/>
              <a:gd name="connsiteY1-72" fmla="*/ 218761 h 392696"/>
              <a:gd name="connsiteX2-73" fmla="*/ 8080514 w 9144000"/>
              <a:gd name="connsiteY2-74" fmla="*/ 79613 h 392696"/>
              <a:gd name="connsiteX3-75" fmla="*/ 8716618 w 9144000"/>
              <a:gd name="connsiteY3-76" fmla="*/ 238639 h 392696"/>
              <a:gd name="connsiteX4-77" fmla="*/ 9119386 w 9144000"/>
              <a:gd name="connsiteY4-78" fmla="*/ 148721 h 392696"/>
              <a:gd name="connsiteX5-79" fmla="*/ 9144000 w 9144000"/>
              <a:gd name="connsiteY5-80" fmla="*/ 145966 h 392696"/>
              <a:gd name="connsiteX6-81" fmla="*/ 9144000 w 9144000"/>
              <a:gd name="connsiteY6-82" fmla="*/ 392696 h 392696"/>
              <a:gd name="connsiteX7-83" fmla="*/ 0 w 9144000"/>
              <a:gd name="connsiteY7-84" fmla="*/ 392696 h 392696"/>
              <a:gd name="connsiteX8-85" fmla="*/ 0 w 9144000"/>
              <a:gd name="connsiteY8-86" fmla="*/ 281387 h 392696"/>
              <a:gd name="connsiteX9-87" fmla="*/ 68799 w 9144000"/>
              <a:gd name="connsiteY9-88" fmla="*/ 233282 h 392696"/>
              <a:gd name="connsiteX10-89" fmla="*/ 377688 w 9144000"/>
              <a:gd name="connsiteY10-90" fmla="*/ 149187 h 392696"/>
              <a:gd name="connsiteX11-91" fmla="*/ 1411658 w 9144000"/>
              <a:gd name="connsiteY11-92" fmla="*/ 211231 h 392696"/>
              <a:gd name="connsiteX12-93" fmla="*/ 2156792 w 9144000"/>
              <a:gd name="connsiteY12-94" fmla="*/ 39857 h 392696"/>
              <a:gd name="connsiteX13-95" fmla="*/ 3359427 w 9144000"/>
              <a:gd name="connsiteY13-96" fmla="*/ 209123 h 392696"/>
              <a:gd name="connsiteX14-97" fmla="*/ 4393097 w 9144000"/>
              <a:gd name="connsiteY14-98" fmla="*/ 69674 h 392696"/>
              <a:gd name="connsiteX15-99" fmla="*/ 5531880 w 9144000"/>
              <a:gd name="connsiteY15-100" fmla="*/ 250687 h 392696"/>
              <a:gd name="connsiteX16-101" fmla="*/ 6331227 w 9144000"/>
              <a:gd name="connsiteY16-102" fmla="*/ 100 h 392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144000" h="392696">
                <a:moveTo>
                  <a:pt x="6331227" y="100"/>
                </a:moveTo>
                <a:cubicBezTo>
                  <a:pt x="6645012" y="-5221"/>
                  <a:pt x="7123044" y="205509"/>
                  <a:pt x="7414592" y="218761"/>
                </a:cubicBezTo>
                <a:cubicBezTo>
                  <a:pt x="7706140" y="232013"/>
                  <a:pt x="7863510" y="76300"/>
                  <a:pt x="8080514" y="79613"/>
                </a:cubicBezTo>
                <a:cubicBezTo>
                  <a:pt x="8297518" y="82926"/>
                  <a:pt x="8526118" y="227043"/>
                  <a:pt x="8716618" y="238639"/>
                </a:cubicBezTo>
                <a:cubicBezTo>
                  <a:pt x="8859493" y="247336"/>
                  <a:pt x="9004232" y="171240"/>
                  <a:pt x="9119386" y="148721"/>
                </a:cubicBezTo>
                <a:lnTo>
                  <a:pt x="9144000" y="145966"/>
                </a:lnTo>
                <a:lnTo>
                  <a:pt x="9144000" y="392696"/>
                </a:lnTo>
                <a:lnTo>
                  <a:pt x="0" y="392696"/>
                </a:lnTo>
                <a:lnTo>
                  <a:pt x="0" y="281387"/>
                </a:lnTo>
                <a:lnTo>
                  <a:pt x="68799" y="233282"/>
                </a:lnTo>
                <a:cubicBezTo>
                  <a:pt x="137286" y="182422"/>
                  <a:pt x="153878" y="152862"/>
                  <a:pt x="377688" y="149187"/>
                </a:cubicBezTo>
                <a:cubicBezTo>
                  <a:pt x="601498" y="145512"/>
                  <a:pt x="1115141" y="229453"/>
                  <a:pt x="1411658" y="211231"/>
                </a:cubicBezTo>
                <a:cubicBezTo>
                  <a:pt x="1708175" y="193009"/>
                  <a:pt x="1832164" y="40208"/>
                  <a:pt x="2156792" y="39857"/>
                </a:cubicBezTo>
                <a:cubicBezTo>
                  <a:pt x="2481420" y="39506"/>
                  <a:pt x="2986710" y="204153"/>
                  <a:pt x="3359427" y="209123"/>
                </a:cubicBezTo>
                <a:cubicBezTo>
                  <a:pt x="3732145" y="214092"/>
                  <a:pt x="4040258" y="69674"/>
                  <a:pt x="4393097" y="69674"/>
                </a:cubicBezTo>
                <a:cubicBezTo>
                  <a:pt x="4745936" y="69674"/>
                  <a:pt x="5208858" y="262283"/>
                  <a:pt x="5531880" y="250687"/>
                </a:cubicBezTo>
                <a:cubicBezTo>
                  <a:pt x="5854902" y="239091"/>
                  <a:pt x="6017442" y="5421"/>
                  <a:pt x="6331227" y="100"/>
                </a:cubicBezTo>
                <a:close/>
              </a:path>
            </a:pathLst>
          </a:custGeom>
          <a:solidFill>
            <a:srgbClr val="2FA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节标题">
    <p:bg>
      <p:bgPr>
        <a:solidFill>
          <a:srgbClr val="2FAFFD"/>
        </a:solidFill>
        <a:effectLst/>
      </p:bgPr>
    </p:bg>
    <p:spTree>
      <p:nvGrpSpPr>
        <p:cNvPr id="1" name=""/>
        <p:cNvGrpSpPr/>
        <p:nvPr/>
      </p:nvGrpSpPr>
      <p:grpSpPr>
        <a:xfrm>
          <a:off x="0" y="0"/>
          <a:ext cx="0" cy="0"/>
          <a:chOff x="0" y="0"/>
          <a:chExt cx="0" cy="0"/>
        </a:xfrm>
      </p:grpSpPr>
      <p:sp>
        <p:nvSpPr>
          <p:cNvPr id="2" name="矩形 1"/>
          <p:cNvSpPr/>
          <p:nvPr userDrawn="1"/>
        </p:nvSpPr>
        <p:spPr>
          <a:xfrm>
            <a:off x="152400" y="742950"/>
            <a:ext cx="8842513" cy="424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0" y="4750805"/>
            <a:ext cx="9144000" cy="392696"/>
          </a:xfrm>
          <a:custGeom>
            <a:avLst/>
            <a:gdLst>
              <a:gd name="connsiteX0" fmla="*/ 6331227 w 9144000"/>
              <a:gd name="connsiteY0" fmla="*/ 333 h 392929"/>
              <a:gd name="connsiteX1" fmla="*/ 7414592 w 9144000"/>
              <a:gd name="connsiteY1" fmla="*/ 218994 h 392929"/>
              <a:gd name="connsiteX2" fmla="*/ 8080514 w 9144000"/>
              <a:gd name="connsiteY2" fmla="*/ 79846 h 392929"/>
              <a:gd name="connsiteX3" fmla="*/ 8716618 w 9144000"/>
              <a:gd name="connsiteY3" fmla="*/ 238872 h 392929"/>
              <a:gd name="connsiteX4" fmla="*/ 9119386 w 9144000"/>
              <a:gd name="connsiteY4" fmla="*/ 148954 h 392929"/>
              <a:gd name="connsiteX5" fmla="*/ 9144000 w 9144000"/>
              <a:gd name="connsiteY5" fmla="*/ 146199 h 392929"/>
              <a:gd name="connsiteX6" fmla="*/ 9144000 w 9144000"/>
              <a:gd name="connsiteY6" fmla="*/ 392929 h 392929"/>
              <a:gd name="connsiteX7" fmla="*/ 0 w 9144000"/>
              <a:gd name="connsiteY7" fmla="*/ 392929 h 392929"/>
              <a:gd name="connsiteX8" fmla="*/ 0 w 9144000"/>
              <a:gd name="connsiteY8" fmla="*/ 281620 h 392929"/>
              <a:gd name="connsiteX9" fmla="*/ 68799 w 9144000"/>
              <a:gd name="connsiteY9" fmla="*/ 233515 h 392929"/>
              <a:gd name="connsiteX10" fmla="*/ 377688 w 9144000"/>
              <a:gd name="connsiteY10" fmla="*/ 149420 h 392929"/>
              <a:gd name="connsiteX11" fmla="*/ 1480931 w 9144000"/>
              <a:gd name="connsiteY11" fmla="*/ 308446 h 392929"/>
              <a:gd name="connsiteX12" fmla="*/ 2156792 w 9144000"/>
              <a:gd name="connsiteY12" fmla="*/ 40090 h 392929"/>
              <a:gd name="connsiteX13" fmla="*/ 3359427 w 9144000"/>
              <a:gd name="connsiteY13" fmla="*/ 278629 h 392929"/>
              <a:gd name="connsiteX14" fmla="*/ 4393097 w 9144000"/>
              <a:gd name="connsiteY14" fmla="*/ 69907 h 392929"/>
              <a:gd name="connsiteX15" fmla="*/ 5476462 w 9144000"/>
              <a:gd name="connsiteY15" fmla="*/ 278629 h 392929"/>
              <a:gd name="connsiteX16" fmla="*/ 6331227 w 9144000"/>
              <a:gd name="connsiteY16" fmla="*/ 333 h 392929"/>
              <a:gd name="connsiteX0-1" fmla="*/ 6331227 w 9144000"/>
              <a:gd name="connsiteY0-2" fmla="*/ 333 h 392929"/>
              <a:gd name="connsiteX1-3" fmla="*/ 7414592 w 9144000"/>
              <a:gd name="connsiteY1-4" fmla="*/ 218994 h 392929"/>
              <a:gd name="connsiteX2-5" fmla="*/ 8080514 w 9144000"/>
              <a:gd name="connsiteY2-6" fmla="*/ 79846 h 392929"/>
              <a:gd name="connsiteX3-7" fmla="*/ 8716618 w 9144000"/>
              <a:gd name="connsiteY3-8" fmla="*/ 238872 h 392929"/>
              <a:gd name="connsiteX4-9" fmla="*/ 9119386 w 9144000"/>
              <a:gd name="connsiteY4-10" fmla="*/ 148954 h 392929"/>
              <a:gd name="connsiteX5-11" fmla="*/ 9144000 w 9144000"/>
              <a:gd name="connsiteY5-12" fmla="*/ 146199 h 392929"/>
              <a:gd name="connsiteX6-13" fmla="*/ 9144000 w 9144000"/>
              <a:gd name="connsiteY6-14" fmla="*/ 392929 h 392929"/>
              <a:gd name="connsiteX7-15" fmla="*/ 0 w 9144000"/>
              <a:gd name="connsiteY7-16" fmla="*/ 392929 h 392929"/>
              <a:gd name="connsiteX8-17" fmla="*/ 0 w 9144000"/>
              <a:gd name="connsiteY8-18" fmla="*/ 281620 h 392929"/>
              <a:gd name="connsiteX9-19" fmla="*/ 68799 w 9144000"/>
              <a:gd name="connsiteY9-20" fmla="*/ 233515 h 392929"/>
              <a:gd name="connsiteX10-21" fmla="*/ 377688 w 9144000"/>
              <a:gd name="connsiteY10-22" fmla="*/ 149420 h 392929"/>
              <a:gd name="connsiteX11-23" fmla="*/ 1411658 w 9144000"/>
              <a:gd name="connsiteY11-24" fmla="*/ 211464 h 392929"/>
              <a:gd name="connsiteX12-25" fmla="*/ 2156792 w 9144000"/>
              <a:gd name="connsiteY12-26" fmla="*/ 40090 h 392929"/>
              <a:gd name="connsiteX13-27" fmla="*/ 3359427 w 9144000"/>
              <a:gd name="connsiteY13-28" fmla="*/ 278629 h 392929"/>
              <a:gd name="connsiteX14-29" fmla="*/ 4393097 w 9144000"/>
              <a:gd name="connsiteY14-30" fmla="*/ 69907 h 392929"/>
              <a:gd name="connsiteX15-31" fmla="*/ 5476462 w 9144000"/>
              <a:gd name="connsiteY15-32" fmla="*/ 278629 h 392929"/>
              <a:gd name="connsiteX16-33" fmla="*/ 6331227 w 9144000"/>
              <a:gd name="connsiteY16-34" fmla="*/ 333 h 392929"/>
              <a:gd name="connsiteX0-35" fmla="*/ 6331227 w 9144000"/>
              <a:gd name="connsiteY0-36" fmla="*/ 333 h 392929"/>
              <a:gd name="connsiteX1-37" fmla="*/ 7414592 w 9144000"/>
              <a:gd name="connsiteY1-38" fmla="*/ 218994 h 392929"/>
              <a:gd name="connsiteX2-39" fmla="*/ 8080514 w 9144000"/>
              <a:gd name="connsiteY2-40" fmla="*/ 79846 h 392929"/>
              <a:gd name="connsiteX3-41" fmla="*/ 8716618 w 9144000"/>
              <a:gd name="connsiteY3-42" fmla="*/ 238872 h 392929"/>
              <a:gd name="connsiteX4-43" fmla="*/ 9119386 w 9144000"/>
              <a:gd name="connsiteY4-44" fmla="*/ 148954 h 392929"/>
              <a:gd name="connsiteX5-45" fmla="*/ 9144000 w 9144000"/>
              <a:gd name="connsiteY5-46" fmla="*/ 146199 h 392929"/>
              <a:gd name="connsiteX6-47" fmla="*/ 9144000 w 9144000"/>
              <a:gd name="connsiteY6-48" fmla="*/ 392929 h 392929"/>
              <a:gd name="connsiteX7-49" fmla="*/ 0 w 9144000"/>
              <a:gd name="connsiteY7-50" fmla="*/ 392929 h 392929"/>
              <a:gd name="connsiteX8-51" fmla="*/ 0 w 9144000"/>
              <a:gd name="connsiteY8-52" fmla="*/ 281620 h 392929"/>
              <a:gd name="connsiteX9-53" fmla="*/ 68799 w 9144000"/>
              <a:gd name="connsiteY9-54" fmla="*/ 233515 h 392929"/>
              <a:gd name="connsiteX10-55" fmla="*/ 377688 w 9144000"/>
              <a:gd name="connsiteY10-56" fmla="*/ 149420 h 392929"/>
              <a:gd name="connsiteX11-57" fmla="*/ 1411658 w 9144000"/>
              <a:gd name="connsiteY11-58" fmla="*/ 211464 h 392929"/>
              <a:gd name="connsiteX12-59" fmla="*/ 2156792 w 9144000"/>
              <a:gd name="connsiteY12-60" fmla="*/ 40090 h 392929"/>
              <a:gd name="connsiteX13-61" fmla="*/ 3359427 w 9144000"/>
              <a:gd name="connsiteY13-62" fmla="*/ 209356 h 392929"/>
              <a:gd name="connsiteX14-63" fmla="*/ 4393097 w 9144000"/>
              <a:gd name="connsiteY14-64" fmla="*/ 69907 h 392929"/>
              <a:gd name="connsiteX15-65" fmla="*/ 5476462 w 9144000"/>
              <a:gd name="connsiteY15-66" fmla="*/ 278629 h 392929"/>
              <a:gd name="connsiteX16-67" fmla="*/ 6331227 w 9144000"/>
              <a:gd name="connsiteY16-68" fmla="*/ 333 h 392929"/>
              <a:gd name="connsiteX0-69" fmla="*/ 6331227 w 9144000"/>
              <a:gd name="connsiteY0-70" fmla="*/ 100 h 392696"/>
              <a:gd name="connsiteX1-71" fmla="*/ 7414592 w 9144000"/>
              <a:gd name="connsiteY1-72" fmla="*/ 218761 h 392696"/>
              <a:gd name="connsiteX2-73" fmla="*/ 8080514 w 9144000"/>
              <a:gd name="connsiteY2-74" fmla="*/ 79613 h 392696"/>
              <a:gd name="connsiteX3-75" fmla="*/ 8716618 w 9144000"/>
              <a:gd name="connsiteY3-76" fmla="*/ 238639 h 392696"/>
              <a:gd name="connsiteX4-77" fmla="*/ 9119386 w 9144000"/>
              <a:gd name="connsiteY4-78" fmla="*/ 148721 h 392696"/>
              <a:gd name="connsiteX5-79" fmla="*/ 9144000 w 9144000"/>
              <a:gd name="connsiteY5-80" fmla="*/ 145966 h 392696"/>
              <a:gd name="connsiteX6-81" fmla="*/ 9144000 w 9144000"/>
              <a:gd name="connsiteY6-82" fmla="*/ 392696 h 392696"/>
              <a:gd name="connsiteX7-83" fmla="*/ 0 w 9144000"/>
              <a:gd name="connsiteY7-84" fmla="*/ 392696 h 392696"/>
              <a:gd name="connsiteX8-85" fmla="*/ 0 w 9144000"/>
              <a:gd name="connsiteY8-86" fmla="*/ 281387 h 392696"/>
              <a:gd name="connsiteX9-87" fmla="*/ 68799 w 9144000"/>
              <a:gd name="connsiteY9-88" fmla="*/ 233282 h 392696"/>
              <a:gd name="connsiteX10-89" fmla="*/ 377688 w 9144000"/>
              <a:gd name="connsiteY10-90" fmla="*/ 149187 h 392696"/>
              <a:gd name="connsiteX11-91" fmla="*/ 1411658 w 9144000"/>
              <a:gd name="connsiteY11-92" fmla="*/ 211231 h 392696"/>
              <a:gd name="connsiteX12-93" fmla="*/ 2156792 w 9144000"/>
              <a:gd name="connsiteY12-94" fmla="*/ 39857 h 392696"/>
              <a:gd name="connsiteX13-95" fmla="*/ 3359427 w 9144000"/>
              <a:gd name="connsiteY13-96" fmla="*/ 209123 h 392696"/>
              <a:gd name="connsiteX14-97" fmla="*/ 4393097 w 9144000"/>
              <a:gd name="connsiteY14-98" fmla="*/ 69674 h 392696"/>
              <a:gd name="connsiteX15-99" fmla="*/ 5531880 w 9144000"/>
              <a:gd name="connsiteY15-100" fmla="*/ 250687 h 392696"/>
              <a:gd name="connsiteX16-101" fmla="*/ 6331227 w 9144000"/>
              <a:gd name="connsiteY16-102" fmla="*/ 100 h 392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144000" h="392696">
                <a:moveTo>
                  <a:pt x="6331227" y="100"/>
                </a:moveTo>
                <a:cubicBezTo>
                  <a:pt x="6645012" y="-5221"/>
                  <a:pt x="7123044" y="205509"/>
                  <a:pt x="7414592" y="218761"/>
                </a:cubicBezTo>
                <a:cubicBezTo>
                  <a:pt x="7706140" y="232013"/>
                  <a:pt x="7863510" y="76300"/>
                  <a:pt x="8080514" y="79613"/>
                </a:cubicBezTo>
                <a:cubicBezTo>
                  <a:pt x="8297518" y="82926"/>
                  <a:pt x="8526118" y="227043"/>
                  <a:pt x="8716618" y="238639"/>
                </a:cubicBezTo>
                <a:cubicBezTo>
                  <a:pt x="8859493" y="247336"/>
                  <a:pt x="9004232" y="171240"/>
                  <a:pt x="9119386" y="148721"/>
                </a:cubicBezTo>
                <a:lnTo>
                  <a:pt x="9144000" y="145966"/>
                </a:lnTo>
                <a:lnTo>
                  <a:pt x="9144000" y="392696"/>
                </a:lnTo>
                <a:lnTo>
                  <a:pt x="0" y="392696"/>
                </a:lnTo>
                <a:lnTo>
                  <a:pt x="0" y="281387"/>
                </a:lnTo>
                <a:lnTo>
                  <a:pt x="68799" y="233282"/>
                </a:lnTo>
                <a:cubicBezTo>
                  <a:pt x="137286" y="182422"/>
                  <a:pt x="153878" y="152862"/>
                  <a:pt x="377688" y="149187"/>
                </a:cubicBezTo>
                <a:cubicBezTo>
                  <a:pt x="601498" y="145512"/>
                  <a:pt x="1115141" y="229453"/>
                  <a:pt x="1411658" y="211231"/>
                </a:cubicBezTo>
                <a:cubicBezTo>
                  <a:pt x="1708175" y="193009"/>
                  <a:pt x="1832164" y="40208"/>
                  <a:pt x="2156792" y="39857"/>
                </a:cubicBezTo>
                <a:cubicBezTo>
                  <a:pt x="2481420" y="39506"/>
                  <a:pt x="2986710" y="204153"/>
                  <a:pt x="3359427" y="209123"/>
                </a:cubicBezTo>
                <a:cubicBezTo>
                  <a:pt x="3732145" y="214092"/>
                  <a:pt x="4040258" y="69674"/>
                  <a:pt x="4393097" y="69674"/>
                </a:cubicBezTo>
                <a:cubicBezTo>
                  <a:pt x="4745936" y="69674"/>
                  <a:pt x="5208858" y="262283"/>
                  <a:pt x="5531880" y="250687"/>
                </a:cubicBezTo>
                <a:cubicBezTo>
                  <a:pt x="5854902" y="239091"/>
                  <a:pt x="6017442" y="5421"/>
                  <a:pt x="6331227" y="100"/>
                </a:cubicBezTo>
                <a:close/>
              </a:path>
            </a:pathLst>
          </a:custGeom>
          <a:solidFill>
            <a:srgbClr val="2FA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D42D61-F1B8-4FA5-8CE3-7A7B80C26B0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E7D712-8B5D-47E3-A34D-D124286D0218}" type="slidenum">
              <a:rPr lang="zh-CN" altLang="en-US" smtClean="0"/>
              <a:t>‹#›</a:t>
            </a:fld>
            <a:endParaRPr lang="zh-CN" altLang="en-US"/>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2023-01-11</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slow" advTm="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8.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8.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13.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6.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8.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8.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sp>
        <p:nvSpPr>
          <p:cNvPr id="24" name="文本框 23"/>
          <p:cNvSpPr txBox="1"/>
          <p:nvPr/>
        </p:nvSpPr>
        <p:spPr>
          <a:xfrm>
            <a:off x="5157088" y="589208"/>
            <a:ext cx="2853492" cy="415498"/>
          </a:xfrm>
          <a:prstGeom prst="rect">
            <a:avLst/>
          </a:prstGeom>
          <a:noFill/>
        </p:spPr>
        <p:txBody>
          <a:bodyPr wrap="square" rtlCol="0">
            <a:spAutoFit/>
          </a:bodyPr>
          <a:lstStyle/>
          <a:p>
            <a:pPr algn="ctr"/>
            <a:r>
              <a:rPr lang="zh-CN" altLang="en-US" sz="21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（法国）作家凡尔纳</a:t>
            </a:r>
          </a:p>
        </p:txBody>
      </p:sp>
      <p:pic>
        <p:nvPicPr>
          <p:cNvPr id="16" name="图片 15"/>
          <p:cNvPicPr>
            <a:picLocks noChangeAspect="1"/>
          </p:cNvPicPr>
          <p:nvPr/>
        </p:nvPicPr>
        <p:blipFill rotWithShape="1">
          <a:blip r:embed="rId8" cstate="email"/>
          <a:srcRect t="12012" b="8880"/>
          <a:stretch>
            <a:fillRect/>
          </a:stretch>
        </p:blipFill>
        <p:spPr>
          <a:xfrm>
            <a:off x="1140255" y="1094795"/>
            <a:ext cx="7013145" cy="1231134"/>
          </a:xfrm>
          <a:prstGeom prst="rect">
            <a:avLst/>
          </a:prstGeom>
        </p:spPr>
      </p:pic>
      <p:grpSp>
        <p:nvGrpSpPr>
          <p:cNvPr id="32" name="组合 31"/>
          <p:cNvGrpSpPr/>
          <p:nvPr/>
        </p:nvGrpSpPr>
        <p:grpSpPr>
          <a:xfrm>
            <a:off x="2209800" y="2343150"/>
            <a:ext cx="5105400" cy="523220"/>
            <a:chOff x="2133600" y="2343150"/>
            <a:chExt cx="5105400" cy="523220"/>
          </a:xfrm>
        </p:grpSpPr>
        <p:sp>
          <p:nvSpPr>
            <p:cNvPr id="27" name="文本框 26"/>
            <p:cNvSpPr txBox="1"/>
            <p:nvPr/>
          </p:nvSpPr>
          <p:spPr>
            <a:xfrm>
              <a:off x="2133600" y="2343150"/>
              <a:ext cx="5105400" cy="523220"/>
            </a:xfrm>
            <a:prstGeom prst="rect">
              <a:avLst/>
            </a:prstGeom>
            <a:noFill/>
          </p:spPr>
          <p:txBody>
            <a:bodyPr wrap="square" rtlCol="0">
              <a:spAutoFit/>
            </a:bodyPr>
            <a:lstStyle/>
            <a:p>
              <a:pPr algn="ctr"/>
              <a:r>
                <a:rPr lang="zh-CN" altLang="en-US" sz="2800" b="1" spc="19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读书</a:t>
              </a:r>
              <a:r>
                <a:rPr lang="zh-CN" altLang="en-US" sz="2800" b="1" spc="19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分享阅读报告</a:t>
              </a:r>
              <a:endParaRPr lang="zh-CN" altLang="en-US" sz="2800" b="1" spc="19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cxnSp>
          <p:nvCxnSpPr>
            <p:cNvPr id="31" name="直接连接符 30"/>
            <p:cNvCxnSpPr/>
            <p:nvPr/>
          </p:nvCxnSpPr>
          <p:spPr>
            <a:xfrm>
              <a:off x="2286000" y="2800350"/>
              <a:ext cx="4525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7810122" y="689862"/>
            <a:ext cx="876678" cy="258624"/>
          </a:xfrm>
          <a:prstGeom prst="rect">
            <a:avLst/>
          </a:prstGeom>
        </p:spPr>
      </p:pic>
      <p:sp>
        <p:nvSpPr>
          <p:cNvPr id="15" name="矩形 14"/>
          <p:cNvSpPr/>
          <p:nvPr/>
        </p:nvSpPr>
        <p:spPr>
          <a:xfrm>
            <a:off x="0" y="442550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sz="2000" b="1" kern="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www.PPT818.com</a:t>
            </a:r>
            <a:endParaRPr sz="2000" b="1" kern="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0"/>
          <p:cNvSpPr txBox="1"/>
          <p:nvPr/>
        </p:nvSpPr>
        <p:spPr>
          <a:xfrm>
            <a:off x="990599" y="1276350"/>
            <a:ext cx="7162801" cy="369332"/>
          </a:xfrm>
          <a:prstGeom prst="rect">
            <a:avLst/>
          </a:prstGeom>
          <a:solidFill>
            <a:srgbClr val="2FAFFD"/>
          </a:solidFill>
        </p:spPr>
        <p:txBody>
          <a:bodyPr wrap="square" rtlCol="0">
            <a:spAutoFit/>
          </a:bodyPr>
          <a:lstStyle/>
          <a:p>
            <a:pPr algn="ctr"/>
            <a:r>
              <a:rPr lang="zh-CN" altLang="en-US" spc="600" dirty="0">
                <a:solidFill>
                  <a:schemeClr val="bg1"/>
                </a:solidFill>
                <a:latin typeface="微软雅黑" panose="020B0503020204020204" charset="-122"/>
                <a:ea typeface="微软雅黑" panose="020B0503020204020204" charset="-122"/>
                <a:cs typeface="+mn-ea"/>
                <a:sym typeface="微软雅黑" panose="020B0503020204020204" charset="-122"/>
              </a:rPr>
              <a:t>阿龙纳斯及其同伴乘诺第留斯</a:t>
            </a:r>
            <a:r>
              <a:rPr lang="zh-CN" altLang="en-US" spc="600" dirty="0" smtClean="0">
                <a:solidFill>
                  <a:schemeClr val="bg1"/>
                </a:solidFill>
                <a:latin typeface="微软雅黑" panose="020B0503020204020204" charset="-122"/>
                <a:ea typeface="微软雅黑" panose="020B0503020204020204" charset="-122"/>
                <a:cs typeface="+mn-ea"/>
                <a:sym typeface="微软雅黑" panose="020B0503020204020204" charset="-122"/>
              </a:rPr>
              <a:t>号</a:t>
            </a:r>
            <a:endParaRPr lang="zh-CN" altLang="zh-CN" spc="6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4" name="Rectangle 32"/>
          <p:cNvSpPr/>
          <p:nvPr/>
        </p:nvSpPr>
        <p:spPr>
          <a:xfrm>
            <a:off x="3428846" y="1944964"/>
            <a:ext cx="1148258" cy="1148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3975" dirty="0">
                <a:latin typeface="微软雅黑" panose="020B0503020204020204" charset="-122"/>
                <a:ea typeface="微软雅黑" panose="020B0503020204020204" charset="-122"/>
                <a:sym typeface="微软雅黑" panose="020B0503020204020204" charset="-122"/>
              </a:rPr>
              <a:t>01</a:t>
            </a:r>
          </a:p>
        </p:txBody>
      </p:sp>
      <p:sp>
        <p:nvSpPr>
          <p:cNvPr id="15" name="Rectangle 33"/>
          <p:cNvSpPr/>
          <p:nvPr/>
        </p:nvSpPr>
        <p:spPr>
          <a:xfrm>
            <a:off x="4674374" y="3174591"/>
            <a:ext cx="1082077" cy="1082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3975" dirty="0">
                <a:solidFill>
                  <a:schemeClr val="bg1"/>
                </a:solidFill>
                <a:latin typeface="微软雅黑" panose="020B0503020204020204" charset="-122"/>
                <a:ea typeface="微软雅黑" panose="020B0503020204020204" charset="-122"/>
                <a:sym typeface="微软雅黑" panose="020B0503020204020204" charset="-122"/>
              </a:rPr>
              <a:t>04</a:t>
            </a:r>
            <a:endParaRPr lang="en-US" sz="1350" dirty="0">
              <a:latin typeface="微软雅黑" panose="020B0503020204020204" charset="-122"/>
              <a:ea typeface="微软雅黑" panose="020B0503020204020204" charset="-122"/>
              <a:sym typeface="微软雅黑" panose="020B0503020204020204" charset="-122"/>
            </a:endParaRPr>
          </a:p>
        </p:txBody>
      </p:sp>
      <p:sp>
        <p:nvSpPr>
          <p:cNvPr id="16" name="Rectangle 34"/>
          <p:cNvSpPr/>
          <p:nvPr/>
        </p:nvSpPr>
        <p:spPr>
          <a:xfrm>
            <a:off x="4674375" y="2129278"/>
            <a:ext cx="963967" cy="964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3225" dirty="0">
                <a:solidFill>
                  <a:schemeClr val="bg1"/>
                </a:solidFill>
                <a:latin typeface="微软雅黑" panose="020B0503020204020204" charset="-122"/>
                <a:ea typeface="微软雅黑" panose="020B0503020204020204" charset="-122"/>
                <a:sym typeface="微软雅黑" panose="020B0503020204020204" charset="-122"/>
              </a:rPr>
              <a:t>02</a:t>
            </a:r>
            <a:endParaRPr lang="en-US" sz="1350" dirty="0">
              <a:latin typeface="微软雅黑" panose="020B0503020204020204" charset="-122"/>
              <a:ea typeface="微软雅黑" panose="020B0503020204020204" charset="-122"/>
              <a:sym typeface="微软雅黑" panose="020B0503020204020204" charset="-122"/>
            </a:endParaRPr>
          </a:p>
        </p:txBody>
      </p:sp>
      <p:sp>
        <p:nvSpPr>
          <p:cNvPr id="17" name="Rectangle 37"/>
          <p:cNvSpPr/>
          <p:nvPr/>
        </p:nvSpPr>
        <p:spPr>
          <a:xfrm>
            <a:off x="3618087" y="3164480"/>
            <a:ext cx="959017" cy="959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2600" dirty="0">
                <a:solidFill>
                  <a:schemeClr val="bg1"/>
                </a:solidFill>
                <a:latin typeface="微软雅黑" panose="020B0503020204020204" charset="-122"/>
                <a:ea typeface="微软雅黑" panose="020B0503020204020204" charset="-122"/>
                <a:sym typeface="微软雅黑" panose="020B0503020204020204" charset="-122"/>
              </a:rPr>
              <a:t>03</a:t>
            </a:r>
            <a:endParaRPr lang="en-US" sz="2600" dirty="0">
              <a:latin typeface="微软雅黑" panose="020B0503020204020204" charset="-122"/>
              <a:ea typeface="微软雅黑" panose="020B0503020204020204" charset="-122"/>
              <a:sym typeface="微软雅黑" panose="020B0503020204020204" charset="-122"/>
            </a:endParaRPr>
          </a:p>
        </p:txBody>
      </p:sp>
      <p:sp>
        <p:nvSpPr>
          <p:cNvPr id="18" name="TextBox 60"/>
          <p:cNvSpPr txBox="1"/>
          <p:nvPr/>
        </p:nvSpPr>
        <p:spPr>
          <a:xfrm>
            <a:off x="581737" y="1944964"/>
            <a:ext cx="2756879" cy="700568"/>
          </a:xfrm>
          <a:prstGeom prst="rect">
            <a:avLst/>
          </a:prstGeom>
          <a:noFill/>
        </p:spPr>
        <p:txBody>
          <a:bodyPr wrap="square" lIns="91431" tIns="45716" rIns="91431" bIns="45716" rtlCol="0">
            <a:spAutoFit/>
          </a:bodyPr>
          <a:lstStyle/>
          <a:p>
            <a:pPr algn="r">
              <a:lnSpc>
                <a:spcPct val="150000"/>
              </a:lnSpc>
            </a:pPr>
            <a:r>
              <a:rPr lang="zh-CN" altLang="en-US" sz="1400" dirty="0">
                <a:solidFill>
                  <a:schemeClr val="tx2"/>
                </a:solidFill>
                <a:latin typeface="微软雅黑" panose="020B0503020204020204" charset="-122"/>
                <a:ea typeface="微软雅黑" panose="020B0503020204020204" charset="-122"/>
                <a:sym typeface="微软雅黑" panose="020B0503020204020204" charset="-122"/>
              </a:rPr>
              <a:t>书中的主人翁是自然科学家阿罗纳斯，他和同伴</a:t>
            </a:r>
            <a:r>
              <a:rPr lang="zh-CN" altLang="en-US" sz="1400" dirty="0" smtClean="0">
                <a:solidFill>
                  <a:schemeClr val="tx2"/>
                </a:solidFill>
                <a:latin typeface="微软雅黑" panose="020B0503020204020204" charset="-122"/>
                <a:ea typeface="微软雅黑" panose="020B0503020204020204" charset="-122"/>
                <a:sym typeface="微软雅黑" panose="020B0503020204020204" charset="-122"/>
              </a:rPr>
              <a:t>康塞尔</a:t>
            </a:r>
            <a:endParaRPr lang="en-US" sz="900" dirty="0">
              <a:solidFill>
                <a:schemeClr val="tx2"/>
              </a:solidFill>
              <a:latin typeface="微软雅黑" panose="020B0503020204020204" charset="-122"/>
              <a:ea typeface="微软雅黑" panose="020B0503020204020204" charset="-122"/>
              <a:sym typeface="微软雅黑" panose="020B0503020204020204" charset="-122"/>
            </a:endParaRPr>
          </a:p>
        </p:txBody>
      </p:sp>
      <p:sp>
        <p:nvSpPr>
          <p:cNvPr id="22" name="TextBox 60"/>
          <p:cNvSpPr txBox="1"/>
          <p:nvPr/>
        </p:nvSpPr>
        <p:spPr>
          <a:xfrm>
            <a:off x="657937" y="3194988"/>
            <a:ext cx="2756879" cy="700568"/>
          </a:xfrm>
          <a:prstGeom prst="rect">
            <a:avLst/>
          </a:prstGeom>
          <a:noFill/>
        </p:spPr>
        <p:txBody>
          <a:bodyPr wrap="square" lIns="91431" tIns="45716" rIns="91431" bIns="45716" rtlCol="0">
            <a:spAutoFit/>
          </a:bodyPr>
          <a:lstStyle/>
          <a:p>
            <a:pPr algn="r">
              <a:lnSpc>
                <a:spcPct val="150000"/>
              </a:lnSpc>
            </a:pPr>
            <a:r>
              <a:rPr lang="zh-CN" altLang="en-US" sz="1400" dirty="0">
                <a:solidFill>
                  <a:schemeClr val="tx2"/>
                </a:solidFill>
                <a:latin typeface="微软雅黑" panose="020B0503020204020204" charset="-122"/>
                <a:ea typeface="微软雅黑" panose="020B0503020204020204" charset="-122"/>
                <a:sym typeface="微软雅黑" panose="020B0503020204020204" charset="-122"/>
              </a:rPr>
              <a:t>他们一道周游了太平洋、</a:t>
            </a:r>
            <a:r>
              <a:rPr lang="zh-CN" altLang="en-US" sz="1400" dirty="0" smtClean="0">
                <a:solidFill>
                  <a:schemeClr val="tx2"/>
                </a:solidFill>
                <a:latin typeface="微软雅黑" panose="020B0503020204020204" charset="-122"/>
                <a:ea typeface="微软雅黑" panose="020B0503020204020204" charset="-122"/>
                <a:sym typeface="微软雅黑" panose="020B0503020204020204" charset="-122"/>
              </a:rPr>
              <a:t>印度洋大西洋</a:t>
            </a:r>
            <a:r>
              <a:rPr lang="zh-CN" altLang="en-US" sz="1400" dirty="0">
                <a:solidFill>
                  <a:schemeClr val="tx2"/>
                </a:solidFill>
                <a:latin typeface="微软雅黑" panose="020B0503020204020204" charset="-122"/>
                <a:ea typeface="微软雅黑" panose="020B0503020204020204" charset="-122"/>
                <a:sym typeface="微软雅黑" panose="020B0503020204020204" charset="-122"/>
              </a:rPr>
              <a:t>、红海、</a:t>
            </a:r>
            <a:r>
              <a:rPr lang="zh-CN" altLang="en-US" sz="1400" dirty="0" smtClean="0">
                <a:solidFill>
                  <a:schemeClr val="tx2"/>
                </a:solidFill>
                <a:latin typeface="微软雅黑" panose="020B0503020204020204" charset="-122"/>
                <a:ea typeface="微软雅黑" panose="020B0503020204020204" charset="-122"/>
                <a:sym typeface="微软雅黑" panose="020B0503020204020204" charset="-122"/>
              </a:rPr>
              <a:t>地中海</a:t>
            </a:r>
            <a:endParaRPr lang="zh-CN" altLang="en-US" sz="1400" dirty="0">
              <a:solidFill>
                <a:schemeClr val="tx2"/>
              </a:solidFill>
              <a:latin typeface="微软雅黑" panose="020B0503020204020204" charset="-122"/>
              <a:ea typeface="微软雅黑" panose="020B0503020204020204" charset="-122"/>
              <a:sym typeface="微软雅黑" panose="020B0503020204020204" charset="-122"/>
            </a:endParaRPr>
          </a:p>
        </p:txBody>
      </p:sp>
      <p:sp>
        <p:nvSpPr>
          <p:cNvPr id="23" name="TextBox 60"/>
          <p:cNvSpPr txBox="1"/>
          <p:nvPr/>
        </p:nvSpPr>
        <p:spPr>
          <a:xfrm>
            <a:off x="5735613" y="2072160"/>
            <a:ext cx="2756879" cy="1061821"/>
          </a:xfrm>
          <a:prstGeom prst="rect">
            <a:avLst/>
          </a:prstGeom>
          <a:noFill/>
        </p:spPr>
        <p:txBody>
          <a:bodyPr wrap="square" lIns="91431" tIns="45716" rIns="91431" bIns="45716" rtlCol="0">
            <a:spAutoFit/>
          </a:bodyPr>
          <a:lstStyle/>
          <a:p>
            <a:pPr>
              <a:lnSpc>
                <a:spcPct val="150000"/>
              </a:lnSpc>
            </a:pPr>
            <a:r>
              <a:rPr lang="zh-CN" altLang="en-US" sz="1400" dirty="0">
                <a:solidFill>
                  <a:schemeClr val="tx2"/>
                </a:solidFill>
                <a:latin typeface="微软雅黑" panose="020B0503020204020204" charset="-122"/>
                <a:ea typeface="微软雅黑" panose="020B0503020204020204" charset="-122"/>
                <a:sym typeface="微软雅黑" panose="020B0503020204020204" charset="-122"/>
              </a:rPr>
              <a:t>从而开始了充满传奇色彩的海底探险。“鹦鹉螺号”的主人尼摩船长是个性格</a:t>
            </a:r>
            <a:r>
              <a:rPr lang="zh-CN" altLang="en-US" sz="1400" dirty="0" smtClean="0">
                <a:solidFill>
                  <a:schemeClr val="tx2"/>
                </a:solidFill>
                <a:latin typeface="微软雅黑" panose="020B0503020204020204" charset="-122"/>
                <a:ea typeface="微软雅黑" panose="020B0503020204020204" charset="-122"/>
                <a:sym typeface="微软雅黑" panose="020B0503020204020204" charset="-122"/>
              </a:rPr>
              <a:t>阴郁</a:t>
            </a:r>
            <a:endParaRPr lang="en-US" sz="900" dirty="0">
              <a:solidFill>
                <a:schemeClr val="tx2"/>
              </a:solidFill>
              <a:latin typeface="微软雅黑" panose="020B0503020204020204" charset="-122"/>
              <a:ea typeface="微软雅黑" panose="020B0503020204020204" charset="-122"/>
              <a:sym typeface="微软雅黑" panose="020B0503020204020204" charset="-122"/>
            </a:endParaRPr>
          </a:p>
        </p:txBody>
      </p:sp>
      <p:sp>
        <p:nvSpPr>
          <p:cNvPr id="24" name="TextBox 60"/>
          <p:cNvSpPr txBox="1"/>
          <p:nvPr/>
        </p:nvSpPr>
        <p:spPr>
          <a:xfrm>
            <a:off x="5853721" y="3251441"/>
            <a:ext cx="2756879" cy="700568"/>
          </a:xfrm>
          <a:prstGeom prst="rect">
            <a:avLst/>
          </a:prstGeom>
          <a:noFill/>
        </p:spPr>
        <p:txBody>
          <a:bodyPr wrap="square" lIns="91431" tIns="45716" rIns="91431" bIns="45716" rtlCol="0">
            <a:spAutoFit/>
          </a:bodyPr>
          <a:lstStyle/>
          <a:p>
            <a:pPr>
              <a:lnSpc>
                <a:spcPct val="150000"/>
              </a:lnSpc>
            </a:pPr>
            <a:r>
              <a:rPr lang="zh-CN" altLang="en-US" sz="1400" dirty="0" smtClean="0">
                <a:solidFill>
                  <a:schemeClr val="tx2"/>
                </a:solidFill>
                <a:latin typeface="微软雅黑" panose="020B0503020204020204" charset="-122"/>
                <a:ea typeface="微软雅黑" panose="020B0503020204020204" charset="-122"/>
                <a:sym typeface="微软雅黑" panose="020B0503020204020204" charset="-122"/>
              </a:rPr>
              <a:t>发现</a:t>
            </a:r>
            <a:r>
              <a:rPr lang="zh-CN" altLang="en-US" sz="1400" dirty="0">
                <a:solidFill>
                  <a:schemeClr val="tx2"/>
                </a:solidFill>
                <a:latin typeface="微软雅黑" panose="020B0503020204020204" charset="-122"/>
                <a:ea typeface="微软雅黑" panose="020B0503020204020204" charset="-122"/>
                <a:sym typeface="微软雅黑" panose="020B0503020204020204" charset="-122"/>
              </a:rPr>
              <a:t>了海底煤矿和沉船的宝藏凭着坚忍的意志与过人的智慧</a:t>
            </a:r>
            <a:endParaRPr lang="en-US" sz="900" dirty="0">
              <a:solidFill>
                <a:schemeClr val="tx2"/>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1023790" y="1550914"/>
            <a:ext cx="149081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太平洋</a:t>
            </a:r>
            <a:endPar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3" name="矩形: 圆角 12"/>
          <p:cNvSpPr/>
          <p:nvPr/>
        </p:nvSpPr>
        <p:spPr>
          <a:xfrm>
            <a:off x="2838315" y="1550914"/>
            <a:ext cx="149081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印度洋</a:t>
            </a:r>
            <a:endPar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4" name="矩形: 圆角 13"/>
          <p:cNvSpPr/>
          <p:nvPr/>
        </p:nvSpPr>
        <p:spPr>
          <a:xfrm>
            <a:off x="4681390" y="1550914"/>
            <a:ext cx="149081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红海</a:t>
            </a:r>
            <a:endPar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5" name="矩形: 圆角 14"/>
          <p:cNvSpPr/>
          <p:nvPr/>
        </p:nvSpPr>
        <p:spPr>
          <a:xfrm>
            <a:off x="6553200" y="1550914"/>
            <a:ext cx="149081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地中海</a:t>
            </a:r>
            <a:endPar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6" name="矩形: 圆角 15"/>
          <p:cNvSpPr/>
          <p:nvPr/>
        </p:nvSpPr>
        <p:spPr>
          <a:xfrm>
            <a:off x="990600" y="2236714"/>
            <a:ext cx="149081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大西洋</a:t>
            </a:r>
            <a:endPar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7" name="矩形: 圆角 16"/>
          <p:cNvSpPr/>
          <p:nvPr/>
        </p:nvSpPr>
        <p:spPr>
          <a:xfrm>
            <a:off x="3126450" y="2236714"/>
            <a:ext cx="4950750" cy="308372"/>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19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南北两极海洋</a:t>
            </a:r>
            <a:endParaRPr lang="en-US" altLang="zh-CN" sz="1500" spc="190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8" name="矩形: 圆角 14"/>
          <p:cNvSpPr/>
          <p:nvPr/>
        </p:nvSpPr>
        <p:spPr>
          <a:xfrm>
            <a:off x="990600" y="2984823"/>
            <a:ext cx="2421735" cy="348971"/>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仆人康塞尔</a:t>
            </a:r>
          </a:p>
        </p:txBody>
      </p:sp>
      <p:sp>
        <p:nvSpPr>
          <p:cNvPr id="19" name="矩形: 圆角 16"/>
          <p:cNvSpPr/>
          <p:nvPr/>
        </p:nvSpPr>
        <p:spPr>
          <a:xfrm>
            <a:off x="990600" y="3640343"/>
            <a:ext cx="2421735" cy="348971"/>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生物学家</a:t>
            </a: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阿龙纳斯</a:t>
            </a:r>
          </a:p>
        </p:txBody>
      </p:sp>
      <p:sp>
        <p:nvSpPr>
          <p:cNvPr id="20" name="矩形: 圆角 17"/>
          <p:cNvSpPr/>
          <p:nvPr/>
        </p:nvSpPr>
        <p:spPr>
          <a:xfrm>
            <a:off x="5698335" y="2984823"/>
            <a:ext cx="2378865" cy="348971"/>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捕鲸手尼德</a:t>
            </a:r>
            <a:r>
              <a:rPr lang="en-US" altLang="zh-CN"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兰</a:t>
            </a:r>
          </a:p>
        </p:txBody>
      </p:sp>
      <p:sp>
        <p:nvSpPr>
          <p:cNvPr id="21" name="矩形: 圆角 18"/>
          <p:cNvSpPr/>
          <p:nvPr/>
        </p:nvSpPr>
        <p:spPr>
          <a:xfrm>
            <a:off x="5698335" y="3640342"/>
            <a:ext cx="2378865" cy="348971"/>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spc="45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主人</a:t>
            </a:r>
            <a:r>
              <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尼摩</a:t>
            </a:r>
            <a:r>
              <a:rPr lang="zh-CN" altLang="en-US" sz="1500" spc="45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船长</a:t>
            </a:r>
            <a:endParaRPr lang="zh-CN" altLang="en-US" sz="1500"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Effect>
                      <a14:saturation sat="400000"/>
                    </a14:imgEffect>
                  </a14:imgLayer>
                </a14:imgProps>
              </a:ext>
            </a:extLst>
          </a:blip>
          <a:stretch>
            <a:fillRect/>
          </a:stretch>
        </p:blipFill>
        <p:spPr>
          <a:xfrm>
            <a:off x="3511101" y="2617714"/>
            <a:ext cx="2051499" cy="1554236"/>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5597604" y="2507849"/>
            <a:ext cx="3093927" cy="2167175"/>
          </a:xfrm>
          <a:prstGeom prst="rect">
            <a:avLst/>
          </a:prstGeom>
        </p:spPr>
      </p:pic>
      <p:pic>
        <p:nvPicPr>
          <p:cNvPr id="35" name="图片 3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a:off x="179251" y="2750997"/>
            <a:ext cx="2672349" cy="2024598"/>
          </a:xfrm>
          <a:prstGeom prst="rect">
            <a:avLst/>
          </a:prstGeom>
        </p:spPr>
      </p:pic>
      <p:pic>
        <p:nvPicPr>
          <p:cNvPr id="2" name="图片 1"/>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Effect>
                      <a14:colorTemperature colorTemp="4700"/>
                    </a14:imgEffect>
                    <a14:imgEffect>
                      <a14:saturation sat="400000"/>
                    </a14:imgEffect>
                  </a14:imgLayer>
                </a14:imgProps>
              </a:ext>
            </a:extLst>
          </a:blip>
          <a:stretch>
            <a:fillRect/>
          </a:stretch>
        </p:blipFill>
        <p:spPr>
          <a:xfrm flipH="1">
            <a:off x="6516736" y="1200150"/>
            <a:ext cx="1255664" cy="978707"/>
          </a:xfrm>
          <a:prstGeom prst="rect">
            <a:avLst/>
          </a:prstGeom>
        </p:spPr>
      </p:pic>
      <p:sp>
        <p:nvSpPr>
          <p:cNvPr id="18" name="文本框 17"/>
          <p:cNvSpPr txBox="1"/>
          <p:nvPr/>
        </p:nvSpPr>
        <p:spPr>
          <a:xfrm>
            <a:off x="2057400" y="1581150"/>
            <a:ext cx="4191000" cy="854080"/>
          </a:xfrm>
          <a:prstGeom prst="rect">
            <a:avLst/>
          </a:prstGeom>
          <a:noFill/>
        </p:spPr>
        <p:txBody>
          <a:bodyPr wrap="square" rtlCol="0">
            <a:spAutoFit/>
          </a:bodyPr>
          <a:lstStyle/>
          <a:p>
            <a:r>
              <a:rPr lang="zh-CN" altLang="en-US" sz="4950" b="1" spc="2900" dirty="0">
                <a:solidFill>
                  <a:schemeClr val="bg1"/>
                </a:solidFill>
                <a:latin typeface="微软雅黑" panose="020B0503020204020204" charset="-122"/>
                <a:ea typeface="微软雅黑" panose="020B0503020204020204" charset="-122"/>
                <a:sym typeface="微软雅黑" panose="020B0503020204020204" charset="-122"/>
              </a:rPr>
              <a:t>主要人物</a:t>
            </a:r>
          </a:p>
        </p:txBody>
      </p:sp>
      <p:sp>
        <p:nvSpPr>
          <p:cNvPr id="20" name="文本框 19"/>
          <p:cNvSpPr txBox="1"/>
          <p:nvPr/>
        </p:nvSpPr>
        <p:spPr>
          <a:xfrm>
            <a:off x="2122980" y="1047750"/>
            <a:ext cx="1915620" cy="584775"/>
          </a:xfrm>
          <a:prstGeom prst="rect">
            <a:avLst/>
          </a:prstGeom>
          <a:noFill/>
        </p:spPr>
        <p:txBody>
          <a:bodyPr wrap="square" rtlCol="0">
            <a:spAutoFit/>
          </a:bodyPr>
          <a:lstStyle/>
          <a:p>
            <a:r>
              <a:rPr lang="zh-CN" altLang="en-US" sz="32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第三部分</a:t>
            </a:r>
            <a:endParaRPr lang="zh-CN" altLang="en-US" sz="32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24" name="矩形 23"/>
          <p:cNvSpPr/>
          <p:nvPr/>
        </p:nvSpPr>
        <p:spPr>
          <a:xfrm>
            <a:off x="2069381" y="2444373"/>
            <a:ext cx="3793026" cy="415498"/>
          </a:xfrm>
          <a:prstGeom prst="rect">
            <a:avLst/>
          </a:prstGeom>
        </p:spPr>
        <p:txBody>
          <a:bodyPr wrap="none">
            <a:spAutoFit/>
          </a:bodyPr>
          <a:lstStyle/>
          <a:p>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 sharing reading report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sharing reading </a:t>
            </a:r>
            <a:endPar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rPr>
              <a:t>R</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eport sharing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report </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a:t>
            </a:r>
            <a:endParaRPr lang="zh-CN" altLang="en-US" sz="105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decel="6000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0-#ppt_w/2"/>
                                          </p:val>
                                        </p:tav>
                                        <p:tav tm="100000">
                                          <p:val>
                                            <p:strVal val="#ppt_x"/>
                                          </p:val>
                                        </p:tav>
                                      </p:tavLst>
                                    </p:anim>
                                    <p:anim calcmode="lin" valueType="num">
                                      <p:cBhvr additive="base">
                                        <p:cTn id="22" dur="10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4" decel="6000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1+#ppt_w/2"/>
                                          </p:val>
                                        </p:tav>
                                        <p:tav tm="100000">
                                          <p:val>
                                            <p:strVal val="#ppt_x"/>
                                          </p:val>
                                        </p:tav>
                                      </p:tavLst>
                                    </p:anim>
                                    <p:anim calcmode="lin" valueType="num">
                                      <p:cBhvr additive="base">
                                        <p:cTn id="3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40908" y="2358948"/>
            <a:ext cx="4745492" cy="336695"/>
          </a:xfrm>
          <a:prstGeom prst="rect">
            <a:avLst/>
          </a:prstGeom>
          <a:ln>
            <a:solidFill>
              <a:srgbClr val="2FAFFD"/>
            </a:solidFill>
          </a:ln>
        </p:spPr>
        <p:txBody>
          <a:bodyPr wrap="square">
            <a:spAutoFit/>
          </a:bodyPr>
          <a:lstStyle/>
          <a:p>
            <a:pPr>
              <a:lnSpc>
                <a:spcPct val="150000"/>
              </a:lnSpc>
            </a:pPr>
            <a:r>
              <a:rPr lang="en-US" altLang="zh-CN"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1</a:t>
            </a:r>
            <a:r>
              <a:rPr lang="zh-CN" altLang="en-US" sz="120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、可以</a:t>
            </a:r>
            <a:r>
              <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看出他是一个具有正义感和反抗压迫的战士；</a:t>
            </a:r>
          </a:p>
        </p:txBody>
      </p:sp>
      <p:sp>
        <p:nvSpPr>
          <p:cNvPr id="10" name="矩形 9"/>
          <p:cNvSpPr/>
          <p:nvPr/>
        </p:nvSpPr>
        <p:spPr>
          <a:xfrm>
            <a:off x="685800" y="1475169"/>
            <a:ext cx="7696200" cy="678904"/>
          </a:xfrm>
          <a:prstGeom prst="rect">
            <a:avLst/>
          </a:prstGeom>
        </p:spPr>
        <p:txBody>
          <a:bodyPr wrap="square">
            <a:spAutoFit/>
          </a:bodyPr>
          <a:lstStyle/>
          <a:p>
            <a:pPr algn="just">
              <a:lnSpc>
                <a:spcPct val="150000"/>
              </a:lnSpc>
            </a:pPr>
            <a:r>
              <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书中的尼摩船长是个不明国籍、自称“跟整个人类断绝了关系”的神秘人物</a:t>
            </a:r>
            <a:r>
              <a:rPr lang="en-US" altLang="zh-CN"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身材高大</a:t>
            </a:r>
            <a:r>
              <a:rPr lang="en-US" altLang="zh-CN"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神情自信、坚毅。是个海上堂</a:t>
            </a:r>
            <a:r>
              <a:rPr lang="en-US" altLang="zh-CN"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吉诃德式的人物</a:t>
            </a:r>
            <a:r>
              <a:rPr lang="en-US" altLang="zh-CN"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为了民族的仇恨而漂泊海底。 </a:t>
            </a:r>
          </a:p>
        </p:txBody>
      </p:sp>
      <p:sp>
        <p:nvSpPr>
          <p:cNvPr id="11" name="矩形 10"/>
          <p:cNvSpPr/>
          <p:nvPr/>
        </p:nvSpPr>
        <p:spPr>
          <a:xfrm>
            <a:off x="740908" y="3018483"/>
            <a:ext cx="4745492" cy="336695"/>
          </a:xfrm>
          <a:prstGeom prst="rect">
            <a:avLst/>
          </a:prstGeom>
          <a:ln>
            <a:solidFill>
              <a:srgbClr val="2FAFFD"/>
            </a:solidFill>
          </a:ln>
        </p:spPr>
        <p:txBody>
          <a:bodyPr wrap="square">
            <a:spAutoFit/>
          </a:bodyPr>
          <a:lstStyle/>
          <a:p>
            <a:pPr>
              <a:lnSpc>
                <a:spcPct val="150000"/>
              </a:lnSpc>
            </a:pPr>
            <a:r>
              <a:rPr lang="en-US" altLang="zh-CN"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2</a:t>
            </a:r>
            <a:r>
              <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、从“南极冰山脱险”中，可出看出他的英勇顽强、</a:t>
            </a:r>
            <a:r>
              <a:rPr lang="zh-CN" altLang="en-US" sz="120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不畏艰险</a:t>
            </a:r>
            <a:endPar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3" name="矩形 12"/>
          <p:cNvSpPr/>
          <p:nvPr/>
        </p:nvSpPr>
        <p:spPr>
          <a:xfrm>
            <a:off x="740908" y="3678019"/>
            <a:ext cx="4745492" cy="336695"/>
          </a:xfrm>
          <a:prstGeom prst="rect">
            <a:avLst/>
          </a:prstGeom>
          <a:ln>
            <a:solidFill>
              <a:srgbClr val="2FAFFD"/>
            </a:solidFill>
          </a:ln>
        </p:spPr>
        <p:txBody>
          <a:bodyPr wrap="square">
            <a:spAutoFit/>
          </a:bodyPr>
          <a:lstStyle/>
          <a:p>
            <a:pPr>
              <a:lnSpc>
                <a:spcPct val="150000"/>
              </a:lnSpc>
            </a:pPr>
            <a:r>
              <a:rPr lang="en-US" altLang="zh-CN"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3</a:t>
            </a:r>
            <a:r>
              <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、从“智斗鲨鱼救采珠人”中，可以看出他同情弱者，</a:t>
            </a:r>
            <a:r>
              <a:rPr lang="zh-CN" altLang="en-US" sz="120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心地善良</a:t>
            </a:r>
            <a:endPar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pic>
        <p:nvPicPr>
          <p:cNvPr id="4" name="图片 3"/>
          <p:cNvPicPr>
            <a:picLocks noChangeAspect="1"/>
          </p:cNvPicPr>
          <p:nvPr/>
        </p:nvPicPr>
        <p:blipFill>
          <a:blip r:embed="rId2" cstate="email"/>
          <a:stretch>
            <a:fillRect/>
          </a:stretch>
        </p:blipFill>
        <p:spPr>
          <a:xfrm>
            <a:off x="5715000" y="1667147"/>
            <a:ext cx="2743200" cy="2504803"/>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19200" y="1428750"/>
            <a:ext cx="1050246" cy="1050246"/>
            <a:chOff x="1306932" y="2600325"/>
            <a:chExt cx="1050246" cy="1050246"/>
          </a:xfrm>
          <a:solidFill>
            <a:schemeClr val="accent2"/>
          </a:solidFill>
        </p:grpSpPr>
        <p:sp>
          <p:nvSpPr>
            <p:cNvPr id="16" name="椭圆 15"/>
            <p:cNvSpPr/>
            <p:nvPr/>
          </p:nvSpPr>
          <p:spPr>
            <a:xfrm>
              <a:off x="1306932" y="2600325"/>
              <a:ext cx="1050246" cy="1050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7" name="矩形 16"/>
            <p:cNvSpPr/>
            <p:nvPr/>
          </p:nvSpPr>
          <p:spPr>
            <a:xfrm>
              <a:off x="1459332" y="2799198"/>
              <a:ext cx="697627" cy="707886"/>
            </a:xfrm>
            <a:prstGeom prst="rect">
              <a:avLst/>
            </a:prstGeom>
            <a:noFill/>
          </p:spPr>
          <p:txBody>
            <a:bodyPr wrap="none">
              <a:spAutoFit/>
            </a:bodyPr>
            <a:lstStyle/>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科学</a:t>
              </a:r>
              <a:endParaRPr lang="en-US" altLang="zh-CN" sz="200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考察</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8" name="组合 17"/>
          <p:cNvGrpSpPr/>
          <p:nvPr/>
        </p:nvGrpSpPr>
        <p:grpSpPr>
          <a:xfrm>
            <a:off x="3886200" y="1352550"/>
            <a:ext cx="1138064" cy="1138064"/>
            <a:chOff x="4001492" y="2600325"/>
            <a:chExt cx="1138064" cy="1138064"/>
          </a:xfrm>
          <a:solidFill>
            <a:schemeClr val="accent2"/>
          </a:solidFill>
        </p:grpSpPr>
        <p:sp>
          <p:nvSpPr>
            <p:cNvPr id="19" name="椭圆 18"/>
            <p:cNvSpPr/>
            <p:nvPr/>
          </p:nvSpPr>
          <p:spPr>
            <a:xfrm>
              <a:off x="4001492" y="2600325"/>
              <a:ext cx="1138064" cy="11380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0" name="矩形 19"/>
            <p:cNvSpPr/>
            <p:nvPr/>
          </p:nvSpPr>
          <p:spPr>
            <a:xfrm>
              <a:off x="4184187" y="2799197"/>
              <a:ext cx="697627" cy="707886"/>
            </a:xfrm>
            <a:prstGeom prst="rect">
              <a:avLst/>
            </a:prstGeom>
            <a:grpFill/>
          </p:spPr>
          <p:txBody>
            <a:bodyPr wrap="none">
              <a:spAutoFit/>
            </a:bodyPr>
            <a:lstStyle/>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乐观</a:t>
              </a:r>
              <a:endParaRPr lang="en-US" altLang="zh-CN" sz="200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向上</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645954" y="1428750"/>
            <a:ext cx="1050246" cy="1050246"/>
            <a:chOff x="6779540" y="2600325"/>
            <a:chExt cx="1050246" cy="1050246"/>
          </a:xfrm>
          <a:solidFill>
            <a:schemeClr val="accent2"/>
          </a:solidFill>
        </p:grpSpPr>
        <p:sp>
          <p:nvSpPr>
            <p:cNvPr id="22" name="椭圆 21"/>
            <p:cNvSpPr/>
            <p:nvPr/>
          </p:nvSpPr>
          <p:spPr>
            <a:xfrm>
              <a:off x="6779540" y="2600325"/>
              <a:ext cx="1050246" cy="1050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3" name="矩形 22"/>
            <p:cNvSpPr/>
            <p:nvPr/>
          </p:nvSpPr>
          <p:spPr>
            <a:xfrm>
              <a:off x="6955849" y="2771505"/>
              <a:ext cx="697627" cy="707886"/>
            </a:xfrm>
            <a:prstGeom prst="rect">
              <a:avLst/>
            </a:prstGeom>
            <a:noFill/>
          </p:spPr>
          <p:txBody>
            <a:bodyPr wrap="none">
              <a:spAutoFit/>
            </a:bodyPr>
            <a:lstStyle/>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探究</a:t>
              </a:r>
              <a:endParaRPr lang="en-US" altLang="zh-CN" sz="200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精神</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 name="组合 3"/>
          <p:cNvGrpSpPr/>
          <p:nvPr/>
        </p:nvGrpSpPr>
        <p:grpSpPr>
          <a:xfrm>
            <a:off x="838200" y="2724150"/>
            <a:ext cx="1981198" cy="1447800"/>
            <a:chOff x="914402" y="2571750"/>
            <a:chExt cx="1981198" cy="1447800"/>
          </a:xfrm>
        </p:grpSpPr>
        <p:sp>
          <p:nvSpPr>
            <p:cNvPr id="14" name="矩形 13"/>
            <p:cNvSpPr/>
            <p:nvPr/>
          </p:nvSpPr>
          <p:spPr>
            <a:xfrm>
              <a:off x="914402" y="2571750"/>
              <a:ext cx="1981198" cy="1447800"/>
            </a:xfrm>
            <a:prstGeom prst="rect">
              <a:avLst/>
            </a:prstGeom>
            <a:solidFill>
              <a:schemeClr val="bg1">
                <a:alpha val="69804"/>
              </a:schemeClr>
            </a:solidFill>
            <a:ln>
              <a:solidFill>
                <a:srgbClr val="2FAF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4" name="TextBox 3"/>
            <p:cNvSpPr txBox="1"/>
            <p:nvPr/>
          </p:nvSpPr>
          <p:spPr>
            <a:xfrm>
              <a:off x="1066800" y="2759154"/>
              <a:ext cx="1606060" cy="11079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gn="ctr"/>
              <a:r>
                <a:rPr lang="zh-CN" altLang="en-US" sz="12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从</a:t>
              </a:r>
              <a:r>
                <a:rPr lang="zh-CN" altLang="en-US" sz="12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他积极参与政府的远征考察活动，可以看出他热爱科学考察</a:t>
              </a:r>
              <a:r>
                <a:rPr lang="zh-CN" altLang="en-US" sz="12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事业具有正义感</a:t>
              </a:r>
              <a:endParaRPr lang="zh-CN" altLang="en-US" sz="12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28" name="组合 27"/>
          <p:cNvGrpSpPr/>
          <p:nvPr/>
        </p:nvGrpSpPr>
        <p:grpSpPr>
          <a:xfrm>
            <a:off x="3503309" y="2704143"/>
            <a:ext cx="1981198" cy="1447800"/>
            <a:chOff x="914402" y="2571750"/>
            <a:chExt cx="1981198" cy="1447800"/>
          </a:xfrm>
        </p:grpSpPr>
        <p:sp>
          <p:nvSpPr>
            <p:cNvPr id="29" name="矩形 28"/>
            <p:cNvSpPr/>
            <p:nvPr/>
          </p:nvSpPr>
          <p:spPr>
            <a:xfrm>
              <a:off x="914402" y="2571750"/>
              <a:ext cx="1981198" cy="1447800"/>
            </a:xfrm>
            <a:prstGeom prst="rect">
              <a:avLst/>
            </a:prstGeom>
            <a:solidFill>
              <a:schemeClr val="bg1">
                <a:alpha val="69804"/>
              </a:schemeClr>
            </a:solidFill>
            <a:ln>
              <a:solidFill>
                <a:srgbClr val="2FAF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0" name="TextBox 3"/>
            <p:cNvSpPr txBox="1"/>
            <p:nvPr/>
          </p:nvSpPr>
          <p:spPr>
            <a:xfrm>
              <a:off x="1066800" y="2759154"/>
              <a:ext cx="1606060" cy="11079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gn="ctr"/>
              <a:r>
                <a:rPr lang="zh-CN" altLang="en-US" sz="12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从</a:t>
              </a:r>
              <a:r>
                <a:rPr lang="zh-CN" altLang="en-US" sz="12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他敢于跟随尼摩船长乘坐潜艇作海底两万的探险旅行和在海底的感悟</a:t>
              </a:r>
              <a:r>
                <a:rPr lang="zh-CN" altLang="en-US" sz="12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中</a:t>
              </a:r>
              <a:endParaRPr lang="zh-CN" altLang="en-US" sz="12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6256677" y="2724150"/>
            <a:ext cx="1981198" cy="1447800"/>
            <a:chOff x="914402" y="2571750"/>
            <a:chExt cx="1981198" cy="1447800"/>
          </a:xfrm>
        </p:grpSpPr>
        <p:sp>
          <p:nvSpPr>
            <p:cNvPr id="32" name="矩形 31"/>
            <p:cNvSpPr/>
            <p:nvPr/>
          </p:nvSpPr>
          <p:spPr>
            <a:xfrm>
              <a:off x="914402" y="2571750"/>
              <a:ext cx="1981198" cy="1447800"/>
            </a:xfrm>
            <a:prstGeom prst="rect">
              <a:avLst/>
            </a:prstGeom>
            <a:solidFill>
              <a:schemeClr val="bg1">
                <a:alpha val="69804"/>
              </a:schemeClr>
            </a:solidFill>
            <a:ln>
              <a:solidFill>
                <a:srgbClr val="2FAFF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3" name="TextBox 3"/>
            <p:cNvSpPr txBox="1"/>
            <p:nvPr/>
          </p:nvSpPr>
          <p:spPr>
            <a:xfrm>
              <a:off x="1066800" y="2759154"/>
              <a:ext cx="1606060" cy="798360"/>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pPr algn="ctr"/>
              <a:r>
                <a:rPr lang="zh-CN" altLang="en-US" sz="12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是一名生物学家。博古通今，性情温和，心底善良，富有探究精神。　</a:t>
              </a: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9"/>
          <p:cNvSpPr/>
          <p:nvPr/>
        </p:nvSpPr>
        <p:spPr bwMode="auto">
          <a:xfrm>
            <a:off x="914400" y="2004070"/>
            <a:ext cx="4267200" cy="2167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200000"/>
              </a:lnSpc>
            </a:pP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他是随着阿龙纳斯教授去捕“巨鲸”的一位捕鲸</a:t>
            </a:r>
            <a:r>
              <a:rPr lang="zh-CN" altLang="en-US" sz="1100" dirty="0" smtClean="0">
                <a:solidFill>
                  <a:schemeClr val="tx2"/>
                </a:solidFill>
                <a:latin typeface="微软雅黑" panose="020B0503020204020204" charset="-122"/>
                <a:ea typeface="微软雅黑" panose="020B0503020204020204" charset="-122"/>
                <a:sym typeface="微软雅黑" panose="020B0503020204020204" charset="-122"/>
              </a:rPr>
              <a:t>手</a:t>
            </a:r>
            <a:endParaRPr lang="en-US" altLang="zh-CN" sz="1100" dirty="0" smtClean="0">
              <a:solidFill>
                <a:schemeClr val="tx2"/>
              </a:solidFill>
              <a:latin typeface="微软雅黑" panose="020B0503020204020204" charset="-122"/>
              <a:ea typeface="微软雅黑" panose="020B0503020204020204" charset="-122"/>
              <a:sym typeface="微软雅黑" panose="020B0503020204020204" charset="-122"/>
            </a:endParaRPr>
          </a:p>
          <a:p>
            <a:pPr>
              <a:lnSpc>
                <a:spcPct val="200000"/>
              </a:lnSpc>
            </a:pPr>
            <a:r>
              <a:rPr lang="en-US" altLang="zh-CN" sz="1100" dirty="0">
                <a:solidFill>
                  <a:schemeClr val="tx2"/>
                </a:solidFill>
                <a:latin typeface="微软雅黑" panose="020B0503020204020204" charset="-122"/>
                <a:ea typeface="微软雅黑" panose="020B0503020204020204" charset="-122"/>
                <a:sym typeface="微软雅黑" panose="020B0503020204020204" charset="-122"/>
              </a:rPr>
              <a:t>1</a:t>
            </a: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、从</a:t>
            </a:r>
            <a:r>
              <a:rPr lang="en-US" altLang="zh-CN" sz="1100" dirty="0">
                <a:solidFill>
                  <a:schemeClr val="tx2"/>
                </a:solidFill>
                <a:latin typeface="微软雅黑" panose="020B0503020204020204" charset="-122"/>
                <a:ea typeface="微软雅黑" panose="020B0503020204020204" charset="-122"/>
                <a:sym typeface="微软雅黑" panose="020B0503020204020204" charset="-122"/>
              </a:rPr>
              <a:t>A</a:t>
            </a: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、他愿意冒生命危险跟随主人参与捕鲸行动；</a:t>
            </a:r>
            <a:r>
              <a:rPr lang="en-US" altLang="zh-CN" sz="1100" dirty="0">
                <a:solidFill>
                  <a:schemeClr val="tx2"/>
                </a:solidFill>
                <a:latin typeface="微软雅黑" panose="020B0503020204020204" charset="-122"/>
                <a:ea typeface="微软雅黑" panose="020B0503020204020204" charset="-122"/>
                <a:sym typeface="微软雅黑" panose="020B0503020204020204" charset="-122"/>
              </a:rPr>
              <a:t>B</a:t>
            </a: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、看到主人落水后，勇敢地跳下去抢救；</a:t>
            </a:r>
            <a:r>
              <a:rPr lang="en-US" altLang="zh-CN" sz="1100" dirty="0">
                <a:solidFill>
                  <a:schemeClr val="tx2"/>
                </a:solidFill>
                <a:latin typeface="微软雅黑" panose="020B0503020204020204" charset="-122"/>
                <a:ea typeface="微软雅黑" panose="020B0503020204020204" charset="-122"/>
                <a:sym typeface="微软雅黑" panose="020B0503020204020204" charset="-122"/>
              </a:rPr>
              <a:t>C</a:t>
            </a: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、在南极缺氧的时候，把最后一丝空气留给主人三件事中，可以看出他是一个</a:t>
            </a:r>
            <a:r>
              <a:rPr lang="zh-CN" altLang="en-US" sz="1100" dirty="0" smtClean="0">
                <a:solidFill>
                  <a:schemeClr val="tx2"/>
                </a:solidFill>
                <a:latin typeface="微软雅黑" panose="020B0503020204020204" charset="-122"/>
                <a:ea typeface="微软雅黑" panose="020B0503020204020204" charset="-122"/>
                <a:sym typeface="微软雅黑" panose="020B0503020204020204" charset="-122"/>
              </a:rPr>
              <a:t>任劳任怨</a:t>
            </a:r>
            <a:endParaRPr lang="zh-CN" altLang="en-US" sz="1100" dirty="0">
              <a:solidFill>
                <a:schemeClr val="tx2"/>
              </a:solidFill>
              <a:latin typeface="微软雅黑" panose="020B0503020204020204" charset="-122"/>
              <a:ea typeface="微软雅黑" panose="020B0503020204020204" charset="-122"/>
              <a:sym typeface="微软雅黑" panose="020B0503020204020204" charset="-122"/>
            </a:endParaRPr>
          </a:p>
          <a:p>
            <a:pPr>
              <a:lnSpc>
                <a:spcPct val="200000"/>
              </a:lnSpc>
            </a:pPr>
            <a:r>
              <a:rPr lang="en-US" altLang="zh-CN" sz="1100" dirty="0">
                <a:solidFill>
                  <a:schemeClr val="tx2"/>
                </a:solidFill>
                <a:latin typeface="微软雅黑" panose="020B0503020204020204" charset="-122"/>
                <a:ea typeface="微软雅黑" panose="020B0503020204020204" charset="-122"/>
                <a:sym typeface="微软雅黑" panose="020B0503020204020204" charset="-122"/>
              </a:rPr>
              <a:t>2</a:t>
            </a:r>
            <a:r>
              <a:rPr lang="zh-CN" altLang="en-US" sz="1100" dirty="0">
                <a:solidFill>
                  <a:schemeClr val="tx2"/>
                </a:solidFill>
                <a:latin typeface="微软雅黑" panose="020B0503020204020204" charset="-122"/>
                <a:ea typeface="微软雅黑" panose="020B0503020204020204" charset="-122"/>
                <a:sym typeface="微软雅黑" panose="020B0503020204020204" charset="-122"/>
              </a:rPr>
              <a:t>、从他对各种水生动物进行分类并用专门的本子分类记录，可以看出他是一个有着丰富的知识和做事仔细认真有条不紊的人</a:t>
            </a:r>
            <a:r>
              <a:rPr lang="zh-CN" altLang="en-US" sz="1100" dirty="0" smtClean="0">
                <a:solidFill>
                  <a:schemeClr val="tx2"/>
                </a:solidFill>
                <a:latin typeface="微软雅黑" panose="020B0503020204020204" charset="-122"/>
                <a:ea typeface="微软雅黑" panose="020B0503020204020204" charset="-122"/>
                <a:sym typeface="微软雅黑" panose="020B0503020204020204" charset="-122"/>
              </a:rPr>
              <a:t>。</a:t>
            </a:r>
            <a:endParaRPr lang="zh-CN" altLang="en-US" sz="1100" dirty="0">
              <a:solidFill>
                <a:schemeClr val="tx2"/>
              </a:solidFill>
              <a:latin typeface="微软雅黑" panose="020B0503020204020204" charset="-122"/>
              <a:ea typeface="微软雅黑" panose="020B0503020204020204" charset="-122"/>
              <a:sym typeface="微软雅黑" panose="020B0503020204020204" charset="-122"/>
            </a:endParaRPr>
          </a:p>
        </p:txBody>
      </p:sp>
      <p:sp>
        <p:nvSpPr>
          <p:cNvPr id="12" name="TextBox 50"/>
          <p:cNvSpPr txBox="1"/>
          <p:nvPr/>
        </p:nvSpPr>
        <p:spPr>
          <a:xfrm>
            <a:off x="844191" y="1515130"/>
            <a:ext cx="3155046" cy="523220"/>
          </a:xfrm>
          <a:prstGeom prst="rect">
            <a:avLst/>
          </a:prstGeom>
          <a:noFill/>
        </p:spPr>
        <p:txBody>
          <a:bodyPr wrap="square" rtlCol="0">
            <a:spAutoFit/>
          </a:bodyPr>
          <a:lstStyle/>
          <a:p>
            <a:r>
              <a:rPr lang="zh-CN" altLang="en-US" sz="2800" b="1" dirty="0">
                <a:solidFill>
                  <a:schemeClr val="tx2"/>
                </a:solidFill>
                <a:latin typeface="微软雅黑" panose="020B0503020204020204" charset="-122"/>
                <a:ea typeface="微软雅黑" panose="020B0503020204020204" charset="-122"/>
                <a:cs typeface="+mn-ea"/>
                <a:sym typeface="微软雅黑" panose="020B0503020204020204" charset="-122"/>
              </a:rPr>
              <a:t>阿龙纳斯教授</a:t>
            </a:r>
            <a:endParaRPr lang="en-US" altLang="zh-CN" sz="2800" b="1" dirty="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pic>
        <p:nvPicPr>
          <p:cNvPr id="15" name="图片 14"/>
          <p:cNvPicPr>
            <a:picLocks noChangeAspect="1"/>
          </p:cNvPicPr>
          <p:nvPr/>
        </p:nvPicPr>
        <p:blipFill>
          <a:blip r:embed="rId2" cstate="email"/>
          <a:stretch>
            <a:fillRect/>
          </a:stretch>
        </p:blipFill>
        <p:spPr>
          <a:xfrm flipH="1">
            <a:off x="5219383" y="1526992"/>
            <a:ext cx="3315017" cy="2492558"/>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5597604" y="2507849"/>
            <a:ext cx="3093927" cy="2167175"/>
          </a:xfrm>
          <a:prstGeom prst="rect">
            <a:avLst/>
          </a:prstGeom>
        </p:spPr>
      </p:pic>
      <p:pic>
        <p:nvPicPr>
          <p:cNvPr id="35" name="图片 3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a:off x="179251" y="2750997"/>
            <a:ext cx="2672349" cy="2024598"/>
          </a:xfrm>
          <a:prstGeom prst="rect">
            <a:avLst/>
          </a:prstGeom>
        </p:spPr>
      </p:pic>
      <p:pic>
        <p:nvPicPr>
          <p:cNvPr id="2" name="图片 1"/>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Effect>
                      <a14:colorTemperature colorTemp="4700"/>
                    </a14:imgEffect>
                    <a14:imgEffect>
                      <a14:saturation sat="400000"/>
                    </a14:imgEffect>
                  </a14:imgLayer>
                </a14:imgProps>
              </a:ext>
            </a:extLst>
          </a:blip>
          <a:stretch>
            <a:fillRect/>
          </a:stretch>
        </p:blipFill>
        <p:spPr>
          <a:xfrm flipH="1">
            <a:off x="6516736" y="1200150"/>
            <a:ext cx="1255664" cy="978707"/>
          </a:xfrm>
          <a:prstGeom prst="rect">
            <a:avLst/>
          </a:prstGeom>
        </p:spPr>
      </p:pic>
      <p:sp>
        <p:nvSpPr>
          <p:cNvPr id="18" name="文本框 17"/>
          <p:cNvSpPr txBox="1"/>
          <p:nvPr/>
        </p:nvSpPr>
        <p:spPr>
          <a:xfrm>
            <a:off x="2057400" y="1581150"/>
            <a:ext cx="4191000" cy="854080"/>
          </a:xfrm>
          <a:prstGeom prst="rect">
            <a:avLst/>
          </a:prstGeom>
          <a:noFill/>
        </p:spPr>
        <p:txBody>
          <a:bodyPr wrap="square" rtlCol="0">
            <a:spAutoFit/>
          </a:bodyPr>
          <a:lstStyle/>
          <a:p>
            <a:r>
              <a:rPr lang="zh-CN" altLang="en-US" sz="4950" b="1" spc="2900" dirty="0">
                <a:solidFill>
                  <a:schemeClr val="bg1"/>
                </a:solidFill>
                <a:latin typeface="微软雅黑" panose="020B0503020204020204" charset="-122"/>
                <a:ea typeface="微软雅黑" panose="020B0503020204020204" charset="-122"/>
                <a:sym typeface="微软雅黑" panose="020B0503020204020204" charset="-122"/>
              </a:rPr>
              <a:t>艺术特色</a:t>
            </a:r>
          </a:p>
        </p:txBody>
      </p:sp>
      <p:sp>
        <p:nvSpPr>
          <p:cNvPr id="20" name="文本框 19"/>
          <p:cNvSpPr txBox="1"/>
          <p:nvPr/>
        </p:nvSpPr>
        <p:spPr>
          <a:xfrm>
            <a:off x="2122980" y="1047750"/>
            <a:ext cx="1915620" cy="584775"/>
          </a:xfrm>
          <a:prstGeom prst="rect">
            <a:avLst/>
          </a:prstGeom>
          <a:noFill/>
        </p:spPr>
        <p:txBody>
          <a:bodyPr wrap="square" rtlCol="0">
            <a:spAutoFit/>
          </a:bodyPr>
          <a:lstStyle/>
          <a:p>
            <a:r>
              <a:rPr lang="zh-CN" altLang="en-US" sz="32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第四部分</a:t>
            </a:r>
            <a:endParaRPr lang="zh-CN" altLang="en-US" sz="32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24" name="矩形 23"/>
          <p:cNvSpPr/>
          <p:nvPr/>
        </p:nvSpPr>
        <p:spPr>
          <a:xfrm>
            <a:off x="2069381" y="2444373"/>
            <a:ext cx="3793026" cy="415498"/>
          </a:xfrm>
          <a:prstGeom prst="rect">
            <a:avLst/>
          </a:prstGeom>
        </p:spPr>
        <p:txBody>
          <a:bodyPr wrap="none">
            <a:spAutoFit/>
          </a:bodyPr>
          <a:lstStyle/>
          <a:p>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 sharing reading report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sharing reading </a:t>
            </a:r>
            <a:endPar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rPr>
              <a:t>R</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eport sharing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report </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a:t>
            </a:r>
            <a:endParaRPr lang="zh-CN" altLang="en-US" sz="105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decel="6000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0-#ppt_w/2"/>
                                          </p:val>
                                        </p:tav>
                                        <p:tav tm="100000">
                                          <p:val>
                                            <p:strVal val="#ppt_x"/>
                                          </p:val>
                                        </p:tav>
                                      </p:tavLst>
                                    </p:anim>
                                    <p:anim calcmode="lin" valueType="num">
                                      <p:cBhvr additive="base">
                                        <p:cTn id="22" dur="10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4" decel="6000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1+#ppt_w/2"/>
                                          </p:val>
                                        </p:tav>
                                        <p:tav tm="100000">
                                          <p:val>
                                            <p:strVal val="#ppt_x"/>
                                          </p:val>
                                        </p:tav>
                                      </p:tavLst>
                                    </p:anim>
                                    <p:anim calcmode="lin" valueType="num">
                                      <p:cBhvr additive="base">
                                        <p:cTn id="3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623688" y="2068803"/>
            <a:ext cx="1981200" cy="1615827"/>
          </a:xfrm>
          <a:prstGeom prst="rect">
            <a:avLst/>
          </a:prstGeom>
        </p:spPr>
        <p:txBody>
          <a:bodyPr wrap="square">
            <a:spAutoFit/>
          </a:bodyPr>
          <a:lstStyle/>
          <a:p>
            <a:pPr>
              <a:lnSpc>
                <a:spcPct val="150000"/>
              </a:lnSpc>
            </a:pPr>
            <a:r>
              <a:rPr lang="zh-CN" altLang="en-US"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这部作品集中了凡尔纳科幻小说的所有特点。曲折</a:t>
            </a:r>
            <a:r>
              <a:rPr lang="zh-CN" altLang="en-US" sz="110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紧张扑朔迷离</a:t>
            </a:r>
            <a:r>
              <a:rPr lang="zh-CN" altLang="en-US"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的故事情节，瞬息万变的人物命运，丰富详尽的科学知识和细节逼真的美妙幻想融于一炉。 </a:t>
            </a:r>
          </a:p>
        </p:txBody>
      </p:sp>
      <p:sp>
        <p:nvSpPr>
          <p:cNvPr id="13" name="AutoShape 10"/>
          <p:cNvSpPr/>
          <p:nvPr/>
        </p:nvSpPr>
        <p:spPr bwMode="auto">
          <a:xfrm flipH="1">
            <a:off x="762000" y="1359821"/>
            <a:ext cx="1349897" cy="1315994"/>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54" tIns="22854" rIns="22854" bIns="22854"/>
          <a:lstStyle/>
          <a:p>
            <a:endParaRPr lang="zh-CN" altLang="en-US">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AutoShape 6"/>
          <p:cNvSpPr/>
          <p:nvPr/>
        </p:nvSpPr>
        <p:spPr bwMode="auto">
          <a:xfrm flipH="1">
            <a:off x="6946352" y="2858656"/>
            <a:ext cx="1306736" cy="1305770"/>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2"/>
          </a:solidFill>
          <a:ln>
            <a:noFill/>
          </a:ln>
          <a:effectLst/>
        </p:spPr>
        <p:txBody>
          <a:bodyPr lIns="22854" tIns="22854" rIns="22854" bIns="22854"/>
          <a:lstStyle/>
          <a:p>
            <a:endParaRPr lang="zh-CN" altLang="en-US">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pic>
        <p:nvPicPr>
          <p:cNvPr id="4" name="图片 3"/>
          <p:cNvPicPr>
            <a:picLocks noChangeAspect="1"/>
          </p:cNvPicPr>
          <p:nvPr/>
        </p:nvPicPr>
        <p:blipFill>
          <a:blip r:embed="rId2" cstate="email"/>
          <a:stretch>
            <a:fillRect/>
          </a:stretch>
        </p:blipFill>
        <p:spPr>
          <a:xfrm rot="18842771">
            <a:off x="2802144" y="2037722"/>
            <a:ext cx="2847539" cy="2219468"/>
          </a:xfrm>
          <a:prstGeom prst="rect">
            <a:avLst/>
          </a:prstGeom>
        </p:spPr>
      </p:pic>
      <p:sp>
        <p:nvSpPr>
          <p:cNvPr id="24" name="矩形 23"/>
          <p:cNvSpPr/>
          <p:nvPr/>
        </p:nvSpPr>
        <p:spPr>
          <a:xfrm>
            <a:off x="5396112" y="2008230"/>
            <a:ext cx="1981200" cy="1869743"/>
          </a:xfrm>
          <a:prstGeom prst="rect">
            <a:avLst/>
          </a:prstGeom>
        </p:spPr>
        <p:txBody>
          <a:bodyPr wrap="square">
            <a:spAutoFit/>
          </a:bodyPr>
          <a:lstStyle/>
          <a:p>
            <a:pPr>
              <a:lnSpc>
                <a:spcPct val="150000"/>
              </a:lnSpc>
            </a:pPr>
            <a:r>
              <a:rPr lang="en-US" altLang="zh-CN"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海底两万里</a:t>
            </a:r>
            <a:r>
              <a:rPr lang="en-US" altLang="zh-CN"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一书，情节跌宕起伏，悬念丛生，具有强烈的可读性，而且书中还包含了大量的地理、历史、生物、物理、地质、气象方面的知识，小读者在阅读引人入胜的历险</a:t>
            </a:r>
            <a:r>
              <a:rPr lang="zh-CN" altLang="en-US" sz="110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故事</a:t>
            </a:r>
            <a:endParaRPr lang="zh-CN" altLang="en-US" sz="110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9"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90600" y="1498004"/>
            <a:ext cx="3924980" cy="1938992"/>
          </a:xfrm>
          <a:prstGeom prst="rect">
            <a:avLst/>
          </a:prstGeom>
        </p:spPr>
        <p:txBody>
          <a:bodyPr wrap="square">
            <a:spAutoFit/>
          </a:bodyPr>
          <a:lstStyle/>
          <a:p>
            <a:pPr algn="just">
              <a:lnSpc>
                <a:spcPct val="200000"/>
              </a:lnSpc>
            </a:pPr>
            <a:r>
              <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他们在印度洋的珠场和鲨鱼展开过搏斗，捕鲸手尼德</a:t>
            </a:r>
            <a:r>
              <a:rPr lang="en-US" altLang="zh-CN"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2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兰手刃了一条凶恶的巨鲨；他们在红海里追捕过一条濒于绝种的儒艮，儒艮肉当晚就被端上了餐桌；他们在大西洋里和章鱼进行过血战，一名船员惨死；这些场面，都十分惊心动魄。</a:t>
            </a:r>
          </a:p>
        </p:txBody>
      </p:sp>
      <p:sp>
        <p:nvSpPr>
          <p:cNvPr id="10" name="矩形 9"/>
          <p:cNvSpPr/>
          <p:nvPr/>
        </p:nvSpPr>
        <p:spPr>
          <a:xfrm>
            <a:off x="990600" y="3596292"/>
            <a:ext cx="7162800" cy="678904"/>
          </a:xfrm>
          <a:prstGeom prst="rect">
            <a:avLst/>
          </a:prstGeom>
          <a:solidFill>
            <a:srgbClr val="2FAFFD"/>
          </a:solidFill>
        </p:spPr>
        <p:txBody>
          <a:bodyPr wrap="square">
            <a:spAutoFit/>
          </a:bodyPr>
          <a:lstStyle/>
          <a:p>
            <a:pPr algn="just">
              <a:lnSpc>
                <a:spcPct val="150000"/>
              </a:lnSpc>
            </a:pPr>
            <a:r>
              <a:rPr lang="zh-CN" altLang="en-US" sz="135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此外，书中还描写了抹香鲸如何残杀长须鲸，“鹦鹉螺”号潜艇又是如何杀死成群的抹香鲸的，那情景也十分罕见。 </a:t>
            </a:r>
          </a:p>
        </p:txBody>
      </p:sp>
      <p:pic>
        <p:nvPicPr>
          <p:cNvPr id="11" name="图片 10"/>
          <p:cNvPicPr>
            <a:picLocks noChangeAspect="1"/>
          </p:cNvPicPr>
          <p:nvPr/>
        </p:nvPicPr>
        <p:blipFill>
          <a:blip r:embed="rId2" cstate="email"/>
          <a:stretch>
            <a:fillRect/>
          </a:stretch>
        </p:blipFill>
        <p:spPr>
          <a:xfrm>
            <a:off x="5181600" y="1428750"/>
            <a:ext cx="2971800" cy="2084446"/>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cxnSp>
        <p:nvCxnSpPr>
          <p:cNvPr id="31" name="直接连接符 30"/>
          <p:cNvCxnSpPr/>
          <p:nvPr/>
        </p:nvCxnSpPr>
        <p:spPr>
          <a:xfrm>
            <a:off x="2362200" y="2800350"/>
            <a:ext cx="4525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20000"/>
                    </a14:imgEffect>
                    <a14:imgEffect>
                      <a14:colorTemperature colorTemp="4700"/>
                    </a14:imgEffect>
                    <a14:imgEffect>
                      <a14:saturation sat="400000"/>
                    </a14:imgEffect>
                  </a14:imgLayer>
                </a14:imgProps>
              </a:ext>
            </a:extLst>
          </a:blip>
          <a:stretch>
            <a:fillRect/>
          </a:stretch>
        </p:blipFill>
        <p:spPr>
          <a:xfrm>
            <a:off x="6434539" y="2533811"/>
            <a:ext cx="2328461" cy="1814881"/>
          </a:xfrm>
          <a:prstGeom prst="rect">
            <a:avLst/>
          </a:prstGeom>
        </p:spPr>
      </p:pic>
      <p:pic>
        <p:nvPicPr>
          <p:cNvPr id="2" name="图片 1"/>
          <p:cNvPicPr>
            <a:picLocks noChangeAspect="1"/>
          </p:cNvPicPr>
          <p:nvPr/>
        </p:nvPicPr>
        <p:blipFill>
          <a:blip r:embed="rId10" cstate="email">
            <a:extLst>
              <a:ext uri="{BEBA8EAE-BF5A-486C-A8C5-ECC9F3942E4B}">
                <a14:imgProps xmlns:a14="http://schemas.microsoft.com/office/drawing/2010/main">
                  <a14:imgLayer r:embed="rId11">
                    <a14:imgEffect>
                      <a14:brightnessContrast contrast="40000"/>
                    </a14:imgEffect>
                  </a14:imgLayer>
                </a14:imgProps>
              </a:ext>
            </a:extLst>
          </a:blip>
          <a:stretch>
            <a:fillRect/>
          </a:stretch>
        </p:blipFill>
        <p:spPr>
          <a:xfrm>
            <a:off x="7810122" y="689862"/>
            <a:ext cx="876678" cy="258624"/>
          </a:xfrm>
          <a:prstGeom prst="rect">
            <a:avLst/>
          </a:prstGeom>
        </p:spPr>
      </p:pic>
      <p:sp>
        <p:nvSpPr>
          <p:cNvPr id="3" name="TextBox 2"/>
          <p:cNvSpPr txBox="1"/>
          <p:nvPr/>
        </p:nvSpPr>
        <p:spPr>
          <a:xfrm>
            <a:off x="3787549" y="1962149"/>
            <a:ext cx="1569660" cy="830997"/>
          </a:xfrm>
          <a:prstGeom prst="rect">
            <a:avLst/>
          </a:prstGeom>
          <a:noFill/>
        </p:spPr>
        <p:txBody>
          <a:bodyPr wrap="none" rtlCol="0">
            <a:spAutoFit/>
          </a:bodyPr>
          <a:lstStyle/>
          <a:p>
            <a:pPr algn="ctr"/>
            <a:r>
              <a:rPr lang="zh-CN" altLang="en-US" sz="4800" b="1" spc="600" dirty="0" smtClean="0">
                <a:solidFill>
                  <a:schemeClr val="bg1"/>
                </a:solidFill>
              </a:rPr>
              <a:t>下课</a:t>
            </a:r>
            <a:endParaRPr lang="zh-CN" altLang="en-US" sz="4800" b="1" spc="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6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ppt_x"/>
                                          </p:val>
                                        </p:tav>
                                        <p:tav tm="100000">
                                          <p:val>
                                            <p:strVal val="#ppt_x"/>
                                          </p:val>
                                        </p:tav>
                                      </p:tavLst>
                                    </p:anim>
                                    <p:anim calcmode="lin" valueType="num">
                                      <p:cBhvr additive="base">
                                        <p:cTn id="20" dur="1000" fill="hold"/>
                                        <p:tgtEl>
                                          <p:spTgt spid="33"/>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6117193" y="2934875"/>
            <a:ext cx="3026807" cy="1757500"/>
          </a:xfrm>
          <a:prstGeom prst="rect">
            <a:avLst/>
          </a:prstGeom>
        </p:spPr>
      </p:pic>
      <p:sp>
        <p:nvSpPr>
          <p:cNvPr id="14" name="文本框 13"/>
          <p:cNvSpPr txBox="1"/>
          <p:nvPr/>
        </p:nvSpPr>
        <p:spPr>
          <a:xfrm>
            <a:off x="3657600" y="971550"/>
            <a:ext cx="2057400" cy="461665"/>
          </a:xfrm>
          <a:prstGeom prst="rect">
            <a:avLst/>
          </a:prstGeom>
          <a:noFill/>
          <a:ln>
            <a:solidFill>
              <a:schemeClr val="bg1"/>
            </a:solidFill>
          </a:ln>
        </p:spPr>
        <p:txBody>
          <a:bodyPr wrap="square" rtlCol="0">
            <a:spAutoFit/>
          </a:bodyPr>
          <a:lstStyle/>
          <a:p>
            <a:pPr algn="ctr"/>
            <a:r>
              <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rPr>
              <a:t>作者简介</a:t>
            </a:r>
          </a:p>
        </p:txBody>
      </p:sp>
      <p:sp>
        <p:nvSpPr>
          <p:cNvPr id="15" name="文本框 14"/>
          <p:cNvSpPr txBox="1"/>
          <p:nvPr/>
        </p:nvSpPr>
        <p:spPr>
          <a:xfrm>
            <a:off x="3019427" y="971550"/>
            <a:ext cx="714373" cy="461665"/>
          </a:xfrm>
          <a:prstGeom prst="rect">
            <a:avLst/>
          </a:prstGeom>
          <a:noFill/>
        </p:spPr>
        <p:txBody>
          <a:bodyPr wrap="square" rtlCol="0">
            <a:spAutoFit/>
          </a:bodyPr>
          <a:lstStyle/>
          <a:p>
            <a:r>
              <a:rPr lang="en-US" altLang="zh-CN" sz="2400" b="1" spc="450" dirty="0">
                <a:solidFill>
                  <a:schemeClr val="bg1"/>
                </a:solidFill>
                <a:latin typeface="微软雅黑" panose="020B0503020204020204" charset="-122"/>
                <a:ea typeface="微软雅黑" panose="020B0503020204020204" charset="-122"/>
                <a:sym typeface="微软雅黑" panose="020B0503020204020204" charset="-122"/>
              </a:rPr>
              <a:t>01</a:t>
            </a:r>
            <a:endPar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7" name="文本框 16"/>
          <p:cNvSpPr txBox="1"/>
          <p:nvPr/>
        </p:nvSpPr>
        <p:spPr>
          <a:xfrm>
            <a:off x="3657600" y="1830756"/>
            <a:ext cx="2057400" cy="461665"/>
          </a:xfrm>
          <a:prstGeom prst="rect">
            <a:avLst/>
          </a:prstGeom>
          <a:noFill/>
          <a:ln>
            <a:solidFill>
              <a:schemeClr val="bg1"/>
            </a:solidFill>
          </a:ln>
        </p:spPr>
        <p:txBody>
          <a:bodyPr wrap="square" rtlCol="0">
            <a:spAutoFit/>
          </a:bodyPr>
          <a:lstStyle/>
          <a:p>
            <a:pPr algn="ctr"/>
            <a:r>
              <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rPr>
              <a:t>主要内容</a:t>
            </a:r>
          </a:p>
        </p:txBody>
      </p:sp>
      <p:sp>
        <p:nvSpPr>
          <p:cNvPr id="19" name="文本框 18"/>
          <p:cNvSpPr txBox="1"/>
          <p:nvPr/>
        </p:nvSpPr>
        <p:spPr>
          <a:xfrm>
            <a:off x="3019427" y="1830756"/>
            <a:ext cx="714373" cy="461665"/>
          </a:xfrm>
          <a:prstGeom prst="rect">
            <a:avLst/>
          </a:prstGeom>
          <a:noFill/>
        </p:spPr>
        <p:txBody>
          <a:bodyPr wrap="square" rtlCol="0">
            <a:spAutoFit/>
          </a:bodyPr>
          <a:lstStyle/>
          <a:p>
            <a:r>
              <a:rPr lang="en-US" altLang="zh-CN" sz="2400" b="1" spc="450" dirty="0">
                <a:solidFill>
                  <a:schemeClr val="bg1"/>
                </a:solidFill>
                <a:latin typeface="微软雅黑" panose="020B0503020204020204" charset="-122"/>
                <a:ea typeface="微软雅黑" panose="020B0503020204020204" charset="-122"/>
                <a:sym typeface="微软雅黑" panose="020B0503020204020204" charset="-122"/>
              </a:rPr>
              <a:t>02</a:t>
            </a:r>
            <a:endPar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1" name="文本框 20"/>
          <p:cNvSpPr txBox="1"/>
          <p:nvPr/>
        </p:nvSpPr>
        <p:spPr>
          <a:xfrm>
            <a:off x="3657600" y="2689963"/>
            <a:ext cx="2057400" cy="461665"/>
          </a:xfrm>
          <a:prstGeom prst="rect">
            <a:avLst/>
          </a:prstGeom>
          <a:noFill/>
          <a:ln>
            <a:solidFill>
              <a:schemeClr val="bg1"/>
            </a:solidFill>
          </a:ln>
        </p:spPr>
        <p:txBody>
          <a:bodyPr wrap="square" rtlCol="0">
            <a:spAutoFit/>
          </a:bodyPr>
          <a:lstStyle/>
          <a:p>
            <a:pPr algn="ctr"/>
            <a:r>
              <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rPr>
              <a:t>主要人物</a:t>
            </a:r>
          </a:p>
        </p:txBody>
      </p:sp>
      <p:sp>
        <p:nvSpPr>
          <p:cNvPr id="22" name="文本框 21"/>
          <p:cNvSpPr txBox="1"/>
          <p:nvPr/>
        </p:nvSpPr>
        <p:spPr>
          <a:xfrm>
            <a:off x="3019427" y="2689963"/>
            <a:ext cx="714373" cy="461665"/>
          </a:xfrm>
          <a:prstGeom prst="rect">
            <a:avLst/>
          </a:prstGeom>
          <a:noFill/>
        </p:spPr>
        <p:txBody>
          <a:bodyPr wrap="square" rtlCol="0">
            <a:spAutoFit/>
          </a:bodyPr>
          <a:lstStyle/>
          <a:p>
            <a:r>
              <a:rPr lang="en-US" altLang="zh-CN" sz="2400" b="1" spc="450" dirty="0">
                <a:solidFill>
                  <a:schemeClr val="bg1"/>
                </a:solidFill>
                <a:latin typeface="微软雅黑" panose="020B0503020204020204" charset="-122"/>
                <a:ea typeface="微软雅黑" panose="020B0503020204020204" charset="-122"/>
                <a:sym typeface="微软雅黑" panose="020B0503020204020204" charset="-122"/>
              </a:rPr>
              <a:t>03</a:t>
            </a:r>
            <a:endPar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3" name="文本框 22"/>
          <p:cNvSpPr txBox="1"/>
          <p:nvPr/>
        </p:nvSpPr>
        <p:spPr>
          <a:xfrm>
            <a:off x="3657600" y="3549171"/>
            <a:ext cx="2057400" cy="461665"/>
          </a:xfrm>
          <a:prstGeom prst="rect">
            <a:avLst/>
          </a:prstGeom>
          <a:noFill/>
          <a:ln>
            <a:solidFill>
              <a:schemeClr val="bg1"/>
            </a:solidFill>
          </a:ln>
        </p:spPr>
        <p:txBody>
          <a:bodyPr wrap="square" rtlCol="0">
            <a:spAutoFit/>
          </a:bodyPr>
          <a:lstStyle/>
          <a:p>
            <a:pPr algn="ctr"/>
            <a:r>
              <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rPr>
              <a:t>艺术特色</a:t>
            </a:r>
          </a:p>
        </p:txBody>
      </p:sp>
      <p:sp>
        <p:nvSpPr>
          <p:cNvPr id="25" name="文本框 24"/>
          <p:cNvSpPr txBox="1"/>
          <p:nvPr/>
        </p:nvSpPr>
        <p:spPr>
          <a:xfrm>
            <a:off x="3019427" y="3549171"/>
            <a:ext cx="714373" cy="461665"/>
          </a:xfrm>
          <a:prstGeom prst="rect">
            <a:avLst/>
          </a:prstGeom>
          <a:noFill/>
        </p:spPr>
        <p:txBody>
          <a:bodyPr wrap="square" rtlCol="0">
            <a:spAutoFit/>
          </a:bodyPr>
          <a:lstStyle/>
          <a:p>
            <a:r>
              <a:rPr lang="en-US" altLang="zh-CN" sz="2400" b="1" spc="450" dirty="0">
                <a:solidFill>
                  <a:schemeClr val="bg1"/>
                </a:solidFill>
                <a:latin typeface="微软雅黑" panose="020B0503020204020204" charset="-122"/>
                <a:ea typeface="微软雅黑" panose="020B0503020204020204" charset="-122"/>
                <a:sym typeface="微软雅黑" panose="020B0503020204020204" charset="-122"/>
              </a:rPr>
              <a:t>04</a:t>
            </a:r>
            <a:endParaRPr lang="zh-CN" altLang="en-US" sz="2400" b="1" spc="45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 name="文本框 25"/>
          <p:cNvSpPr txBox="1"/>
          <p:nvPr/>
        </p:nvSpPr>
        <p:spPr>
          <a:xfrm>
            <a:off x="1295400" y="829765"/>
            <a:ext cx="1213177" cy="646331"/>
          </a:xfrm>
          <a:prstGeom prst="rect">
            <a:avLst/>
          </a:prstGeom>
          <a:noFill/>
        </p:spPr>
        <p:txBody>
          <a:bodyPr wrap="square" rtlCol="0">
            <a:spAutoFit/>
          </a:bodyPr>
          <a:lstStyle/>
          <a:p>
            <a:r>
              <a:rPr lang="zh-CN" altLang="en-US" sz="3600" b="1"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目录</a:t>
            </a:r>
          </a:p>
        </p:txBody>
      </p:sp>
      <p:pic>
        <p:nvPicPr>
          <p:cNvPr id="2" name="图片 1"/>
          <p:cNvPicPr>
            <a:picLocks noChangeAspect="1"/>
          </p:cNvPicPr>
          <p:nvPr/>
        </p:nvPicPr>
        <p:blipFill>
          <a:blip r:embed="rId10" cstate="email">
            <a:extLst>
              <a:ext uri="{BEBA8EAE-BF5A-486C-A8C5-ECC9F3942E4B}">
                <a14:imgProps xmlns:a14="http://schemas.microsoft.com/office/drawing/2010/main">
                  <a14:imgLayer r:embed="rId11">
                    <a14:imgEffect>
                      <a14:brightnessContrast contrast="40000"/>
                    </a14:imgEffect>
                  </a14:imgLayer>
                </a14:imgProps>
              </a:ext>
            </a:extLst>
          </a:blip>
          <a:stretch>
            <a:fillRect/>
          </a:stretch>
        </p:blipFill>
        <p:spPr>
          <a:xfrm flipH="1">
            <a:off x="6629400" y="1500178"/>
            <a:ext cx="1395345" cy="978707"/>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6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ppt_x"/>
                                          </p:val>
                                        </p:tav>
                                        <p:tav tm="100000">
                                          <p:val>
                                            <p:strVal val="#ppt_x"/>
                                          </p:val>
                                        </p:tav>
                                      </p:tavLst>
                                    </p:anim>
                                    <p:anim calcmode="lin" valueType="num">
                                      <p:cBhvr additive="base">
                                        <p:cTn id="20" dur="10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9" grpId="0"/>
      <p:bldP spid="21" grpId="0" animBg="1"/>
      <p:bldP spid="22" grpId="0"/>
      <p:bldP spid="23" grpId="0" animBg="1"/>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5597604" y="2507849"/>
            <a:ext cx="3093927" cy="2167175"/>
          </a:xfrm>
          <a:prstGeom prst="rect">
            <a:avLst/>
          </a:prstGeom>
        </p:spPr>
      </p:pic>
      <p:pic>
        <p:nvPicPr>
          <p:cNvPr id="35" name="图片 3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a:off x="179251" y="2750997"/>
            <a:ext cx="2672349" cy="2024598"/>
          </a:xfrm>
          <a:prstGeom prst="rect">
            <a:avLst/>
          </a:prstGeom>
        </p:spPr>
      </p:pic>
      <p:pic>
        <p:nvPicPr>
          <p:cNvPr id="2" name="图片 1"/>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Effect>
                      <a14:colorTemperature colorTemp="4700"/>
                    </a14:imgEffect>
                    <a14:imgEffect>
                      <a14:saturation sat="400000"/>
                    </a14:imgEffect>
                  </a14:imgLayer>
                </a14:imgProps>
              </a:ext>
            </a:extLst>
          </a:blip>
          <a:stretch>
            <a:fillRect/>
          </a:stretch>
        </p:blipFill>
        <p:spPr>
          <a:xfrm flipH="1">
            <a:off x="6516736" y="1200150"/>
            <a:ext cx="1255664" cy="978707"/>
          </a:xfrm>
          <a:prstGeom prst="rect">
            <a:avLst/>
          </a:prstGeom>
        </p:spPr>
      </p:pic>
      <p:sp>
        <p:nvSpPr>
          <p:cNvPr id="18" name="文本框 17"/>
          <p:cNvSpPr txBox="1"/>
          <p:nvPr/>
        </p:nvSpPr>
        <p:spPr>
          <a:xfrm>
            <a:off x="2057400" y="1581150"/>
            <a:ext cx="4191000" cy="854080"/>
          </a:xfrm>
          <a:prstGeom prst="rect">
            <a:avLst/>
          </a:prstGeom>
          <a:noFill/>
        </p:spPr>
        <p:txBody>
          <a:bodyPr wrap="square" rtlCol="0">
            <a:spAutoFit/>
          </a:bodyPr>
          <a:lstStyle/>
          <a:p>
            <a:r>
              <a:rPr lang="zh-CN" altLang="en-US" sz="4950" b="1" spc="2900" dirty="0">
                <a:solidFill>
                  <a:schemeClr val="bg1"/>
                </a:solidFill>
                <a:latin typeface="微软雅黑" panose="020B0503020204020204" charset="-122"/>
                <a:ea typeface="微软雅黑" panose="020B0503020204020204" charset="-122"/>
                <a:sym typeface="微软雅黑" panose="020B0503020204020204" charset="-122"/>
              </a:rPr>
              <a:t>作者简介</a:t>
            </a:r>
          </a:p>
        </p:txBody>
      </p:sp>
      <p:sp>
        <p:nvSpPr>
          <p:cNvPr id="20" name="文本框 19"/>
          <p:cNvSpPr txBox="1"/>
          <p:nvPr/>
        </p:nvSpPr>
        <p:spPr>
          <a:xfrm>
            <a:off x="2122980" y="1047750"/>
            <a:ext cx="1915620" cy="584775"/>
          </a:xfrm>
          <a:prstGeom prst="rect">
            <a:avLst/>
          </a:prstGeom>
          <a:noFill/>
        </p:spPr>
        <p:txBody>
          <a:bodyPr wrap="square" rtlCol="0">
            <a:spAutoFit/>
          </a:bodyPr>
          <a:lstStyle/>
          <a:p>
            <a:r>
              <a:rPr lang="zh-CN" altLang="en-US" sz="32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第一部分</a:t>
            </a:r>
            <a:endParaRPr lang="zh-CN" altLang="en-US" sz="32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24" name="矩形 23"/>
          <p:cNvSpPr/>
          <p:nvPr/>
        </p:nvSpPr>
        <p:spPr>
          <a:xfrm>
            <a:off x="2069381" y="2444373"/>
            <a:ext cx="3793026" cy="415498"/>
          </a:xfrm>
          <a:prstGeom prst="rect">
            <a:avLst/>
          </a:prstGeom>
        </p:spPr>
        <p:txBody>
          <a:bodyPr wrap="none">
            <a:spAutoFit/>
          </a:bodyPr>
          <a:lstStyle/>
          <a:p>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 sharing reading report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sharing reading </a:t>
            </a:r>
            <a:endPar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rPr>
              <a:t>R</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eport sharing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report </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a:t>
            </a:r>
            <a:endParaRPr lang="zh-CN" altLang="en-US" sz="105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decel="6000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0-#ppt_w/2"/>
                                          </p:val>
                                        </p:tav>
                                        <p:tav tm="100000">
                                          <p:val>
                                            <p:strVal val="#ppt_x"/>
                                          </p:val>
                                        </p:tav>
                                      </p:tavLst>
                                    </p:anim>
                                    <p:anim calcmode="lin" valueType="num">
                                      <p:cBhvr additive="base">
                                        <p:cTn id="22" dur="10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4" decel="6000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1+#ppt_w/2"/>
                                          </p:val>
                                        </p:tav>
                                        <p:tav tm="100000">
                                          <p:val>
                                            <p:strVal val="#ppt_x"/>
                                          </p:val>
                                        </p:tav>
                                      </p:tavLst>
                                    </p:anim>
                                    <p:anim calcmode="lin" valueType="num">
                                      <p:cBhvr additive="base">
                                        <p:cTn id="3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1043849" y="1352550"/>
            <a:ext cx="1738745" cy="416033"/>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pc="45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作者简介</a:t>
            </a:r>
          </a:p>
        </p:txBody>
      </p:sp>
      <p:sp>
        <p:nvSpPr>
          <p:cNvPr id="8" name="矩形 7"/>
          <p:cNvSpPr/>
          <p:nvPr/>
        </p:nvSpPr>
        <p:spPr>
          <a:xfrm>
            <a:off x="1029994" y="1844783"/>
            <a:ext cx="7239000" cy="787523"/>
          </a:xfrm>
          <a:prstGeom prst="rect">
            <a:avLst/>
          </a:prstGeom>
        </p:spPr>
        <p:txBody>
          <a:bodyPr wrap="square">
            <a:spAutoFit/>
          </a:bodyPr>
          <a:lstStyle/>
          <a:p>
            <a:pPr>
              <a:lnSpc>
                <a:spcPct val="150000"/>
              </a:lnSpc>
            </a:pP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儒勒·</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凡尔纳</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是科幻小說和</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冒险</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小說作家</a:t>
            </a:r>
            <a:r>
              <a:rPr lang="en-US"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被</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誉为</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现</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代科</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学</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幻想小</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说</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之父”“科</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学时</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代的</a:t>
            </a:r>
            <a:r>
              <a:rPr lang="zh-CN" altLang="zh-TW"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预</a:t>
            </a:r>
            <a:r>
              <a:rPr lang="zh-TW"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言家”。</a:t>
            </a:r>
            <a:endPar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9" name="矩形 8"/>
          <p:cNvSpPr/>
          <p:nvPr/>
        </p:nvSpPr>
        <p:spPr>
          <a:xfrm>
            <a:off x="1009212" y="2655153"/>
            <a:ext cx="7125994" cy="787523"/>
          </a:xfrm>
          <a:prstGeom prst="rect">
            <a:avLst/>
          </a:prstGeom>
        </p:spPr>
        <p:txBody>
          <a:bodyPr wrap="square">
            <a:spAutoFit/>
          </a:bodyPr>
          <a:lstStyle/>
          <a:p>
            <a:pPr>
              <a:lnSpc>
                <a:spcPct val="150000"/>
              </a:lnSpc>
            </a:pP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海底两万里</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是他的幻想小说三部曲之一，也是他的名篇佳作之首。还有两部是</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格兰特船长的儿女</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和</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神秘岛</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 </a:t>
            </a:r>
          </a:p>
        </p:txBody>
      </p:sp>
      <p:pic>
        <p:nvPicPr>
          <p:cNvPr id="12" name="图片 1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a:xfrm>
            <a:off x="2895600" y="3919363"/>
            <a:ext cx="2175102" cy="729143"/>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52500" y="1352550"/>
            <a:ext cx="7239000" cy="418191"/>
          </a:xfrm>
          <a:prstGeom prst="rect">
            <a:avLst/>
          </a:prstGeom>
          <a:solidFill>
            <a:srgbClr val="2FAFFD"/>
          </a:solidFill>
        </p:spPr>
        <p:txBody>
          <a:bodyPr wrap="square">
            <a:spAutoFit/>
          </a:bodyPr>
          <a:lstStyle/>
          <a:p>
            <a:pPr algn="ctr">
              <a:lnSpc>
                <a:spcPct val="150000"/>
              </a:lnSpc>
            </a:pPr>
            <a:r>
              <a:rPr lang="zh-CN" altLang="en-US" sz="16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法国科幻小说家儒勒</a:t>
            </a:r>
            <a:r>
              <a:rPr lang="en-US" altLang="zh-CN" sz="16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凡尔纳最著名的小说</a:t>
            </a:r>
            <a:r>
              <a:rPr lang="zh-CN" altLang="en-US" sz="16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之一</a:t>
            </a:r>
            <a:endParaRPr lang="zh-CN" altLang="en-US" sz="16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11" name="矩形 10"/>
          <p:cNvSpPr/>
          <p:nvPr/>
        </p:nvSpPr>
        <p:spPr>
          <a:xfrm>
            <a:off x="876300" y="1939320"/>
            <a:ext cx="4876800" cy="744050"/>
          </a:xfrm>
          <a:prstGeom prst="rect">
            <a:avLst/>
          </a:prstGeom>
          <a:ln>
            <a:noFill/>
          </a:ln>
        </p:spPr>
        <p:txBody>
          <a:bodyPr wrap="square">
            <a:spAutoFit/>
          </a:bodyPr>
          <a:lstStyle/>
          <a:p>
            <a:pPr algn="just">
              <a:lnSpc>
                <a:spcPct val="150000"/>
              </a:lnSpc>
            </a:pPr>
            <a:r>
              <a:rPr lang="zh-CN" altLang="en-US" sz="15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凡尔纳母亲的家族中有许多是航海家，他的启蒙教师还是一位船长的遗孀。幼小的凡尔纳一直向往着远航探险。</a:t>
            </a:r>
          </a:p>
        </p:txBody>
      </p:sp>
      <p:sp>
        <p:nvSpPr>
          <p:cNvPr id="12" name="矩形 11"/>
          <p:cNvSpPr/>
          <p:nvPr/>
        </p:nvSpPr>
        <p:spPr>
          <a:xfrm>
            <a:off x="838200" y="2952750"/>
            <a:ext cx="7467600" cy="1384995"/>
          </a:xfrm>
          <a:prstGeom prst="rect">
            <a:avLst/>
          </a:prstGeom>
        </p:spPr>
        <p:txBody>
          <a:bodyPr wrap="square">
            <a:spAutoFit/>
          </a:bodyPr>
          <a:lstStyle/>
          <a:p>
            <a:pPr algn="just">
              <a:lnSpc>
                <a:spcPct val="150000"/>
              </a:lnSpc>
            </a:pPr>
            <a:r>
              <a:rPr lang="en-US" altLang="zh-CN" sz="14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11</a:t>
            </a:r>
            <a:r>
              <a:rPr lang="zh-CN" altLang="en-US" sz="14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岁时，为了给表妹买一串贝壳项链，他悄悄登上了一艘开往印度的邮船。不料中途被父亲截了回来，挨了一顿揍。在家里，他留着泪向父亲发誓：“以后只躺在床上在幻想中旅行。”正是这样的，使得凡尔纳一生博览群书，在幻想中遨游世界，从而创作出了许多著名的科幻小说，被誉为“现代科学幻想小说的之父”。</a:t>
            </a:r>
          </a:p>
        </p:txBody>
      </p:sp>
      <p:pic>
        <p:nvPicPr>
          <p:cNvPr id="9" name="图片 8"/>
          <p:cNvPicPr>
            <a:picLocks noChangeAspect="1"/>
          </p:cNvPicPr>
          <p:nvPr/>
        </p:nvPicPr>
        <p:blipFill>
          <a:blip r:embed="rId2" cstate="email"/>
          <a:stretch>
            <a:fillRect/>
          </a:stretch>
        </p:blipFill>
        <p:spPr>
          <a:xfrm>
            <a:off x="5829300" y="1733550"/>
            <a:ext cx="2357636" cy="1120356"/>
          </a:xfrm>
          <a:prstGeom prst="rect">
            <a:avLst/>
          </a:prstGeom>
        </p:spPr>
      </p:pic>
      <p:cxnSp>
        <p:nvCxnSpPr>
          <p:cNvPr id="13" name="直接连接符 12"/>
          <p:cNvCxnSpPr/>
          <p:nvPr/>
        </p:nvCxnSpPr>
        <p:spPr>
          <a:xfrm>
            <a:off x="952500" y="2876550"/>
            <a:ext cx="7232073" cy="0"/>
          </a:xfrm>
          <a:prstGeom prst="line">
            <a:avLst/>
          </a:prstGeom>
          <a:ln>
            <a:solidFill>
              <a:srgbClr val="2FAF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762000" y="1720653"/>
            <a:ext cx="1974491"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海底两万里</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sp>
        <p:nvSpPr>
          <p:cNvPr id="14" name="矩形: 圆角 13"/>
          <p:cNvSpPr/>
          <p:nvPr/>
        </p:nvSpPr>
        <p:spPr>
          <a:xfrm>
            <a:off x="3124200" y="1720653"/>
            <a:ext cx="2438400"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地心游记</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sp>
        <p:nvSpPr>
          <p:cNvPr id="15" name="矩形: 圆角 14"/>
          <p:cNvSpPr/>
          <p:nvPr/>
        </p:nvSpPr>
        <p:spPr>
          <a:xfrm>
            <a:off x="762000" y="2551701"/>
            <a:ext cx="1974491"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环游世界八十天</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sp>
        <p:nvSpPr>
          <p:cNvPr id="16" name="矩形: 圆角 15"/>
          <p:cNvSpPr/>
          <p:nvPr/>
        </p:nvSpPr>
        <p:spPr>
          <a:xfrm>
            <a:off x="3124200" y="2551701"/>
            <a:ext cx="2438400"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从地球到月球</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sp>
        <p:nvSpPr>
          <p:cNvPr id="17" name="矩形: 圆角 16"/>
          <p:cNvSpPr/>
          <p:nvPr/>
        </p:nvSpPr>
        <p:spPr>
          <a:xfrm>
            <a:off x="762000" y="3382749"/>
            <a:ext cx="1974491"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气球上的五星期</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sp>
        <p:nvSpPr>
          <p:cNvPr id="18" name="矩形: 圆角 17"/>
          <p:cNvSpPr/>
          <p:nvPr/>
        </p:nvSpPr>
        <p:spPr>
          <a:xfrm>
            <a:off x="3124200" y="3382749"/>
            <a:ext cx="2438400" cy="535416"/>
          </a:xfrm>
          <a:prstGeom prst="roundRect">
            <a:avLst>
              <a:gd name="adj" fmla="val 50000"/>
            </a:avLst>
          </a:prstGeom>
          <a:solidFill>
            <a:srgbClr val="2FAF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r>
              <a:rPr lang="zh-CN" altLang="en-US"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地下之城（黑印度）</a:t>
            </a:r>
            <a:r>
              <a:rPr lang="en-US" altLang="zh-CN" sz="1600" dirty="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638800" y="1200150"/>
            <a:ext cx="3048000" cy="3245861"/>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56" y="2424909"/>
            <a:ext cx="9143244" cy="2718591"/>
          </a:xfrm>
          <a:prstGeom prst="rect">
            <a:avLst/>
          </a:pr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0" y="0"/>
            <a:ext cx="2523535" cy="2413816"/>
          </a:xfrm>
          <a:prstGeom prst="rect">
            <a:avLst/>
          </a:pr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5014514" y="0"/>
            <a:ext cx="4129486" cy="2467792"/>
          </a:xfrm>
          <a:prstGeom prst="rect">
            <a:avLst/>
          </a:prstGeom>
        </p:spPr>
      </p:pic>
      <p:pic>
        <p:nvPicPr>
          <p:cNvPr id="33" name="图片 32"/>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5597604" y="2507849"/>
            <a:ext cx="3093927" cy="2167175"/>
          </a:xfrm>
          <a:prstGeom prst="rect">
            <a:avLst/>
          </a:prstGeom>
        </p:spPr>
      </p:pic>
      <p:pic>
        <p:nvPicPr>
          <p:cNvPr id="35" name="图片 3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a:off x="179251" y="2750997"/>
            <a:ext cx="2672349" cy="2024598"/>
          </a:xfrm>
          <a:prstGeom prst="rect">
            <a:avLst/>
          </a:prstGeom>
        </p:spPr>
      </p:pic>
      <p:pic>
        <p:nvPicPr>
          <p:cNvPr id="2" name="图片 1"/>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Effect>
                      <a14:colorTemperature colorTemp="4700"/>
                    </a14:imgEffect>
                    <a14:imgEffect>
                      <a14:saturation sat="400000"/>
                    </a14:imgEffect>
                  </a14:imgLayer>
                </a14:imgProps>
              </a:ext>
            </a:extLst>
          </a:blip>
          <a:stretch>
            <a:fillRect/>
          </a:stretch>
        </p:blipFill>
        <p:spPr>
          <a:xfrm flipH="1">
            <a:off x="6516736" y="1200150"/>
            <a:ext cx="1255664" cy="978707"/>
          </a:xfrm>
          <a:prstGeom prst="rect">
            <a:avLst/>
          </a:prstGeom>
        </p:spPr>
      </p:pic>
      <p:sp>
        <p:nvSpPr>
          <p:cNvPr id="18" name="文本框 17"/>
          <p:cNvSpPr txBox="1"/>
          <p:nvPr/>
        </p:nvSpPr>
        <p:spPr>
          <a:xfrm>
            <a:off x="2057400" y="1581150"/>
            <a:ext cx="4191000" cy="854080"/>
          </a:xfrm>
          <a:prstGeom prst="rect">
            <a:avLst/>
          </a:prstGeom>
          <a:noFill/>
        </p:spPr>
        <p:txBody>
          <a:bodyPr wrap="square" rtlCol="0">
            <a:spAutoFit/>
          </a:bodyPr>
          <a:lstStyle/>
          <a:p>
            <a:r>
              <a:rPr lang="zh-CN" altLang="en-US" sz="4950" b="1" spc="2900" dirty="0">
                <a:solidFill>
                  <a:schemeClr val="bg1"/>
                </a:solidFill>
                <a:latin typeface="微软雅黑" panose="020B0503020204020204" charset="-122"/>
                <a:ea typeface="微软雅黑" panose="020B0503020204020204" charset="-122"/>
                <a:sym typeface="微软雅黑" panose="020B0503020204020204" charset="-122"/>
              </a:rPr>
              <a:t>主要内容</a:t>
            </a:r>
          </a:p>
        </p:txBody>
      </p:sp>
      <p:sp>
        <p:nvSpPr>
          <p:cNvPr id="20" name="文本框 19"/>
          <p:cNvSpPr txBox="1"/>
          <p:nvPr/>
        </p:nvSpPr>
        <p:spPr>
          <a:xfrm>
            <a:off x="2122980" y="1047750"/>
            <a:ext cx="1915620" cy="584775"/>
          </a:xfrm>
          <a:prstGeom prst="rect">
            <a:avLst/>
          </a:prstGeom>
          <a:noFill/>
        </p:spPr>
        <p:txBody>
          <a:bodyPr wrap="square" rtlCol="0">
            <a:spAutoFit/>
          </a:bodyPr>
          <a:lstStyle/>
          <a:p>
            <a:r>
              <a:rPr lang="zh-CN" altLang="en-US" sz="3200" dirty="0" smtClean="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rPr>
              <a:t>第二部分</a:t>
            </a:r>
            <a:endParaRPr lang="zh-CN" altLang="en-US" sz="3200" dirty="0">
              <a:solidFill>
                <a:schemeClr val="bg1"/>
              </a:solidFill>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24" name="矩形 23"/>
          <p:cNvSpPr/>
          <p:nvPr/>
        </p:nvSpPr>
        <p:spPr>
          <a:xfrm>
            <a:off x="2069381" y="2444373"/>
            <a:ext cx="3793026" cy="415498"/>
          </a:xfrm>
          <a:prstGeom prst="rect">
            <a:avLst/>
          </a:prstGeom>
        </p:spPr>
        <p:txBody>
          <a:bodyPr wrap="none">
            <a:spAutoFit/>
          </a:bodyPr>
          <a:lstStyle/>
          <a:p>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 sharing reading report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sharing reading </a:t>
            </a:r>
            <a:endPar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endParaRPr>
          </a:p>
          <a:p>
            <a:r>
              <a:rPr lang="en-US" altLang="zh-CN" sz="1050" dirty="0" smtClean="0">
                <a:solidFill>
                  <a:schemeClr val="bg1"/>
                </a:solidFill>
                <a:latin typeface="微软雅黑" panose="020B0503020204020204" charset="-122"/>
                <a:ea typeface="微软雅黑" panose="020B0503020204020204" charset="-122"/>
                <a:sym typeface="微软雅黑" panose="020B0503020204020204" charset="-122"/>
              </a:rPr>
              <a:t>R</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eport sharing </a:t>
            </a:r>
            <a:r>
              <a:rPr lang="zh-CN" altLang="en-US" sz="1050" dirty="0">
                <a:solidFill>
                  <a:schemeClr val="bg1"/>
                </a:solidFill>
                <a:latin typeface="微软雅黑" panose="020B0503020204020204" charset="-122"/>
                <a:ea typeface="微软雅黑" panose="020B0503020204020204" charset="-122"/>
                <a:sym typeface="微软雅黑" panose="020B0503020204020204" charset="-122"/>
              </a:rPr>
              <a:t>reading report </a:t>
            </a:r>
            <a:r>
              <a:rPr lang="zh-CN" altLang="en-US" sz="1050" dirty="0" smtClean="0">
                <a:solidFill>
                  <a:schemeClr val="bg1"/>
                </a:solidFill>
                <a:latin typeface="微软雅黑" panose="020B0503020204020204" charset="-122"/>
                <a:ea typeface="微软雅黑" panose="020B0503020204020204" charset="-122"/>
                <a:sym typeface="微软雅黑" panose="020B0503020204020204" charset="-122"/>
              </a:rPr>
              <a:t>reading</a:t>
            </a:r>
            <a:endParaRPr lang="zh-CN" altLang="en-US" sz="105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3" decel="6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decel="6000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0-#ppt_w/2"/>
                                          </p:val>
                                        </p:tav>
                                        <p:tav tm="100000">
                                          <p:val>
                                            <p:strVal val="#ppt_x"/>
                                          </p:val>
                                        </p:tav>
                                      </p:tavLst>
                                    </p:anim>
                                    <p:anim calcmode="lin" valueType="num">
                                      <p:cBhvr additive="base">
                                        <p:cTn id="22" dur="10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4" decel="6000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1+#ppt_w/2"/>
                                          </p:val>
                                        </p:tav>
                                        <p:tav tm="100000">
                                          <p:val>
                                            <p:strVal val="#ppt_x"/>
                                          </p:val>
                                        </p:tav>
                                      </p:tavLst>
                                    </p:anim>
                                    <p:anim calcmode="lin" valueType="num">
                                      <p:cBhvr additive="base">
                                        <p:cTn id="3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14600" y="-3676650"/>
            <a:ext cx="3914095" cy="367280"/>
          </a:xfrm>
          <a:prstGeom prst="rect">
            <a:avLst/>
          </a:prstGeom>
        </p:spPr>
        <p:txBody>
          <a:bodyPr wrap="square">
            <a:spAutoFit/>
          </a:bodyPr>
          <a:lstStyle/>
          <a:p>
            <a:pPr algn="just">
              <a:lnSpc>
                <a:spcPct val="150000"/>
              </a:lnSpc>
            </a:pPr>
            <a:r>
              <a:rPr lang="zh-CN" altLang="en-US" sz="1350" dirty="0" smtClean="0">
                <a:latin typeface="微软雅黑" panose="020B0503020204020204" charset="-122"/>
                <a:ea typeface="微软雅黑" panose="020B0503020204020204" charset="-122"/>
                <a:cs typeface="Aa楷体" panose="02000500000000000000" pitchFamily="2" charset="-122"/>
                <a:sym typeface="微软雅黑" panose="020B0503020204020204" charset="-122"/>
              </a:rPr>
              <a:t>，</a:t>
            </a:r>
            <a:endParaRPr lang="zh-CN" altLang="en-US" sz="1350" dirty="0">
              <a:latin typeface="微软雅黑" panose="020B0503020204020204" charset="-122"/>
              <a:ea typeface="微软雅黑" panose="020B0503020204020204" charset="-122"/>
              <a:cs typeface="Aa楷体" panose="02000500000000000000" pitchFamily="2" charset="-122"/>
              <a:sym typeface="微软雅黑" panose="020B0503020204020204" charset="-122"/>
            </a:endParaRPr>
          </a:p>
        </p:txBody>
      </p:sp>
      <p:sp>
        <p:nvSpPr>
          <p:cNvPr id="4" name="TextBox 55"/>
          <p:cNvSpPr txBox="1"/>
          <p:nvPr/>
        </p:nvSpPr>
        <p:spPr>
          <a:xfrm>
            <a:off x="1143000" y="1387146"/>
            <a:ext cx="7188466" cy="65120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250"/>
              </a:lnSpc>
            </a:pPr>
            <a:r>
              <a:rPr lang="en-US" altLang="zh-CN" sz="1400"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1866</a:t>
            </a:r>
            <a:r>
              <a:rPr lang="zh-CN" altLang="en-US" sz="1400"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年，在海上发现了一头被认为是独角鲸的大怪物。法国生物学家阿龙纳斯应邀参加追捕。经过千辛万苦，“怪物”未被清除，驱逐舰反被“怪物”重创</a:t>
            </a:r>
          </a:p>
        </p:txBody>
      </p:sp>
      <p:sp>
        <p:nvSpPr>
          <p:cNvPr id="5" name="文本框 56"/>
          <p:cNvSpPr txBox="1"/>
          <p:nvPr/>
        </p:nvSpPr>
        <p:spPr>
          <a:xfrm>
            <a:off x="1269734" y="2486114"/>
            <a:ext cx="546945" cy="461665"/>
          </a:xfrm>
          <a:prstGeom prst="rect">
            <a:avLst/>
          </a:prstGeom>
          <a:solidFill>
            <a:schemeClr val="accent1"/>
          </a:solidFill>
          <a:ln>
            <a:noFill/>
          </a:ln>
        </p:spPr>
        <p:txBody>
          <a:bodyPr wrap="none" rtlCol="0">
            <a:spAutoFit/>
          </a:bodyPr>
          <a:lstStyle/>
          <a:p>
            <a:r>
              <a:rPr lang="en-US" altLang="zh-CN" sz="2400" dirty="0">
                <a:solidFill>
                  <a:schemeClr val="bg1"/>
                </a:solidFill>
                <a:latin typeface="微软雅黑" panose="020B0503020204020204" charset="-122"/>
                <a:ea typeface="微软雅黑" panose="020B0503020204020204" charset="-122"/>
                <a:cs typeface="+mn-ea"/>
                <a:sym typeface="微软雅黑" panose="020B0503020204020204" charset="-122"/>
              </a:rPr>
              <a:t>01</a:t>
            </a:r>
            <a:endParaRPr lang="zh-CN" altLang="en-US" sz="24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6" name="Freeform 512"/>
          <p:cNvSpPr/>
          <p:nvPr/>
        </p:nvSpPr>
        <p:spPr bwMode="auto">
          <a:xfrm>
            <a:off x="2481303" y="3171226"/>
            <a:ext cx="88865" cy="17605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FFFF"/>
          </a:solidFill>
          <a:ln>
            <a:solidFill>
              <a:srgbClr val="FFFFFF"/>
            </a:solidFill>
          </a:ln>
        </p:spPr>
        <p:txBody>
          <a:bodyPr vert="horz" wrap="square" lIns="68580" tIns="34290" rIns="68580" bIns="34290" numCol="1" anchor="t" anchorCtr="0" compatLnSpc="1"/>
          <a:lstStyle/>
          <a:p>
            <a:endParaRPr lang="zh-CN" altLang="en-US" sz="135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 name="TextBox 23"/>
          <p:cNvSpPr txBox="1"/>
          <p:nvPr/>
        </p:nvSpPr>
        <p:spPr>
          <a:xfrm>
            <a:off x="1899508" y="2524895"/>
            <a:ext cx="3434492"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博物学家和他的仆人以及为清除“怪物”被特意请到驱逐舰上来的一名捕鲸</a:t>
            </a:r>
            <a:endParaRPr lang="zh-CN" altLang="zh-CN" sz="1400"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8" name="文本框 7"/>
          <p:cNvSpPr txBox="1"/>
          <p:nvPr/>
        </p:nvSpPr>
        <p:spPr>
          <a:xfrm>
            <a:off x="1269734" y="3509612"/>
            <a:ext cx="546945" cy="461665"/>
          </a:xfrm>
          <a:prstGeom prst="rect">
            <a:avLst/>
          </a:prstGeom>
          <a:solidFill>
            <a:schemeClr val="accent1"/>
          </a:solidFill>
          <a:ln>
            <a:noFill/>
          </a:ln>
        </p:spPr>
        <p:txBody>
          <a:bodyPr wrap="none" rtlCol="0">
            <a:spAutoFit/>
          </a:bodyPr>
          <a:lstStyle/>
          <a:p>
            <a:r>
              <a:rPr lang="en-US" altLang="zh-CN" sz="2400" dirty="0">
                <a:solidFill>
                  <a:schemeClr val="bg1"/>
                </a:solidFill>
                <a:latin typeface="微软雅黑" panose="020B0503020204020204" charset="-122"/>
                <a:ea typeface="微软雅黑" panose="020B0503020204020204" charset="-122"/>
                <a:cs typeface="+mn-ea"/>
                <a:sym typeface="微软雅黑" panose="020B0503020204020204" charset="-122"/>
              </a:rPr>
              <a:t>02</a:t>
            </a:r>
            <a:endParaRPr lang="zh-CN" altLang="en-US" sz="24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1" name="TextBox 23"/>
          <p:cNvSpPr txBox="1"/>
          <p:nvPr/>
        </p:nvSpPr>
        <p:spPr>
          <a:xfrm>
            <a:off x="1875279" y="3476708"/>
            <a:ext cx="3137913" cy="523220"/>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怪物</a:t>
            </a:r>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”非他，原来是一艘尚不为世人所知的潜水艇，名“鹦鹉螺”号。 </a:t>
            </a:r>
          </a:p>
        </p:txBody>
      </p:sp>
      <p:pic>
        <p:nvPicPr>
          <p:cNvPr id="13" name="图片 12"/>
          <p:cNvPicPr>
            <a:picLocks noChangeAspect="1"/>
          </p:cNvPicPr>
          <p:nvPr/>
        </p:nvPicPr>
        <p:blipFill>
          <a:blip r:embed="rId2" cstate="email"/>
          <a:stretch>
            <a:fillRect/>
          </a:stretch>
        </p:blipFill>
        <p:spPr>
          <a:xfrm>
            <a:off x="5147317" y="1997789"/>
            <a:ext cx="3082283" cy="2159019"/>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animBg="1"/>
      <p:bldP spid="6" grpId="0" animBg="1"/>
      <p:bldP spid="7" grpId="0"/>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12"/>
          <p:cNvSpPr/>
          <p:nvPr/>
        </p:nvSpPr>
        <p:spPr bwMode="auto">
          <a:xfrm>
            <a:off x="6170220" y="3612474"/>
            <a:ext cx="178267" cy="17605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FFFF"/>
          </a:solidFill>
          <a:ln>
            <a:solidFill>
              <a:srgbClr val="FFFFFF"/>
            </a:solidFill>
          </a:ln>
        </p:spPr>
        <p:txBody>
          <a:bodyPr vert="horz" wrap="square" lIns="68580" tIns="34290" rIns="68580" bIns="34290" numCol="1" anchor="t" anchorCtr="0" compatLnSpc="1"/>
          <a:lstStyle/>
          <a:p>
            <a:endParaRPr lang="zh-CN" altLang="en-US" sz="135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13" name="TextBox 50"/>
          <p:cNvSpPr txBox="1"/>
          <p:nvPr/>
        </p:nvSpPr>
        <p:spPr>
          <a:xfrm>
            <a:off x="4233203" y="1502240"/>
            <a:ext cx="2548597" cy="523220"/>
          </a:xfrm>
          <a:prstGeom prst="rect">
            <a:avLst/>
          </a:prstGeom>
          <a:noFill/>
        </p:spPr>
        <p:txBody>
          <a:bodyPr wrap="square" rtlCol="0">
            <a:spAutoFit/>
          </a:bodyPr>
          <a:lstStyle/>
          <a:p>
            <a:r>
              <a:rPr lang="zh-CN" altLang="en-US" sz="2800" b="1" dirty="0">
                <a:solidFill>
                  <a:schemeClr val="tx2"/>
                </a:solidFill>
                <a:latin typeface="微软雅黑" panose="020B0503020204020204" charset="-122"/>
                <a:ea typeface="微软雅黑" panose="020B0503020204020204" charset="-122"/>
                <a:cs typeface="+mn-ea"/>
                <a:sym typeface="微软雅黑" panose="020B0503020204020204" charset="-122"/>
              </a:rPr>
              <a:t>潜艇船长尼摩</a:t>
            </a:r>
            <a:endParaRPr lang="zh-CN" altLang="zh-CN" sz="2800" b="1" dirty="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sp>
        <p:nvSpPr>
          <p:cNvPr id="14" name="TextBox 23"/>
          <p:cNvSpPr txBox="1"/>
          <p:nvPr/>
        </p:nvSpPr>
        <p:spPr>
          <a:xfrm>
            <a:off x="4267200" y="2199423"/>
            <a:ext cx="4103995"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潜艇船长尼摩，是个不明国籍、自称“跟整个人类断绝了关系”的神秘人物，身材</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高大</a:t>
            </a:r>
            <a:endPar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5" name="TextBox 23"/>
          <p:cNvSpPr txBox="1"/>
          <p:nvPr/>
        </p:nvSpPr>
        <p:spPr>
          <a:xfrm>
            <a:off x="4191000" y="3801130"/>
            <a:ext cx="4343400"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供给船上热、光、动力；它所需的一切都取自海洋。它是尼摩在大洋中的一个荒岛上秘密建造起来的</a:t>
            </a:r>
            <a:endParaRPr lang="zh-CN" altLang="zh-CN" sz="1400"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16" name="TextBox 23"/>
          <p:cNvSpPr txBox="1"/>
          <p:nvPr/>
        </p:nvSpPr>
        <p:spPr>
          <a:xfrm>
            <a:off x="4233202" y="2974378"/>
            <a:ext cx="4137993"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尼摩邀请阿龙纳斯参观了这艘令人惊叹的现代工业的杰作</a:t>
            </a:r>
            <a:r>
              <a:rPr lang="en-US" altLang="zh-CN"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诺第留斯号；它利用海浪发电</a:t>
            </a:r>
            <a:endParaRPr lang="zh-CN" altLang="zh-CN" sz="1400"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17" name="图片 16"/>
          <p:cNvPicPr>
            <a:picLocks noChangeAspect="1"/>
          </p:cNvPicPr>
          <p:nvPr/>
        </p:nvPicPr>
        <p:blipFill>
          <a:blip r:embed="rId2" cstate="email"/>
          <a:stretch>
            <a:fillRect/>
          </a:stretch>
        </p:blipFill>
        <p:spPr>
          <a:xfrm>
            <a:off x="381000" y="651174"/>
            <a:ext cx="3759223" cy="3749376"/>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heme/theme1.xml><?xml version="1.0" encoding="utf-8"?>
<a:theme xmlns:a="http://schemas.openxmlformats.org/drawingml/2006/main" name="www.2ppt.com">
  <a:themeElements>
    <a:clrScheme name="1.pptx">
      <a:dk1>
        <a:srgbClr val="000000"/>
      </a:dk1>
      <a:lt1>
        <a:srgbClr val="FFFFFF"/>
      </a:lt1>
      <a:dk2>
        <a:srgbClr val="000000"/>
      </a:dk2>
      <a:lt2>
        <a:srgbClr val="FFFFFF"/>
      </a:lt2>
      <a:accent1>
        <a:srgbClr val="133A55"/>
      </a:accent1>
      <a:accent2>
        <a:srgbClr val="1991FF"/>
      </a:accent2>
      <a:accent3>
        <a:srgbClr val="133A55"/>
      </a:accent3>
      <a:accent4>
        <a:srgbClr val="1991FF"/>
      </a:accent4>
      <a:accent5>
        <a:srgbClr val="133A55"/>
      </a:accent5>
      <a:accent6>
        <a:srgbClr val="1991FF"/>
      </a:accent6>
      <a:hlink>
        <a:srgbClr val="133A55"/>
      </a:hlink>
      <a:folHlink>
        <a:srgbClr val="1991F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全屏显示(16:9)</PresentationFormat>
  <Paragraphs>91</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Aa楷体</vt:lpstr>
      <vt:lpstr>微软雅黑</vt:lpstr>
      <vt:lpstr>Arial</vt:lpstr>
      <vt:lpstr>Arial Black</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2021-05-19T23:50:55Z</dcterms:created>
  <dcterms:modified xsi:type="dcterms:W3CDTF">2023-01-11T02:23:20Z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95A03B275CA149C7A2008B5D08AFC46B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