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9" r:id="rId3"/>
    <p:sldId id="292" r:id="rId4"/>
    <p:sldId id="295" r:id="rId5"/>
    <p:sldId id="271" r:id="rId6"/>
    <p:sldId id="302" r:id="rId7"/>
    <p:sldId id="354" r:id="rId8"/>
    <p:sldId id="277" r:id="rId9"/>
    <p:sldId id="355" r:id="rId10"/>
    <p:sldId id="356" r:id="rId11"/>
    <p:sldId id="357" r:id="rId12"/>
    <p:sldId id="315" r:id="rId13"/>
    <p:sldId id="340" r:id="rId14"/>
    <p:sldId id="341" r:id="rId15"/>
    <p:sldId id="358" r:id="rId16"/>
    <p:sldId id="353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645286" y="1762053"/>
            <a:ext cx="9553265" cy="2578479"/>
            <a:chOff x="3947" y="1480"/>
            <a:chExt cx="11117" cy="3751"/>
          </a:xfrm>
        </p:grpSpPr>
        <p:sp>
          <p:nvSpPr>
            <p:cNvPr id="3" name="Rectangle 5"/>
            <p:cNvSpPr/>
            <p:nvPr/>
          </p:nvSpPr>
          <p:spPr>
            <a:xfrm>
              <a:off x="3947" y="4291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480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2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Let's play sports!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7736" y="178524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75335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3382613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(1)fun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还可作形容词，意为“有趣的”。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(2)funny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为形容词，意为“有趣的，滑稽的，可笑的”。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99314" y="1684657"/>
            <a:ext cx="11062255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名词，意为“享乐，乐趣；有趣的事”。常用搭配：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玩得开心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fun of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拿某人开玩笑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959862" y="1889582"/>
            <a:ext cx="27284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149852" y="2602102"/>
            <a:ext cx="20040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7" y="1937768"/>
            <a:ext cx="11214337" cy="347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泉城公园是一个好玩的地方。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Quancheng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Park is a good place to ________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滑稽演员给我们带来许多欢乐。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________ actor brings ________ ________ ________ ________ to us.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676834" y="2815857"/>
            <a:ext cx="31796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            fun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14185" y="4217146"/>
            <a:ext cx="10324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                                           a                  lot                of                 fun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2997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295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264249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read a lot of interesting books.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我读许多有趣的书。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8655" y="2507207"/>
            <a:ext cx="1095791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(1)a lot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，意为“许多的；很多的”，后可接可数名词复数，也可接不可数名词。接可数名词复数时，相当于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；接不可数名词时，相当于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(2)interesting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是形容词，意为“令人感兴趣的；有趣的”，侧重修饰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film is very interesting.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这部电影很有趣。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871786" y="2744606"/>
            <a:ext cx="11608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831706" y="4122143"/>
            <a:ext cx="17190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85215" y="4122143"/>
            <a:ext cx="1805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986080" y="5464055"/>
            <a:ext cx="6739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6270" y="1328935"/>
            <a:ext cx="1118655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(1)a lot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作名词短语，意为“很多”，其后常有动词不定式；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作副词短语，意为“很；非常”，常修饰动词和形容词或副词的比较级。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lot to see at the party.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聚会上有许多可观赏的东西。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a lot.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非常感谢。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(2)interested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是形容词，意“感兴趣的”，侧重修饰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be/become interested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意为“感兴趣的”，主语为人。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0203807" y="5000919"/>
            <a:ext cx="8758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know ________ about British culture, you'd better read ________ books.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 lot of; lots of		B. lots of; a lot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 lot; a lot of		D. a lot; a lot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629136" y="1609444"/>
            <a:ext cx="4772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4185214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考查短语辨析。句意：如果你想了解很多关于英国的文化，你最好阅读许多书。第一空考查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 lot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，意为“很多”；第二空考查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 lot of(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lots of),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修饰可数名词复数，相当于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many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83023" y="2067822"/>
            <a:ext cx="1142104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“Me too.”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常用在口语中，表示与前面提到的情况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，意为“我也如此，我也是”，相当于“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I…too.”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am going to buy a new dictionary.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我打算买一本新词典。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—Me too. Let's go to the bookshop together.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我也是。咱们一起去书店吧。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156305" y="2293343"/>
            <a:ext cx="8402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一样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6497" y="1264249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too.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我也是。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18347" y="2151562"/>
            <a:ext cx="1075550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am tired and I want to have a rest.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我也是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26915" y="3058234"/>
            <a:ext cx="25531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               too</a:t>
            </a:r>
          </a:p>
        </p:txBody>
      </p:sp>
      <p:sp>
        <p:nvSpPr>
          <p:cNvPr id="6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8644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另外；其他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els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享乐，乐趣；有趣的事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fʌn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04898" y="2902988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else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808711" y="3686757"/>
            <a:ext cx="1016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fun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1.a lot of/lots of____________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打乒乓球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473172" y="280258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许多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166887" y="3598226"/>
            <a:ext cx="23391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table tennis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76115" y="1036632"/>
          <a:ext cx="10508249" cy="5349240"/>
        </p:xfrm>
        <a:graphic>
          <a:graphicData uri="http://schemas.openxmlformats.org/drawingml/2006/table">
            <a:tbl>
              <a:tblPr/>
              <a:tblGrid>
                <a:gridCol w="107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1.________ ________ do you like to do?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你喜欢做其他的什么？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________ me ________ great.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它使我感觉很好。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3.I read________ ________ ________ ________ books.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我读许多有趣的书。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．我也是。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is fun.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阅读是有趣的事情。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674669" y="1254212"/>
            <a:ext cx="3215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  else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192375" y="2809178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makes                     feel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918857" y="3592950"/>
            <a:ext cx="60207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 lot                 of           interesting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109246" y="5053614"/>
            <a:ext cx="2816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               too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729231" y="5837384"/>
            <a:ext cx="17715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85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另外；其他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8774" y="3067575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you like to do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？你喜欢做其他的什么？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you see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？你能看见其他的什么人？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9314" y="4427782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用在疑问代词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what, which, who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后作后置定语。 它还可放在疑问副词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when, where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等后面。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728215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else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还可以放在不定代词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something, anything, nothing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等或不定副词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somewhere, anywhere, nowhere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等的后面。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something else to eat?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你还想要吃点儿别的什么东西吗？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221306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均可表示“另外；其他”，但用法不同。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89414" y="2838203"/>
          <a:ext cx="8514608" cy="3422072"/>
        </p:xfrm>
        <a:graphic>
          <a:graphicData uri="http://schemas.openxmlformats.org/drawingml/2006/table">
            <a:tbl>
              <a:tblPr/>
              <a:tblGrid>
                <a:gridCol w="1140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else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常用来修饰不定代词、不定副词、疑问代词和疑问副词，位于被修饰词的后面。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常用来修饰名词，位于被修饰词的前面。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7766" y="4493981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else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的用法。句意：“你想去其他什么地方？”“一些海滨城市，如大连和青岛。”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else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放在疑问副词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where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的后面，意为“其他的什么地方”。故答案为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746443" y="868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03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56593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do you want to go?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—To some seaside cities, such as Dalian and Qingdao.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Where other			B. Where else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What else			D. What other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626917" y="1781997"/>
            <a:ext cx="522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06252" y="2266315"/>
            <a:ext cx="1121433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Reading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阅读是有趣的事情。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 lot of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the party.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我们在聚会上玩得很开心。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8588" y="1439023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享乐，乐趣；有趣的事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宽屏</PresentationFormat>
  <Paragraphs>126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DB6D8A2E038E4B1284CEDEA2942C9687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