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354" r:id="rId3"/>
    <p:sldId id="348" r:id="rId4"/>
    <p:sldId id="358" r:id="rId5"/>
    <p:sldId id="328" r:id="rId6"/>
    <p:sldId id="342" r:id="rId7"/>
    <p:sldId id="357" r:id="rId8"/>
    <p:sldId id="349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9900"/>
    <a:srgbClr val="FF6E15"/>
    <a:srgbClr val="F3F3F3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34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EE5C8935-6342-4820-85EC-A24D92558F5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F0263F-368D-44B5-931F-96CB3DA94FFB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9CA350-4487-49E0-B900-A9E3D92A4BD6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C8935-6342-4820-85EC-A24D92558F55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A1C25B-AC80-4904-878B-C395C67A7FC3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92048-25E2-4A7C-96C7-0EE96C910A9C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B6A77A-941F-4B61-8259-AEF9BCCD0727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E4E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8725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474A0-C482-4624-8E62-7E9656A21D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84163"/>
            <a:ext cx="2063750" cy="584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84163"/>
            <a:ext cx="6042025" cy="5842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4C9A-A009-4200-9414-252D72B879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333C-4767-44E7-86AF-ACFF10ADE49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3E22A-AA9A-49D9-A848-B47FBB8B9C8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CC764-397E-487C-BC1F-DDB60F5D5D5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BDCE-B2A1-4E2F-AB57-E636D44846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A84A6-6205-4F66-93E8-9E1393A906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BE485-951D-4DCC-9DDC-E2137FA8D2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D2D9B-AD77-4827-8108-AFBC875D7C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CB9E8-152C-4F24-AC54-5D1F5805303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未知"/>
          <p:cNvSpPr/>
          <p:nvPr/>
        </p:nvSpPr>
        <p:spPr bwMode="auto">
          <a:xfrm>
            <a:off x="179705" y="284480"/>
            <a:ext cx="8848725" cy="6515100"/>
          </a:xfrm>
          <a:custGeom>
            <a:avLst/>
            <a:gdLst>
              <a:gd name="T0" fmla="*/ 5574 w 5574"/>
              <a:gd name="T1" fmla="*/ 4104 h 4104"/>
              <a:gd name="T2" fmla="*/ 5574 w 5574"/>
              <a:gd name="T3" fmla="*/ 24 h 4104"/>
              <a:gd name="T4" fmla="*/ 4194 w 5574"/>
              <a:gd name="T5" fmla="*/ 24 h 4104"/>
              <a:gd name="T6" fmla="*/ 2310 w 5574"/>
              <a:gd name="T7" fmla="*/ 24 h 4104"/>
              <a:gd name="T8" fmla="*/ 144 w 5574"/>
              <a:gd name="T9" fmla="*/ 42 h 4104"/>
              <a:gd name="T10" fmla="*/ 16 w 5574"/>
              <a:gd name="T11" fmla="*/ 202 h 4104"/>
              <a:gd name="T12" fmla="*/ 16 w 5574"/>
              <a:gd name="T13" fmla="*/ 835 h 4104"/>
              <a:gd name="T14" fmla="*/ 12 w 5574"/>
              <a:gd name="T15" fmla="*/ 2700 h 4104"/>
              <a:gd name="T16" fmla="*/ 6 w 5574"/>
              <a:gd name="T17" fmla="*/ 4104 h 4104"/>
              <a:gd name="T18" fmla="*/ 5574 w 5574"/>
              <a:gd name="T19" fmla="*/ 4104 h 41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574" h="4104">
                <a:moveTo>
                  <a:pt x="5574" y="4104"/>
                </a:moveTo>
                <a:lnTo>
                  <a:pt x="5574" y="24"/>
                </a:lnTo>
                <a:cubicBezTo>
                  <a:pt x="4920" y="0"/>
                  <a:pt x="4738" y="24"/>
                  <a:pt x="4194" y="24"/>
                </a:cubicBezTo>
                <a:cubicBezTo>
                  <a:pt x="3650" y="24"/>
                  <a:pt x="2983" y="29"/>
                  <a:pt x="2310" y="24"/>
                </a:cubicBezTo>
                <a:cubicBezTo>
                  <a:pt x="1637" y="19"/>
                  <a:pt x="520" y="18"/>
                  <a:pt x="144" y="42"/>
                </a:cubicBezTo>
                <a:cubicBezTo>
                  <a:pt x="24" y="60"/>
                  <a:pt x="20" y="67"/>
                  <a:pt x="16" y="202"/>
                </a:cubicBezTo>
                <a:cubicBezTo>
                  <a:pt x="12" y="337"/>
                  <a:pt x="15" y="418"/>
                  <a:pt x="16" y="835"/>
                </a:cubicBezTo>
                <a:cubicBezTo>
                  <a:pt x="13" y="1258"/>
                  <a:pt x="12" y="2156"/>
                  <a:pt x="12" y="2700"/>
                </a:cubicBezTo>
                <a:cubicBezTo>
                  <a:pt x="12" y="3244"/>
                  <a:pt x="0" y="3600"/>
                  <a:pt x="6" y="4104"/>
                </a:cubicBezTo>
                <a:cubicBezTo>
                  <a:pt x="2790" y="4104"/>
                  <a:pt x="5574" y="4104"/>
                  <a:pt x="5574" y="4104"/>
                </a:cubicBezTo>
                <a:close/>
              </a:path>
            </a:pathLst>
          </a:custGeom>
          <a:gradFill rotWithShape="1">
            <a:gsLst>
              <a:gs pos="0">
                <a:srgbClr val="E6E6E6">
                  <a:alpha val="70000"/>
                </a:srgbClr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未知"/>
          <p:cNvSpPr/>
          <p:nvPr/>
        </p:nvSpPr>
        <p:spPr bwMode="auto">
          <a:xfrm>
            <a:off x="328613" y="0"/>
            <a:ext cx="8821737" cy="314325"/>
          </a:xfrm>
          <a:custGeom>
            <a:avLst/>
            <a:gdLst>
              <a:gd name="T0" fmla="*/ 5553 w 5557"/>
              <a:gd name="T1" fmla="*/ 0 h 198"/>
              <a:gd name="T2" fmla="*/ 5553 w 5557"/>
              <a:gd name="T3" fmla="*/ 150 h 198"/>
              <a:gd name="T4" fmla="*/ 4585 w 5557"/>
              <a:gd name="T5" fmla="*/ 186 h 198"/>
              <a:gd name="T6" fmla="*/ 2246 w 5557"/>
              <a:gd name="T7" fmla="*/ 180 h 198"/>
              <a:gd name="T8" fmla="*/ 960 w 5557"/>
              <a:gd name="T9" fmla="*/ 180 h 198"/>
              <a:gd name="T10" fmla="*/ 76 w 5557"/>
              <a:gd name="T11" fmla="*/ 198 h 198"/>
              <a:gd name="T12" fmla="*/ 1 w 5557"/>
              <a:gd name="T13" fmla="*/ 153 h 198"/>
              <a:gd name="T14" fmla="*/ 1 w 5557"/>
              <a:gd name="T15" fmla="*/ 0 h 198"/>
              <a:gd name="T16" fmla="*/ 5553 w 5557"/>
              <a:gd name="T17" fmla="*/ 0 h 1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57" h="198">
                <a:moveTo>
                  <a:pt x="5553" y="0"/>
                </a:moveTo>
                <a:lnTo>
                  <a:pt x="5553" y="150"/>
                </a:lnTo>
                <a:cubicBezTo>
                  <a:pt x="5557" y="144"/>
                  <a:pt x="5136" y="181"/>
                  <a:pt x="4585" y="186"/>
                </a:cubicBezTo>
                <a:cubicBezTo>
                  <a:pt x="4034" y="191"/>
                  <a:pt x="2849" y="170"/>
                  <a:pt x="2246" y="180"/>
                </a:cubicBezTo>
                <a:cubicBezTo>
                  <a:pt x="1643" y="190"/>
                  <a:pt x="1319" y="178"/>
                  <a:pt x="960" y="180"/>
                </a:cubicBezTo>
                <a:cubicBezTo>
                  <a:pt x="601" y="182"/>
                  <a:pt x="238" y="198"/>
                  <a:pt x="76" y="198"/>
                </a:cubicBezTo>
                <a:cubicBezTo>
                  <a:pt x="28" y="198"/>
                  <a:pt x="1" y="153"/>
                  <a:pt x="1" y="153"/>
                </a:cubicBezTo>
                <a:cubicBezTo>
                  <a:pt x="1" y="153"/>
                  <a:pt x="0" y="83"/>
                  <a:pt x="1" y="0"/>
                </a:cubicBezTo>
                <a:lnTo>
                  <a:pt x="5553" y="0"/>
                </a:lnTo>
                <a:close/>
              </a:path>
            </a:pathLst>
          </a:custGeom>
          <a:solidFill>
            <a:schemeClr val="hlink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未知"/>
          <p:cNvSpPr/>
          <p:nvPr/>
        </p:nvSpPr>
        <p:spPr bwMode="auto">
          <a:xfrm>
            <a:off x="0" y="393700"/>
            <a:ext cx="241300" cy="6469063"/>
          </a:xfrm>
          <a:custGeom>
            <a:avLst/>
            <a:gdLst>
              <a:gd name="T0" fmla="*/ 0 w 153"/>
              <a:gd name="T1" fmla="*/ 4061 h 4067"/>
              <a:gd name="T2" fmla="*/ 145 w 153"/>
              <a:gd name="T3" fmla="*/ 4064 h 4067"/>
              <a:gd name="T4" fmla="*/ 149 w 153"/>
              <a:gd name="T5" fmla="*/ 3364 h 4067"/>
              <a:gd name="T6" fmla="*/ 137 w 153"/>
              <a:gd name="T7" fmla="*/ 1651 h 4067"/>
              <a:gd name="T8" fmla="*/ 139 w 153"/>
              <a:gd name="T9" fmla="*/ 710 h 4067"/>
              <a:gd name="T10" fmla="*/ 136 w 153"/>
              <a:gd name="T11" fmla="*/ 65 h 4067"/>
              <a:gd name="T12" fmla="*/ 102 w 153"/>
              <a:gd name="T13" fmla="*/ 18 h 4067"/>
              <a:gd name="T14" fmla="*/ 1 w 153"/>
              <a:gd name="T15" fmla="*/ 7 h 4067"/>
              <a:gd name="T16" fmla="*/ 0 w 153"/>
              <a:gd name="T17" fmla="*/ 4061 h 40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3" h="4067">
                <a:moveTo>
                  <a:pt x="0" y="4061"/>
                </a:moveTo>
                <a:lnTo>
                  <a:pt x="145" y="4064"/>
                </a:lnTo>
                <a:cubicBezTo>
                  <a:pt x="141" y="4067"/>
                  <a:pt x="145" y="3766"/>
                  <a:pt x="149" y="3364"/>
                </a:cubicBezTo>
                <a:cubicBezTo>
                  <a:pt x="153" y="2962"/>
                  <a:pt x="143" y="2090"/>
                  <a:pt x="137" y="1651"/>
                </a:cubicBezTo>
                <a:cubicBezTo>
                  <a:pt x="131" y="1212"/>
                  <a:pt x="138" y="971"/>
                  <a:pt x="139" y="710"/>
                </a:cubicBezTo>
                <a:cubicBezTo>
                  <a:pt x="141" y="448"/>
                  <a:pt x="136" y="184"/>
                  <a:pt x="136" y="65"/>
                </a:cubicBezTo>
                <a:cubicBezTo>
                  <a:pt x="136" y="30"/>
                  <a:pt x="102" y="18"/>
                  <a:pt x="102" y="18"/>
                </a:cubicBezTo>
                <a:cubicBezTo>
                  <a:pt x="41" y="0"/>
                  <a:pt x="1" y="7"/>
                  <a:pt x="1" y="7"/>
                </a:cubicBezTo>
                <a:lnTo>
                  <a:pt x="0" y="4061"/>
                </a:lnTo>
                <a:close/>
              </a:path>
            </a:pathLst>
          </a:custGeom>
          <a:solidFill>
            <a:schemeClr val="folHlink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" name="未知"/>
          <p:cNvSpPr/>
          <p:nvPr/>
        </p:nvSpPr>
        <p:spPr bwMode="auto">
          <a:xfrm>
            <a:off x="-1588" y="0"/>
            <a:ext cx="246063" cy="327025"/>
          </a:xfrm>
          <a:custGeom>
            <a:avLst/>
            <a:gdLst>
              <a:gd name="T0" fmla="*/ 2 w 156"/>
              <a:gd name="T1" fmla="*/ 0 h 206"/>
              <a:gd name="T2" fmla="*/ 150 w 156"/>
              <a:gd name="T3" fmla="*/ 0 h 206"/>
              <a:gd name="T4" fmla="*/ 144 w 156"/>
              <a:gd name="T5" fmla="*/ 149 h 206"/>
              <a:gd name="T6" fmla="*/ 87 w 156"/>
              <a:gd name="T7" fmla="*/ 197 h 206"/>
              <a:gd name="T8" fmla="*/ 0 w 156"/>
              <a:gd name="T9" fmla="*/ 197 h 206"/>
              <a:gd name="T10" fmla="*/ 2 w 156"/>
              <a:gd name="T11" fmla="*/ 0 h 2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6" h="206">
                <a:moveTo>
                  <a:pt x="2" y="0"/>
                </a:moveTo>
                <a:lnTo>
                  <a:pt x="150" y="0"/>
                </a:lnTo>
                <a:cubicBezTo>
                  <a:pt x="156" y="71"/>
                  <a:pt x="144" y="149"/>
                  <a:pt x="144" y="149"/>
                </a:cubicBezTo>
                <a:cubicBezTo>
                  <a:pt x="133" y="181"/>
                  <a:pt x="111" y="189"/>
                  <a:pt x="87" y="197"/>
                </a:cubicBezTo>
                <a:cubicBezTo>
                  <a:pt x="44" y="206"/>
                  <a:pt x="0" y="197"/>
                  <a:pt x="0" y="197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fld id="{95C186DC-88DF-41B1-9191-686C05A3C36D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1034" name="未知"/>
          <p:cNvSpPr/>
          <p:nvPr/>
        </p:nvSpPr>
        <p:spPr bwMode="auto">
          <a:xfrm>
            <a:off x="6132513" y="457200"/>
            <a:ext cx="917575" cy="635000"/>
          </a:xfrm>
          <a:custGeom>
            <a:avLst/>
            <a:gdLst>
              <a:gd name="T0" fmla="*/ 32 w 1718"/>
              <a:gd name="T1" fmla="*/ 70 h 1134"/>
              <a:gd name="T2" fmla="*/ 138 w 1718"/>
              <a:gd name="T3" fmla="*/ 20 h 1134"/>
              <a:gd name="T4" fmla="*/ 412 w 1718"/>
              <a:gd name="T5" fmla="*/ 32 h 1134"/>
              <a:gd name="T6" fmla="*/ 682 w 1718"/>
              <a:gd name="T7" fmla="*/ 11 h 1134"/>
              <a:gd name="T8" fmla="*/ 1010 w 1718"/>
              <a:gd name="T9" fmla="*/ 17 h 1134"/>
              <a:gd name="T10" fmla="*/ 1276 w 1718"/>
              <a:gd name="T11" fmla="*/ 30 h 1134"/>
              <a:gd name="T12" fmla="*/ 1462 w 1718"/>
              <a:gd name="T13" fmla="*/ 11 h 1134"/>
              <a:gd name="T14" fmla="*/ 1618 w 1718"/>
              <a:gd name="T15" fmla="*/ 18 h 1134"/>
              <a:gd name="T16" fmla="*/ 1704 w 1718"/>
              <a:gd name="T17" fmla="*/ 120 h 1134"/>
              <a:gd name="T18" fmla="*/ 1700 w 1718"/>
              <a:gd name="T19" fmla="*/ 338 h 1134"/>
              <a:gd name="T20" fmla="*/ 1708 w 1718"/>
              <a:gd name="T21" fmla="*/ 665 h 1134"/>
              <a:gd name="T22" fmla="*/ 1698 w 1718"/>
              <a:gd name="T23" fmla="*/ 857 h 1134"/>
              <a:gd name="T24" fmla="*/ 1710 w 1718"/>
              <a:gd name="T25" fmla="*/ 1043 h 1134"/>
              <a:gd name="T26" fmla="*/ 1656 w 1718"/>
              <a:gd name="T27" fmla="*/ 1120 h 1134"/>
              <a:gd name="T28" fmla="*/ 1480 w 1718"/>
              <a:gd name="T29" fmla="*/ 1122 h 1134"/>
              <a:gd name="T30" fmla="*/ 1254 w 1718"/>
              <a:gd name="T31" fmla="*/ 1111 h 1134"/>
              <a:gd name="T32" fmla="*/ 920 w 1718"/>
              <a:gd name="T33" fmla="*/ 1126 h 1134"/>
              <a:gd name="T34" fmla="*/ 584 w 1718"/>
              <a:gd name="T35" fmla="*/ 1109 h 1134"/>
              <a:gd name="T36" fmla="*/ 322 w 1718"/>
              <a:gd name="T37" fmla="*/ 1123 h 1134"/>
              <a:gd name="T38" fmla="*/ 88 w 1718"/>
              <a:gd name="T39" fmla="*/ 1116 h 1134"/>
              <a:gd name="T40" fmla="*/ 14 w 1718"/>
              <a:gd name="T41" fmla="*/ 1029 h 1134"/>
              <a:gd name="T42" fmla="*/ 23 w 1718"/>
              <a:gd name="T43" fmla="*/ 847 h 1134"/>
              <a:gd name="T44" fmla="*/ 20 w 1718"/>
              <a:gd name="T45" fmla="*/ 657 h 1134"/>
              <a:gd name="T46" fmla="*/ 4 w 1718"/>
              <a:gd name="T47" fmla="*/ 405 h 1134"/>
              <a:gd name="T48" fmla="*/ 20 w 1718"/>
              <a:gd name="T49" fmla="*/ 222 h 1134"/>
              <a:gd name="T50" fmla="*/ 32 w 1718"/>
              <a:gd name="T51" fmla="*/ 70 h 1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" name="未知"/>
          <p:cNvSpPr/>
          <p:nvPr/>
        </p:nvSpPr>
        <p:spPr bwMode="auto">
          <a:xfrm>
            <a:off x="8085138" y="457200"/>
            <a:ext cx="917575" cy="636588"/>
          </a:xfrm>
          <a:custGeom>
            <a:avLst/>
            <a:gdLst>
              <a:gd name="T0" fmla="*/ 20 w 1712"/>
              <a:gd name="T1" fmla="*/ 62 h 1134"/>
              <a:gd name="T2" fmla="*/ 132 w 1712"/>
              <a:gd name="T3" fmla="*/ 20 h 1134"/>
              <a:gd name="T4" fmla="*/ 406 w 1712"/>
              <a:gd name="T5" fmla="*/ 32 h 1134"/>
              <a:gd name="T6" fmla="*/ 746 w 1712"/>
              <a:gd name="T7" fmla="*/ 8 h 1134"/>
              <a:gd name="T8" fmla="*/ 1054 w 1712"/>
              <a:gd name="T9" fmla="*/ 26 h 1134"/>
              <a:gd name="T10" fmla="*/ 1270 w 1712"/>
              <a:gd name="T11" fmla="*/ 30 h 1134"/>
              <a:gd name="T12" fmla="*/ 1474 w 1712"/>
              <a:gd name="T13" fmla="*/ 6 h 1134"/>
              <a:gd name="T14" fmla="*/ 1612 w 1712"/>
              <a:gd name="T15" fmla="*/ 18 h 1134"/>
              <a:gd name="T16" fmla="*/ 1698 w 1712"/>
              <a:gd name="T17" fmla="*/ 120 h 1134"/>
              <a:gd name="T18" fmla="*/ 1694 w 1712"/>
              <a:gd name="T19" fmla="*/ 338 h 1134"/>
              <a:gd name="T20" fmla="*/ 1704 w 1712"/>
              <a:gd name="T21" fmla="*/ 750 h 1134"/>
              <a:gd name="T22" fmla="*/ 1694 w 1712"/>
              <a:gd name="T23" fmla="*/ 902 h 1134"/>
              <a:gd name="T24" fmla="*/ 1696 w 1712"/>
              <a:gd name="T25" fmla="*/ 1038 h 1134"/>
              <a:gd name="T26" fmla="*/ 1650 w 1712"/>
              <a:gd name="T27" fmla="*/ 1120 h 1134"/>
              <a:gd name="T28" fmla="*/ 1474 w 1712"/>
              <a:gd name="T29" fmla="*/ 1122 h 1134"/>
              <a:gd name="T30" fmla="*/ 1250 w 1712"/>
              <a:gd name="T31" fmla="*/ 1102 h 1134"/>
              <a:gd name="T32" fmla="*/ 914 w 1712"/>
              <a:gd name="T33" fmla="*/ 1126 h 1134"/>
              <a:gd name="T34" fmla="*/ 580 w 1712"/>
              <a:gd name="T35" fmla="*/ 1100 h 1134"/>
              <a:gd name="T36" fmla="*/ 344 w 1712"/>
              <a:gd name="T37" fmla="*/ 1116 h 1134"/>
              <a:gd name="T38" fmla="*/ 64 w 1712"/>
              <a:gd name="T39" fmla="*/ 1116 h 1134"/>
              <a:gd name="T40" fmla="*/ 8 w 1712"/>
              <a:gd name="T41" fmla="*/ 1020 h 1134"/>
              <a:gd name="T42" fmla="*/ 16 w 1712"/>
              <a:gd name="T43" fmla="*/ 860 h 1134"/>
              <a:gd name="T44" fmla="*/ 16 w 1712"/>
              <a:gd name="T45" fmla="*/ 550 h 1134"/>
              <a:gd name="T46" fmla="*/ 2 w 1712"/>
              <a:gd name="T47" fmla="*/ 384 h 1134"/>
              <a:gd name="T48" fmla="*/ 14 w 1712"/>
              <a:gd name="T49" fmla="*/ 222 h 1134"/>
              <a:gd name="T50" fmla="*/ 20 w 1712"/>
              <a:gd name="T51" fmla="*/ 62 h 1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" name="未知"/>
          <p:cNvSpPr/>
          <p:nvPr/>
        </p:nvSpPr>
        <p:spPr bwMode="auto">
          <a:xfrm>
            <a:off x="7113588" y="457200"/>
            <a:ext cx="917575" cy="636588"/>
          </a:xfrm>
          <a:custGeom>
            <a:avLst/>
            <a:gdLst>
              <a:gd name="T0" fmla="*/ 20 w 1712"/>
              <a:gd name="T1" fmla="*/ 62 h 1134"/>
              <a:gd name="T2" fmla="*/ 132 w 1712"/>
              <a:gd name="T3" fmla="*/ 20 h 1134"/>
              <a:gd name="T4" fmla="*/ 406 w 1712"/>
              <a:gd name="T5" fmla="*/ 32 h 1134"/>
              <a:gd name="T6" fmla="*/ 746 w 1712"/>
              <a:gd name="T7" fmla="*/ 8 h 1134"/>
              <a:gd name="T8" fmla="*/ 1054 w 1712"/>
              <a:gd name="T9" fmla="*/ 26 h 1134"/>
              <a:gd name="T10" fmla="*/ 1270 w 1712"/>
              <a:gd name="T11" fmla="*/ 30 h 1134"/>
              <a:gd name="T12" fmla="*/ 1474 w 1712"/>
              <a:gd name="T13" fmla="*/ 6 h 1134"/>
              <a:gd name="T14" fmla="*/ 1612 w 1712"/>
              <a:gd name="T15" fmla="*/ 18 h 1134"/>
              <a:gd name="T16" fmla="*/ 1698 w 1712"/>
              <a:gd name="T17" fmla="*/ 120 h 1134"/>
              <a:gd name="T18" fmla="*/ 1694 w 1712"/>
              <a:gd name="T19" fmla="*/ 338 h 1134"/>
              <a:gd name="T20" fmla="*/ 1704 w 1712"/>
              <a:gd name="T21" fmla="*/ 750 h 1134"/>
              <a:gd name="T22" fmla="*/ 1694 w 1712"/>
              <a:gd name="T23" fmla="*/ 902 h 1134"/>
              <a:gd name="T24" fmla="*/ 1696 w 1712"/>
              <a:gd name="T25" fmla="*/ 1038 h 1134"/>
              <a:gd name="T26" fmla="*/ 1650 w 1712"/>
              <a:gd name="T27" fmla="*/ 1120 h 1134"/>
              <a:gd name="T28" fmla="*/ 1474 w 1712"/>
              <a:gd name="T29" fmla="*/ 1122 h 1134"/>
              <a:gd name="T30" fmla="*/ 1250 w 1712"/>
              <a:gd name="T31" fmla="*/ 1102 h 1134"/>
              <a:gd name="T32" fmla="*/ 914 w 1712"/>
              <a:gd name="T33" fmla="*/ 1126 h 1134"/>
              <a:gd name="T34" fmla="*/ 580 w 1712"/>
              <a:gd name="T35" fmla="*/ 1100 h 1134"/>
              <a:gd name="T36" fmla="*/ 344 w 1712"/>
              <a:gd name="T37" fmla="*/ 1116 h 1134"/>
              <a:gd name="T38" fmla="*/ 64 w 1712"/>
              <a:gd name="T39" fmla="*/ 1116 h 1134"/>
              <a:gd name="T40" fmla="*/ 8 w 1712"/>
              <a:gd name="T41" fmla="*/ 1020 h 1134"/>
              <a:gd name="T42" fmla="*/ 16 w 1712"/>
              <a:gd name="T43" fmla="*/ 860 h 1134"/>
              <a:gd name="T44" fmla="*/ 16 w 1712"/>
              <a:gd name="T45" fmla="*/ 550 h 1134"/>
              <a:gd name="T46" fmla="*/ 2 w 1712"/>
              <a:gd name="T47" fmla="*/ 384 h 1134"/>
              <a:gd name="T48" fmla="*/ 14 w 1712"/>
              <a:gd name="T49" fmla="*/ 222 h 1134"/>
              <a:gd name="T50" fmla="*/ 20 w 1712"/>
              <a:gd name="T51" fmla="*/ 62 h 1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blipFill dpi="0" rotWithShape="1">
            <a:blip r:embed="rId13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" name="未知"/>
          <p:cNvSpPr/>
          <p:nvPr/>
        </p:nvSpPr>
        <p:spPr bwMode="auto">
          <a:xfrm>
            <a:off x="6132513" y="457200"/>
            <a:ext cx="917575" cy="635000"/>
          </a:xfrm>
          <a:custGeom>
            <a:avLst/>
            <a:gdLst>
              <a:gd name="T0" fmla="*/ 32 w 1718"/>
              <a:gd name="T1" fmla="*/ 70 h 1134"/>
              <a:gd name="T2" fmla="*/ 138 w 1718"/>
              <a:gd name="T3" fmla="*/ 20 h 1134"/>
              <a:gd name="T4" fmla="*/ 412 w 1718"/>
              <a:gd name="T5" fmla="*/ 32 h 1134"/>
              <a:gd name="T6" fmla="*/ 682 w 1718"/>
              <a:gd name="T7" fmla="*/ 11 h 1134"/>
              <a:gd name="T8" fmla="*/ 1010 w 1718"/>
              <a:gd name="T9" fmla="*/ 17 h 1134"/>
              <a:gd name="T10" fmla="*/ 1276 w 1718"/>
              <a:gd name="T11" fmla="*/ 30 h 1134"/>
              <a:gd name="T12" fmla="*/ 1462 w 1718"/>
              <a:gd name="T13" fmla="*/ 11 h 1134"/>
              <a:gd name="T14" fmla="*/ 1618 w 1718"/>
              <a:gd name="T15" fmla="*/ 18 h 1134"/>
              <a:gd name="T16" fmla="*/ 1704 w 1718"/>
              <a:gd name="T17" fmla="*/ 120 h 1134"/>
              <a:gd name="T18" fmla="*/ 1700 w 1718"/>
              <a:gd name="T19" fmla="*/ 338 h 1134"/>
              <a:gd name="T20" fmla="*/ 1708 w 1718"/>
              <a:gd name="T21" fmla="*/ 665 h 1134"/>
              <a:gd name="T22" fmla="*/ 1698 w 1718"/>
              <a:gd name="T23" fmla="*/ 857 h 1134"/>
              <a:gd name="T24" fmla="*/ 1710 w 1718"/>
              <a:gd name="T25" fmla="*/ 1043 h 1134"/>
              <a:gd name="T26" fmla="*/ 1656 w 1718"/>
              <a:gd name="T27" fmla="*/ 1120 h 1134"/>
              <a:gd name="T28" fmla="*/ 1480 w 1718"/>
              <a:gd name="T29" fmla="*/ 1122 h 1134"/>
              <a:gd name="T30" fmla="*/ 1254 w 1718"/>
              <a:gd name="T31" fmla="*/ 1111 h 1134"/>
              <a:gd name="T32" fmla="*/ 920 w 1718"/>
              <a:gd name="T33" fmla="*/ 1126 h 1134"/>
              <a:gd name="T34" fmla="*/ 584 w 1718"/>
              <a:gd name="T35" fmla="*/ 1109 h 1134"/>
              <a:gd name="T36" fmla="*/ 322 w 1718"/>
              <a:gd name="T37" fmla="*/ 1123 h 1134"/>
              <a:gd name="T38" fmla="*/ 88 w 1718"/>
              <a:gd name="T39" fmla="*/ 1116 h 1134"/>
              <a:gd name="T40" fmla="*/ 14 w 1718"/>
              <a:gd name="T41" fmla="*/ 1029 h 1134"/>
              <a:gd name="T42" fmla="*/ 23 w 1718"/>
              <a:gd name="T43" fmla="*/ 847 h 1134"/>
              <a:gd name="T44" fmla="*/ 20 w 1718"/>
              <a:gd name="T45" fmla="*/ 657 h 1134"/>
              <a:gd name="T46" fmla="*/ 4 w 1718"/>
              <a:gd name="T47" fmla="*/ 405 h 1134"/>
              <a:gd name="T48" fmla="*/ 20 w 1718"/>
              <a:gd name="T49" fmla="*/ 222 h 1134"/>
              <a:gd name="T50" fmla="*/ 32 w 1718"/>
              <a:gd name="T51" fmla="*/ 70 h 1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18" h="1134">
                <a:moveTo>
                  <a:pt x="32" y="70"/>
                </a:moveTo>
                <a:cubicBezTo>
                  <a:pt x="52" y="36"/>
                  <a:pt x="74" y="25"/>
                  <a:pt x="138" y="20"/>
                </a:cubicBezTo>
                <a:cubicBezTo>
                  <a:pt x="202" y="15"/>
                  <a:pt x="310" y="34"/>
                  <a:pt x="412" y="32"/>
                </a:cubicBezTo>
                <a:cubicBezTo>
                  <a:pt x="514" y="30"/>
                  <a:pt x="574" y="12"/>
                  <a:pt x="682" y="11"/>
                </a:cubicBezTo>
                <a:cubicBezTo>
                  <a:pt x="790" y="10"/>
                  <a:pt x="923" y="13"/>
                  <a:pt x="1010" y="17"/>
                </a:cubicBezTo>
                <a:cubicBezTo>
                  <a:pt x="1097" y="21"/>
                  <a:pt x="1206" y="33"/>
                  <a:pt x="1276" y="30"/>
                </a:cubicBezTo>
                <a:cubicBezTo>
                  <a:pt x="1346" y="27"/>
                  <a:pt x="1405" y="13"/>
                  <a:pt x="1462" y="11"/>
                </a:cubicBezTo>
                <a:cubicBezTo>
                  <a:pt x="1519" y="9"/>
                  <a:pt x="1579" y="0"/>
                  <a:pt x="1618" y="18"/>
                </a:cubicBezTo>
                <a:cubicBezTo>
                  <a:pt x="1657" y="36"/>
                  <a:pt x="1690" y="67"/>
                  <a:pt x="1704" y="120"/>
                </a:cubicBezTo>
                <a:cubicBezTo>
                  <a:pt x="1718" y="173"/>
                  <a:pt x="1700" y="232"/>
                  <a:pt x="1700" y="338"/>
                </a:cubicBezTo>
                <a:cubicBezTo>
                  <a:pt x="1700" y="444"/>
                  <a:pt x="1710" y="577"/>
                  <a:pt x="1708" y="665"/>
                </a:cubicBezTo>
                <a:cubicBezTo>
                  <a:pt x="1706" y="753"/>
                  <a:pt x="1696" y="789"/>
                  <a:pt x="1698" y="857"/>
                </a:cubicBezTo>
                <a:cubicBezTo>
                  <a:pt x="1700" y="925"/>
                  <a:pt x="1717" y="1007"/>
                  <a:pt x="1710" y="1043"/>
                </a:cubicBezTo>
                <a:cubicBezTo>
                  <a:pt x="1703" y="1079"/>
                  <a:pt x="1693" y="1106"/>
                  <a:pt x="1656" y="1120"/>
                </a:cubicBezTo>
                <a:cubicBezTo>
                  <a:pt x="1619" y="1134"/>
                  <a:pt x="1537" y="1124"/>
                  <a:pt x="1480" y="1122"/>
                </a:cubicBezTo>
                <a:cubicBezTo>
                  <a:pt x="1423" y="1120"/>
                  <a:pt x="1347" y="1110"/>
                  <a:pt x="1254" y="1111"/>
                </a:cubicBezTo>
                <a:cubicBezTo>
                  <a:pt x="1161" y="1112"/>
                  <a:pt x="1032" y="1126"/>
                  <a:pt x="920" y="1126"/>
                </a:cubicBezTo>
                <a:cubicBezTo>
                  <a:pt x="808" y="1126"/>
                  <a:pt x="679" y="1111"/>
                  <a:pt x="584" y="1109"/>
                </a:cubicBezTo>
                <a:cubicBezTo>
                  <a:pt x="489" y="1107"/>
                  <a:pt x="408" y="1120"/>
                  <a:pt x="322" y="1123"/>
                </a:cubicBezTo>
                <a:cubicBezTo>
                  <a:pt x="236" y="1126"/>
                  <a:pt x="144" y="1132"/>
                  <a:pt x="88" y="1116"/>
                </a:cubicBezTo>
                <a:cubicBezTo>
                  <a:pt x="32" y="1100"/>
                  <a:pt x="17" y="1070"/>
                  <a:pt x="14" y="1029"/>
                </a:cubicBezTo>
                <a:cubicBezTo>
                  <a:pt x="11" y="988"/>
                  <a:pt x="19" y="925"/>
                  <a:pt x="23" y="847"/>
                </a:cubicBezTo>
                <a:cubicBezTo>
                  <a:pt x="27" y="769"/>
                  <a:pt x="26" y="734"/>
                  <a:pt x="20" y="657"/>
                </a:cubicBezTo>
                <a:cubicBezTo>
                  <a:pt x="14" y="580"/>
                  <a:pt x="0" y="497"/>
                  <a:pt x="4" y="405"/>
                </a:cubicBezTo>
                <a:cubicBezTo>
                  <a:pt x="8" y="313"/>
                  <a:pt x="17" y="276"/>
                  <a:pt x="20" y="222"/>
                </a:cubicBezTo>
                <a:cubicBezTo>
                  <a:pt x="23" y="168"/>
                  <a:pt x="12" y="104"/>
                  <a:pt x="32" y="70"/>
                </a:cubicBezTo>
                <a:close/>
              </a:path>
            </a:pathLst>
          </a:custGeom>
          <a:blipFill dpi="0" rotWithShape="1">
            <a:blip r:embed="rId14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" name="未知"/>
          <p:cNvSpPr/>
          <p:nvPr/>
        </p:nvSpPr>
        <p:spPr bwMode="auto">
          <a:xfrm>
            <a:off x="7107238" y="452438"/>
            <a:ext cx="930275" cy="644525"/>
          </a:xfrm>
          <a:custGeom>
            <a:avLst/>
            <a:gdLst>
              <a:gd name="T0" fmla="*/ 20 w 1712"/>
              <a:gd name="T1" fmla="*/ 62 h 1134"/>
              <a:gd name="T2" fmla="*/ 132 w 1712"/>
              <a:gd name="T3" fmla="*/ 20 h 1134"/>
              <a:gd name="T4" fmla="*/ 406 w 1712"/>
              <a:gd name="T5" fmla="*/ 32 h 1134"/>
              <a:gd name="T6" fmla="*/ 746 w 1712"/>
              <a:gd name="T7" fmla="*/ 8 h 1134"/>
              <a:gd name="T8" fmla="*/ 1054 w 1712"/>
              <a:gd name="T9" fmla="*/ 26 h 1134"/>
              <a:gd name="T10" fmla="*/ 1270 w 1712"/>
              <a:gd name="T11" fmla="*/ 30 h 1134"/>
              <a:gd name="T12" fmla="*/ 1474 w 1712"/>
              <a:gd name="T13" fmla="*/ 6 h 1134"/>
              <a:gd name="T14" fmla="*/ 1612 w 1712"/>
              <a:gd name="T15" fmla="*/ 18 h 1134"/>
              <a:gd name="T16" fmla="*/ 1698 w 1712"/>
              <a:gd name="T17" fmla="*/ 120 h 1134"/>
              <a:gd name="T18" fmla="*/ 1694 w 1712"/>
              <a:gd name="T19" fmla="*/ 338 h 1134"/>
              <a:gd name="T20" fmla="*/ 1704 w 1712"/>
              <a:gd name="T21" fmla="*/ 750 h 1134"/>
              <a:gd name="T22" fmla="*/ 1694 w 1712"/>
              <a:gd name="T23" fmla="*/ 902 h 1134"/>
              <a:gd name="T24" fmla="*/ 1696 w 1712"/>
              <a:gd name="T25" fmla="*/ 1038 h 1134"/>
              <a:gd name="T26" fmla="*/ 1650 w 1712"/>
              <a:gd name="T27" fmla="*/ 1120 h 1134"/>
              <a:gd name="T28" fmla="*/ 1474 w 1712"/>
              <a:gd name="T29" fmla="*/ 1122 h 1134"/>
              <a:gd name="T30" fmla="*/ 1250 w 1712"/>
              <a:gd name="T31" fmla="*/ 1102 h 1134"/>
              <a:gd name="T32" fmla="*/ 914 w 1712"/>
              <a:gd name="T33" fmla="*/ 1126 h 1134"/>
              <a:gd name="T34" fmla="*/ 580 w 1712"/>
              <a:gd name="T35" fmla="*/ 1100 h 1134"/>
              <a:gd name="T36" fmla="*/ 344 w 1712"/>
              <a:gd name="T37" fmla="*/ 1116 h 1134"/>
              <a:gd name="T38" fmla="*/ 64 w 1712"/>
              <a:gd name="T39" fmla="*/ 1116 h 1134"/>
              <a:gd name="T40" fmla="*/ 8 w 1712"/>
              <a:gd name="T41" fmla="*/ 1020 h 1134"/>
              <a:gd name="T42" fmla="*/ 16 w 1712"/>
              <a:gd name="T43" fmla="*/ 860 h 1134"/>
              <a:gd name="T44" fmla="*/ 16 w 1712"/>
              <a:gd name="T45" fmla="*/ 550 h 1134"/>
              <a:gd name="T46" fmla="*/ 2 w 1712"/>
              <a:gd name="T47" fmla="*/ 384 h 1134"/>
              <a:gd name="T48" fmla="*/ 14 w 1712"/>
              <a:gd name="T49" fmla="*/ 222 h 1134"/>
              <a:gd name="T50" fmla="*/ 20 w 1712"/>
              <a:gd name="T51" fmla="*/ 62 h 1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" name="未知"/>
          <p:cNvSpPr/>
          <p:nvPr/>
        </p:nvSpPr>
        <p:spPr bwMode="auto">
          <a:xfrm>
            <a:off x="8085138" y="457200"/>
            <a:ext cx="917575" cy="636588"/>
          </a:xfrm>
          <a:custGeom>
            <a:avLst/>
            <a:gdLst>
              <a:gd name="T0" fmla="*/ 20 w 1712"/>
              <a:gd name="T1" fmla="*/ 62 h 1134"/>
              <a:gd name="T2" fmla="*/ 132 w 1712"/>
              <a:gd name="T3" fmla="*/ 20 h 1134"/>
              <a:gd name="T4" fmla="*/ 406 w 1712"/>
              <a:gd name="T5" fmla="*/ 32 h 1134"/>
              <a:gd name="T6" fmla="*/ 746 w 1712"/>
              <a:gd name="T7" fmla="*/ 8 h 1134"/>
              <a:gd name="T8" fmla="*/ 1054 w 1712"/>
              <a:gd name="T9" fmla="*/ 26 h 1134"/>
              <a:gd name="T10" fmla="*/ 1270 w 1712"/>
              <a:gd name="T11" fmla="*/ 30 h 1134"/>
              <a:gd name="T12" fmla="*/ 1474 w 1712"/>
              <a:gd name="T13" fmla="*/ 6 h 1134"/>
              <a:gd name="T14" fmla="*/ 1612 w 1712"/>
              <a:gd name="T15" fmla="*/ 18 h 1134"/>
              <a:gd name="T16" fmla="*/ 1698 w 1712"/>
              <a:gd name="T17" fmla="*/ 120 h 1134"/>
              <a:gd name="T18" fmla="*/ 1694 w 1712"/>
              <a:gd name="T19" fmla="*/ 338 h 1134"/>
              <a:gd name="T20" fmla="*/ 1704 w 1712"/>
              <a:gd name="T21" fmla="*/ 750 h 1134"/>
              <a:gd name="T22" fmla="*/ 1694 w 1712"/>
              <a:gd name="T23" fmla="*/ 902 h 1134"/>
              <a:gd name="T24" fmla="*/ 1696 w 1712"/>
              <a:gd name="T25" fmla="*/ 1038 h 1134"/>
              <a:gd name="T26" fmla="*/ 1650 w 1712"/>
              <a:gd name="T27" fmla="*/ 1120 h 1134"/>
              <a:gd name="T28" fmla="*/ 1474 w 1712"/>
              <a:gd name="T29" fmla="*/ 1122 h 1134"/>
              <a:gd name="T30" fmla="*/ 1250 w 1712"/>
              <a:gd name="T31" fmla="*/ 1102 h 1134"/>
              <a:gd name="T32" fmla="*/ 914 w 1712"/>
              <a:gd name="T33" fmla="*/ 1126 h 1134"/>
              <a:gd name="T34" fmla="*/ 580 w 1712"/>
              <a:gd name="T35" fmla="*/ 1100 h 1134"/>
              <a:gd name="T36" fmla="*/ 344 w 1712"/>
              <a:gd name="T37" fmla="*/ 1116 h 1134"/>
              <a:gd name="T38" fmla="*/ 64 w 1712"/>
              <a:gd name="T39" fmla="*/ 1116 h 1134"/>
              <a:gd name="T40" fmla="*/ 8 w 1712"/>
              <a:gd name="T41" fmla="*/ 1020 h 1134"/>
              <a:gd name="T42" fmla="*/ 16 w 1712"/>
              <a:gd name="T43" fmla="*/ 860 h 1134"/>
              <a:gd name="T44" fmla="*/ 16 w 1712"/>
              <a:gd name="T45" fmla="*/ 550 h 1134"/>
              <a:gd name="T46" fmla="*/ 2 w 1712"/>
              <a:gd name="T47" fmla="*/ 384 h 1134"/>
              <a:gd name="T48" fmla="*/ 14 w 1712"/>
              <a:gd name="T49" fmla="*/ 222 h 1134"/>
              <a:gd name="T50" fmla="*/ 20 w 1712"/>
              <a:gd name="T51" fmla="*/ 62 h 1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12" h="1134">
                <a:moveTo>
                  <a:pt x="20" y="62"/>
                </a:moveTo>
                <a:cubicBezTo>
                  <a:pt x="40" y="28"/>
                  <a:pt x="68" y="25"/>
                  <a:pt x="132" y="20"/>
                </a:cubicBezTo>
                <a:cubicBezTo>
                  <a:pt x="196" y="15"/>
                  <a:pt x="304" y="34"/>
                  <a:pt x="406" y="32"/>
                </a:cubicBezTo>
                <a:cubicBezTo>
                  <a:pt x="508" y="30"/>
                  <a:pt x="638" y="9"/>
                  <a:pt x="746" y="8"/>
                </a:cubicBezTo>
                <a:cubicBezTo>
                  <a:pt x="854" y="7"/>
                  <a:pt x="967" y="22"/>
                  <a:pt x="1054" y="26"/>
                </a:cubicBezTo>
                <a:cubicBezTo>
                  <a:pt x="1141" y="30"/>
                  <a:pt x="1200" y="33"/>
                  <a:pt x="1270" y="30"/>
                </a:cubicBezTo>
                <a:cubicBezTo>
                  <a:pt x="1340" y="27"/>
                  <a:pt x="1417" y="8"/>
                  <a:pt x="1474" y="6"/>
                </a:cubicBezTo>
                <a:cubicBezTo>
                  <a:pt x="1531" y="4"/>
                  <a:pt x="1573" y="0"/>
                  <a:pt x="1612" y="18"/>
                </a:cubicBezTo>
                <a:cubicBezTo>
                  <a:pt x="1651" y="36"/>
                  <a:pt x="1684" y="67"/>
                  <a:pt x="1698" y="120"/>
                </a:cubicBezTo>
                <a:cubicBezTo>
                  <a:pt x="1712" y="173"/>
                  <a:pt x="1694" y="232"/>
                  <a:pt x="1694" y="338"/>
                </a:cubicBezTo>
                <a:cubicBezTo>
                  <a:pt x="1694" y="444"/>
                  <a:pt x="1706" y="662"/>
                  <a:pt x="1704" y="750"/>
                </a:cubicBezTo>
                <a:cubicBezTo>
                  <a:pt x="1702" y="838"/>
                  <a:pt x="1695" y="854"/>
                  <a:pt x="1694" y="902"/>
                </a:cubicBezTo>
                <a:cubicBezTo>
                  <a:pt x="1693" y="950"/>
                  <a:pt x="1703" y="1002"/>
                  <a:pt x="1696" y="1038"/>
                </a:cubicBezTo>
                <a:cubicBezTo>
                  <a:pt x="1689" y="1074"/>
                  <a:pt x="1687" y="1106"/>
                  <a:pt x="1650" y="1120"/>
                </a:cubicBezTo>
                <a:cubicBezTo>
                  <a:pt x="1613" y="1134"/>
                  <a:pt x="1531" y="1124"/>
                  <a:pt x="1474" y="1122"/>
                </a:cubicBezTo>
                <a:cubicBezTo>
                  <a:pt x="1417" y="1120"/>
                  <a:pt x="1343" y="1101"/>
                  <a:pt x="1250" y="1102"/>
                </a:cubicBezTo>
                <a:cubicBezTo>
                  <a:pt x="1157" y="1103"/>
                  <a:pt x="1026" y="1126"/>
                  <a:pt x="914" y="1126"/>
                </a:cubicBezTo>
                <a:cubicBezTo>
                  <a:pt x="802" y="1126"/>
                  <a:pt x="675" y="1102"/>
                  <a:pt x="580" y="1100"/>
                </a:cubicBezTo>
                <a:cubicBezTo>
                  <a:pt x="485" y="1098"/>
                  <a:pt x="430" y="1113"/>
                  <a:pt x="344" y="1116"/>
                </a:cubicBezTo>
                <a:cubicBezTo>
                  <a:pt x="258" y="1119"/>
                  <a:pt x="120" y="1132"/>
                  <a:pt x="64" y="1116"/>
                </a:cubicBezTo>
                <a:cubicBezTo>
                  <a:pt x="8" y="1100"/>
                  <a:pt x="16" y="1063"/>
                  <a:pt x="8" y="1020"/>
                </a:cubicBezTo>
                <a:cubicBezTo>
                  <a:pt x="0" y="977"/>
                  <a:pt x="15" y="938"/>
                  <a:pt x="16" y="860"/>
                </a:cubicBezTo>
                <a:cubicBezTo>
                  <a:pt x="17" y="782"/>
                  <a:pt x="18" y="629"/>
                  <a:pt x="16" y="550"/>
                </a:cubicBezTo>
                <a:cubicBezTo>
                  <a:pt x="14" y="471"/>
                  <a:pt x="2" y="439"/>
                  <a:pt x="2" y="384"/>
                </a:cubicBezTo>
                <a:cubicBezTo>
                  <a:pt x="2" y="329"/>
                  <a:pt x="11" y="276"/>
                  <a:pt x="14" y="222"/>
                </a:cubicBezTo>
                <a:cubicBezTo>
                  <a:pt x="17" y="168"/>
                  <a:pt x="0" y="96"/>
                  <a:pt x="20" y="62"/>
                </a:cubicBezTo>
                <a:close/>
              </a:path>
            </a:pathLst>
          </a:custGeom>
          <a:blipFill dpi="0" rotWithShape="1">
            <a:blip r:embed="rId15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40" name="Picture 16" descr="OPENAS_318748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553200" y="0"/>
            <a:ext cx="25908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84163"/>
            <a:ext cx="58197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12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2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3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2" dur="13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13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3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3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7" dur="13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13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3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30003;&#29618;&#29618;\&#36164;&#28304;\&#23567;&#23398;&#19978;&#20876;&#36164;&#28304;&#24314;&#35774;\&#21313;&#20108;&#26376;&#20221;&#36164;&#28304;\&#38485;&#26053;&#29256;\&#20116;&#24180;&#32423;&#19978;&#20876;\Unit1\&#35838;&#20214;\Unit1%20&#31532;3&#35838;&#26102;&#25945;&#23398;&#35838;&#20214;\Unit1PartB%20Let&#8217;s%20learn%20more&#35838;&#25991;&#24405;&#38899;.mp3" TargetMode="External"/><Relationship Id="rId1" Type="http://schemas.microsoft.com/office/2007/relationships/media" Target="file:///F:\&#30003;&#29618;&#29618;\&#36164;&#28304;\&#23567;&#23398;&#19978;&#20876;&#36164;&#28304;&#24314;&#35774;\&#21313;&#20108;&#26376;&#20221;&#36164;&#28304;\&#38485;&#26053;&#29256;\&#20116;&#24180;&#32423;&#19978;&#20876;\Unit1\&#35838;&#20214;\Unit1%20&#31532;3&#35838;&#26102;&#25945;&#23398;&#35838;&#20214;\Unit1PartB%20Let&#8217;s%20learn%20more&#35838;&#25991;&#24405;&#38899;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Unit1PartB%20Let&#8217;s%20learn%20more&#35838;&#25991;&#21160;&#30011;.mp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359068" y="1433215"/>
            <a:ext cx="835818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陕旅版英语五年级上</a:t>
            </a: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册</a:t>
            </a: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/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/>
            <a:r>
              <a:rPr lang="en-US" altLang="zh-CN" sz="4400" b="1" dirty="0">
                <a:solidFill>
                  <a:srgbClr val="FF9D6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Unit1 Get up on time</a:t>
            </a:r>
          </a:p>
          <a:p>
            <a:pPr algn="ctr" eaLnBrk="1" hangingPunct="1"/>
            <a:r>
              <a:rPr lang="zh-CN" altLang="en-US" sz="4000" b="1" dirty="0">
                <a:solidFill>
                  <a:srgbClr val="FF9D6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>
                <a:solidFill>
                  <a:srgbClr val="FF9D6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4000" b="1" dirty="0">
                <a:solidFill>
                  <a:srgbClr val="FF9D6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课时</a:t>
            </a:r>
            <a:r>
              <a:rPr lang="en-US" altLang="zh-CN" sz="4000" b="1" dirty="0">
                <a:solidFill>
                  <a:srgbClr val="FF9D6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zh-CN" altLang="en-US" sz="4000" b="1" dirty="0">
              <a:solidFill>
                <a:srgbClr val="FF9D6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90915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/>
          <p:cNvSpPr txBox="1">
            <a:spLocks noChangeArrowheads="1"/>
          </p:cNvSpPr>
          <p:nvPr/>
        </p:nvSpPr>
        <p:spPr bwMode="auto">
          <a:xfrm>
            <a:off x="2555875" y="2701925"/>
            <a:ext cx="33845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6000" b="1" dirty="0">
                <a:solidFill>
                  <a:srgbClr val="FF0000"/>
                </a:solidFill>
                <a:ea typeface="宋体" panose="02010600030101010101" pitchFamily="2" charset="-122"/>
              </a:rPr>
              <a:t>演一演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9251950" y="2717800"/>
            <a:ext cx="2376488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800">
                <a:ea typeface="宋体" panose="02010600030101010101" pitchFamily="2" charset="-122"/>
              </a:rPr>
              <a:t>老师和全班学生一起表演上节课所学的</a:t>
            </a:r>
            <a:r>
              <a:rPr lang="en-US" altLang="zh-CN" sz="1800">
                <a:ea typeface="宋体" panose="02010600030101010101" pitchFamily="2" charset="-122"/>
              </a:rPr>
              <a:t>Let’s talk</a:t>
            </a:r>
            <a:r>
              <a:rPr lang="zh-CN" altLang="en-US" sz="1800">
                <a:ea typeface="宋体" panose="02010600030101010101" pitchFamily="2" charset="-122"/>
              </a:rPr>
              <a:t>部分内容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2"/>
          <p:cNvSpPr txBox="1">
            <a:spLocks noChangeArrowheads="1"/>
          </p:cNvSpPr>
          <p:nvPr/>
        </p:nvSpPr>
        <p:spPr bwMode="auto">
          <a:xfrm>
            <a:off x="684213" y="4860925"/>
            <a:ext cx="7888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000" b="1" dirty="0">
                <a:ea typeface="宋体" panose="02010600030101010101" pitchFamily="2" charset="-122"/>
              </a:rPr>
              <a:t>What do you do at 6 o’clock?</a:t>
            </a:r>
            <a:endParaRPr lang="zh-CN" altLang="en-US" sz="4000" b="1" dirty="0">
              <a:ea typeface="宋体" panose="02010600030101010101" pitchFamily="2" charset="-122"/>
            </a:endParaRPr>
          </a:p>
        </p:txBody>
      </p:sp>
      <p:pic>
        <p:nvPicPr>
          <p:cNvPr id="6147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836613"/>
            <a:ext cx="3810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341438"/>
            <a:ext cx="40862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2"/>
          <p:cNvSpPr txBox="1">
            <a:spLocks noChangeArrowheads="1"/>
          </p:cNvSpPr>
          <p:nvPr/>
        </p:nvSpPr>
        <p:spPr bwMode="auto">
          <a:xfrm>
            <a:off x="323528" y="4873625"/>
            <a:ext cx="8664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400" b="1" dirty="0">
                <a:ea typeface="宋体" panose="02010600030101010101" pitchFamily="2" charset="-122"/>
              </a:rPr>
              <a:t>What do you do at 12 o’clock?</a:t>
            </a:r>
            <a:endParaRPr lang="zh-CN" altLang="en-US" sz="44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285750" y="357188"/>
            <a:ext cx="4818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听录音试回答下列问题</a:t>
            </a:r>
            <a:endParaRPr lang="en-US" altLang="zh-CN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755576" y="4437112"/>
            <a:ext cx="7056784" cy="21602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187624" y="4653244"/>
            <a:ext cx="662473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Q1: Who is late again?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Q2: What time is now?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Q3: What time does Colin get up?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Q4: What time does Colin go to bed?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  <p:pic>
        <p:nvPicPr>
          <p:cNvPr id="10245" name="图片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785" y="1003295"/>
            <a:ext cx="47244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Unit1PartB Let’s learn more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90525"/>
            <a:ext cx="4873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" grpId="0" animBg="1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323850" y="1341438"/>
            <a:ext cx="7500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dirty="0">
                <a:ea typeface="宋体" panose="02010600030101010101" pitchFamily="2" charset="-122"/>
              </a:rPr>
              <a:t>听对话，并模仿其语音语调跟读课文</a:t>
            </a:r>
          </a:p>
        </p:txBody>
      </p:sp>
      <p:pic>
        <p:nvPicPr>
          <p:cNvPr id="11267" name="图片 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1925638"/>
            <a:ext cx="739775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8"/>
          <p:cNvSpPr txBox="1">
            <a:spLocks noChangeArrowheads="1"/>
          </p:cNvSpPr>
          <p:nvPr/>
        </p:nvSpPr>
        <p:spPr bwMode="auto">
          <a:xfrm>
            <a:off x="755650" y="2701925"/>
            <a:ext cx="79930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5400">
                <a:solidFill>
                  <a:srgbClr val="FF0000"/>
                </a:solidFill>
                <a:ea typeface="宋体" panose="02010600030101010101" pitchFamily="2" charset="-122"/>
              </a:rPr>
              <a:t>趣味操练：“吊死”小人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9251950" y="908050"/>
            <a:ext cx="237648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800">
                <a:ea typeface="宋体" panose="02010600030101010101" pitchFamily="2" charset="-122"/>
              </a:rPr>
              <a:t>老师在黑板上画一个小人，再由上至下画四条间距相等的小短横线，随机在黑板上写上</a:t>
            </a:r>
            <a:r>
              <a:rPr lang="en-US" altLang="zh-CN" sz="1800">
                <a:ea typeface="宋体" panose="02010600030101010101" pitchFamily="2" charset="-122"/>
              </a:rPr>
              <a:t>8</a:t>
            </a:r>
            <a:r>
              <a:rPr lang="zh-CN" altLang="en-US" sz="1800">
                <a:ea typeface="宋体" panose="02010600030101010101" pitchFamily="2" charset="-122"/>
              </a:rPr>
              <a:t>个时间，然后带学生逐一用英语描述这些时间。然后由一个学生抽一道问题，全班齐读问题，然后猜测时间，猜错一次老师画一条线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357188" y="550863"/>
            <a:ext cx="8072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Ask and fill in the </a:t>
            </a:r>
            <a:r>
              <a:rPr lang="en-US" altLang="zh-CN" sz="3600" b="1" dirty="0" smtClean="0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form 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5363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628800"/>
            <a:ext cx="5688012" cy="50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028cdd8f0db995adc3634d0ead6829a92aac"/>
</p:tagLst>
</file>

<file path=ppt/theme/theme1.xml><?xml version="1.0" encoding="utf-8"?>
<a:theme xmlns:a="http://schemas.openxmlformats.org/drawingml/2006/main" name="WWW.2PPT.COM&#10;">
  <a:themeElements>
    <a:clrScheme name="591TGp_ChildArt_light_ani 1">
      <a:dk1>
        <a:srgbClr val="000000"/>
      </a:dk1>
      <a:lt1>
        <a:srgbClr val="FFFFFF"/>
      </a:lt1>
      <a:dk2>
        <a:srgbClr val="3160AD"/>
      </a:dk2>
      <a:lt2>
        <a:srgbClr val="808080"/>
      </a:lt2>
      <a:accent1>
        <a:srgbClr val="FF9900"/>
      </a:accent1>
      <a:accent2>
        <a:srgbClr val="8CD32D"/>
      </a:accent2>
      <a:accent3>
        <a:srgbClr val="FFFFFF"/>
      </a:accent3>
      <a:accent4>
        <a:srgbClr val="000000"/>
      </a:accent4>
      <a:accent5>
        <a:srgbClr val="FFCAAA"/>
      </a:accent5>
      <a:accent6>
        <a:srgbClr val="7EBF28"/>
      </a:accent6>
      <a:hlink>
        <a:srgbClr val="F45E5E"/>
      </a:hlink>
      <a:folHlink>
        <a:srgbClr val="5CB1FE"/>
      </a:folHlink>
    </a:clrScheme>
    <a:fontScheme name="591TGp_ChildArt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91TGp_ChildArt_light_ani 1">
        <a:dk1>
          <a:srgbClr val="000000"/>
        </a:dk1>
        <a:lt1>
          <a:srgbClr val="FFFFFF"/>
        </a:lt1>
        <a:dk2>
          <a:srgbClr val="3160AD"/>
        </a:dk2>
        <a:lt2>
          <a:srgbClr val="808080"/>
        </a:lt2>
        <a:accent1>
          <a:srgbClr val="FF9900"/>
        </a:accent1>
        <a:accent2>
          <a:srgbClr val="8CD32D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7EBF28"/>
        </a:accent6>
        <a:hlink>
          <a:srgbClr val="F45E5E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91TGp_ChildArt_light_ani 2">
        <a:dk1>
          <a:srgbClr val="000000"/>
        </a:dk1>
        <a:lt1>
          <a:srgbClr val="FFFFFF"/>
        </a:lt1>
        <a:dk2>
          <a:srgbClr val="990033"/>
        </a:dk2>
        <a:lt2>
          <a:srgbClr val="808080"/>
        </a:lt2>
        <a:accent1>
          <a:srgbClr val="E466B7"/>
        </a:accent1>
        <a:accent2>
          <a:srgbClr val="699EF3"/>
        </a:accent2>
        <a:accent3>
          <a:srgbClr val="FFFFFF"/>
        </a:accent3>
        <a:accent4>
          <a:srgbClr val="000000"/>
        </a:accent4>
        <a:accent5>
          <a:srgbClr val="EFB8D8"/>
        </a:accent5>
        <a:accent6>
          <a:srgbClr val="5E8FDC"/>
        </a:accent6>
        <a:hlink>
          <a:srgbClr val="FEB93C"/>
        </a:hlink>
        <a:folHlink>
          <a:srgbClr val="6ED8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91TGp_ChildArt_light_ani 3">
        <a:dk1>
          <a:srgbClr val="000000"/>
        </a:dk1>
        <a:lt1>
          <a:srgbClr val="FFFFFF"/>
        </a:lt1>
        <a:dk2>
          <a:srgbClr val="134920"/>
        </a:dk2>
        <a:lt2>
          <a:srgbClr val="808080"/>
        </a:lt2>
        <a:accent1>
          <a:srgbClr val="3FA2E5"/>
        </a:accent1>
        <a:accent2>
          <a:srgbClr val="BB75D1"/>
        </a:accent2>
        <a:accent3>
          <a:srgbClr val="FFFFFF"/>
        </a:accent3>
        <a:accent4>
          <a:srgbClr val="000000"/>
        </a:accent4>
        <a:accent5>
          <a:srgbClr val="AFCEF0"/>
        </a:accent5>
        <a:accent6>
          <a:srgbClr val="A969BD"/>
        </a:accent6>
        <a:hlink>
          <a:srgbClr val="77D379"/>
        </a:hlink>
        <a:folHlink>
          <a:srgbClr val="EF9F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591TGp_ChildArt_light_ani</Template>
  <TotalTime>0</TotalTime>
  <Words>182</Words>
  <Application>Microsoft Office PowerPoint</Application>
  <PresentationFormat>全屏显示(4:3)</PresentationFormat>
  <Paragraphs>24</Paragraphs>
  <Slides>8</Slides>
  <Notes>6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楷体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2011-10-08T12:06:00Z</dcterms:created>
  <dcterms:modified xsi:type="dcterms:W3CDTF">2023-01-17T03:11:43Z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83CFFFD29E1940C79341C90A3CDEE448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