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C45E06C5-8FF3-4E29-934D-DB81042E203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4A57DB71-50E9-4108-A20F-91883C91D21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0376E95-9213-413A-A363-940ED96A23BB}" type="slidenum">
              <a:rPr lang="zh-CN" altLang="en-US"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87CBE9E-9248-41C6-9147-1C5CE4E5B236}" type="slidenum">
              <a:rPr lang="zh-CN" altLang="en-US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AEC09A3-FE08-4FD2-A5A2-1C9EF835D46A}" type="slidenum">
              <a:rPr lang="zh-CN" altLang="en-US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15D2CBD-3585-4275-95C7-E0AFFD632D7F}" type="slidenum">
              <a:rPr lang="zh-CN" altLang="en-US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97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1247FD1-4707-4186-AE94-2E7CB226DB83}" type="slidenum">
              <a:rPr lang="zh-CN" altLang="en-US"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CD6DA0-915B-4049-BC4C-344B4DB86785}" type="slidenum">
              <a:rPr lang="zh-CN" altLang="en-US"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17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04CA501-DACC-4340-910C-29D6380E80D9}" type="slidenum">
              <a:rPr lang="zh-CN" altLang="en-US"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FA5931C-33EB-4DAD-89AB-F8C17737126F}" type="slidenum">
              <a:rPr lang="zh-CN" altLang="en-US"/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37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EF9E250-1A5C-4A29-8C6C-A58E1721DD71}" type="slidenum">
              <a:rPr lang="zh-CN" altLang="en-US"/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221163"/>
            <a:ext cx="7772400" cy="96361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5302250"/>
            <a:ext cx="6400800" cy="55245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>
                <a:solidFill>
                  <a:schemeClr val="bg1"/>
                </a:solidFill>
                <a:ea typeface="微软雅黑" panose="020B0503020204020204" pitchFamily="34" charset="-122"/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C7E4F-F880-47D2-AE6C-091E6932BC8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5F4FD-BBAD-497F-AE19-2BA50962CDD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76D90-089D-4C1C-A736-A42EA073A30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464CB-4D00-4097-997B-E0792BD5207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C6F4B-1B34-454D-82E9-EA2A7791191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73AAA-344F-4E3D-AEC5-A443EBA95B6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51E33-16D5-46D6-B8E4-B711BA5942D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938A3-65BD-4979-89F0-C95534272D8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3E24B-7D1A-41C4-8C6B-871F337B251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16330-8FCD-4D98-A0AE-CB9AAEE2B08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8003B-A307-4E0E-814A-C7408F5ADE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E5CD0-C824-43C4-B1A0-8A0FD81934C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DA148-4681-409E-AEAD-3F38C883EF1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07BBE-E195-4C59-B5D5-DAA54927F7A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6FA85-71AB-4378-988A-C3FF48A0F6B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181A6-AEA8-4FF9-9588-C76D43301A3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7D63A-54AD-4679-9E0E-C5E84D3D3F2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44397-ECF1-45DD-ABD0-B2149533EAB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778FA-46A7-4924-8708-48203533031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2AE63-2E19-4886-9A8D-234C0871D3F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75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076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FAEAB63F-EC1C-4B87-B894-16254964466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077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8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 eaLnBrk="0" hangingPunct="0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002853E6-C687-4001-B5AF-70CADC434C5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anose="020B0806030902050204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anose="020B0806030902050204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anose="020B0806030902050204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anose="020B080603090205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anose="020B080603090205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anose="020B080603090205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anose="020B080603090205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anose="020B080603090205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2059034" y="2657942"/>
            <a:ext cx="45720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8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练  </a:t>
            </a:r>
            <a:r>
              <a:rPr lang="zh-CN" altLang="en-US" sz="88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习</a:t>
            </a:r>
            <a:endParaRPr lang="zh-CN" altLang="en-US" sz="88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04320" y="1334253"/>
            <a:ext cx="7572375" cy="61555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400" b="1" dirty="0">
                <a:solidFill>
                  <a:schemeClr val="accent4">
                    <a:lumMod val="1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冀教版数学六年级上册第二单元</a:t>
            </a:r>
          </a:p>
        </p:txBody>
      </p:sp>
      <p:sp>
        <p:nvSpPr>
          <p:cNvPr id="4" name="矩形 3"/>
          <p:cNvSpPr/>
          <p:nvPr/>
        </p:nvSpPr>
        <p:spPr>
          <a:xfrm>
            <a:off x="2756494" y="5424407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22530" name="TextBox 3"/>
          <p:cNvSpPr txBox="1">
            <a:spLocks noChangeArrowheads="1"/>
          </p:cNvSpPr>
          <p:nvPr/>
        </p:nvSpPr>
        <p:spPr bwMode="auto">
          <a:xfrm>
            <a:off x="395536" y="548680"/>
            <a:ext cx="828092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4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8.*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lang="zh-CN" altLang="en-US" sz="40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如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图，大齿轮有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32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个齿，小齿轮有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8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个齿。小齿轮转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20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圈，大齿轮转多少圈</a:t>
            </a:r>
            <a:r>
              <a:rPr lang="zh-CN" altLang="en-US" sz="40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？ </a:t>
            </a:r>
            <a:r>
              <a:rPr lang="en-US" altLang="zh-CN" sz="40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   </a:t>
            </a:r>
            <a:endParaRPr lang="zh-CN" altLang="en-US" sz="4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3">
            <a:lum bright="-10000" contrast="20000"/>
          </a:blip>
          <a:srcRect/>
          <a:stretch>
            <a:fillRect/>
          </a:stretch>
        </p:blipFill>
        <p:spPr bwMode="auto">
          <a:xfrm>
            <a:off x="3071813" y="3214688"/>
            <a:ext cx="3486150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428625" y="1594967"/>
            <a:ext cx="8477250" cy="445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、在练习中，经历对本单元知识系统复习与整理的过程。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、进一步理解并掌握比和比例的有关知识，能解答按比例分配问题。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、培养回顾与复习的好习惯，．查漏补缺，获得积极的学习体验。</a:t>
            </a: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2971800" y="764704"/>
            <a:ext cx="304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4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教学目标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357188" y="2143125"/>
            <a:ext cx="8215312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1.   2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千克黄豆可以出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8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千克豆腐。黄豆和豆腐的质量比是（       ）： （       ），豆腐和黄豆的质量比是（       ）： （       ）。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786438" y="2786063"/>
            <a:ext cx="6429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endParaRPr lang="zh-CN" altLang="en-US" sz="36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43000" y="3425825"/>
            <a:ext cx="6429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endParaRPr lang="zh-CN" altLang="en-US" sz="36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714750" y="3997325"/>
            <a:ext cx="6429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endParaRPr lang="zh-CN" altLang="en-US" sz="36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43000" y="3997325"/>
            <a:ext cx="6429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endParaRPr lang="zh-CN" altLang="en-US" sz="36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357188" y="1160463"/>
            <a:ext cx="821531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2.   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下面哪组中的两个比能组成比例？说一说可以怎样判断。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3">
            <a:lum bright="-10000" contrast="20000"/>
          </a:blip>
          <a:srcRect/>
          <a:stretch>
            <a:fillRect/>
          </a:stretch>
        </p:blipFill>
        <p:spPr bwMode="auto">
          <a:xfrm>
            <a:off x="428625" y="2714625"/>
            <a:ext cx="40767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4">
            <a:lum bright="-10000" contrast="20000"/>
          </a:blip>
          <a:srcRect/>
          <a:stretch>
            <a:fillRect/>
          </a:stretch>
        </p:blipFill>
        <p:spPr bwMode="auto">
          <a:xfrm>
            <a:off x="4443413" y="2643188"/>
            <a:ext cx="43434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714375" y="1160463"/>
            <a:ext cx="52149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3.   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解比例。</a:t>
            </a: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3">
            <a:lum bright="-10000" contrast="20000"/>
          </a:blip>
          <a:srcRect/>
          <a:stretch>
            <a:fillRect/>
          </a:stretch>
        </p:blipFill>
        <p:spPr bwMode="auto">
          <a:xfrm>
            <a:off x="2081213" y="2286000"/>
            <a:ext cx="28003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4">
            <a:lum bright="-10000" contrast="20000"/>
          </a:blip>
          <a:srcRect/>
          <a:stretch>
            <a:fillRect/>
          </a:stretch>
        </p:blipFill>
        <p:spPr bwMode="auto">
          <a:xfrm>
            <a:off x="4295775" y="3214688"/>
            <a:ext cx="219075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4"/>
          <p:cNvPicPr>
            <a:picLocks noChangeAspect="1" noChangeArrowheads="1"/>
          </p:cNvPicPr>
          <p:nvPr/>
        </p:nvPicPr>
        <p:blipFill>
          <a:blip r:embed="rId5">
            <a:lum bright="-10000" contrast="20000"/>
          </a:blip>
          <a:srcRect/>
          <a:stretch>
            <a:fillRect/>
          </a:stretch>
        </p:blipFill>
        <p:spPr bwMode="auto">
          <a:xfrm>
            <a:off x="5938838" y="4357688"/>
            <a:ext cx="141922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714375" y="1160463"/>
            <a:ext cx="52149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>
                <a:latin typeface="华文楷体" panose="02010600040101010101" pitchFamily="2" charset="-122"/>
                <a:ea typeface="华文楷体" panose="02010600040101010101" pitchFamily="2" charset="-122"/>
              </a:rPr>
              <a:t>4.   </a:t>
            </a:r>
            <a:endParaRPr lang="zh-CN" altLang="en-US" sz="40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11635" y="1844954"/>
            <a:ext cx="7994931" cy="407838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714375" y="1638300"/>
            <a:ext cx="771525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5.   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公交汽车公司有大客车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180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辆，大客车和中巴车辆数的比是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7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。两种车各有多少辆？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   </a:t>
            </a:r>
            <a:endParaRPr lang="zh-CN" altLang="en-US" sz="4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714375" y="1638300"/>
            <a:ext cx="771525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6.   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一个三角形三条边的长度比是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，这个三角形的周长是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48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厘米。三条边的长度是多少厘米？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   </a:t>
            </a:r>
            <a:endParaRPr lang="zh-CN" altLang="en-US" sz="4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21506" name="TextBox 3"/>
          <p:cNvSpPr txBox="1">
            <a:spLocks noChangeArrowheads="1"/>
          </p:cNvSpPr>
          <p:nvPr/>
        </p:nvSpPr>
        <p:spPr bwMode="auto">
          <a:xfrm>
            <a:off x="714375" y="1285875"/>
            <a:ext cx="771525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7.   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配制一种黑火药用的原料是火硝、硫磺和木炭。这三种原料质量的比是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15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。要配制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1000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千克这种黑火药，需要三种原料各多少千克？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   </a:t>
            </a:r>
            <a:endParaRPr lang="zh-CN" altLang="en-US" sz="4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夕阳无限好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夕阳无限好">
      <a:majorFont>
        <a:latin typeface="Impact"/>
        <a:ea typeface="微软雅黑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夕阳无限好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主题14</Template>
  <TotalTime>0</TotalTime>
  <Words>282</Words>
  <Application>Microsoft Office PowerPoint</Application>
  <PresentationFormat>全屏显示(4:3)</PresentationFormat>
  <Paragraphs>28</Paragraphs>
  <Slides>10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华文楷体</vt:lpstr>
      <vt:lpstr>宋体</vt:lpstr>
      <vt:lpstr>微软雅黑</vt:lpstr>
      <vt:lpstr>Arial</vt:lpstr>
      <vt:lpstr>Calibri</vt:lpstr>
      <vt:lpstr>Impact</vt:lpstr>
      <vt:lpstr>Times New Roman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2014-09-10T08:34:00Z</dcterms:created>
  <dcterms:modified xsi:type="dcterms:W3CDTF">2023-01-17T03:11:58Z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838612F55CF040D5BC706B7B5996E2B1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