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68" r:id="rId3"/>
    <p:sldId id="425" r:id="rId4"/>
    <p:sldId id="284" r:id="rId5"/>
    <p:sldId id="470" r:id="rId6"/>
    <p:sldId id="426" r:id="rId7"/>
    <p:sldId id="427" r:id="rId8"/>
    <p:sldId id="428" r:id="rId9"/>
    <p:sldId id="429" r:id="rId10"/>
    <p:sldId id="430" r:id="rId11"/>
    <p:sldId id="285" r:id="rId12"/>
    <p:sldId id="457" r:id="rId13"/>
    <p:sldId id="471" r:id="rId14"/>
    <p:sldId id="431" r:id="rId15"/>
    <p:sldId id="432" r:id="rId16"/>
    <p:sldId id="433" r:id="rId17"/>
    <p:sldId id="434" r:id="rId18"/>
    <p:sldId id="472" r:id="rId19"/>
    <p:sldId id="474" r:id="rId20"/>
    <p:sldId id="352" r:id="rId21"/>
    <p:sldId id="295" r:id="rId22"/>
    <p:sldId id="473" r:id="rId23"/>
    <p:sldId id="476" r:id="rId24"/>
    <p:sldId id="380" r:id="rId25"/>
    <p:sldId id="496" r:id="rId26"/>
    <p:sldId id="497" r:id="rId27"/>
    <p:sldId id="495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663300"/>
    <a:srgbClr val="996633"/>
    <a:srgbClr val="0000FF"/>
    <a:srgbClr val="009900"/>
    <a:srgbClr val="9933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4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39800" y="754063"/>
            <a:ext cx="479266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3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8685213"/>
            <a:ext cx="29765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79083716-5B4C-446A-8150-CD0C6591B62D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39825" y="754063"/>
            <a:ext cx="4392613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83716-5B4C-446A-8150-CD0C6591B62D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8425" y="1139825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2625" y="4397375"/>
            <a:ext cx="5486400" cy="360045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20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22D50F88-F504-4EAC-A71A-05408BE3D06F}" type="slidenum">
              <a:rPr lang="zh-CN" altLang="en-US" sz="1200"/>
              <a:t>25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8425" y="1139825"/>
            <a:ext cx="4114800" cy="3086100"/>
          </a:xfrm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2625" y="4397375"/>
            <a:ext cx="5486400" cy="36004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8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EF87661-046C-48A8-9FE4-EC06B56DF9E4}" type="slidenum">
              <a:rPr lang="zh-CN" altLang="en-US" sz="1200"/>
              <a:t>26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6E96F-FF58-4C7E-A437-875C9693652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896ED-8332-4B49-BA0F-CF5F00DD336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5A3F1-F903-479F-B67D-5D45E2CAB7A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B0393-F834-4A89-BC1D-9721C9CD78A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0D4A6-A2A9-4311-A557-DFEF5D6C84C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F41EE-8584-4AEE-A278-824AA511D83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07ADF-F43A-493B-841B-0A8542B472A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54BC2-A5E7-4422-8B60-5F86A20F05C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D9749-92CC-4863-B922-E82D9EE0528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D4028-8AEB-4D48-8E69-9FDD618F5D9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1BCAE-24A0-41FD-9CE4-B29650A1C5A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8BD4FDA-1D76-4269-BDBF-94662169AF83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3002;&#37329;&#33457;%20Unit5%20Animals%20in%20danger\unit5%201%20&#21271;&#26497;&#29066;.mp3" TargetMode="External"/><Relationship Id="rId1" Type="http://schemas.microsoft.com/office/2007/relationships/media" Target="file:///C:\Users\Administrator\Desktop\&#23002;&#37329;&#33457;%20Unit5%20Animals%20in%20danger\unit5%201%20&#21271;&#26497;&#29066;.mp3" TargetMode="External"/><Relationship Id="rId6" Type="http://schemas.openxmlformats.org/officeDocument/2006/relationships/image" Target="../media/image56.jpeg"/><Relationship Id="rId5" Type="http://schemas.openxmlformats.org/officeDocument/2006/relationships/image" Target="../media/image4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3002;&#37329;&#33457;%20Unit5%20Animals%20in%20danger\unit5%201%20&#21271;&#26497;&#29066;.mp3" TargetMode="External"/><Relationship Id="rId1" Type="http://schemas.microsoft.com/office/2007/relationships/media" Target="file:///C:\Users\Administrator\Desktop\&#23002;&#37329;&#33457;%20Unit5%20Animals%20in%20danger\unit5%201%20&#21271;&#26497;&#29066;.mp3" TargetMode="External"/><Relationship Id="rId6" Type="http://schemas.openxmlformats.org/officeDocument/2006/relationships/image" Target="../media/image62.jpeg"/><Relationship Id="rId5" Type="http://schemas.openxmlformats.org/officeDocument/2006/relationships/image" Target="../media/image4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3002;&#37329;&#33457;%20Unit5%20Animals%20in%20danger\unit5%201%20&#29422;&#23376;.mp3" TargetMode="External"/><Relationship Id="rId1" Type="http://schemas.microsoft.com/office/2007/relationships/media" Target="file:///C:\Users\Administrator\Desktop\&#23002;&#37329;&#33457;%20Unit5%20Animals%20in%20danger\unit5%201%20&#29422;&#23376;.mp3" TargetMode="External"/><Relationship Id="rId6" Type="http://schemas.openxmlformats.org/officeDocument/2006/relationships/image" Target="../media/image63.jpeg"/><Relationship Id="rId5" Type="http://schemas.openxmlformats.org/officeDocument/2006/relationships/image" Target="../media/image4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3002;&#37329;&#33457;%20Unit5%20Animals%20in%20danger\unit5%201%20&#20820;.mp3" TargetMode="External"/><Relationship Id="rId1" Type="http://schemas.microsoft.com/office/2007/relationships/media" Target="file:///C:\Users\Administrator\Desktop\&#23002;&#37329;&#33457;%20Unit5%20Animals%20in%20danger\unit5%201%20&#20820;.mp3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68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Desktop\&#23002;&#37329;&#33457;%20Unit5%20Animals%20in%20danger\unit5%201%20&#39532;.mp3" TargetMode="Externa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75.png"/><Relationship Id="rId3" Type="http://schemas.microsoft.com/office/2007/relationships/media" Target="file:///C:\Users\Administrator\Desktop\&#23002;&#37329;&#33457;%20Unit5%20Animals%20in%20danger\unit5%201%20&#35937;.mp3" TargetMode="External"/><Relationship Id="rId21" Type="http://schemas.openxmlformats.org/officeDocument/2006/relationships/image" Target="../media/image78.png"/><Relationship Id="rId7" Type="http://schemas.microsoft.com/office/2007/relationships/media" Target="file:///C:\Users\Administrator\Desktop\&#23002;&#37329;&#33457;%20Unit5%20Animals%20in%20danger\unit5%201%20&#39532;.mp3" TargetMode="External"/><Relationship Id="rId12" Type="http://schemas.openxmlformats.org/officeDocument/2006/relationships/audio" Target="file:///C:\Users\Administrator\Desktop\&#23002;&#37329;&#33457;%20Unit5%20Animals%20in%20danger\unit5%201%20&#20820;.mp3" TargetMode="External"/><Relationship Id="rId17" Type="http://schemas.openxmlformats.org/officeDocument/2006/relationships/image" Target="../media/image74.png"/><Relationship Id="rId2" Type="http://schemas.openxmlformats.org/officeDocument/2006/relationships/audio" Target="file:///C:\Users\Administrator\Desktop\&#23002;&#37329;&#33457;%20Unit5%20Animals%20in%20danger\unit5%201%20&#21271;&#26497;&#29066;.mp3" TargetMode="Externa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microsoft.com/office/2007/relationships/media" Target="file:///C:\Users\Administrator\Desktop\&#23002;&#37329;&#33457;%20Unit5%20Animals%20in%20danger\unit5%201%20&#21271;&#26497;&#29066;.mp3" TargetMode="External"/><Relationship Id="rId6" Type="http://schemas.openxmlformats.org/officeDocument/2006/relationships/audio" Target="file:///C:\Users\Administrator\Desktop\&#23002;&#37329;&#33457;%20Unit5%20Animals%20in%20danger\unit5%201%20&#22902;&#29275;.mp3" TargetMode="External"/><Relationship Id="rId11" Type="http://schemas.microsoft.com/office/2007/relationships/media" Target="file:///C:\Users\Administrator\Desktop\&#23002;&#37329;&#33457;%20Unit5%20Animals%20in%20danger\unit5%201%20&#20820;.mp3" TargetMode="External"/><Relationship Id="rId5" Type="http://schemas.microsoft.com/office/2007/relationships/media" Target="file:///C:\Users\Administrator\Desktop\&#23002;&#37329;&#33457;%20Unit5%20Animals%20in%20danger\unit5%201%20&#22902;&#29275;.mp3" TargetMode="External"/><Relationship Id="rId15" Type="http://schemas.openxmlformats.org/officeDocument/2006/relationships/image" Target="../media/image72.png"/><Relationship Id="rId10" Type="http://schemas.openxmlformats.org/officeDocument/2006/relationships/audio" Target="file:///C:\Users\Administrator\Desktop\&#23002;&#37329;&#33457;%20Unit5%20Animals%20in%20danger\unit5%201%20&#29422;&#23376;.mp3" TargetMode="External"/><Relationship Id="rId19" Type="http://schemas.openxmlformats.org/officeDocument/2006/relationships/image" Target="../media/image76.png"/><Relationship Id="rId4" Type="http://schemas.openxmlformats.org/officeDocument/2006/relationships/audio" Target="file:///C:\Users\Administrator\Desktop\&#23002;&#37329;&#33457;%20Unit5%20Animals%20in%20danger\unit5%201%20&#35937;.mp3" TargetMode="External"/><Relationship Id="rId9" Type="http://schemas.microsoft.com/office/2007/relationships/media" Target="file:///C:\Users\Administrator\Desktop\&#23002;&#37329;&#33457;%20Unit5%20Animals%20in%20danger\unit5%201%20&#29422;&#23376;.mp3" TargetMode="External"/><Relationship Id="rId14" Type="http://schemas.openxmlformats.org/officeDocument/2006/relationships/image" Target="../media/image4.jpeg"/><Relationship Id="rId22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9.png"/><Relationship Id="rId2" Type="http://schemas.openxmlformats.org/officeDocument/2006/relationships/video" Target="file:///C:\Users\Administrator\Desktop\&#23002;&#37329;&#33457;%20Unit5%20Animals%20in%20danger\&#35270;&#39057;%20&#20445;&#25252;&#37326;&#29983;&#21160;&#29289;&#20844;&#30410;&#24191;&#21578;%20&#12298;&#26432;&#25163;&#20043;&#23478;&#12299;45&#31186;_&#26631;&#28165;.mpg" TargetMode="External"/><Relationship Id="rId1" Type="http://schemas.microsoft.com/office/2007/relationships/media" Target="file:///C:\Users\Administrator\Desktop\&#23002;&#37329;&#33457;%20Unit5%20Animals%20in%20danger\&#35270;&#39057;%20&#20445;&#25252;&#37326;&#29983;&#21160;&#29289;&#20844;&#30410;&#24191;&#21578;%20&#12298;&#26432;&#25163;&#20043;&#23478;&#12299;45&#31186;_&#26631;&#28165;.mpg" TargetMode="Externa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4.jpeg"/><Relationship Id="rId9" Type="http://schemas.openxmlformats.org/officeDocument/2006/relationships/image" Target="../media/image9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3002;&#37329;&#33457;%20Unit5%20Animals%20in%20danger\unit5%201%20&#35937;.mp3" TargetMode="External"/><Relationship Id="rId1" Type="http://schemas.microsoft.com/office/2007/relationships/media" Target="file:///C:\Users\Administrator\Desktop\&#23002;&#37329;&#33457;%20Unit5%20Animals%20in%20danger\unit5%201%20&#35937;.mp3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49.png"/><Relationship Id="rId3" Type="http://schemas.microsoft.com/office/2007/relationships/media" Target="file:///C:\Users\Administrator\Desktop\&#23002;&#37329;&#33457;%20Unit5%20Animals%20in%20danger\unit5%201%20&#39532;.mp3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5.png"/><Relationship Id="rId2" Type="http://schemas.openxmlformats.org/officeDocument/2006/relationships/audio" Target="file:///C:\Users\Administrator\Desktop\&#23002;&#37329;&#33457;%20Unit5%20Animals%20in%20danger\unit5%201%20&#22902;&#29275;.mp3" TargetMode="External"/><Relationship Id="rId1" Type="http://schemas.microsoft.com/office/2007/relationships/media" Target="file:///C:\Users\Administrator\Desktop\&#23002;&#37329;&#33457;%20Unit5%20Animals%20in%20danger\unit5%201%20&#22902;&#29275;.mp3" TargetMode="External"/><Relationship Id="rId6" Type="http://schemas.openxmlformats.org/officeDocument/2006/relationships/audio" Target="file:///C:\Users\Administrator\Desktop\&#23002;&#37329;&#33457;%20Unit5%20Animals%20in%20danger\&#39532;&#22070;%20&#21884;&#22768;.mp3" TargetMode="External"/><Relationship Id="rId11" Type="http://schemas.openxmlformats.org/officeDocument/2006/relationships/image" Target="../media/image48.GIF"/><Relationship Id="rId5" Type="http://schemas.microsoft.com/office/2007/relationships/media" Target="file:///C:\Users\Administrator\Desktop\&#23002;&#37329;&#33457;%20Unit5%20Animals%20in%20danger\&#39532;&#22070;%20&#21884;&#22768;.mp3" TargetMode="External"/><Relationship Id="rId10" Type="http://schemas.openxmlformats.org/officeDocument/2006/relationships/image" Target="../media/image47.jpeg"/><Relationship Id="rId4" Type="http://schemas.openxmlformats.org/officeDocument/2006/relationships/audio" Target="file:///C:\Users\Administrator\Desktop\&#23002;&#37329;&#33457;%20Unit5%20Animals%20in%20danger\unit5%201%20&#39532;.mp3" TargetMode="External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3163-12042FZI9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6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772816"/>
            <a:ext cx="9144000" cy="146685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altLang="zh-CN" sz="5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5</a:t>
            </a:r>
            <a:r>
              <a:rPr lang="en-US" altLang="zh-CN" sz="5400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zh-CN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Animals</a:t>
            </a:r>
            <a:r>
              <a:rPr lang="en-US" altLang="zh-CN" sz="5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danger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1560" y="870408"/>
            <a:ext cx="417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663300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英语 六年级 上册（三年级起点）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5733256"/>
            <a:ext cx="9144000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 背景 (2)副本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00113" y="1125538"/>
            <a:ext cx="4176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00FF"/>
                </a:solidFill>
              </a:rPr>
              <a:t>Listen,read and guess: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860925" y="2493963"/>
            <a:ext cx="4176713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It ha</a:t>
            </a:r>
            <a:r>
              <a:rPr lang="zh-CN" altLang="en-US" sz="2800" dirty="0">
                <a:solidFill>
                  <a:srgbClr val="FF0000"/>
                </a:solidFill>
              </a:rPr>
              <a:t>s</a:t>
            </a:r>
            <a:r>
              <a:rPr lang="zh-CN" altLang="en-US" sz="2800" dirty="0">
                <a:solidFill>
                  <a:srgbClr val="0000FF"/>
                </a:solidFill>
              </a:rPr>
              <a:t> got ............... legs</a:t>
            </a:r>
            <a:r>
              <a:rPr lang="zh-CN" altLang="en-US" sz="2400" dirty="0">
                <a:solidFill>
                  <a:srgbClr val="0000FF"/>
                </a:solidFill>
              </a:rPr>
              <a:t> </a:t>
            </a:r>
            <a:r>
              <a:rPr lang="zh-CN" altLang="en-US" sz="2400" dirty="0"/>
              <a:t>.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It eat</a:t>
            </a:r>
            <a:r>
              <a:rPr lang="zh-CN" altLang="en-US" sz="2800" dirty="0">
                <a:solidFill>
                  <a:srgbClr val="FF0000"/>
                </a:solidFill>
              </a:rPr>
              <a:t>s</a:t>
            </a:r>
            <a:r>
              <a:rPr lang="zh-CN" altLang="en-US" sz="2800" dirty="0">
                <a:solidFill>
                  <a:srgbClr val="0000FF"/>
                </a:solidFill>
              </a:rPr>
              <a:t> </a:t>
            </a:r>
            <a:r>
              <a:rPr lang="zh-CN" altLang="en-US" sz="2000" dirty="0">
                <a:solidFill>
                  <a:srgbClr val="0000FF"/>
                </a:solidFill>
              </a:rPr>
              <a:t>...................................  </a:t>
            </a:r>
            <a:r>
              <a:rPr lang="zh-CN" altLang="en-US" sz="24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Its</a:t>
            </a: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0000FF"/>
                </a:solidFill>
              </a:rPr>
              <a:t>fur is</a:t>
            </a:r>
            <a:r>
              <a:rPr lang="zh-CN" altLang="en-US" sz="2800" dirty="0"/>
              <a:t> </a:t>
            </a:r>
            <a:r>
              <a:rPr lang="zh-CN" altLang="en-US" sz="2000" dirty="0">
                <a:solidFill>
                  <a:srgbClr val="0000FF"/>
                </a:solidFill>
              </a:rPr>
              <a:t>................  </a:t>
            </a:r>
            <a:r>
              <a:rPr lang="zh-CN" altLang="en-US" sz="24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It live</a:t>
            </a:r>
            <a:r>
              <a:rPr lang="zh-CN" altLang="en-US" sz="2800" dirty="0">
                <a:solidFill>
                  <a:srgbClr val="FF0000"/>
                </a:solidFill>
              </a:rPr>
              <a:t>s</a:t>
            </a:r>
            <a:r>
              <a:rPr lang="zh-CN" altLang="en-US" sz="2800" dirty="0"/>
              <a:t> </a:t>
            </a:r>
            <a:r>
              <a:rPr lang="zh-CN" altLang="en-US" sz="2000" dirty="0">
                <a:solidFill>
                  <a:srgbClr val="0000FF"/>
                </a:solidFill>
              </a:rPr>
              <a:t>...............................  </a:t>
            </a:r>
            <a:r>
              <a:rPr lang="zh-CN" altLang="en-US" sz="2400" dirty="0">
                <a:solidFill>
                  <a:srgbClr val="0000FF"/>
                </a:solidFill>
              </a:rPr>
              <a:t>.</a:t>
            </a:r>
            <a:endParaRPr lang="zh-CN" altLang="en-US" sz="2000" dirty="0">
              <a:solidFill>
                <a:srgbClr val="0000FF"/>
              </a:solidFill>
            </a:endParaRPr>
          </a:p>
          <a:p>
            <a:pPr eaLnBrk="1" hangingPunct="1"/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85900" y="5413375"/>
            <a:ext cx="22225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00FF"/>
                </a:solidFill>
              </a:rPr>
              <a:t>po</a:t>
            </a:r>
            <a:r>
              <a:rPr lang="zh-CN" altLang="en-US" sz="3200">
                <a:solidFill>
                  <a:srgbClr val="FF0000"/>
                </a:solidFill>
              </a:rPr>
              <a:t>lar</a:t>
            </a:r>
            <a:r>
              <a:rPr lang="zh-CN" altLang="en-US" sz="3200">
                <a:solidFill>
                  <a:srgbClr val="0000FF"/>
                </a:solidFill>
              </a:rPr>
              <a:t>  </a:t>
            </a:r>
            <a:r>
              <a:rPr lang="zh-CN" altLang="en-US" sz="3200">
                <a:solidFill>
                  <a:srgbClr val="000000"/>
                </a:solidFill>
              </a:rPr>
              <a:t>b</a:t>
            </a:r>
            <a:r>
              <a:rPr lang="zh-CN" altLang="en-US" sz="3200">
                <a:solidFill>
                  <a:srgbClr val="663300"/>
                </a:solidFill>
              </a:rPr>
              <a:t>ear</a:t>
            </a:r>
          </a:p>
        </p:txBody>
      </p:sp>
      <p:pic>
        <p:nvPicPr>
          <p:cNvPr id="12294" name="unit5 1 北极熊.mp3" descr="unit5 1 北极熊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动物图 (8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1990725"/>
            <a:ext cx="43195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651500" y="2420938"/>
            <a:ext cx="30226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</a:rPr>
              <a:t>            </a:t>
            </a:r>
            <a:r>
              <a:rPr lang="zh-CN" altLang="en-US" sz="2800">
                <a:solidFill>
                  <a:srgbClr val="663300"/>
                </a:solidFill>
              </a:rPr>
              <a:t>four</a:t>
            </a:r>
          </a:p>
          <a:p>
            <a:pPr eaLnBrk="1" hangingPunct="1"/>
            <a:r>
              <a:rPr lang="zh-CN" altLang="en-US" sz="2800">
                <a:solidFill>
                  <a:srgbClr val="663300"/>
                </a:solidFill>
              </a:rPr>
              <a:t>    other animals</a:t>
            </a:r>
          </a:p>
          <a:p>
            <a:pPr eaLnBrk="1" hangingPunct="1"/>
            <a:r>
              <a:rPr lang="zh-CN" altLang="en-US" sz="2800">
                <a:solidFill>
                  <a:srgbClr val="663300"/>
                </a:solidFill>
              </a:rPr>
              <a:t>       white</a:t>
            </a:r>
          </a:p>
          <a:p>
            <a:pPr eaLnBrk="1" hangingPunct="1"/>
            <a:r>
              <a:rPr lang="zh-CN" altLang="en-US" sz="2800">
                <a:solidFill>
                  <a:srgbClr val="663300"/>
                </a:solidFill>
              </a:rPr>
              <a:t>    in the Arctic</a:t>
            </a:r>
          </a:p>
          <a:p>
            <a:pPr eaLnBrk="1" hangingPunct="1"/>
            <a:endParaRPr lang="zh-CN" altLang="en-US" sz="2800">
              <a:solidFill>
                <a:srgbClr val="663300"/>
              </a:solidFill>
            </a:endParaRPr>
          </a:p>
          <a:p>
            <a:pPr eaLnBrk="1" hangingPunct="1"/>
            <a:endParaRPr lang="zh-CN" altLang="en-US" sz="280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037" fill="hold"/>
                                        <p:tgtEl>
                                          <p:spTgt spid="12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  <p:bldLst>
      <p:bldP spid="12293" grpId="0" bldLvl="0" autoUpdateAnimBg="0"/>
      <p:bldP spid="12296" grpId="0" bldLvl="0" autoUpdateAnimBg="0"/>
      <p:bldP spid="12296" grpId="1" bldLvl="0" autoUpdateAnimBg="0"/>
      <p:bldP spid="12296" grpId="2" bldLvl="0" autoUpdateAnimBg="0"/>
      <p:bldP spid="12296" grpId="3" bldLvl="0" autoUpdateAnimBg="0"/>
      <p:bldP spid="12296" grpId="4" bldLvl="0" autoUpdateAnimBg="0"/>
      <p:bldP spid="12296" grpId="5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 背景 (2)副本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284663" y="4149725"/>
            <a:ext cx="3671887" cy="10795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zh-CN" altLang="en-US" sz="2800"/>
              <a:t>It ha</a:t>
            </a:r>
            <a:r>
              <a:rPr lang="zh-CN" altLang="en-US" sz="2800">
                <a:solidFill>
                  <a:srgbClr val="0000FF"/>
                </a:solidFill>
              </a:rPr>
              <a:t>s</a:t>
            </a:r>
            <a:r>
              <a:rPr lang="zh-CN" altLang="en-US" sz="2800"/>
              <a:t> got  </a:t>
            </a:r>
            <a:r>
              <a:rPr lang="zh-CN" altLang="en-US" sz="2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</a:t>
            </a:r>
            <a:r>
              <a:rPr lang="zh-CN" altLang="en-US" sz="2800">
                <a:solidFill>
                  <a:schemeClr val="bg1"/>
                </a:solidFill>
              </a:rPr>
              <a:t> </a:t>
            </a:r>
            <a:r>
              <a:rPr lang="zh-CN" altLang="en-US" sz="2800">
                <a:solidFill>
                  <a:srgbClr val="FF0000"/>
                </a:solidFill>
              </a:rPr>
              <a:t>fur</a:t>
            </a:r>
            <a:r>
              <a:rPr lang="zh-CN" altLang="en-US" sz="2800"/>
              <a:t>.</a:t>
            </a:r>
          </a:p>
        </p:txBody>
      </p:sp>
      <p:pic>
        <p:nvPicPr>
          <p:cNvPr id="13316" name="Picture 4" descr="1408551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420938"/>
            <a:ext cx="2305050" cy="1725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500563" y="4797425"/>
            <a:ext cx="316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i="1">
                <a:solidFill>
                  <a:srgbClr val="0000FF"/>
                </a:solidFill>
              </a:rPr>
              <a:t>Its</a:t>
            </a:r>
            <a:r>
              <a:rPr lang="zh-CN" alt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fur</a:t>
            </a:r>
            <a:r>
              <a:rPr lang="zh-CN" alt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3200" b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</a:t>
            </a:r>
            <a:r>
              <a:rPr lang="zh-CN" altLang="en-US" sz="3200"/>
              <a:t>.</a:t>
            </a:r>
          </a:p>
        </p:txBody>
      </p:sp>
      <p:pic>
        <p:nvPicPr>
          <p:cNvPr id="13318" name="Picture 7" descr="动物图 (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294188"/>
            <a:ext cx="2305050" cy="1728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动物图 北极熊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620713"/>
            <a:ext cx="46355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7" grpId="0" bldLvl="0" autoUpdateAnimBg="0"/>
      <p:bldP spid="13317" grpId="1" bldLvl="0" autoUpdateAnimBg="0"/>
      <p:bldP spid="13317" grpId="2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 背景 (2)副本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28900" y="404813"/>
            <a:ext cx="3959225" cy="5048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zh-CN" sz="2800"/>
              <a:t>A</a:t>
            </a:r>
            <a:r>
              <a:rPr lang="en-US" altLang="zh-CN" sz="2800">
                <a:solidFill>
                  <a:srgbClr val="FF0000"/>
                </a:solidFill>
              </a:rPr>
              <a:t>ni</a:t>
            </a:r>
            <a:r>
              <a:rPr lang="en-US" altLang="zh-CN" sz="2800"/>
              <a:t>mals in the </a:t>
            </a:r>
            <a:r>
              <a:rPr lang="en-US" altLang="zh-CN" sz="2800">
                <a:solidFill>
                  <a:srgbClr val="FF0000"/>
                </a:solidFill>
              </a:rPr>
              <a:t>Ar</a:t>
            </a:r>
            <a:r>
              <a:rPr lang="en-US" altLang="zh-CN" sz="2800">
                <a:solidFill>
                  <a:srgbClr val="0000FF"/>
                </a:solidFill>
              </a:rPr>
              <a:t>c</a:t>
            </a:r>
            <a:r>
              <a:rPr lang="en-US" altLang="zh-CN" sz="2800"/>
              <a:t>ti</a:t>
            </a:r>
            <a:r>
              <a:rPr lang="en-US" altLang="zh-CN" sz="2800">
                <a:solidFill>
                  <a:srgbClr val="0000FF"/>
                </a:solidFill>
              </a:rPr>
              <a:t>c</a:t>
            </a:r>
          </a:p>
        </p:txBody>
      </p:sp>
      <p:pic>
        <p:nvPicPr>
          <p:cNvPr id="15364" name="Picture 4" descr="北极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78288"/>
            <a:ext cx="3073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北极狐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1557338"/>
            <a:ext cx="30972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北极兔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076700"/>
            <a:ext cx="309562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516688" y="3573463"/>
            <a:ext cx="187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Ar</a:t>
            </a:r>
            <a:r>
              <a:rPr lang="zh-CN" altLang="en-US" sz="2400">
                <a:solidFill>
                  <a:srgbClr val="0000FF"/>
                </a:solidFill>
              </a:rPr>
              <a:t>c</a:t>
            </a:r>
            <a:r>
              <a:rPr lang="zh-CN" altLang="en-US" sz="2400"/>
              <a:t>ti</a:t>
            </a:r>
            <a:r>
              <a:rPr lang="zh-CN" altLang="en-US" sz="2400">
                <a:solidFill>
                  <a:srgbClr val="0000FF"/>
                </a:solidFill>
              </a:rPr>
              <a:t>c</a:t>
            </a:r>
            <a:r>
              <a:rPr lang="zh-CN" altLang="en-US" sz="2400"/>
              <a:t> h</a:t>
            </a:r>
            <a:r>
              <a:rPr lang="zh-CN" altLang="en-US" sz="2400">
                <a:solidFill>
                  <a:srgbClr val="FF3399"/>
                </a:solidFill>
              </a:rPr>
              <a:t>are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63938" y="105410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Ar</a:t>
            </a:r>
            <a:r>
              <a:rPr lang="zh-CN" altLang="en-US" sz="2400">
                <a:solidFill>
                  <a:srgbClr val="0000FF"/>
                </a:solidFill>
              </a:rPr>
              <a:t>c</a:t>
            </a:r>
            <a:r>
              <a:rPr lang="zh-CN" altLang="en-US" sz="2400"/>
              <a:t>ti</a:t>
            </a:r>
            <a:r>
              <a:rPr lang="zh-CN" altLang="en-US" sz="2400">
                <a:solidFill>
                  <a:srgbClr val="0000FF"/>
                </a:solidFill>
              </a:rPr>
              <a:t>c</a:t>
            </a:r>
            <a:r>
              <a:rPr lang="zh-CN" altLang="en-US" sz="2400"/>
              <a:t>  fox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28675" y="35734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Ar</a:t>
            </a:r>
            <a:r>
              <a:rPr lang="zh-CN" altLang="en-US" sz="2400">
                <a:solidFill>
                  <a:srgbClr val="0000FF"/>
                </a:solidFill>
              </a:rPr>
              <a:t>c</a:t>
            </a:r>
            <a:r>
              <a:rPr lang="zh-CN" altLang="en-US" sz="2400"/>
              <a:t>ti</a:t>
            </a:r>
            <a:r>
              <a:rPr lang="zh-CN" altLang="en-US" sz="2400">
                <a:solidFill>
                  <a:srgbClr val="0000FF"/>
                </a:solidFill>
              </a:rPr>
              <a:t>c</a:t>
            </a:r>
            <a:r>
              <a:rPr lang="zh-CN" altLang="en-US" sz="2400"/>
              <a:t> wolf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ldLvl="0" autoUpdateAnimBg="0"/>
      <p:bldP spid="15368" grpId="0" bldLvl="0" autoUpdateAnimBg="0"/>
      <p:bldP spid="15369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 背景 (2)副本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79613" y="981075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00FF"/>
                </a:solidFill>
              </a:rPr>
              <a:t>A or B: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5950" y="2060575"/>
            <a:ext cx="482123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1.It ha</a:t>
            </a:r>
            <a:r>
              <a:rPr lang="zh-CN" altLang="en-US" sz="2800" dirty="0">
                <a:solidFill>
                  <a:srgbClr val="FF0000"/>
                </a:solidFill>
              </a:rPr>
              <a:t>s</a:t>
            </a:r>
            <a:r>
              <a:rPr lang="zh-CN" altLang="en-US" sz="2800" dirty="0">
                <a:solidFill>
                  <a:srgbClr val="0000FF"/>
                </a:solidFill>
              </a:rPr>
              <a:t> got ............... legs</a:t>
            </a:r>
            <a:r>
              <a:rPr lang="zh-CN" altLang="en-US" sz="2400" dirty="0">
                <a:solidFill>
                  <a:srgbClr val="0000FF"/>
                </a:solidFill>
              </a:rPr>
              <a:t> </a:t>
            </a:r>
            <a:r>
              <a:rPr lang="zh-CN" altLang="en-US" sz="2400" dirty="0"/>
              <a:t>.</a:t>
            </a:r>
          </a:p>
          <a:p>
            <a:pPr eaLnBrk="1" hangingPunct="1"/>
            <a:endParaRPr lang="zh-CN" altLang="en-US" sz="280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2.It eat</a:t>
            </a:r>
            <a:r>
              <a:rPr lang="zh-CN" altLang="en-US" sz="2800" dirty="0">
                <a:solidFill>
                  <a:srgbClr val="FF0000"/>
                </a:solidFill>
              </a:rPr>
              <a:t>s</a:t>
            </a:r>
            <a:r>
              <a:rPr lang="zh-CN" altLang="en-US" sz="2800" dirty="0">
                <a:solidFill>
                  <a:srgbClr val="0000FF"/>
                </a:solidFill>
              </a:rPr>
              <a:t> </a:t>
            </a:r>
            <a:r>
              <a:rPr lang="zh-CN" altLang="en-US" sz="2000" dirty="0">
                <a:solidFill>
                  <a:srgbClr val="0000FF"/>
                </a:solidFill>
              </a:rPr>
              <a:t>...................................  </a:t>
            </a:r>
            <a:r>
              <a:rPr lang="zh-CN" altLang="en-US" sz="24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zh-CN" altLang="en-US" sz="280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3.Its</a:t>
            </a: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0000FF"/>
                </a:solidFill>
              </a:rPr>
              <a:t>fur is</a:t>
            </a:r>
            <a:r>
              <a:rPr lang="zh-CN" altLang="en-US" sz="2800" dirty="0"/>
              <a:t> </a:t>
            </a:r>
            <a:r>
              <a:rPr lang="zh-CN" altLang="en-US" sz="2000" dirty="0">
                <a:solidFill>
                  <a:srgbClr val="0000FF"/>
                </a:solidFill>
              </a:rPr>
              <a:t>................  </a:t>
            </a:r>
            <a:r>
              <a:rPr lang="zh-CN" altLang="en-US" sz="24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zh-CN" altLang="en-US" sz="280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4.It live</a:t>
            </a:r>
            <a:r>
              <a:rPr lang="zh-CN" altLang="en-US" sz="2800" dirty="0">
                <a:solidFill>
                  <a:srgbClr val="FF0000"/>
                </a:solidFill>
              </a:rPr>
              <a:t>s</a:t>
            </a:r>
            <a:r>
              <a:rPr lang="zh-CN" altLang="en-US" sz="2800" dirty="0"/>
              <a:t> </a:t>
            </a:r>
            <a:r>
              <a:rPr lang="zh-CN" altLang="en-US" sz="2000" dirty="0">
                <a:solidFill>
                  <a:srgbClr val="0000FF"/>
                </a:solidFill>
              </a:rPr>
              <a:t>...............................  </a:t>
            </a:r>
            <a:r>
              <a:rPr lang="zh-CN" altLang="en-US" sz="2400" dirty="0">
                <a:solidFill>
                  <a:srgbClr val="0000FF"/>
                </a:solidFill>
              </a:rPr>
              <a:t>.</a:t>
            </a:r>
            <a:endParaRPr lang="zh-CN" altLang="en-US" sz="2000" dirty="0">
              <a:solidFill>
                <a:srgbClr val="0000FF"/>
              </a:solidFill>
            </a:endParaRPr>
          </a:p>
          <a:p>
            <a:pPr eaLnBrk="1" hangingPunct="1"/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11863" y="3070225"/>
            <a:ext cx="22225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00FF"/>
                </a:solidFill>
              </a:rPr>
              <a:t>po</a:t>
            </a:r>
            <a:r>
              <a:rPr lang="zh-CN" altLang="en-US" sz="3200">
                <a:solidFill>
                  <a:srgbClr val="FF0000"/>
                </a:solidFill>
              </a:rPr>
              <a:t>lar</a:t>
            </a:r>
            <a:r>
              <a:rPr lang="zh-CN" altLang="en-US" sz="3200">
                <a:solidFill>
                  <a:srgbClr val="0000FF"/>
                </a:solidFill>
              </a:rPr>
              <a:t>  </a:t>
            </a:r>
            <a:r>
              <a:rPr lang="zh-CN" altLang="en-US" sz="3200">
                <a:solidFill>
                  <a:srgbClr val="000000"/>
                </a:solidFill>
              </a:rPr>
              <a:t>b</a:t>
            </a:r>
            <a:r>
              <a:rPr lang="zh-CN" altLang="en-US" sz="3200">
                <a:solidFill>
                  <a:srgbClr val="663300"/>
                </a:solidFill>
              </a:rPr>
              <a:t>ear</a:t>
            </a:r>
          </a:p>
        </p:txBody>
      </p:sp>
      <p:pic>
        <p:nvPicPr>
          <p:cNvPr id="16390" name="unit5 1 北极熊.mp3" descr="unit5 1 北极熊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动物图 (8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1500" y="765175"/>
            <a:ext cx="2881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01700" y="2492375"/>
            <a:ext cx="6191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00FF"/>
                </a:solidFill>
              </a:rPr>
              <a:t>     </a:t>
            </a:r>
            <a:r>
              <a:rPr lang="zh-CN" altLang="en-US" sz="2400" dirty="0"/>
              <a:t>A.</a:t>
            </a:r>
            <a:r>
              <a:rPr lang="zh-CN" altLang="en-US" sz="2800" dirty="0"/>
              <a:t>four       B.two</a:t>
            </a:r>
          </a:p>
          <a:p>
            <a:pPr eaLnBrk="1" hangingPunct="1"/>
            <a:endParaRPr lang="zh-CN" altLang="en-US" sz="2800" dirty="0"/>
          </a:p>
          <a:p>
            <a:pPr eaLnBrk="1" hangingPunct="1"/>
            <a:r>
              <a:rPr lang="zh-CN" altLang="en-US" sz="2800" dirty="0">
                <a:solidFill>
                  <a:srgbClr val="663300"/>
                </a:solidFill>
              </a:rPr>
              <a:t>    </a:t>
            </a:r>
            <a:r>
              <a:rPr lang="zh-CN" altLang="en-US" sz="2800" dirty="0"/>
              <a:t>A.grass    B.other animals</a:t>
            </a:r>
          </a:p>
          <a:p>
            <a:pPr eaLnBrk="1" hangingPunct="1"/>
            <a:endParaRPr lang="zh-CN" altLang="en-US" sz="2800" dirty="0"/>
          </a:p>
          <a:p>
            <a:pPr eaLnBrk="1" hangingPunct="1"/>
            <a:r>
              <a:rPr lang="zh-CN" altLang="en-US" sz="2800" dirty="0">
                <a:solidFill>
                  <a:srgbClr val="663300"/>
                </a:solidFill>
              </a:rPr>
              <a:t>   </a:t>
            </a:r>
            <a:r>
              <a:rPr lang="zh-CN" altLang="en-US" sz="2800" dirty="0"/>
              <a:t>A.white     B.brown</a:t>
            </a:r>
          </a:p>
          <a:p>
            <a:pPr eaLnBrk="1" hangingPunct="1"/>
            <a:endParaRPr lang="zh-CN" altLang="en-US" sz="2800" dirty="0"/>
          </a:p>
          <a:p>
            <a:pPr eaLnBrk="1" hangingPunct="1"/>
            <a:r>
              <a:rPr lang="zh-CN" altLang="en-US" sz="2800" dirty="0">
                <a:solidFill>
                  <a:srgbClr val="663300"/>
                </a:solidFill>
              </a:rPr>
              <a:t>   </a:t>
            </a:r>
            <a:r>
              <a:rPr lang="zh-CN" altLang="en-US" sz="2800" dirty="0"/>
              <a:t>A.in Africa and Asia</a:t>
            </a:r>
            <a:r>
              <a:rPr lang="zh-CN" altLang="en-US" sz="2800" dirty="0">
                <a:solidFill>
                  <a:srgbClr val="663300"/>
                </a:solidFill>
              </a:rPr>
              <a:t>    </a:t>
            </a:r>
            <a:r>
              <a:rPr lang="zh-CN" altLang="en-US" sz="2800" dirty="0"/>
              <a:t>B.in the Arctic</a:t>
            </a:r>
            <a:endParaRPr lang="zh-CN" altLang="en-US" sz="2800" dirty="0">
              <a:solidFill>
                <a:srgbClr val="663300"/>
              </a:solidFill>
            </a:endParaRPr>
          </a:p>
          <a:p>
            <a:pPr eaLnBrk="1" hangingPunct="1"/>
            <a:endParaRPr lang="zh-CN" altLang="en-US" sz="2800" dirty="0">
              <a:solidFill>
                <a:srgbClr val="663300"/>
              </a:solidFill>
            </a:endParaRPr>
          </a:p>
        </p:txBody>
      </p:sp>
      <p:sp>
        <p:nvSpPr>
          <p:cNvPr id="16393" name="Text Box 3"/>
          <p:cNvSpPr txBox="1">
            <a:spLocks noChangeArrowheads="1"/>
          </p:cNvSpPr>
          <p:nvPr/>
        </p:nvSpPr>
        <p:spPr bwMode="auto">
          <a:xfrm>
            <a:off x="2268538" y="1485900"/>
            <a:ext cx="152876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9900"/>
                </a:solidFill>
              </a:rPr>
              <a:t>     </a:t>
            </a:r>
          </a:p>
          <a:p>
            <a:pPr eaLnBrk="1" hangingPunct="1"/>
            <a:r>
              <a:rPr lang="zh-CN" altLang="en-US" sz="2800" dirty="0">
                <a:solidFill>
                  <a:srgbClr val="009900"/>
                </a:solidFill>
              </a:rPr>
              <a:t>      A </a:t>
            </a:r>
          </a:p>
          <a:p>
            <a:pPr eaLnBrk="1" hangingPunct="1"/>
            <a:endParaRPr lang="zh-CN" altLang="en-US" sz="2800" dirty="0">
              <a:solidFill>
                <a:srgbClr val="009900"/>
              </a:solidFill>
            </a:endParaRPr>
          </a:p>
          <a:p>
            <a:pPr eaLnBrk="1" hangingPunct="1"/>
            <a:r>
              <a:rPr lang="zh-CN" altLang="en-US" sz="2800" dirty="0">
                <a:solidFill>
                  <a:srgbClr val="009900"/>
                </a:solidFill>
              </a:rPr>
              <a:t>  B</a:t>
            </a:r>
          </a:p>
          <a:p>
            <a:pPr eaLnBrk="1" hangingPunct="1"/>
            <a:endParaRPr lang="zh-CN" altLang="en-US" sz="2800" dirty="0">
              <a:solidFill>
                <a:srgbClr val="009900"/>
              </a:solidFill>
            </a:endParaRPr>
          </a:p>
          <a:p>
            <a:pPr eaLnBrk="1" hangingPunct="1"/>
            <a:r>
              <a:rPr lang="zh-CN" altLang="en-US" sz="2800" dirty="0">
                <a:solidFill>
                  <a:srgbClr val="009900"/>
                </a:solidFill>
              </a:rPr>
              <a:t> A</a:t>
            </a:r>
          </a:p>
          <a:p>
            <a:pPr eaLnBrk="1" hangingPunct="1"/>
            <a:endParaRPr lang="zh-CN" altLang="en-US" sz="2800" dirty="0">
              <a:solidFill>
                <a:srgbClr val="009900"/>
              </a:solidFill>
            </a:endParaRPr>
          </a:p>
          <a:p>
            <a:pPr eaLnBrk="1" hangingPunct="1"/>
            <a:r>
              <a:rPr lang="zh-CN" altLang="en-US" sz="2800" dirty="0">
                <a:solidFill>
                  <a:srgbClr val="009900"/>
                </a:solidFill>
              </a:rPr>
              <a:t>   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37" fill="hold"/>
                                        <p:tgtEl>
                                          <p:spTgt spid="16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</p:childTnLst>
        </p:cTn>
      </p:par>
    </p:tnLst>
    <p:bldLst>
      <p:bldP spid="16388" grpId="0" bldLvl="0" autoUpdateAnimBg="0"/>
      <p:bldP spid="16392" grpId="0" bldLvl="0" autoUpdateAnimBg="0"/>
      <p:bldP spid="16393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 背景 (2)副本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76375" y="1054100"/>
            <a:ext cx="417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00FF"/>
                </a:solidFill>
              </a:rPr>
              <a:t>Listen,read and guess: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45025" y="2493963"/>
            <a:ext cx="16557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FF"/>
                </a:solidFill>
              </a:rPr>
              <a:t>It ha</a:t>
            </a:r>
            <a:r>
              <a:rPr lang="zh-CN" altLang="en-US" sz="2800">
                <a:solidFill>
                  <a:srgbClr val="FF0000"/>
                </a:solidFill>
              </a:rPr>
              <a:t>s</a:t>
            </a:r>
            <a:r>
              <a:rPr lang="zh-CN" altLang="en-US" sz="2800">
                <a:solidFill>
                  <a:srgbClr val="0000FF"/>
                </a:solidFill>
              </a:rPr>
              <a:t> got</a:t>
            </a:r>
            <a:r>
              <a:rPr lang="zh-CN" altLang="en-US" sz="2800"/>
              <a:t> </a:t>
            </a:r>
          </a:p>
          <a:p>
            <a:pPr eaLnBrk="1" hangingPunct="1"/>
            <a:r>
              <a:rPr lang="zh-CN" altLang="en-US" sz="2800">
                <a:solidFill>
                  <a:srgbClr val="0000FF"/>
                </a:solidFill>
              </a:rPr>
              <a:t>It eat</a:t>
            </a:r>
            <a:r>
              <a:rPr lang="zh-CN" altLang="en-US" sz="2800">
                <a:solidFill>
                  <a:srgbClr val="FF0000"/>
                </a:solidFill>
              </a:rPr>
              <a:t>s</a:t>
            </a:r>
            <a:r>
              <a:rPr lang="zh-CN" altLang="en-US" sz="2800">
                <a:solidFill>
                  <a:srgbClr val="0000FF"/>
                </a:solidFill>
              </a:rPr>
              <a:t>  </a:t>
            </a:r>
          </a:p>
          <a:p>
            <a:pPr eaLnBrk="1" hangingPunct="1"/>
            <a:endParaRPr lang="zh-CN" altLang="en-US" sz="280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800">
                <a:solidFill>
                  <a:srgbClr val="0000FF"/>
                </a:solidFill>
              </a:rPr>
              <a:t>It live</a:t>
            </a:r>
            <a:r>
              <a:rPr lang="zh-CN" altLang="en-US" sz="2800">
                <a:solidFill>
                  <a:srgbClr val="FF0000"/>
                </a:solidFill>
              </a:rPr>
              <a:t>s</a:t>
            </a:r>
            <a:r>
              <a:rPr lang="zh-CN" altLang="en-US" sz="2800"/>
              <a:t> </a:t>
            </a:r>
          </a:p>
          <a:p>
            <a:pPr eaLnBrk="1" hangingPunct="1"/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836738" y="5413375"/>
            <a:ext cx="936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0000FF"/>
                </a:solidFill>
              </a:rPr>
              <a:t>li</a:t>
            </a:r>
            <a:r>
              <a:rPr lang="zh-CN" altLang="en-US" sz="3200"/>
              <a:t>on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60925" y="2492375"/>
            <a:ext cx="41052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              </a:t>
            </a:r>
            <a:r>
              <a:rPr lang="zh-CN" altLang="en-US" sz="2800" i="1" u="sng" dirty="0">
                <a:solidFill>
                  <a:srgbClr val="663300"/>
                </a:solidFill>
              </a:rPr>
              <a:t>four legs</a:t>
            </a:r>
            <a:r>
              <a:rPr lang="zh-CN" altLang="en-US" sz="2800" i="1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         </a:t>
            </a:r>
            <a:r>
              <a:rPr lang="zh-CN" altLang="en-US" sz="2800" i="1" u="sng" dirty="0">
                <a:solidFill>
                  <a:srgbClr val="663300"/>
                </a:solidFill>
              </a:rPr>
              <a:t>other animals </a:t>
            </a:r>
            <a:r>
              <a:rPr lang="zh-CN" altLang="en-US" sz="28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         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         </a:t>
            </a:r>
            <a:r>
              <a:rPr lang="zh-CN" altLang="en-US" sz="2800" i="1" u="sng" dirty="0">
                <a:solidFill>
                  <a:srgbClr val="663300"/>
                </a:solidFill>
              </a:rPr>
              <a:t>in Africa and Asia</a:t>
            </a:r>
            <a:r>
              <a:rPr lang="zh-CN" altLang="en-US" sz="28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7415" name="unit5 1 狮子.mp3" descr="unit5 1 狮子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动物图 (3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2413" y="1989138"/>
            <a:ext cx="42243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630738" y="3327400"/>
            <a:ext cx="40465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It is </a:t>
            </a:r>
            <a:r>
              <a:rPr lang="zh-CN" altLang="en-US" sz="2800" dirty="0">
                <a:solidFill>
                  <a:srgbClr val="0000FF"/>
                </a:solidFill>
              </a:rPr>
              <a:t>small</a:t>
            </a:r>
            <a:r>
              <a:rPr lang="zh-CN" altLang="en-US" sz="2800" dirty="0">
                <a:solidFill>
                  <a:srgbClr val="FF0000"/>
                </a:solidFill>
              </a:rPr>
              <a:t>er</a:t>
            </a:r>
            <a:r>
              <a:rPr lang="zh-CN" altLang="en-US" sz="2800" dirty="0">
                <a:solidFill>
                  <a:srgbClr val="0000FF"/>
                </a:solidFill>
              </a:rPr>
              <a:t> than</a:t>
            </a:r>
            <a:r>
              <a:rPr lang="zh-CN" altLang="en-US" sz="2800" dirty="0"/>
              <a:t> </a:t>
            </a:r>
            <a:r>
              <a:rPr lang="zh-CN" altLang="en-US" sz="2800" u="sng" dirty="0"/>
              <a:t>a tiger</a:t>
            </a:r>
            <a:r>
              <a:rPr lang="zh-CN" alt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48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</p:childTnLst>
        </p:cTn>
      </p:par>
    </p:tnLst>
    <p:bldLst>
      <p:bldP spid="17413" grpId="0" bldLvl="0" autoUpdateAnimBg="0"/>
      <p:bldP spid="17417" grpId="0" bldLvl="0" autoUpdateAnimBg="0"/>
      <p:bldP spid="17417" grpId="1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 背景 (2)副本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132138" y="571500"/>
            <a:ext cx="4176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sm</a:t>
            </a:r>
            <a:r>
              <a:rPr lang="zh-CN" altLang="en-US" sz="2800">
                <a:solidFill>
                  <a:srgbClr val="0000FF"/>
                </a:solidFill>
              </a:rPr>
              <a:t>all </a:t>
            </a:r>
            <a:r>
              <a:rPr lang="zh-CN" altLang="en-US" sz="2400">
                <a:solidFill>
                  <a:srgbClr val="0000FF"/>
                </a:solidFill>
              </a:rPr>
              <a:t>小的</a:t>
            </a:r>
            <a:r>
              <a:rPr lang="zh-CN" altLang="en-US" sz="2400"/>
              <a:t>——</a:t>
            </a:r>
            <a:r>
              <a:rPr lang="zh-CN" altLang="en-US" sz="2000"/>
              <a:t>sm</a:t>
            </a:r>
            <a:r>
              <a:rPr lang="zh-CN" altLang="en-US" sz="2000">
                <a:solidFill>
                  <a:srgbClr val="0000FF"/>
                </a:solidFill>
              </a:rPr>
              <a:t>all</a:t>
            </a:r>
            <a:r>
              <a:rPr lang="zh-CN" altLang="en-US" sz="2000">
                <a:solidFill>
                  <a:srgbClr val="FF0000"/>
                </a:solidFill>
              </a:rPr>
              <a:t>er较小的</a:t>
            </a:r>
          </a:p>
        </p:txBody>
      </p:sp>
      <p:pic>
        <p:nvPicPr>
          <p:cNvPr id="18436" name="Picture 4" descr="smal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270000"/>
            <a:ext cx="5991225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68538" y="5373688"/>
            <a:ext cx="51831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u="sng"/>
              <a:t>The lion</a:t>
            </a:r>
            <a:r>
              <a:rPr lang="zh-CN" altLang="en-US" sz="2800"/>
              <a:t> </a:t>
            </a:r>
            <a:r>
              <a:rPr lang="zh-CN" altLang="en-US" sz="2800">
                <a:solidFill>
                  <a:srgbClr val="0000FF"/>
                </a:solidFill>
              </a:rPr>
              <a:t>is</a:t>
            </a:r>
            <a:r>
              <a:rPr lang="zh-CN" altLang="en-US" sz="2800"/>
              <a:t> </a:t>
            </a:r>
            <a:r>
              <a:rPr lang="zh-CN" altLang="en-US" sz="2800">
                <a:solidFill>
                  <a:srgbClr val="0000FF"/>
                </a:solidFill>
              </a:rPr>
              <a:t>small</a:t>
            </a:r>
            <a:r>
              <a:rPr lang="zh-CN" altLang="en-US" sz="2800">
                <a:solidFill>
                  <a:srgbClr val="FF0000"/>
                </a:solidFill>
              </a:rPr>
              <a:t>er</a:t>
            </a:r>
            <a:r>
              <a:rPr lang="zh-CN" altLang="en-US" sz="2800">
                <a:solidFill>
                  <a:srgbClr val="0000FF"/>
                </a:solidFill>
              </a:rPr>
              <a:t> than</a:t>
            </a:r>
            <a:r>
              <a:rPr lang="zh-CN" altLang="en-US" sz="2800"/>
              <a:t> </a:t>
            </a:r>
            <a:r>
              <a:rPr lang="zh-CN" altLang="en-US" sz="2800" u="sng"/>
              <a:t>a tiger</a:t>
            </a:r>
            <a:r>
              <a:rPr lang="zh-CN" altLang="en-US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utoUpdateAnimBg="0"/>
      <p:bldP spid="18437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 背景 (2)副本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u=393723064,3098849940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860800"/>
            <a:ext cx="29527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5013325"/>
            <a:ext cx="460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u="sng">
                <a:solidFill>
                  <a:srgbClr val="663300"/>
                </a:solidFill>
              </a:rPr>
              <a:t>The cat</a:t>
            </a:r>
            <a:r>
              <a:rPr lang="zh-CN" altLang="en-US" sz="2400"/>
              <a:t> </a:t>
            </a:r>
            <a:r>
              <a:rPr lang="zh-CN" altLang="en-US" sz="2400">
                <a:solidFill>
                  <a:srgbClr val="0000FF"/>
                </a:solidFill>
              </a:rPr>
              <a:t>is small</a:t>
            </a:r>
            <a:endParaRPr lang="zh-CN" altLang="en-US" sz="2400"/>
          </a:p>
        </p:txBody>
      </p:sp>
      <p:pic>
        <p:nvPicPr>
          <p:cNvPr id="19461" name="Picture 5" descr="smaller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341438"/>
            <a:ext cx="29527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smaller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701800"/>
            <a:ext cx="47529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8313" y="981075"/>
            <a:ext cx="444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small</a:t>
            </a:r>
            <a:r>
              <a:rPr lang="zh-CN" altLang="en-US" sz="3200">
                <a:solidFill>
                  <a:srgbClr val="FF0000"/>
                </a:solidFill>
              </a:rPr>
              <a:t>er</a:t>
            </a:r>
            <a:r>
              <a:rPr lang="zh-CN" altLang="en-US" sz="3200"/>
              <a:t> than...     小于...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484438" y="5013325"/>
            <a:ext cx="23177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</a:rPr>
              <a:t>er</a:t>
            </a:r>
            <a:r>
              <a:rPr lang="zh-CN" altLang="en-US" sz="2400">
                <a:solidFill>
                  <a:srgbClr val="0000FF"/>
                </a:solidFill>
              </a:rPr>
              <a:t> than </a:t>
            </a:r>
            <a:r>
              <a:rPr lang="zh-CN" altLang="en-US" sz="2400" u="sng">
                <a:solidFill>
                  <a:srgbClr val="663300"/>
                </a:solidFill>
              </a:rPr>
              <a:t>the dog</a:t>
            </a:r>
            <a:r>
              <a:rPr lang="zh-CN" altLang="en-US" sz="2400"/>
              <a:t>.</a:t>
            </a:r>
          </a:p>
          <a:p>
            <a:pPr eaLnBrk="1" hangingPunct="1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utoUpdateAnimBg="0"/>
      <p:bldP spid="19463" grpId="0" bldLvl="0" autoUpdateAnimBg="0"/>
      <p:bldP spid="19464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 背景 (2)副本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76375" y="1054100"/>
            <a:ext cx="417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00FF"/>
                </a:solidFill>
              </a:rPr>
              <a:t>Listen,read and guess: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45025" y="2493963"/>
            <a:ext cx="27368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FF"/>
                </a:solidFill>
              </a:rPr>
              <a:t>It ha</a:t>
            </a:r>
            <a:r>
              <a:rPr lang="zh-CN" altLang="en-US" sz="2800">
                <a:solidFill>
                  <a:srgbClr val="FF0000"/>
                </a:solidFill>
              </a:rPr>
              <a:t>s</a:t>
            </a:r>
            <a:r>
              <a:rPr lang="zh-CN" altLang="en-US" sz="2800">
                <a:solidFill>
                  <a:srgbClr val="0000FF"/>
                </a:solidFill>
              </a:rPr>
              <a:t> got</a:t>
            </a:r>
            <a:r>
              <a:rPr lang="zh-CN" altLang="en-US" sz="2800"/>
              <a:t> </a:t>
            </a:r>
          </a:p>
          <a:p>
            <a:pPr eaLnBrk="1" hangingPunct="1"/>
            <a:r>
              <a:rPr lang="zh-CN" altLang="en-US" sz="2800">
                <a:solidFill>
                  <a:srgbClr val="0000FF"/>
                </a:solidFill>
              </a:rPr>
              <a:t>It eat</a:t>
            </a:r>
            <a:r>
              <a:rPr lang="zh-CN" altLang="en-US" sz="2800">
                <a:solidFill>
                  <a:srgbClr val="FF0000"/>
                </a:solidFill>
              </a:rPr>
              <a:t>s</a:t>
            </a:r>
            <a:r>
              <a:rPr lang="zh-CN" altLang="en-US" sz="2800">
                <a:solidFill>
                  <a:srgbClr val="0000FF"/>
                </a:solidFill>
              </a:rPr>
              <a:t> </a:t>
            </a:r>
          </a:p>
          <a:p>
            <a:pPr eaLnBrk="1" hangingPunct="1"/>
            <a:r>
              <a:rPr lang="zh-CN" altLang="en-US" sz="2800">
                <a:solidFill>
                  <a:srgbClr val="0000FF"/>
                </a:solidFill>
              </a:rPr>
              <a:t>It's small</a:t>
            </a:r>
            <a:r>
              <a:rPr lang="zh-CN" altLang="en-US" sz="2800">
                <a:solidFill>
                  <a:srgbClr val="FF0000"/>
                </a:solidFill>
              </a:rPr>
              <a:t>er</a:t>
            </a:r>
            <a:r>
              <a:rPr lang="zh-CN" altLang="en-US" sz="2800">
                <a:solidFill>
                  <a:srgbClr val="0000FF"/>
                </a:solidFill>
              </a:rPr>
              <a:t> than </a:t>
            </a:r>
            <a:r>
              <a:rPr lang="zh-CN" altLang="en-US" sz="2800"/>
              <a:t> </a:t>
            </a:r>
          </a:p>
          <a:p>
            <a:pPr eaLnBrk="1" hangingPunct="1"/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00213" y="5340350"/>
            <a:ext cx="1358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</a:rPr>
              <a:t>ra</a:t>
            </a:r>
            <a:r>
              <a:rPr lang="zh-CN" altLang="en-US" sz="3200">
                <a:solidFill>
                  <a:srgbClr val="0000FF"/>
                </a:solidFill>
              </a:rPr>
              <a:t>bbi</a:t>
            </a:r>
            <a:r>
              <a:rPr lang="zh-CN" altLang="en-US" sz="3200">
                <a:solidFill>
                  <a:srgbClr val="663300"/>
                </a:solidFill>
              </a:rPr>
              <a:t>t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003800" y="2492375"/>
            <a:ext cx="3816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             </a:t>
            </a:r>
            <a:r>
              <a:rPr lang="zh-CN" altLang="en-US" sz="2800" i="1" u="sng" dirty="0">
                <a:solidFill>
                  <a:srgbClr val="663300"/>
                </a:solidFill>
              </a:rPr>
              <a:t>four legs</a:t>
            </a:r>
            <a:r>
              <a:rPr lang="zh-CN" altLang="en-US" sz="2800" i="1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        </a:t>
            </a:r>
            <a:r>
              <a:rPr lang="zh-CN" altLang="en-US" sz="2800" i="1" u="sng" dirty="0">
                <a:solidFill>
                  <a:srgbClr val="663300"/>
                </a:solidFill>
              </a:rPr>
              <a:t>grass</a:t>
            </a:r>
            <a:r>
              <a:rPr lang="zh-CN" altLang="en-US" sz="28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             </a:t>
            </a:r>
            <a:r>
              <a:rPr lang="zh-CN" altLang="en-US" sz="2800" dirty="0"/>
              <a:t>          </a:t>
            </a:r>
            <a:r>
              <a:rPr lang="zh-CN" altLang="en-US" sz="2800" u="sng" dirty="0">
                <a:solidFill>
                  <a:srgbClr val="663300"/>
                </a:solidFill>
              </a:rPr>
              <a:t>a sheep</a:t>
            </a:r>
            <a:r>
              <a:rPr lang="zh-CN" altLang="en-US" sz="28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0487" name="Picture 7" descr="动物图 (11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1989138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unit5 1 兔.mp3" descr="unit5 1 兔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613275" y="3778250"/>
            <a:ext cx="3343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Fox</a:t>
            </a:r>
            <a:r>
              <a:rPr lang="zh-CN" altLang="en-US" sz="2800">
                <a:solidFill>
                  <a:srgbClr val="996633"/>
                </a:solidFill>
              </a:rPr>
              <a:t>es</a:t>
            </a:r>
            <a:r>
              <a:rPr lang="zh-CN" altLang="en-US" sz="2800"/>
              <a:t> like to eat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037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</p:childTnLst>
        </p:cTn>
      </p:par>
    </p:tnLst>
    <p:bldLst>
      <p:bldP spid="20485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 背景 (2)副本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404938" y="2205038"/>
            <a:ext cx="633571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/>
              <a:t> (    )1.The tiger </a:t>
            </a:r>
            <a:r>
              <a:rPr lang="zh-CN" altLang="en-US" sz="2400" dirty="0">
                <a:solidFill>
                  <a:srgbClr val="0000FF"/>
                </a:solidFill>
              </a:rPr>
              <a:t>is small</a:t>
            </a:r>
            <a:r>
              <a:rPr lang="zh-CN" altLang="en-US" sz="2400" dirty="0">
                <a:solidFill>
                  <a:srgbClr val="FF0000"/>
                </a:solidFill>
              </a:rPr>
              <a:t>er</a:t>
            </a:r>
            <a:r>
              <a:rPr lang="zh-CN" altLang="en-US" sz="2400" dirty="0">
                <a:solidFill>
                  <a:srgbClr val="0000FF"/>
                </a:solidFill>
              </a:rPr>
              <a:t> than </a:t>
            </a:r>
            <a:r>
              <a:rPr lang="zh-CN" altLang="en-US" sz="2400" dirty="0"/>
              <a:t>a lion</a:t>
            </a:r>
            <a:r>
              <a:rPr lang="zh-CN" altLang="en-US" sz="24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zh-CN" altLang="en-US" sz="240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400" dirty="0"/>
              <a:t> (    )2.The rabbit </a:t>
            </a:r>
            <a:r>
              <a:rPr lang="zh-CN" altLang="en-US" sz="2400" dirty="0">
                <a:solidFill>
                  <a:srgbClr val="0000FF"/>
                </a:solidFill>
              </a:rPr>
              <a:t>is small</a:t>
            </a:r>
            <a:r>
              <a:rPr lang="zh-CN" altLang="en-US" sz="2400" dirty="0">
                <a:solidFill>
                  <a:srgbClr val="FF0000"/>
                </a:solidFill>
              </a:rPr>
              <a:t>er</a:t>
            </a:r>
            <a:r>
              <a:rPr lang="zh-CN" altLang="en-US" sz="2400" dirty="0">
                <a:solidFill>
                  <a:srgbClr val="0000FF"/>
                </a:solidFill>
              </a:rPr>
              <a:t> than </a:t>
            </a:r>
            <a:r>
              <a:rPr lang="zh-CN" altLang="en-US" sz="2400" dirty="0"/>
              <a:t>a cow</a:t>
            </a:r>
            <a:r>
              <a:rPr lang="zh-CN" altLang="en-US" sz="24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zh-CN" altLang="en-US" sz="240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400" dirty="0"/>
              <a:t> (    )3.The panda </a:t>
            </a:r>
            <a:r>
              <a:rPr lang="zh-CN" altLang="en-US" sz="2400" dirty="0">
                <a:solidFill>
                  <a:srgbClr val="0000FF"/>
                </a:solidFill>
              </a:rPr>
              <a:t>is small</a:t>
            </a:r>
            <a:r>
              <a:rPr lang="zh-CN" altLang="en-US" sz="2400" dirty="0">
                <a:solidFill>
                  <a:srgbClr val="FF0000"/>
                </a:solidFill>
              </a:rPr>
              <a:t>er</a:t>
            </a:r>
            <a:r>
              <a:rPr lang="zh-CN" altLang="en-US" sz="2400" dirty="0">
                <a:solidFill>
                  <a:srgbClr val="0000FF"/>
                </a:solidFill>
              </a:rPr>
              <a:t> than </a:t>
            </a:r>
            <a:r>
              <a:rPr lang="zh-CN" altLang="en-US" sz="2400" dirty="0"/>
              <a:t>a polar bear</a:t>
            </a:r>
            <a:r>
              <a:rPr lang="zh-CN" altLang="en-US" sz="24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zh-CN" altLang="en-US" sz="2400" dirty="0"/>
          </a:p>
          <a:p>
            <a:pPr eaLnBrk="1" hangingPunct="1"/>
            <a:endParaRPr lang="zh-CN" altLang="en-US" sz="2400" dirty="0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400175" y="1268413"/>
            <a:ext cx="1670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00FF"/>
                </a:solidFill>
              </a:rPr>
              <a:t>T or F：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692275" y="2203450"/>
            <a:ext cx="368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</a:rPr>
              <a:t>F</a:t>
            </a:r>
          </a:p>
          <a:p>
            <a:pPr eaLnBrk="1" hangingPunct="1"/>
            <a:endParaRPr lang="zh-CN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400">
                <a:solidFill>
                  <a:srgbClr val="FF0000"/>
                </a:solidFill>
              </a:rPr>
              <a:t>T</a:t>
            </a:r>
          </a:p>
          <a:p>
            <a:pPr eaLnBrk="1" hangingPunct="1"/>
            <a:endParaRPr lang="zh-CN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400">
                <a:solidFill>
                  <a:srgbClr val="FF0000"/>
                </a:solidFill>
              </a:rPr>
              <a:t>T</a:t>
            </a:r>
          </a:p>
          <a:p>
            <a:pPr eaLnBrk="1" hangingPunct="1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 背景 (2)副本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700338" y="2205038"/>
            <a:ext cx="497363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/>
              <a:t>1.</a:t>
            </a:r>
            <a:r>
              <a:rPr lang="zh-CN" altLang="en-US" sz="2400" dirty="0">
                <a:solidFill>
                  <a:srgbClr val="0000FF"/>
                </a:solidFill>
              </a:rPr>
              <a:t>Is it small</a:t>
            </a:r>
            <a:r>
              <a:rPr lang="zh-CN" altLang="en-US" sz="2400" dirty="0">
                <a:solidFill>
                  <a:srgbClr val="FF0000"/>
                </a:solidFill>
              </a:rPr>
              <a:t>er</a:t>
            </a:r>
            <a:r>
              <a:rPr lang="zh-CN" altLang="en-US" sz="2400" dirty="0">
                <a:solidFill>
                  <a:srgbClr val="0000FF"/>
                </a:solidFill>
              </a:rPr>
              <a:t> than </a:t>
            </a:r>
            <a:r>
              <a:rPr lang="zh-CN" altLang="en-US" sz="2400" dirty="0"/>
              <a:t>a lion</a:t>
            </a:r>
            <a:r>
              <a:rPr lang="zh-CN" altLang="en-US" sz="2400" dirty="0">
                <a:solidFill>
                  <a:srgbClr val="0000FF"/>
                </a:solidFill>
              </a:rPr>
              <a:t>?       </a:t>
            </a:r>
            <a:r>
              <a:rPr lang="zh-CN" altLang="en-US" sz="2400" dirty="0"/>
              <a:t>(      )</a:t>
            </a:r>
          </a:p>
          <a:p>
            <a:pPr eaLnBrk="1" hangingPunct="1"/>
            <a:endParaRPr lang="zh-CN" altLang="en-US" sz="2400" dirty="0">
              <a:solidFill>
                <a:srgbClr val="0000FF"/>
              </a:solidFill>
            </a:endParaRPr>
          </a:p>
          <a:p>
            <a:pPr eaLnBrk="1" hangingPunct="1"/>
            <a:endParaRPr lang="zh-CN" altLang="en-US" sz="240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400" dirty="0"/>
              <a:t>2.</a:t>
            </a:r>
            <a:r>
              <a:rPr lang="zh-CN" altLang="en-US" sz="2400" dirty="0">
                <a:solidFill>
                  <a:srgbClr val="0000FF"/>
                </a:solidFill>
              </a:rPr>
              <a:t>Is it small</a:t>
            </a:r>
            <a:r>
              <a:rPr lang="zh-CN" altLang="en-US" sz="2400" dirty="0">
                <a:solidFill>
                  <a:srgbClr val="FF0000"/>
                </a:solidFill>
              </a:rPr>
              <a:t>er</a:t>
            </a:r>
            <a:r>
              <a:rPr lang="zh-CN" altLang="en-US" sz="2400" dirty="0">
                <a:solidFill>
                  <a:srgbClr val="0000FF"/>
                </a:solidFill>
              </a:rPr>
              <a:t> than </a:t>
            </a:r>
            <a:r>
              <a:rPr lang="zh-CN" altLang="en-US" sz="2400" dirty="0"/>
              <a:t>a cow</a:t>
            </a:r>
            <a:r>
              <a:rPr lang="zh-CN" altLang="en-US" sz="2400" dirty="0">
                <a:solidFill>
                  <a:srgbClr val="0000FF"/>
                </a:solidFill>
              </a:rPr>
              <a:t>?      </a:t>
            </a:r>
            <a:r>
              <a:rPr lang="zh-CN" altLang="en-US" sz="2400" dirty="0"/>
              <a:t>(      )</a:t>
            </a:r>
          </a:p>
          <a:p>
            <a:pPr eaLnBrk="1" hangingPunct="1"/>
            <a:endParaRPr lang="zh-CN" altLang="en-US" sz="2400" dirty="0">
              <a:solidFill>
                <a:srgbClr val="0000FF"/>
              </a:solidFill>
            </a:endParaRPr>
          </a:p>
          <a:p>
            <a:pPr eaLnBrk="1" hangingPunct="1"/>
            <a:endParaRPr lang="zh-CN" altLang="en-US" sz="240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400" dirty="0"/>
              <a:t>3.</a:t>
            </a:r>
            <a:r>
              <a:rPr lang="zh-CN" altLang="en-US" sz="2400" dirty="0">
                <a:solidFill>
                  <a:srgbClr val="0000FF"/>
                </a:solidFill>
              </a:rPr>
              <a:t>Is it small</a:t>
            </a:r>
            <a:r>
              <a:rPr lang="zh-CN" altLang="en-US" sz="2400" dirty="0">
                <a:solidFill>
                  <a:srgbClr val="FF0000"/>
                </a:solidFill>
              </a:rPr>
              <a:t>er</a:t>
            </a:r>
            <a:r>
              <a:rPr lang="zh-CN" altLang="en-US" sz="2400" dirty="0">
                <a:solidFill>
                  <a:srgbClr val="0000FF"/>
                </a:solidFill>
              </a:rPr>
              <a:t> than </a:t>
            </a:r>
            <a:r>
              <a:rPr lang="zh-CN" altLang="en-US" sz="2400" dirty="0"/>
              <a:t>a  panda</a:t>
            </a:r>
            <a:r>
              <a:rPr lang="zh-CN" altLang="en-US" sz="2400" dirty="0">
                <a:solidFill>
                  <a:srgbClr val="0000FF"/>
                </a:solidFill>
              </a:rPr>
              <a:t>?  </a:t>
            </a:r>
            <a:r>
              <a:rPr lang="zh-CN" altLang="en-US" sz="2400" dirty="0"/>
              <a:t>(      )</a:t>
            </a:r>
          </a:p>
          <a:p>
            <a:pPr eaLnBrk="1" hangingPunct="1"/>
            <a:endParaRPr lang="zh-CN" altLang="en-US" sz="2400" dirty="0">
              <a:solidFill>
                <a:srgbClr val="0000FF"/>
              </a:solidFill>
            </a:endParaRPr>
          </a:p>
          <a:p>
            <a:pPr eaLnBrk="1" hangingPunct="1"/>
            <a:endParaRPr lang="zh-CN" altLang="en-US" sz="2400" dirty="0"/>
          </a:p>
          <a:p>
            <a:pPr eaLnBrk="1" hangingPunct="1"/>
            <a:endParaRPr lang="zh-CN" altLang="en-US" sz="2400" dirty="0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1257300" y="981075"/>
            <a:ext cx="2393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00FF"/>
                </a:solidFill>
              </a:rPr>
              <a:t>Yes or No：</a:t>
            </a:r>
            <a:endParaRPr lang="zh-CN" altLang="en-US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6808788" y="1127125"/>
            <a:ext cx="8588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FF0000"/>
              </a:solidFill>
            </a:endParaRPr>
          </a:p>
          <a:p>
            <a:pPr eaLnBrk="1" hangingPunct="1"/>
            <a:endParaRPr lang="zh-CN" altLang="en-US" sz="2400">
              <a:solidFill>
                <a:srgbClr val="FF0000"/>
              </a:solidFill>
            </a:endParaRPr>
          </a:p>
          <a:p>
            <a:pPr eaLnBrk="1" hangingPunct="1"/>
            <a:endParaRPr lang="zh-CN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400">
                <a:solidFill>
                  <a:srgbClr val="FF0000"/>
                </a:solidFill>
              </a:rPr>
              <a:t>Yes</a:t>
            </a:r>
          </a:p>
          <a:p>
            <a:pPr eaLnBrk="1" hangingPunct="1"/>
            <a:endParaRPr lang="zh-CN" altLang="en-US" sz="2400">
              <a:solidFill>
                <a:srgbClr val="FF0000"/>
              </a:solidFill>
            </a:endParaRPr>
          </a:p>
          <a:p>
            <a:pPr eaLnBrk="1" hangingPunct="1"/>
            <a:endParaRPr lang="zh-CN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400">
                <a:solidFill>
                  <a:srgbClr val="FF0000"/>
                </a:solidFill>
              </a:rPr>
              <a:t> No</a:t>
            </a:r>
          </a:p>
          <a:p>
            <a:pPr eaLnBrk="1" hangingPunct="1"/>
            <a:endParaRPr lang="zh-CN" altLang="en-US" sz="2400">
              <a:solidFill>
                <a:srgbClr val="FF0000"/>
              </a:solidFill>
            </a:endParaRPr>
          </a:p>
          <a:p>
            <a:pPr eaLnBrk="1" hangingPunct="1"/>
            <a:endParaRPr lang="zh-CN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400">
                <a:solidFill>
                  <a:srgbClr val="FF0000"/>
                </a:solidFill>
              </a:rPr>
              <a:t> No</a:t>
            </a:r>
          </a:p>
          <a:p>
            <a:pPr eaLnBrk="1" hangingPunct="1"/>
            <a:endParaRPr lang="zh-CN" altLang="en-US" sz="2400"/>
          </a:p>
        </p:txBody>
      </p:sp>
      <p:pic>
        <p:nvPicPr>
          <p:cNvPr id="22534" name="Picture 6" descr="动物图 (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650" y="1917700"/>
            <a:ext cx="13684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动物图 象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63650" y="3070225"/>
            <a:ext cx="13652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动物图 北极熊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63650" y="4221163"/>
            <a:ext cx="13620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 背景 (2)副本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98525" y="2854325"/>
            <a:ext cx="3530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Does it live</a:t>
            </a:r>
            <a:r>
              <a:rPr lang="zh-CN" altLang="en-US" sz="2800" dirty="0">
                <a:solidFill>
                  <a:srgbClr val="FF3399"/>
                </a:solidFill>
              </a:rPr>
              <a:t> </a:t>
            </a:r>
            <a:r>
              <a:rPr lang="zh-CN" altLang="en-US" sz="2800" i="1" u="sng" dirty="0">
                <a:solidFill>
                  <a:srgbClr val="663300"/>
                </a:solidFill>
              </a:rPr>
              <a:t>i</a:t>
            </a:r>
            <a:r>
              <a:rPr lang="zh-CN" altLang="en-US" sz="2400" i="1" u="sng" dirty="0">
                <a:solidFill>
                  <a:srgbClr val="663300"/>
                </a:solidFill>
              </a:rPr>
              <a:t>n Africa</a:t>
            </a:r>
            <a:r>
              <a:rPr lang="zh-CN" altLang="en-US" sz="2400" dirty="0">
                <a:solidFill>
                  <a:srgbClr val="663300"/>
                </a:solidFill>
              </a:rPr>
              <a:t>?</a:t>
            </a:r>
          </a:p>
          <a:p>
            <a:pPr eaLnBrk="1" hangingPunct="1"/>
            <a:r>
              <a:rPr lang="zh-CN" altLang="en-US" sz="2400" dirty="0">
                <a:solidFill>
                  <a:srgbClr val="0000FF"/>
                </a:solidFill>
              </a:rPr>
              <a:t>No,no,no.</a:t>
            </a:r>
          </a:p>
          <a:p>
            <a:pPr eaLnBrk="1" hangingPunct="1"/>
            <a:endParaRPr lang="zh-CN" altLang="en-US" sz="2400" dirty="0">
              <a:solidFill>
                <a:srgbClr val="3333FF"/>
              </a:solidFill>
            </a:endParaRPr>
          </a:p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Does it live</a:t>
            </a:r>
            <a:r>
              <a:rPr lang="zh-CN" altLang="en-US" sz="2800" dirty="0">
                <a:solidFill>
                  <a:srgbClr val="FF3399"/>
                </a:solidFill>
              </a:rPr>
              <a:t> </a:t>
            </a:r>
            <a:r>
              <a:rPr lang="zh-CN" altLang="en-US" sz="2400" i="1" u="sng" dirty="0">
                <a:solidFill>
                  <a:srgbClr val="663300"/>
                </a:solidFill>
              </a:rPr>
              <a:t>on a farm</a:t>
            </a:r>
            <a:r>
              <a:rPr lang="zh-CN" altLang="en-US" sz="2800" dirty="0">
                <a:solidFill>
                  <a:srgbClr val="663300"/>
                </a:solidFill>
              </a:rPr>
              <a:t>?</a:t>
            </a:r>
          </a:p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Has it got</a:t>
            </a:r>
            <a:r>
              <a:rPr lang="zh-CN" altLang="en-US" sz="2800" i="1" dirty="0">
                <a:solidFill>
                  <a:srgbClr val="FF3399"/>
                </a:solidFill>
              </a:rPr>
              <a:t> </a:t>
            </a:r>
            <a:r>
              <a:rPr lang="zh-CN" altLang="en-US" sz="2400" i="1" u="sng" dirty="0">
                <a:solidFill>
                  <a:srgbClr val="663300"/>
                </a:solidFill>
              </a:rPr>
              <a:t>two legs</a:t>
            </a:r>
            <a:r>
              <a:rPr lang="zh-CN" altLang="en-US" sz="2800" dirty="0">
                <a:solidFill>
                  <a:srgbClr val="663300"/>
                </a:solidFill>
              </a:rPr>
              <a:t>?</a:t>
            </a:r>
          </a:p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Can it</a:t>
            </a:r>
            <a:r>
              <a:rPr lang="zh-CN" altLang="en-US" sz="2800" dirty="0">
                <a:solidFill>
                  <a:srgbClr val="FF3399"/>
                </a:solidFill>
              </a:rPr>
              <a:t> </a:t>
            </a:r>
            <a:r>
              <a:rPr lang="zh-CN" altLang="en-US" sz="2400" i="1" u="sng" dirty="0">
                <a:solidFill>
                  <a:srgbClr val="663300"/>
                </a:solidFill>
              </a:rPr>
              <a:t>sing</a:t>
            </a:r>
            <a:r>
              <a:rPr lang="zh-CN" altLang="en-US" sz="2800" dirty="0">
                <a:solidFill>
                  <a:srgbClr val="663300"/>
                </a:solidFill>
              </a:rPr>
              <a:t>?</a:t>
            </a:r>
          </a:p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Can it</a:t>
            </a:r>
            <a:r>
              <a:rPr lang="zh-CN" altLang="en-US" sz="2800" dirty="0">
                <a:solidFill>
                  <a:srgbClr val="FF3399"/>
                </a:solidFill>
              </a:rPr>
              <a:t> </a:t>
            </a:r>
            <a:r>
              <a:rPr lang="zh-CN" altLang="en-US" sz="2400" u="sng" dirty="0">
                <a:solidFill>
                  <a:srgbClr val="663300"/>
                </a:solidFill>
              </a:rPr>
              <a:t>fly</a:t>
            </a:r>
            <a:r>
              <a:rPr lang="zh-CN" altLang="en-US" sz="2800" dirty="0">
                <a:solidFill>
                  <a:srgbClr val="663300"/>
                </a:solidFill>
              </a:rPr>
              <a:t>?</a:t>
            </a:r>
          </a:p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Is it</a:t>
            </a:r>
            <a:r>
              <a:rPr lang="zh-CN" altLang="en-US" sz="2800" dirty="0">
                <a:solidFill>
                  <a:srgbClr val="FF3399"/>
                </a:solidFill>
              </a:rPr>
              <a:t> </a:t>
            </a:r>
            <a:r>
              <a:rPr lang="zh-CN" altLang="en-US" sz="2400" i="1" u="sng" dirty="0">
                <a:solidFill>
                  <a:srgbClr val="663300"/>
                </a:solidFill>
              </a:rPr>
              <a:t>brown and red</a:t>
            </a:r>
            <a:r>
              <a:rPr lang="zh-CN" altLang="en-US" sz="2800" dirty="0">
                <a:solidFill>
                  <a:srgbClr val="663300"/>
                </a:solidFill>
              </a:rPr>
              <a:t>?</a:t>
            </a:r>
          </a:p>
        </p:txBody>
      </p:sp>
      <p:pic>
        <p:nvPicPr>
          <p:cNvPr id="4100" name="Picture 4" descr="鳄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412875"/>
            <a:ext cx="208756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692275" y="765175"/>
            <a:ext cx="6119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chant:</a:t>
            </a:r>
            <a:r>
              <a:rPr lang="zh-CN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favourite animal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00563" y="2852738"/>
            <a:ext cx="2738437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00FF"/>
                </a:solidFill>
              </a:rPr>
              <a:t>I'm sorry,I'm sorry,</a:t>
            </a:r>
          </a:p>
          <a:p>
            <a:pPr eaLnBrk="1" hangingPunct="1"/>
            <a:r>
              <a:rPr lang="zh-CN" altLang="en-US" sz="2400" dirty="0">
                <a:solidFill>
                  <a:srgbClr val="0000FF"/>
                </a:solidFill>
              </a:rPr>
              <a:t>No,no,no.</a:t>
            </a:r>
          </a:p>
          <a:p>
            <a:pPr eaLnBrk="1" hangingPunct="1"/>
            <a:endParaRPr lang="zh-CN" altLang="en-US" sz="240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400" dirty="0">
                <a:solidFill>
                  <a:srgbClr val="0000FF"/>
                </a:solidFill>
              </a:rPr>
              <a:t>It's not a crocodile,</a:t>
            </a:r>
          </a:p>
          <a:p>
            <a:pPr eaLnBrk="1" hangingPunct="1"/>
            <a:r>
              <a:rPr lang="zh-CN" altLang="en-US" sz="2400" dirty="0">
                <a:solidFill>
                  <a:srgbClr val="0000FF"/>
                </a:solidFill>
              </a:rPr>
              <a:t>Not an elephant,</a:t>
            </a:r>
          </a:p>
          <a:p>
            <a:pPr eaLnBrk="1" hangingPunct="1"/>
            <a:r>
              <a:rPr lang="zh-CN" altLang="en-US" sz="2400" dirty="0">
                <a:solidFill>
                  <a:srgbClr val="0000FF"/>
                </a:solidFill>
              </a:rPr>
              <a:t>Not a cat,</a:t>
            </a:r>
          </a:p>
          <a:p>
            <a:pPr eaLnBrk="1" hangingPunct="1"/>
            <a:r>
              <a:rPr lang="zh-CN" altLang="en-US" sz="2400" dirty="0">
                <a:solidFill>
                  <a:srgbClr val="0000FF"/>
                </a:solidFill>
              </a:rPr>
              <a:t>Not a dog,</a:t>
            </a:r>
          </a:p>
          <a:p>
            <a:pPr eaLnBrk="1" hangingPunct="1"/>
            <a:r>
              <a:rPr lang="zh-CN" altLang="en-US" sz="2400" dirty="0">
                <a:solidFill>
                  <a:srgbClr val="0000FF"/>
                </a:solidFill>
              </a:rPr>
              <a:t>It's a crocofrog!</a:t>
            </a:r>
          </a:p>
          <a:p>
            <a:pPr eaLnBrk="1" hangingPunct="1"/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98525" y="1773238"/>
            <a:ext cx="54006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</a:rPr>
              <a:t>Guess my animal,my favorite animal,</a:t>
            </a:r>
          </a:p>
          <a:p>
            <a:r>
              <a:rPr lang="zh-CN" altLang="en-US" sz="2400" dirty="0">
                <a:solidFill>
                  <a:srgbClr val="0000FF"/>
                </a:solidFill>
              </a:rPr>
              <a:t>OK?Ready?Here we go!</a:t>
            </a:r>
          </a:p>
        </p:txBody>
      </p:sp>
      <p:pic>
        <p:nvPicPr>
          <p:cNvPr id="4104" name="Picture 8" descr="fro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1725" y="4941888"/>
            <a:ext cx="13239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 背景 (2)副本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图1副本A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27088" y="908050"/>
            <a:ext cx="7704137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图1副本2F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356100" y="5373688"/>
            <a:ext cx="12239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图1副本2A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140200" y="1916113"/>
            <a:ext cx="12239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图1副本2B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4859338" y="2997200"/>
            <a:ext cx="669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图1副本2C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3924300" y="3068638"/>
            <a:ext cx="8540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 descr="图1副本2D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572000" y="4005263"/>
            <a:ext cx="9366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 descr="图1副本2E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3851275" y="4437063"/>
            <a:ext cx="908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unit5 1 北极熊.mp3" descr="unit5 1 北极熊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unit5 1 象.mp3" descr="unit5 1 象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303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unit5 1 奶牛.mp3" descr="unit5 1 奶牛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630363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unit5 1 马.mp3" descr="unit5 1 马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2146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unit5 1 狮子.mp3" descr="unit5 1 狮子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59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unit5 1 兔.mp3" descr="unit5 1 兔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259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88194 -0.35166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4 0.010278 L 0.358333 0.020741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64 0.000093 L -0.460625 -0.240463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89 -0.003981 L 0.319028 -0.035463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85278 0.312500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93 L 0.341528 0.299259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037" fill="hold"/>
                                        <p:tgtEl>
                                          <p:spTgt spid="235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048" fill="hold"/>
                                        <p:tgtEl>
                                          <p:spTgt spid="23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044" fill="hold"/>
                                        <p:tgtEl>
                                          <p:spTgt spid="235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037" fill="hold"/>
                                        <p:tgtEl>
                                          <p:spTgt spid="235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048" fill="hold"/>
                                        <p:tgtEl>
                                          <p:spTgt spid="23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037" fill="hold"/>
                                        <p:tgtEl>
                                          <p:spTgt spid="23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 背景 (2)副本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9" descr="2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77838"/>
            <a:ext cx="72310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动物图 (6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3644900"/>
            <a:ext cx="33115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 背景 (2)副本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动物图 (8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3683000"/>
            <a:ext cx="179863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动物图 (6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683000"/>
            <a:ext cx="18065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动物图 (1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5124450"/>
            <a:ext cx="17986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动物图(0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3683000"/>
            <a:ext cx="18049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动物图 (9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5122863"/>
            <a:ext cx="180498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动物图 (3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60925" y="3683000"/>
            <a:ext cx="18034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541338" y="549275"/>
            <a:ext cx="3455987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3399"/>
                </a:solidFill>
              </a:rPr>
              <a:t>Has it got ............?</a:t>
            </a:r>
          </a:p>
          <a:p>
            <a:pPr eaLnBrk="1" hangingPunct="1"/>
            <a:endParaRPr lang="zh-CN" altLang="en-US" sz="2400" b="1">
              <a:solidFill>
                <a:srgbClr val="FF3399"/>
              </a:solidFill>
            </a:endParaRPr>
          </a:p>
          <a:p>
            <a:pPr eaLnBrk="1" hangingPunct="1"/>
            <a:r>
              <a:rPr lang="zh-CN" altLang="en-US" sz="2400" b="1">
                <a:solidFill>
                  <a:srgbClr val="0000FF"/>
                </a:solidFill>
              </a:rPr>
              <a:t>Does it eat ...........?</a:t>
            </a:r>
          </a:p>
          <a:p>
            <a:pPr eaLnBrk="1" hangingPunct="1"/>
            <a:endParaRPr lang="zh-CN" altLang="en-US" sz="2400" b="1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400" b="1">
                <a:solidFill>
                  <a:srgbClr val="663300"/>
                </a:solidFill>
              </a:rPr>
              <a:t>Does it live ...........?</a:t>
            </a:r>
          </a:p>
          <a:p>
            <a:pPr eaLnBrk="1" hangingPunct="1"/>
            <a:endParaRPr lang="zh-CN" altLang="en-US" sz="2400" b="1">
              <a:solidFill>
                <a:srgbClr val="663300"/>
              </a:solidFill>
            </a:endParaRPr>
          </a:p>
          <a:p>
            <a:pPr eaLnBrk="1" hangingPunct="1"/>
            <a:r>
              <a:rPr lang="zh-CN" altLang="en-US" sz="2400" b="1"/>
              <a:t>Is it smaller than a....?</a:t>
            </a:r>
          </a:p>
          <a:p>
            <a:pPr eaLnBrk="1" hangingPunct="1"/>
            <a:r>
              <a:rPr lang="zh-CN" altLang="en-US" sz="2400" b="1"/>
              <a:t>Is it a .........?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1619250" y="549275"/>
            <a:ext cx="7273925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="1">
              <a:solidFill>
                <a:srgbClr val="FF3399"/>
              </a:solidFill>
            </a:endParaRPr>
          </a:p>
          <a:p>
            <a:pPr eaLnBrk="1" hangingPunct="1"/>
            <a:r>
              <a:rPr lang="zh-CN" altLang="en-US" sz="2400" b="1">
                <a:solidFill>
                  <a:srgbClr val="FF3399"/>
                </a:solidFill>
              </a:rPr>
              <a:t>  </a:t>
            </a:r>
            <a:r>
              <a:rPr lang="zh-CN" altLang="en-US" sz="2400" b="1" i="1">
                <a:solidFill>
                  <a:srgbClr val="FF3399"/>
                </a:solidFill>
              </a:rPr>
              <a:t> four legs</a:t>
            </a:r>
          </a:p>
          <a:p>
            <a:pPr eaLnBrk="1" hangingPunct="1"/>
            <a:endParaRPr lang="zh-CN" altLang="en-US" sz="2400" b="1" i="1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400" b="1" i="1">
                <a:solidFill>
                  <a:srgbClr val="0000FF"/>
                </a:solidFill>
              </a:rPr>
              <a:t>      grass        other animals</a:t>
            </a:r>
          </a:p>
          <a:p>
            <a:pPr eaLnBrk="1" hangingPunct="1"/>
            <a:endParaRPr lang="zh-CN" altLang="en-US" sz="2400" b="1" i="1">
              <a:solidFill>
                <a:srgbClr val="663300"/>
              </a:solidFill>
            </a:endParaRPr>
          </a:p>
          <a:p>
            <a:pPr eaLnBrk="1" hangingPunct="1"/>
            <a:r>
              <a:rPr lang="zh-CN" altLang="en-US" sz="2000" b="1" i="1">
                <a:solidFill>
                  <a:srgbClr val="663300"/>
                </a:solidFill>
              </a:rPr>
              <a:t>      on the farm       in Africa and Asia        in the Arctic</a:t>
            </a:r>
          </a:p>
          <a:p>
            <a:pPr eaLnBrk="1" hangingPunct="1"/>
            <a:endParaRPr lang="zh-CN" altLang="en-US" sz="2400" b="1" i="1"/>
          </a:p>
          <a:p>
            <a:pPr eaLnBrk="1" hangingPunct="1"/>
            <a:r>
              <a:rPr lang="zh-CN" altLang="en-US" sz="2400" b="1"/>
              <a:t>                     </a:t>
            </a:r>
            <a:r>
              <a:rPr lang="zh-CN" altLang="en-US" sz="2400" b="1" i="1"/>
              <a:t>rabbit     cow    lion</a:t>
            </a:r>
          </a:p>
          <a:p>
            <a:pPr eaLnBrk="1" hangingPunct="1"/>
            <a:endParaRPr lang="zh-CN" altLang="en-US" sz="2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bldLvl="0" autoUpdateAnimBg="0"/>
      <p:bldP spid="25610" grpId="0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z 背景 (2)副本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120775" y="1123950"/>
            <a:ext cx="417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00FF"/>
                </a:solidFill>
              </a:rPr>
              <a:t>Fill in the blanks: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44575" y="2060575"/>
            <a:ext cx="64087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00FF"/>
                </a:solidFill>
              </a:rPr>
              <a:t>1.The</a:t>
            </a:r>
            <a:r>
              <a:rPr lang="zh-CN" altLang="en-US" sz="2400" dirty="0"/>
              <a:t> cow </a:t>
            </a:r>
            <a:r>
              <a:rPr lang="zh-CN" altLang="en-US" sz="2400" dirty="0">
                <a:solidFill>
                  <a:srgbClr val="0000FF"/>
                </a:solidFill>
              </a:rPr>
              <a:t>gives us ............. </a:t>
            </a:r>
            <a:r>
              <a:rPr lang="zh-CN" altLang="en-US" sz="2400" dirty="0"/>
              <a:t>.</a:t>
            </a:r>
          </a:p>
          <a:p>
            <a:pPr eaLnBrk="1" hangingPunct="1"/>
            <a:endParaRPr lang="zh-CN" altLang="en-US" sz="240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400" dirty="0">
                <a:solidFill>
                  <a:srgbClr val="0000FF"/>
                </a:solidFill>
              </a:rPr>
              <a:t>2.People can ride  the................  .</a:t>
            </a:r>
          </a:p>
          <a:p>
            <a:pPr eaLnBrk="1" hangingPunct="1"/>
            <a:endParaRPr lang="zh-CN" altLang="en-US" sz="240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400" dirty="0">
                <a:solidFill>
                  <a:srgbClr val="0000FF"/>
                </a:solidFill>
              </a:rPr>
              <a:t>3.The </a:t>
            </a:r>
            <a:r>
              <a:rPr lang="zh-CN" altLang="en-US" sz="2400" dirty="0"/>
              <a:t>polar bear</a:t>
            </a:r>
            <a:r>
              <a:rPr lang="zh-CN" altLang="en-US" sz="2400" dirty="0">
                <a:solidFill>
                  <a:srgbClr val="0000FF"/>
                </a:solidFill>
              </a:rPr>
              <a:t> lives in the ............ .</a:t>
            </a:r>
          </a:p>
          <a:p>
            <a:pPr eaLnBrk="1" hangingPunct="1"/>
            <a:endParaRPr lang="zh-CN" altLang="en-US" sz="240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400" dirty="0">
                <a:solidFill>
                  <a:srgbClr val="0000FF"/>
                </a:solidFill>
              </a:rPr>
              <a:t>4.The </a:t>
            </a:r>
            <a:r>
              <a:rPr lang="zh-CN" altLang="en-US" sz="2400" dirty="0"/>
              <a:t>elephant</a:t>
            </a:r>
            <a:r>
              <a:rPr lang="zh-CN" altLang="en-US" sz="2400" dirty="0">
                <a:solidFill>
                  <a:srgbClr val="0000FF"/>
                </a:solidFill>
              </a:rPr>
              <a:t> and the </a:t>
            </a:r>
            <a:r>
              <a:rPr lang="zh-CN" altLang="en-US" sz="2400" dirty="0"/>
              <a:t>lion</a:t>
            </a:r>
            <a:r>
              <a:rPr lang="zh-CN" altLang="en-US" sz="2400" dirty="0">
                <a:solidFill>
                  <a:srgbClr val="0000FF"/>
                </a:solidFill>
              </a:rPr>
              <a:t> live       in ................................  .</a:t>
            </a:r>
          </a:p>
          <a:p>
            <a:pPr eaLnBrk="1" hangingPunct="1"/>
            <a:endParaRPr lang="zh-CN" altLang="en-US" sz="240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400" dirty="0">
                <a:solidFill>
                  <a:srgbClr val="0000FF"/>
                </a:solidFill>
              </a:rPr>
              <a:t>5.The </a:t>
            </a:r>
            <a:r>
              <a:rPr lang="zh-CN" altLang="en-US" sz="2400" dirty="0"/>
              <a:t>rabbit</a:t>
            </a:r>
            <a:r>
              <a:rPr lang="zh-CN" altLang="en-US" sz="2400" dirty="0">
                <a:solidFill>
                  <a:srgbClr val="0000FF"/>
                </a:solidFill>
              </a:rPr>
              <a:t> is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0000FF"/>
                </a:solidFill>
              </a:rPr>
              <a:t>....................... a sheep .</a:t>
            </a:r>
          </a:p>
          <a:p>
            <a:pPr eaLnBrk="1" hangingPunct="1"/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1549400" y="1990725"/>
            <a:ext cx="503872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</a:rPr>
              <a:t>                              milk</a:t>
            </a:r>
          </a:p>
          <a:p>
            <a:pPr eaLnBrk="1" hangingPunct="1"/>
            <a:endParaRPr lang="zh-CN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400" dirty="0">
                <a:solidFill>
                  <a:srgbClr val="FF0000"/>
                </a:solidFill>
              </a:rPr>
              <a:t>                                horse</a:t>
            </a:r>
          </a:p>
          <a:p>
            <a:pPr eaLnBrk="1" hangingPunct="1"/>
            <a:endParaRPr lang="zh-CN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400" dirty="0">
                <a:solidFill>
                  <a:srgbClr val="FF0000"/>
                </a:solidFill>
              </a:rPr>
              <a:t>                                         Arctic</a:t>
            </a:r>
          </a:p>
          <a:p>
            <a:pPr eaLnBrk="1" hangingPunct="1"/>
            <a:endParaRPr lang="zh-CN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400" dirty="0">
                <a:solidFill>
                  <a:srgbClr val="FF0000"/>
                </a:solidFill>
              </a:rPr>
              <a:t>         </a:t>
            </a:r>
          </a:p>
          <a:p>
            <a:pPr eaLnBrk="1" hangingPunct="1"/>
            <a:r>
              <a:rPr lang="zh-CN" altLang="en-US" sz="2400" dirty="0">
                <a:solidFill>
                  <a:srgbClr val="FF0000"/>
                </a:solidFill>
              </a:rPr>
              <a:t>Africa and Asia    </a:t>
            </a:r>
          </a:p>
          <a:p>
            <a:pPr eaLnBrk="1" hangingPunct="1"/>
            <a:endParaRPr lang="zh-CN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400" dirty="0">
                <a:solidFill>
                  <a:srgbClr val="FF0000"/>
                </a:solidFill>
              </a:rPr>
              <a:t>                   smaller than</a:t>
            </a:r>
          </a:p>
          <a:p>
            <a:pPr eaLnBrk="1" hangingPunct="1"/>
            <a:endParaRPr lang="zh-CN" altLang="en-US" sz="2400" dirty="0">
              <a:solidFill>
                <a:srgbClr val="FF0000"/>
              </a:solidFill>
            </a:endParaRPr>
          </a:p>
          <a:p>
            <a:pPr eaLnBrk="1" hangingPunct="1"/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 descr="z 背景 (2)副本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612775" y="908050"/>
            <a:ext cx="3959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1.Pairwork</a:t>
            </a:r>
            <a:r>
              <a:rPr lang="zh-CN" altLang="en-US" sz="2000" dirty="0">
                <a:solidFill>
                  <a:srgbClr val="FF0000"/>
                </a:solidFill>
              </a:rPr>
              <a:t>（二人活动）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663300"/>
              </a:solidFill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250825" y="3933825"/>
            <a:ext cx="3635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3.</a:t>
            </a:r>
            <a:r>
              <a:rPr lang="zh-CN" altLang="en-US" dirty="0">
                <a:solidFill>
                  <a:srgbClr val="FF0000"/>
                </a:solidFill>
              </a:rPr>
              <a:t>收集相关资料，与伙伴们分享。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003800" y="908050"/>
            <a:ext cx="3600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2.Writing</a:t>
            </a:r>
            <a:r>
              <a:rPr lang="zh-CN" altLang="en-US" sz="2000" dirty="0">
                <a:solidFill>
                  <a:srgbClr val="FF0000"/>
                </a:solidFill>
              </a:rPr>
              <a:t>(作文)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663300"/>
              </a:solidFill>
            </a:endParaRPr>
          </a:p>
        </p:txBody>
      </p:sp>
      <p:sp>
        <p:nvSpPr>
          <p:cNvPr id="29702" name="标题 4"/>
          <p:cNvSpPr>
            <a:spLocks noChangeArrowheads="1"/>
          </p:cNvSpPr>
          <p:nvPr/>
        </p:nvSpPr>
        <p:spPr bwMode="auto">
          <a:xfrm>
            <a:off x="1908175" y="404813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Homework:</a:t>
            </a:r>
          </a:p>
        </p:txBody>
      </p:sp>
      <p:pic>
        <p:nvPicPr>
          <p:cNvPr id="29703" name="Picture 8" descr="0823dd54564e92588a10fab99c82d158ccbf4e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4508500"/>
            <a:ext cx="2336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图1副本A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5388" y="1416050"/>
            <a:ext cx="30226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Box 17"/>
          <p:cNvSpPr txBox="1">
            <a:spLocks noChangeArrowheads="1"/>
          </p:cNvSpPr>
          <p:nvPr/>
        </p:nvSpPr>
        <p:spPr bwMode="auto">
          <a:xfrm>
            <a:off x="5435600" y="1701800"/>
            <a:ext cx="19446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/>
              <a:t>It has got... </a:t>
            </a:r>
          </a:p>
          <a:p>
            <a:pPr eaLnBrk="1" hangingPunct="1"/>
            <a:r>
              <a:rPr lang="en-US" sz="2400"/>
              <a:t>It lives ...</a:t>
            </a:r>
          </a:p>
          <a:p>
            <a:pPr eaLnBrk="1" hangingPunct="1"/>
            <a:r>
              <a:rPr lang="en-US" sz="2400"/>
              <a:t>It eats...</a:t>
            </a:r>
          </a:p>
          <a:p>
            <a:pPr eaLnBrk="1" hangingPunct="1"/>
            <a:r>
              <a:rPr lang="en-US" sz="2400"/>
              <a:t>It...</a:t>
            </a:r>
          </a:p>
        </p:txBody>
      </p:sp>
      <p:pic>
        <p:nvPicPr>
          <p:cNvPr id="29706" name="Picture 11" descr="2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1550" y="1485900"/>
            <a:ext cx="33845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2" descr="b1325851209806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4508500"/>
            <a:ext cx="12176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视频 保护野生动物公益广告 《杀手之家》45秒_标清.mpg" descr="视频 保护野生动物公益广告 《杀手之家》45秒_标清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67913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297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8"/>
                  </p:tgtEl>
                </p:cond>
              </p:nextCondLst>
            </p:seq>
          </p:childTnLst>
        </p:cTn>
      </p:par>
    </p:tnLst>
    <p:bldLst>
      <p:bldP spid="29699" grpId="0" bldLvl="0" autoUpdateAnimBg="0"/>
      <p:bldP spid="29699" grpId="1" bldLvl="0" autoUpdateAnimBg="0"/>
      <p:bldP spid="29699" grpId="2" bldLvl="0" autoUpdateAnimBg="0"/>
      <p:bldP spid="29699" grpId="3" bldLvl="0" autoUpdateAnimBg="0"/>
      <p:bldP spid="29700" grpId="0" bldLvl="0" autoUpdateAnimBg="0"/>
      <p:bldP spid="29700" grpId="1" bldLvl="0" autoUpdateAnimBg="0"/>
      <p:bldP spid="29700" grpId="2" bldLvl="0" autoUpdateAnimBg="0"/>
      <p:bldP spid="29700" grpId="3" bldLvl="0" autoUpdateAnimBg="0"/>
      <p:bldP spid="29700" grpId="4" bldLvl="0" autoUpdateAnimBg="0"/>
      <p:bldP spid="29701" grpId="0" bldLvl="0" autoUpdateAnimBg="0"/>
      <p:bldP spid="29701" grpId="1" bldLvl="0" autoUpdateAnimBg="0"/>
      <p:bldP spid="29701" grpId="2" bldLvl="0" autoUpdateAnimBg="0"/>
      <p:bldP spid="29701" grpId="3" bldLvl="0" autoUpdateAnimBg="0"/>
      <p:bldP spid="29701" grpId="4" bldLvl="0" autoUpdateAnimBg="0"/>
      <p:bldP spid="29702" grpId="0" bldLvl="0" autoUpdateAnimBg="0"/>
      <p:bldP spid="29702" grpId="1" bldLvl="0" autoUpdateAnimBg="0"/>
      <p:bldP spid="29705" grpId="0" bldLvl="0" autoUpdateAnimBg="0"/>
      <p:bldP spid="29705" grpId="1" bldLvl="0" autoUpdateAnimBg="0"/>
      <p:bldP spid="29705" grpId="2" bldLvl="0" autoUpdateAnimBg="0"/>
      <p:bldP spid="29705" grpId="3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任意多边形 48"/>
          <p:cNvSpPr/>
          <p:nvPr/>
        </p:nvSpPr>
        <p:spPr bwMode="auto">
          <a:xfrm>
            <a:off x="2044700" y="3306763"/>
            <a:ext cx="300038" cy="269875"/>
          </a:xfrm>
          <a:custGeom>
            <a:avLst/>
            <a:gdLst>
              <a:gd name="T0" fmla="*/ 181098 w 387596"/>
              <a:gd name="T1" fmla="*/ 66889 h 348240"/>
              <a:gd name="T2" fmla="*/ 51899 w 387596"/>
              <a:gd name="T3" fmla="*/ 174120 h 348240"/>
              <a:gd name="T4" fmla="*/ 181098 w 387596"/>
              <a:gd name="T5" fmla="*/ 281351 h 348240"/>
              <a:gd name="T6" fmla="*/ 310297 w 387596"/>
              <a:gd name="T7" fmla="*/ 174120 h 348240"/>
              <a:gd name="T8" fmla="*/ 181098 w 387596"/>
              <a:gd name="T9" fmla="*/ 66889 h 348240"/>
              <a:gd name="T10" fmla="*/ 193798 w 387596"/>
              <a:gd name="T11" fmla="*/ 0 h 348240"/>
              <a:gd name="T12" fmla="*/ 387596 w 387596"/>
              <a:gd name="T13" fmla="*/ 174120 h 348240"/>
              <a:gd name="T14" fmla="*/ 193798 w 387596"/>
              <a:gd name="T15" fmla="*/ 348240 h 348240"/>
              <a:gd name="T16" fmla="*/ 0 w 387596"/>
              <a:gd name="T17" fmla="*/ 174120 h 348240"/>
              <a:gd name="T18" fmla="*/ 193798 w 387596"/>
              <a:gd name="T19" fmla="*/ 0 h 348240"/>
              <a:gd name="T20" fmla="*/ 0 w 387596"/>
              <a:gd name="T21" fmla="*/ 0 h 348240"/>
              <a:gd name="T22" fmla="*/ 387596 w 387596"/>
              <a:gd name="T23" fmla="*/ 348240 h 348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387596" h="348240">
                <a:moveTo>
                  <a:pt x="181098" y="66889"/>
                </a:moveTo>
                <a:cubicBezTo>
                  <a:pt x="109743" y="66889"/>
                  <a:pt x="51899" y="114898"/>
                  <a:pt x="51899" y="174120"/>
                </a:cubicBezTo>
                <a:cubicBezTo>
                  <a:pt x="51899" y="233342"/>
                  <a:pt x="109743" y="281351"/>
                  <a:pt x="181098" y="281351"/>
                </a:cubicBezTo>
                <a:cubicBezTo>
                  <a:pt x="252453" y="281351"/>
                  <a:pt x="310297" y="233342"/>
                  <a:pt x="310297" y="174120"/>
                </a:cubicBezTo>
                <a:cubicBezTo>
                  <a:pt x="310297" y="114898"/>
                  <a:pt x="252453" y="66889"/>
                  <a:pt x="181098" y="66889"/>
                </a:cubicBezTo>
                <a:close/>
                <a:moveTo>
                  <a:pt x="193798" y="0"/>
                </a:moveTo>
                <a:cubicBezTo>
                  <a:pt x="300830" y="0"/>
                  <a:pt x="387596" y="77956"/>
                  <a:pt x="387596" y="174120"/>
                </a:cubicBezTo>
                <a:cubicBezTo>
                  <a:pt x="387596" y="270284"/>
                  <a:pt x="300830" y="348240"/>
                  <a:pt x="193798" y="348240"/>
                </a:cubicBezTo>
                <a:cubicBezTo>
                  <a:pt x="86766" y="348240"/>
                  <a:pt x="0" y="270284"/>
                  <a:pt x="0" y="174120"/>
                </a:cubicBezTo>
                <a:cubicBezTo>
                  <a:pt x="0" y="77956"/>
                  <a:pt x="86766" y="0"/>
                  <a:pt x="193798" y="0"/>
                </a:cubicBezTo>
                <a:close/>
              </a:path>
            </a:pathLst>
          </a:custGeom>
          <a:solidFill>
            <a:srgbClr val="F8D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6" name="椭圆 17"/>
          <p:cNvSpPr>
            <a:spLocks noChangeArrowheads="1"/>
          </p:cNvSpPr>
          <p:nvPr/>
        </p:nvSpPr>
        <p:spPr bwMode="auto">
          <a:xfrm>
            <a:off x="2138363" y="3370263"/>
            <a:ext cx="117475" cy="1174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797" name="椭圆 22"/>
          <p:cNvSpPr>
            <a:spLocks noChangeArrowheads="1"/>
          </p:cNvSpPr>
          <p:nvPr/>
        </p:nvSpPr>
        <p:spPr bwMode="auto">
          <a:xfrm rot="5441149">
            <a:off x="2151063" y="3381375"/>
            <a:ext cx="85725" cy="73025"/>
          </a:xfrm>
          <a:prstGeom prst="ellipse">
            <a:avLst/>
          </a:prstGeom>
          <a:solidFill>
            <a:srgbClr val="568424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798" name="矩形 24"/>
          <p:cNvSpPr>
            <a:spLocks noChangeArrowheads="1"/>
          </p:cNvSpPr>
          <p:nvPr/>
        </p:nvSpPr>
        <p:spPr bwMode="auto">
          <a:xfrm rot="5441149">
            <a:off x="1960562" y="3181351"/>
            <a:ext cx="468313" cy="4286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">
                <a:srgbClr val="000000"/>
              </a:gs>
              <a:gs pos="50999">
                <a:srgbClr val="BFBFBF"/>
              </a:gs>
              <a:gs pos="100000">
                <a:srgbClr val="000000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799" name="椭圆 12"/>
          <p:cNvSpPr>
            <a:spLocks noChangeArrowheads="1"/>
          </p:cNvSpPr>
          <p:nvPr/>
        </p:nvSpPr>
        <p:spPr bwMode="auto">
          <a:xfrm>
            <a:off x="2087563" y="2863850"/>
            <a:ext cx="212725" cy="212725"/>
          </a:xfrm>
          <a:prstGeom prst="ellipse">
            <a:avLst/>
          </a:prstGeom>
          <a:solidFill>
            <a:srgbClr val="F8D027"/>
          </a:solidFill>
          <a:ln>
            <a:noFill/>
          </a:ln>
          <a:effectLst>
            <a:outerShdw dist="38100" dir="2700000" algn="ctr" rotWithShape="0">
              <a:srgbClr val="000000">
                <a:alpha val="12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00" name="椭圆 8"/>
          <p:cNvSpPr>
            <a:spLocks noChangeArrowheads="1"/>
          </p:cNvSpPr>
          <p:nvPr/>
        </p:nvSpPr>
        <p:spPr bwMode="auto">
          <a:xfrm>
            <a:off x="2116138" y="2892425"/>
            <a:ext cx="155575" cy="157163"/>
          </a:xfrm>
          <a:prstGeom prst="ellipse">
            <a:avLst/>
          </a:prstGeom>
          <a:solidFill>
            <a:srgbClr val="DBA94A"/>
          </a:solidFill>
          <a:ln w="63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01" name="圆角矩形 33"/>
          <p:cNvSpPr>
            <a:spLocks noChangeArrowheads="1"/>
          </p:cNvSpPr>
          <p:nvPr/>
        </p:nvSpPr>
        <p:spPr bwMode="auto">
          <a:xfrm>
            <a:off x="1135063" y="3500438"/>
            <a:ext cx="2103437" cy="1739900"/>
          </a:xfrm>
          <a:prstGeom prst="roundRect">
            <a:avLst>
              <a:gd name="adj" fmla="val 6144"/>
            </a:avLst>
          </a:prstGeom>
          <a:solidFill>
            <a:srgbClr val="F8D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02" name="圆角矩形 62"/>
          <p:cNvSpPr>
            <a:spLocks noChangeArrowheads="1"/>
          </p:cNvSpPr>
          <p:nvPr/>
        </p:nvSpPr>
        <p:spPr bwMode="auto">
          <a:xfrm>
            <a:off x="1247775" y="3603625"/>
            <a:ext cx="1878013" cy="1554163"/>
          </a:xfrm>
          <a:prstGeom prst="roundRect">
            <a:avLst>
              <a:gd name="adj" fmla="val 6144"/>
            </a:avLst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6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It gives us milk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3803" name="文本框 1"/>
          <p:cNvSpPr txBox="1">
            <a:spLocks noChangeArrowheads="1"/>
          </p:cNvSpPr>
          <p:nvPr/>
        </p:nvSpPr>
        <p:spPr bwMode="auto">
          <a:xfrm>
            <a:off x="1379538" y="2382838"/>
            <a:ext cx="1597025" cy="5270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cow</a:t>
            </a:r>
          </a:p>
        </p:txBody>
      </p:sp>
      <p:sp>
        <p:nvSpPr>
          <p:cNvPr id="33804" name="任意多边形 21"/>
          <p:cNvSpPr/>
          <p:nvPr/>
        </p:nvSpPr>
        <p:spPr bwMode="auto">
          <a:xfrm>
            <a:off x="4438650" y="3306763"/>
            <a:ext cx="300038" cy="269875"/>
          </a:xfrm>
          <a:custGeom>
            <a:avLst/>
            <a:gdLst>
              <a:gd name="T0" fmla="*/ 181098 w 387596"/>
              <a:gd name="T1" fmla="*/ 66889 h 348240"/>
              <a:gd name="T2" fmla="*/ 51899 w 387596"/>
              <a:gd name="T3" fmla="*/ 174120 h 348240"/>
              <a:gd name="T4" fmla="*/ 181098 w 387596"/>
              <a:gd name="T5" fmla="*/ 281351 h 348240"/>
              <a:gd name="T6" fmla="*/ 310297 w 387596"/>
              <a:gd name="T7" fmla="*/ 174120 h 348240"/>
              <a:gd name="T8" fmla="*/ 181098 w 387596"/>
              <a:gd name="T9" fmla="*/ 66889 h 348240"/>
              <a:gd name="T10" fmla="*/ 193798 w 387596"/>
              <a:gd name="T11" fmla="*/ 0 h 348240"/>
              <a:gd name="T12" fmla="*/ 387596 w 387596"/>
              <a:gd name="T13" fmla="*/ 174120 h 348240"/>
              <a:gd name="T14" fmla="*/ 193798 w 387596"/>
              <a:gd name="T15" fmla="*/ 348240 h 348240"/>
              <a:gd name="T16" fmla="*/ 0 w 387596"/>
              <a:gd name="T17" fmla="*/ 174120 h 348240"/>
              <a:gd name="T18" fmla="*/ 193798 w 387596"/>
              <a:gd name="T19" fmla="*/ 0 h 348240"/>
              <a:gd name="T20" fmla="*/ 0 w 387596"/>
              <a:gd name="T21" fmla="*/ 0 h 348240"/>
              <a:gd name="T22" fmla="*/ 387596 w 387596"/>
              <a:gd name="T23" fmla="*/ 348240 h 348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387596" h="348240">
                <a:moveTo>
                  <a:pt x="181098" y="66889"/>
                </a:moveTo>
                <a:cubicBezTo>
                  <a:pt x="109743" y="66889"/>
                  <a:pt x="51899" y="114898"/>
                  <a:pt x="51899" y="174120"/>
                </a:cubicBezTo>
                <a:cubicBezTo>
                  <a:pt x="51899" y="233342"/>
                  <a:pt x="109743" y="281351"/>
                  <a:pt x="181098" y="281351"/>
                </a:cubicBezTo>
                <a:cubicBezTo>
                  <a:pt x="252453" y="281351"/>
                  <a:pt x="310297" y="233342"/>
                  <a:pt x="310297" y="174120"/>
                </a:cubicBezTo>
                <a:cubicBezTo>
                  <a:pt x="310297" y="114898"/>
                  <a:pt x="252453" y="66889"/>
                  <a:pt x="181098" y="66889"/>
                </a:cubicBezTo>
                <a:close/>
                <a:moveTo>
                  <a:pt x="193798" y="0"/>
                </a:moveTo>
                <a:cubicBezTo>
                  <a:pt x="300830" y="0"/>
                  <a:pt x="387596" y="77956"/>
                  <a:pt x="387596" y="174120"/>
                </a:cubicBezTo>
                <a:cubicBezTo>
                  <a:pt x="387596" y="270284"/>
                  <a:pt x="300830" y="348240"/>
                  <a:pt x="193798" y="348240"/>
                </a:cubicBezTo>
                <a:cubicBezTo>
                  <a:pt x="86766" y="348240"/>
                  <a:pt x="0" y="270284"/>
                  <a:pt x="0" y="174120"/>
                </a:cubicBezTo>
                <a:cubicBezTo>
                  <a:pt x="0" y="77956"/>
                  <a:pt x="86766" y="0"/>
                  <a:pt x="19379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05" name="椭圆 23"/>
          <p:cNvSpPr>
            <a:spLocks noChangeArrowheads="1"/>
          </p:cNvSpPr>
          <p:nvPr/>
        </p:nvSpPr>
        <p:spPr bwMode="auto">
          <a:xfrm>
            <a:off x="4532313" y="3370263"/>
            <a:ext cx="117475" cy="1174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06" name="椭圆 25"/>
          <p:cNvSpPr>
            <a:spLocks noChangeArrowheads="1"/>
          </p:cNvSpPr>
          <p:nvPr/>
        </p:nvSpPr>
        <p:spPr bwMode="auto">
          <a:xfrm rot="5441149">
            <a:off x="4545806" y="3380582"/>
            <a:ext cx="85725" cy="74612"/>
          </a:xfrm>
          <a:prstGeom prst="ellipse">
            <a:avLst/>
          </a:prstGeom>
          <a:solidFill>
            <a:srgbClr val="568424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07" name="矩形 26"/>
          <p:cNvSpPr>
            <a:spLocks noChangeArrowheads="1"/>
          </p:cNvSpPr>
          <p:nvPr/>
        </p:nvSpPr>
        <p:spPr bwMode="auto">
          <a:xfrm rot="5441149">
            <a:off x="4354512" y="3181351"/>
            <a:ext cx="468313" cy="4286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">
                <a:srgbClr val="000000"/>
              </a:gs>
              <a:gs pos="50999">
                <a:srgbClr val="BFBFBF"/>
              </a:gs>
              <a:gs pos="100000">
                <a:srgbClr val="000000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08" name="椭圆 27"/>
          <p:cNvSpPr>
            <a:spLocks noChangeArrowheads="1"/>
          </p:cNvSpPr>
          <p:nvPr/>
        </p:nvSpPr>
        <p:spPr bwMode="auto">
          <a:xfrm>
            <a:off x="4483100" y="2863850"/>
            <a:ext cx="212725" cy="212725"/>
          </a:xfrm>
          <a:prstGeom prst="ellipse">
            <a:avLst/>
          </a:prstGeom>
          <a:solidFill>
            <a:srgbClr val="D9D9D9"/>
          </a:solidFill>
          <a:ln>
            <a:noFill/>
          </a:ln>
          <a:effectLst>
            <a:outerShdw dist="38100" dir="2700000" algn="ctr" rotWithShape="0">
              <a:srgbClr val="000000">
                <a:alpha val="12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09" name="椭圆 28"/>
          <p:cNvSpPr>
            <a:spLocks noChangeArrowheads="1"/>
          </p:cNvSpPr>
          <p:nvPr/>
        </p:nvSpPr>
        <p:spPr bwMode="auto">
          <a:xfrm>
            <a:off x="4510088" y="2892425"/>
            <a:ext cx="157162" cy="157163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10" name="圆角矩形 29"/>
          <p:cNvSpPr>
            <a:spLocks noChangeArrowheads="1"/>
          </p:cNvSpPr>
          <p:nvPr/>
        </p:nvSpPr>
        <p:spPr bwMode="auto">
          <a:xfrm>
            <a:off x="3530600" y="3500438"/>
            <a:ext cx="2101850" cy="1739900"/>
          </a:xfrm>
          <a:prstGeom prst="roundRect">
            <a:avLst>
              <a:gd name="adj" fmla="val 6144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11" name="圆角矩形 30"/>
          <p:cNvSpPr>
            <a:spLocks noChangeArrowheads="1"/>
          </p:cNvSpPr>
          <p:nvPr/>
        </p:nvSpPr>
        <p:spPr bwMode="auto">
          <a:xfrm>
            <a:off x="3643313" y="3603625"/>
            <a:ext cx="1876425" cy="1552575"/>
          </a:xfrm>
          <a:prstGeom prst="roundRect">
            <a:avLst>
              <a:gd name="adj" fmla="val 6144"/>
            </a:avLst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6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People ride it.</a:t>
            </a:r>
          </a:p>
        </p:txBody>
      </p:sp>
      <p:sp>
        <p:nvSpPr>
          <p:cNvPr id="33812" name="文本框 31"/>
          <p:cNvSpPr txBox="1">
            <a:spLocks noChangeArrowheads="1"/>
          </p:cNvSpPr>
          <p:nvPr/>
        </p:nvSpPr>
        <p:spPr bwMode="auto">
          <a:xfrm>
            <a:off x="3773488" y="2382838"/>
            <a:ext cx="1598612" cy="5270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horse</a:t>
            </a:r>
          </a:p>
        </p:txBody>
      </p:sp>
      <p:sp>
        <p:nvSpPr>
          <p:cNvPr id="33813" name="任意多边形 32"/>
          <p:cNvSpPr/>
          <p:nvPr/>
        </p:nvSpPr>
        <p:spPr bwMode="auto">
          <a:xfrm>
            <a:off x="6834188" y="3306763"/>
            <a:ext cx="300037" cy="269875"/>
          </a:xfrm>
          <a:custGeom>
            <a:avLst/>
            <a:gdLst>
              <a:gd name="T0" fmla="*/ 181098 w 387596"/>
              <a:gd name="T1" fmla="*/ 66889 h 348240"/>
              <a:gd name="T2" fmla="*/ 51899 w 387596"/>
              <a:gd name="T3" fmla="*/ 174120 h 348240"/>
              <a:gd name="T4" fmla="*/ 181098 w 387596"/>
              <a:gd name="T5" fmla="*/ 281351 h 348240"/>
              <a:gd name="T6" fmla="*/ 310297 w 387596"/>
              <a:gd name="T7" fmla="*/ 174120 h 348240"/>
              <a:gd name="T8" fmla="*/ 181098 w 387596"/>
              <a:gd name="T9" fmla="*/ 66889 h 348240"/>
              <a:gd name="T10" fmla="*/ 193798 w 387596"/>
              <a:gd name="T11" fmla="*/ 0 h 348240"/>
              <a:gd name="T12" fmla="*/ 387596 w 387596"/>
              <a:gd name="T13" fmla="*/ 174120 h 348240"/>
              <a:gd name="T14" fmla="*/ 193798 w 387596"/>
              <a:gd name="T15" fmla="*/ 348240 h 348240"/>
              <a:gd name="T16" fmla="*/ 0 w 387596"/>
              <a:gd name="T17" fmla="*/ 174120 h 348240"/>
              <a:gd name="T18" fmla="*/ 193798 w 387596"/>
              <a:gd name="T19" fmla="*/ 0 h 348240"/>
              <a:gd name="T20" fmla="*/ 0 w 387596"/>
              <a:gd name="T21" fmla="*/ 0 h 348240"/>
              <a:gd name="T22" fmla="*/ 387596 w 387596"/>
              <a:gd name="T23" fmla="*/ 348240 h 348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387596" h="348240">
                <a:moveTo>
                  <a:pt x="181098" y="66889"/>
                </a:moveTo>
                <a:cubicBezTo>
                  <a:pt x="109743" y="66889"/>
                  <a:pt x="51899" y="114898"/>
                  <a:pt x="51899" y="174120"/>
                </a:cubicBezTo>
                <a:cubicBezTo>
                  <a:pt x="51899" y="233342"/>
                  <a:pt x="109743" y="281351"/>
                  <a:pt x="181098" y="281351"/>
                </a:cubicBezTo>
                <a:cubicBezTo>
                  <a:pt x="252453" y="281351"/>
                  <a:pt x="310297" y="233342"/>
                  <a:pt x="310297" y="174120"/>
                </a:cubicBezTo>
                <a:cubicBezTo>
                  <a:pt x="310297" y="114898"/>
                  <a:pt x="252453" y="66889"/>
                  <a:pt x="181098" y="66889"/>
                </a:cubicBezTo>
                <a:close/>
                <a:moveTo>
                  <a:pt x="193798" y="0"/>
                </a:moveTo>
                <a:cubicBezTo>
                  <a:pt x="300830" y="0"/>
                  <a:pt x="387596" y="77956"/>
                  <a:pt x="387596" y="174120"/>
                </a:cubicBezTo>
                <a:cubicBezTo>
                  <a:pt x="387596" y="270284"/>
                  <a:pt x="300830" y="348240"/>
                  <a:pt x="193798" y="348240"/>
                </a:cubicBezTo>
                <a:cubicBezTo>
                  <a:pt x="86766" y="348240"/>
                  <a:pt x="0" y="270284"/>
                  <a:pt x="0" y="174120"/>
                </a:cubicBezTo>
                <a:cubicBezTo>
                  <a:pt x="0" y="77956"/>
                  <a:pt x="86766" y="0"/>
                  <a:pt x="193798" y="0"/>
                </a:cubicBezTo>
                <a:close/>
              </a:path>
            </a:pathLst>
          </a:custGeom>
          <a:solidFill>
            <a:srgbClr val="CBE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14" name="椭圆 34"/>
          <p:cNvSpPr>
            <a:spLocks noChangeArrowheads="1"/>
          </p:cNvSpPr>
          <p:nvPr/>
        </p:nvSpPr>
        <p:spPr bwMode="auto">
          <a:xfrm>
            <a:off x="6927850" y="3370263"/>
            <a:ext cx="117475" cy="1174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15" name="椭圆 35"/>
          <p:cNvSpPr>
            <a:spLocks noChangeArrowheads="1"/>
          </p:cNvSpPr>
          <p:nvPr/>
        </p:nvSpPr>
        <p:spPr bwMode="auto">
          <a:xfrm rot="5441149">
            <a:off x="6941344" y="3380581"/>
            <a:ext cx="85725" cy="74613"/>
          </a:xfrm>
          <a:prstGeom prst="ellipse">
            <a:avLst/>
          </a:prstGeom>
          <a:solidFill>
            <a:srgbClr val="568424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16" name="矩形 36"/>
          <p:cNvSpPr>
            <a:spLocks noChangeArrowheads="1"/>
          </p:cNvSpPr>
          <p:nvPr/>
        </p:nvSpPr>
        <p:spPr bwMode="auto">
          <a:xfrm rot="5441149">
            <a:off x="6750050" y="3181350"/>
            <a:ext cx="468313" cy="4286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">
                <a:srgbClr val="000000"/>
              </a:gs>
              <a:gs pos="50999">
                <a:srgbClr val="BFBFBF"/>
              </a:gs>
              <a:gs pos="100000">
                <a:srgbClr val="000000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17" name="椭圆 37"/>
          <p:cNvSpPr>
            <a:spLocks noChangeArrowheads="1"/>
          </p:cNvSpPr>
          <p:nvPr/>
        </p:nvSpPr>
        <p:spPr bwMode="auto">
          <a:xfrm>
            <a:off x="6877050" y="2863850"/>
            <a:ext cx="212725" cy="212725"/>
          </a:xfrm>
          <a:prstGeom prst="ellipse">
            <a:avLst/>
          </a:prstGeom>
          <a:solidFill>
            <a:srgbClr val="D9D9D9"/>
          </a:solidFill>
          <a:ln>
            <a:noFill/>
          </a:ln>
          <a:effectLst>
            <a:outerShdw dist="38100" dir="2700000" algn="ctr" rotWithShape="0">
              <a:srgbClr val="000000">
                <a:alpha val="12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18" name="椭圆 38"/>
          <p:cNvSpPr>
            <a:spLocks noChangeArrowheads="1"/>
          </p:cNvSpPr>
          <p:nvPr/>
        </p:nvSpPr>
        <p:spPr bwMode="auto">
          <a:xfrm>
            <a:off x="6905625" y="2892425"/>
            <a:ext cx="157163" cy="157163"/>
          </a:xfrm>
          <a:prstGeom prst="ellipse">
            <a:avLst/>
          </a:prstGeom>
          <a:solidFill>
            <a:srgbClr val="CBE553"/>
          </a:solidFill>
          <a:ln w="63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19" name="圆角矩形 39"/>
          <p:cNvSpPr>
            <a:spLocks noChangeArrowheads="1"/>
          </p:cNvSpPr>
          <p:nvPr/>
        </p:nvSpPr>
        <p:spPr bwMode="auto">
          <a:xfrm>
            <a:off x="5927725" y="3503613"/>
            <a:ext cx="2105025" cy="1725612"/>
          </a:xfrm>
          <a:prstGeom prst="roundRect">
            <a:avLst>
              <a:gd name="adj" fmla="val 6144"/>
            </a:avLst>
          </a:prstGeom>
          <a:solidFill>
            <a:srgbClr val="CBE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3820" name="圆角矩形 40"/>
          <p:cNvSpPr>
            <a:spLocks noChangeArrowheads="1"/>
          </p:cNvSpPr>
          <p:nvPr/>
        </p:nvSpPr>
        <p:spPr bwMode="auto">
          <a:xfrm>
            <a:off x="6038850" y="3603625"/>
            <a:ext cx="1878013" cy="1554163"/>
          </a:xfrm>
          <a:prstGeom prst="roundRect">
            <a:avLst>
              <a:gd name="adj" fmla="val 6144"/>
            </a:avLst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6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It's smaller than a sheep. Foxes like to eat it.</a:t>
            </a:r>
          </a:p>
        </p:txBody>
      </p:sp>
      <p:sp>
        <p:nvSpPr>
          <p:cNvPr id="33821" name="文本框 41"/>
          <p:cNvSpPr txBox="1">
            <a:spLocks noChangeArrowheads="1"/>
          </p:cNvSpPr>
          <p:nvPr/>
        </p:nvSpPr>
        <p:spPr bwMode="auto">
          <a:xfrm>
            <a:off x="6169025" y="2382838"/>
            <a:ext cx="1597025" cy="51911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rabbit</a:t>
            </a:r>
          </a:p>
        </p:txBody>
      </p:sp>
      <p:sp>
        <p:nvSpPr>
          <p:cNvPr id="33822" name="标题 5"/>
          <p:cNvSpPr>
            <a:spLocks noGrp="1"/>
          </p:cNvSpPr>
          <p:nvPr>
            <p:ph type="title" idx="4294967295"/>
          </p:nvPr>
        </p:nvSpPr>
        <p:spPr>
          <a:xfrm>
            <a:off x="630238" y="366713"/>
            <a:ext cx="8047037" cy="760412"/>
          </a:xfrm>
        </p:spPr>
        <p:txBody>
          <a:bodyPr/>
          <a:lstStyle/>
          <a:p>
            <a:pPr eaLnBrk="1" hangingPunct="1"/>
            <a:r>
              <a:rPr lang="zh-CN" altLang="en-US" sz="4000" dirty="0">
                <a:solidFill>
                  <a:srgbClr val="6600CC"/>
                </a:solidFill>
              </a:rPr>
              <a:t>animals on a farm</a:t>
            </a:r>
          </a:p>
        </p:txBody>
      </p:sp>
      <p:pic>
        <p:nvPicPr>
          <p:cNvPr id="33823" name="Picture 31" descr="c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536950"/>
            <a:ext cx="2162175" cy="162083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24" name="Picture 32" descr="hors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536950"/>
            <a:ext cx="2160588" cy="162083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25" name="Picture 33" descr="rabbi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536950"/>
            <a:ext cx="2160587" cy="162083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84213" y="1485900"/>
            <a:ext cx="7848600" cy="46513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It ha</a:t>
            </a:r>
            <a:r>
              <a:rPr lang="zh-CN" altLang="en-US" sz="24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got ...    It eat</a:t>
            </a:r>
            <a:r>
              <a:rPr lang="zh-CN" altLang="en-US" sz="24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...    It live</a:t>
            </a:r>
            <a:r>
              <a:rPr lang="zh-CN" altLang="en-US" sz="24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Freeform 12"/>
          <p:cNvSpPr/>
          <p:nvPr/>
        </p:nvSpPr>
        <p:spPr bwMode="auto">
          <a:xfrm>
            <a:off x="1339850" y="2454275"/>
            <a:ext cx="1322388" cy="1362075"/>
          </a:xfrm>
          <a:custGeom>
            <a:avLst/>
            <a:gdLst>
              <a:gd name="T0" fmla="*/ 230 w 1999"/>
              <a:gd name="T1" fmla="*/ 1472 h 2057"/>
              <a:gd name="T2" fmla="*/ 232 w 1999"/>
              <a:gd name="T3" fmla="*/ 1401 h 2057"/>
              <a:gd name="T4" fmla="*/ 244 w 1999"/>
              <a:gd name="T5" fmla="*/ 1273 h 2057"/>
              <a:gd name="T6" fmla="*/ 263 w 1999"/>
              <a:gd name="T7" fmla="*/ 1160 h 2057"/>
              <a:gd name="T8" fmla="*/ 292 w 1999"/>
              <a:gd name="T9" fmla="*/ 1034 h 2057"/>
              <a:gd name="T10" fmla="*/ 337 w 1999"/>
              <a:gd name="T11" fmla="*/ 895 h 2057"/>
              <a:gd name="T12" fmla="*/ 397 w 1999"/>
              <a:gd name="T13" fmla="*/ 751 h 2057"/>
              <a:gd name="T14" fmla="*/ 436 w 1999"/>
              <a:gd name="T15" fmla="*/ 677 h 2057"/>
              <a:gd name="T16" fmla="*/ 479 w 1999"/>
              <a:gd name="T17" fmla="*/ 605 h 2057"/>
              <a:gd name="T18" fmla="*/ 528 w 1999"/>
              <a:gd name="T19" fmla="*/ 535 h 2057"/>
              <a:gd name="T20" fmla="*/ 582 w 1999"/>
              <a:gd name="T21" fmla="*/ 467 h 2057"/>
              <a:gd name="T22" fmla="*/ 643 w 1999"/>
              <a:gd name="T23" fmla="*/ 399 h 2057"/>
              <a:gd name="T24" fmla="*/ 711 w 1999"/>
              <a:gd name="T25" fmla="*/ 337 h 2057"/>
              <a:gd name="T26" fmla="*/ 787 w 1999"/>
              <a:gd name="T27" fmla="*/ 276 h 2057"/>
              <a:gd name="T28" fmla="*/ 868 w 1999"/>
              <a:gd name="T29" fmla="*/ 220 h 2057"/>
              <a:gd name="T30" fmla="*/ 958 w 1999"/>
              <a:gd name="T31" fmla="*/ 169 h 2057"/>
              <a:gd name="T32" fmla="*/ 1055 w 1999"/>
              <a:gd name="T33" fmla="*/ 125 h 2057"/>
              <a:gd name="T34" fmla="*/ 1162 w 1999"/>
              <a:gd name="T35" fmla="*/ 84 h 2057"/>
              <a:gd name="T36" fmla="*/ 1277 w 1999"/>
              <a:gd name="T37" fmla="*/ 53 h 2057"/>
              <a:gd name="T38" fmla="*/ 1400 w 1999"/>
              <a:gd name="T39" fmla="*/ 27 h 2057"/>
              <a:gd name="T40" fmla="*/ 1534 w 1999"/>
              <a:gd name="T41" fmla="*/ 10 h 2057"/>
              <a:gd name="T42" fmla="*/ 1676 w 1999"/>
              <a:gd name="T43" fmla="*/ 2 h 2057"/>
              <a:gd name="T44" fmla="*/ 1830 w 1999"/>
              <a:gd name="T45" fmla="*/ 2 h 2057"/>
              <a:gd name="T46" fmla="*/ 1993 w 1999"/>
              <a:gd name="T47" fmla="*/ 12 h 2057"/>
              <a:gd name="T48" fmla="*/ 1999 w 1999"/>
              <a:gd name="T49" fmla="*/ 76 h 2057"/>
              <a:gd name="T50" fmla="*/ 1999 w 1999"/>
              <a:gd name="T51" fmla="*/ 148 h 2057"/>
              <a:gd name="T52" fmla="*/ 1993 w 1999"/>
              <a:gd name="T53" fmla="*/ 243 h 2057"/>
              <a:gd name="T54" fmla="*/ 1980 w 1999"/>
              <a:gd name="T55" fmla="*/ 356 h 2057"/>
              <a:gd name="T56" fmla="*/ 1952 w 1999"/>
              <a:gd name="T57" fmla="*/ 481 h 2057"/>
              <a:gd name="T58" fmla="*/ 1909 w 1999"/>
              <a:gd name="T59" fmla="*/ 615 h 2057"/>
              <a:gd name="T60" fmla="*/ 1865 w 1999"/>
              <a:gd name="T61" fmla="*/ 720 h 2057"/>
              <a:gd name="T62" fmla="*/ 1830 w 1999"/>
              <a:gd name="T63" fmla="*/ 790 h 2057"/>
              <a:gd name="T64" fmla="*/ 1787 w 1999"/>
              <a:gd name="T65" fmla="*/ 860 h 2057"/>
              <a:gd name="T66" fmla="*/ 1738 w 1999"/>
              <a:gd name="T67" fmla="*/ 929 h 2057"/>
              <a:gd name="T68" fmla="*/ 1684 w 1999"/>
              <a:gd name="T69" fmla="*/ 999 h 2057"/>
              <a:gd name="T70" fmla="*/ 1621 w 1999"/>
              <a:gd name="T71" fmla="*/ 1065 h 2057"/>
              <a:gd name="T72" fmla="*/ 1551 w 1999"/>
              <a:gd name="T73" fmla="*/ 1129 h 2057"/>
              <a:gd name="T74" fmla="*/ 1474 w 1999"/>
              <a:gd name="T75" fmla="*/ 1189 h 2057"/>
              <a:gd name="T76" fmla="*/ 1388 w 1999"/>
              <a:gd name="T77" fmla="*/ 1248 h 2057"/>
              <a:gd name="T78" fmla="*/ 1293 w 1999"/>
              <a:gd name="T79" fmla="*/ 1302 h 2057"/>
              <a:gd name="T80" fmla="*/ 1187 w 1999"/>
              <a:gd name="T81" fmla="*/ 1353 h 2057"/>
              <a:gd name="T82" fmla="*/ 1075 w 1999"/>
              <a:gd name="T83" fmla="*/ 1398 h 2057"/>
              <a:gd name="T84" fmla="*/ 950 w 1999"/>
              <a:gd name="T85" fmla="*/ 1438 h 2057"/>
              <a:gd name="T86" fmla="*/ 816 w 1999"/>
              <a:gd name="T87" fmla="*/ 1472 h 2057"/>
              <a:gd name="T88" fmla="*/ 670 w 1999"/>
              <a:gd name="T89" fmla="*/ 1499 h 2057"/>
              <a:gd name="T90" fmla="*/ 512 w 1999"/>
              <a:gd name="T91" fmla="*/ 1520 h 2057"/>
              <a:gd name="T92" fmla="*/ 345 w 1999"/>
              <a:gd name="T93" fmla="*/ 1532 h 2057"/>
              <a:gd name="T94" fmla="*/ 230 w 1999"/>
              <a:gd name="T95" fmla="*/ 1586 h 2057"/>
              <a:gd name="T96" fmla="*/ 172 w 1999"/>
              <a:gd name="T97" fmla="*/ 1711 h 2057"/>
              <a:gd name="T98" fmla="*/ 142 w 1999"/>
              <a:gd name="T99" fmla="*/ 1791 h 2057"/>
              <a:gd name="T100" fmla="*/ 115 w 1999"/>
              <a:gd name="T101" fmla="*/ 1876 h 2057"/>
              <a:gd name="T102" fmla="*/ 96 w 1999"/>
              <a:gd name="T103" fmla="*/ 1962 h 2057"/>
              <a:gd name="T104" fmla="*/ 90 w 1999"/>
              <a:gd name="T105" fmla="*/ 2044 h 2057"/>
              <a:gd name="T106" fmla="*/ 18 w 1999"/>
              <a:gd name="T107" fmla="*/ 1991 h 2057"/>
              <a:gd name="T108" fmla="*/ 66 w 1999"/>
              <a:gd name="T109" fmla="*/ 1832 h 2057"/>
              <a:gd name="T110" fmla="*/ 119 w 1999"/>
              <a:gd name="T111" fmla="*/ 1688 h 2057"/>
              <a:gd name="T112" fmla="*/ 162 w 1999"/>
              <a:gd name="T113" fmla="*/ 1592 h 2057"/>
              <a:gd name="T114" fmla="*/ 207 w 1999"/>
              <a:gd name="T115" fmla="*/ 1507 h 2057"/>
              <a:gd name="T116" fmla="*/ 0 w 1999"/>
              <a:gd name="T117" fmla="*/ 0 h 2057"/>
              <a:gd name="T118" fmla="*/ 1999 w 1999"/>
              <a:gd name="T119" fmla="*/ 2057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4" name="Freeform 13"/>
          <p:cNvSpPr/>
          <p:nvPr/>
        </p:nvSpPr>
        <p:spPr bwMode="auto">
          <a:xfrm>
            <a:off x="1541463" y="2565400"/>
            <a:ext cx="1004887" cy="866775"/>
          </a:xfrm>
          <a:custGeom>
            <a:avLst/>
            <a:gdLst>
              <a:gd name="T0" fmla="*/ 11 w 1518"/>
              <a:gd name="T1" fmla="*/ 1308 h 1310"/>
              <a:gd name="T2" fmla="*/ 11 w 1518"/>
              <a:gd name="T3" fmla="*/ 1308 h 1310"/>
              <a:gd name="T4" fmla="*/ 68 w 1518"/>
              <a:gd name="T5" fmla="*/ 1215 h 1310"/>
              <a:gd name="T6" fmla="*/ 97 w 1518"/>
              <a:gd name="T7" fmla="*/ 1168 h 1310"/>
              <a:gd name="T8" fmla="*/ 128 w 1518"/>
              <a:gd name="T9" fmla="*/ 1124 h 1310"/>
              <a:gd name="T10" fmla="*/ 165 w 1518"/>
              <a:gd name="T11" fmla="*/ 1071 h 1310"/>
              <a:gd name="T12" fmla="*/ 206 w 1518"/>
              <a:gd name="T13" fmla="*/ 1022 h 1310"/>
              <a:gd name="T14" fmla="*/ 247 w 1518"/>
              <a:gd name="T15" fmla="*/ 972 h 1310"/>
              <a:gd name="T16" fmla="*/ 290 w 1518"/>
              <a:gd name="T17" fmla="*/ 925 h 1310"/>
              <a:gd name="T18" fmla="*/ 335 w 1518"/>
              <a:gd name="T19" fmla="*/ 876 h 1310"/>
              <a:gd name="T20" fmla="*/ 381 w 1518"/>
              <a:gd name="T21" fmla="*/ 830 h 1310"/>
              <a:gd name="T22" fmla="*/ 428 w 1518"/>
              <a:gd name="T23" fmla="*/ 783 h 1310"/>
              <a:gd name="T24" fmla="*/ 477 w 1518"/>
              <a:gd name="T25" fmla="*/ 738 h 1310"/>
              <a:gd name="T26" fmla="*/ 525 w 1518"/>
              <a:gd name="T27" fmla="*/ 695 h 1310"/>
              <a:gd name="T28" fmla="*/ 576 w 1518"/>
              <a:gd name="T29" fmla="*/ 651 h 1310"/>
              <a:gd name="T30" fmla="*/ 677 w 1518"/>
              <a:gd name="T31" fmla="*/ 567 h 1310"/>
              <a:gd name="T32" fmla="*/ 782 w 1518"/>
              <a:gd name="T33" fmla="*/ 485 h 1310"/>
              <a:gd name="T34" fmla="*/ 889 w 1518"/>
              <a:gd name="T35" fmla="*/ 407 h 1310"/>
              <a:gd name="T36" fmla="*/ 998 w 1518"/>
              <a:gd name="T37" fmla="*/ 331 h 1310"/>
              <a:gd name="T38" fmla="*/ 1111 w 1518"/>
              <a:gd name="T39" fmla="*/ 257 h 1310"/>
              <a:gd name="T40" fmla="*/ 1208 w 1518"/>
              <a:gd name="T41" fmla="*/ 197 h 1310"/>
              <a:gd name="T42" fmla="*/ 1308 w 1518"/>
              <a:gd name="T43" fmla="*/ 141 h 1310"/>
              <a:gd name="T44" fmla="*/ 1510 w 1518"/>
              <a:gd name="T45" fmla="*/ 30 h 1310"/>
              <a:gd name="T46" fmla="*/ 1514 w 1518"/>
              <a:gd name="T47" fmla="*/ 24 h 1310"/>
              <a:gd name="T48" fmla="*/ 1518 w 1518"/>
              <a:gd name="T49" fmla="*/ 20 h 1310"/>
              <a:gd name="T50" fmla="*/ 1518 w 1518"/>
              <a:gd name="T51" fmla="*/ 14 h 1310"/>
              <a:gd name="T52" fmla="*/ 1516 w 1518"/>
              <a:gd name="T53" fmla="*/ 8 h 1310"/>
              <a:gd name="T54" fmla="*/ 1514 w 1518"/>
              <a:gd name="T55" fmla="*/ 4 h 1310"/>
              <a:gd name="T56" fmla="*/ 1508 w 1518"/>
              <a:gd name="T57" fmla="*/ 0 h 1310"/>
              <a:gd name="T58" fmla="*/ 1502 w 1518"/>
              <a:gd name="T59" fmla="*/ 0 h 1310"/>
              <a:gd name="T60" fmla="*/ 1496 w 1518"/>
              <a:gd name="T61" fmla="*/ 0 h 1310"/>
              <a:gd name="T62" fmla="*/ 1444 w 1518"/>
              <a:gd name="T63" fmla="*/ 26 h 1310"/>
              <a:gd name="T64" fmla="*/ 1393 w 1518"/>
              <a:gd name="T65" fmla="*/ 51 h 1310"/>
              <a:gd name="T66" fmla="*/ 1343 w 1518"/>
              <a:gd name="T67" fmla="*/ 78 h 1310"/>
              <a:gd name="T68" fmla="*/ 1292 w 1518"/>
              <a:gd name="T69" fmla="*/ 108 h 1310"/>
              <a:gd name="T70" fmla="*/ 1195 w 1518"/>
              <a:gd name="T71" fmla="*/ 168 h 1310"/>
              <a:gd name="T72" fmla="*/ 1097 w 1518"/>
              <a:gd name="T73" fmla="*/ 228 h 1310"/>
              <a:gd name="T74" fmla="*/ 985 w 1518"/>
              <a:gd name="T75" fmla="*/ 304 h 1310"/>
              <a:gd name="T76" fmla="*/ 872 w 1518"/>
              <a:gd name="T77" fmla="*/ 380 h 1310"/>
              <a:gd name="T78" fmla="*/ 763 w 1518"/>
              <a:gd name="T79" fmla="*/ 462 h 1310"/>
              <a:gd name="T80" fmla="*/ 658 w 1518"/>
              <a:gd name="T81" fmla="*/ 544 h 1310"/>
              <a:gd name="T82" fmla="*/ 554 w 1518"/>
              <a:gd name="T83" fmla="*/ 629 h 1310"/>
              <a:gd name="T84" fmla="*/ 504 w 1518"/>
              <a:gd name="T85" fmla="*/ 672 h 1310"/>
              <a:gd name="T86" fmla="*/ 455 w 1518"/>
              <a:gd name="T87" fmla="*/ 717 h 1310"/>
              <a:gd name="T88" fmla="*/ 407 w 1518"/>
              <a:gd name="T89" fmla="*/ 763 h 1310"/>
              <a:gd name="T90" fmla="*/ 360 w 1518"/>
              <a:gd name="T91" fmla="*/ 810 h 1310"/>
              <a:gd name="T92" fmla="*/ 313 w 1518"/>
              <a:gd name="T93" fmla="*/ 857 h 1310"/>
              <a:gd name="T94" fmla="*/ 268 w 1518"/>
              <a:gd name="T95" fmla="*/ 906 h 1310"/>
              <a:gd name="T96" fmla="*/ 228 w 1518"/>
              <a:gd name="T97" fmla="*/ 952 h 1310"/>
              <a:gd name="T98" fmla="*/ 187 w 1518"/>
              <a:gd name="T99" fmla="*/ 1001 h 1310"/>
              <a:gd name="T100" fmla="*/ 150 w 1518"/>
              <a:gd name="T101" fmla="*/ 1050 h 1310"/>
              <a:gd name="T102" fmla="*/ 113 w 1518"/>
              <a:gd name="T103" fmla="*/ 1100 h 1310"/>
              <a:gd name="T104" fmla="*/ 80 w 1518"/>
              <a:gd name="T105" fmla="*/ 1147 h 1310"/>
              <a:gd name="T106" fmla="*/ 48 w 1518"/>
              <a:gd name="T107" fmla="*/ 1198 h 1310"/>
              <a:gd name="T108" fmla="*/ 35 w 1518"/>
              <a:gd name="T109" fmla="*/ 1223 h 1310"/>
              <a:gd name="T110" fmla="*/ 21 w 1518"/>
              <a:gd name="T111" fmla="*/ 1248 h 1310"/>
              <a:gd name="T112" fmla="*/ 10 w 1518"/>
              <a:gd name="T113" fmla="*/ 1275 h 1310"/>
              <a:gd name="T114" fmla="*/ 0 w 1518"/>
              <a:gd name="T115" fmla="*/ 1303 h 1310"/>
              <a:gd name="T116" fmla="*/ 0 w 1518"/>
              <a:gd name="T117" fmla="*/ 1307 h 1310"/>
              <a:gd name="T118" fmla="*/ 4 w 1518"/>
              <a:gd name="T119" fmla="*/ 1310 h 1310"/>
              <a:gd name="T120" fmla="*/ 8 w 1518"/>
              <a:gd name="T121" fmla="*/ 1310 h 1310"/>
              <a:gd name="T122" fmla="*/ 11 w 1518"/>
              <a:gd name="T123" fmla="*/ 1308 h 1310"/>
              <a:gd name="T124" fmla="*/ 0 w 1518"/>
              <a:gd name="T125" fmla="*/ 0 h 1310"/>
              <a:gd name="T126" fmla="*/ 1518 w 1518"/>
              <a:gd name="T127" fmla="*/ 131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T124" t="T125" r="T126" b="T127"/>
            <a:pathLst>
              <a:path w="1518" h="1310">
                <a:moveTo>
                  <a:pt x="11" y="1308"/>
                </a:moveTo>
                <a:lnTo>
                  <a:pt x="11" y="1308"/>
                </a:lnTo>
                <a:lnTo>
                  <a:pt x="68" y="1215"/>
                </a:lnTo>
                <a:lnTo>
                  <a:pt x="97" y="1168"/>
                </a:lnTo>
                <a:lnTo>
                  <a:pt x="128" y="1124"/>
                </a:lnTo>
                <a:lnTo>
                  <a:pt x="165" y="1071"/>
                </a:lnTo>
                <a:lnTo>
                  <a:pt x="206" y="1022"/>
                </a:lnTo>
                <a:lnTo>
                  <a:pt x="247" y="972"/>
                </a:lnTo>
                <a:lnTo>
                  <a:pt x="290" y="925"/>
                </a:lnTo>
                <a:lnTo>
                  <a:pt x="335" y="876"/>
                </a:lnTo>
                <a:lnTo>
                  <a:pt x="381" y="830"/>
                </a:lnTo>
                <a:lnTo>
                  <a:pt x="428" y="783"/>
                </a:lnTo>
                <a:lnTo>
                  <a:pt x="477" y="738"/>
                </a:lnTo>
                <a:lnTo>
                  <a:pt x="525" y="695"/>
                </a:lnTo>
                <a:lnTo>
                  <a:pt x="576" y="651"/>
                </a:lnTo>
                <a:lnTo>
                  <a:pt x="677" y="567"/>
                </a:lnTo>
                <a:lnTo>
                  <a:pt x="782" y="485"/>
                </a:lnTo>
                <a:lnTo>
                  <a:pt x="889" y="407"/>
                </a:lnTo>
                <a:lnTo>
                  <a:pt x="998" y="331"/>
                </a:lnTo>
                <a:lnTo>
                  <a:pt x="1111" y="257"/>
                </a:lnTo>
                <a:lnTo>
                  <a:pt x="1208" y="197"/>
                </a:lnTo>
                <a:lnTo>
                  <a:pt x="1308" y="141"/>
                </a:lnTo>
                <a:lnTo>
                  <a:pt x="1510" y="30"/>
                </a:lnTo>
                <a:lnTo>
                  <a:pt x="1514" y="24"/>
                </a:lnTo>
                <a:lnTo>
                  <a:pt x="1518" y="20"/>
                </a:lnTo>
                <a:lnTo>
                  <a:pt x="1518" y="14"/>
                </a:lnTo>
                <a:lnTo>
                  <a:pt x="1516" y="8"/>
                </a:lnTo>
                <a:lnTo>
                  <a:pt x="1514" y="4"/>
                </a:lnTo>
                <a:lnTo>
                  <a:pt x="1508" y="0"/>
                </a:lnTo>
                <a:lnTo>
                  <a:pt x="1502" y="0"/>
                </a:lnTo>
                <a:lnTo>
                  <a:pt x="1496" y="0"/>
                </a:lnTo>
                <a:lnTo>
                  <a:pt x="1444" y="26"/>
                </a:lnTo>
                <a:lnTo>
                  <a:pt x="1393" y="51"/>
                </a:lnTo>
                <a:lnTo>
                  <a:pt x="1343" y="78"/>
                </a:lnTo>
                <a:lnTo>
                  <a:pt x="1292" y="108"/>
                </a:lnTo>
                <a:lnTo>
                  <a:pt x="1195" y="168"/>
                </a:lnTo>
                <a:lnTo>
                  <a:pt x="1097" y="228"/>
                </a:lnTo>
                <a:lnTo>
                  <a:pt x="985" y="304"/>
                </a:lnTo>
                <a:lnTo>
                  <a:pt x="872" y="380"/>
                </a:lnTo>
                <a:lnTo>
                  <a:pt x="763" y="462"/>
                </a:lnTo>
                <a:lnTo>
                  <a:pt x="658" y="544"/>
                </a:lnTo>
                <a:lnTo>
                  <a:pt x="554" y="629"/>
                </a:lnTo>
                <a:lnTo>
                  <a:pt x="504" y="672"/>
                </a:lnTo>
                <a:lnTo>
                  <a:pt x="455" y="717"/>
                </a:lnTo>
                <a:lnTo>
                  <a:pt x="407" y="763"/>
                </a:lnTo>
                <a:lnTo>
                  <a:pt x="360" y="810"/>
                </a:lnTo>
                <a:lnTo>
                  <a:pt x="313" y="857"/>
                </a:lnTo>
                <a:lnTo>
                  <a:pt x="268" y="906"/>
                </a:lnTo>
                <a:lnTo>
                  <a:pt x="228" y="952"/>
                </a:lnTo>
                <a:lnTo>
                  <a:pt x="187" y="1001"/>
                </a:lnTo>
                <a:lnTo>
                  <a:pt x="150" y="1050"/>
                </a:lnTo>
                <a:lnTo>
                  <a:pt x="113" y="1100"/>
                </a:lnTo>
                <a:lnTo>
                  <a:pt x="80" y="1147"/>
                </a:lnTo>
                <a:lnTo>
                  <a:pt x="48" y="1198"/>
                </a:lnTo>
                <a:lnTo>
                  <a:pt x="35" y="1223"/>
                </a:lnTo>
                <a:lnTo>
                  <a:pt x="21" y="1248"/>
                </a:lnTo>
                <a:lnTo>
                  <a:pt x="10" y="1275"/>
                </a:lnTo>
                <a:lnTo>
                  <a:pt x="0" y="1303"/>
                </a:lnTo>
                <a:lnTo>
                  <a:pt x="0" y="1307"/>
                </a:lnTo>
                <a:lnTo>
                  <a:pt x="4" y="1310"/>
                </a:lnTo>
                <a:lnTo>
                  <a:pt x="8" y="1310"/>
                </a:lnTo>
                <a:lnTo>
                  <a:pt x="11" y="1308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5" name="Freeform 14"/>
          <p:cNvSpPr/>
          <p:nvPr/>
        </p:nvSpPr>
        <p:spPr bwMode="auto">
          <a:xfrm>
            <a:off x="2286000" y="2525713"/>
            <a:ext cx="141288" cy="195262"/>
          </a:xfrm>
          <a:custGeom>
            <a:avLst/>
            <a:gdLst>
              <a:gd name="T0" fmla="*/ 196 w 212"/>
              <a:gd name="T1" fmla="*/ 0 h 294"/>
              <a:gd name="T2" fmla="*/ 196 w 212"/>
              <a:gd name="T3" fmla="*/ 0 h 294"/>
              <a:gd name="T4" fmla="*/ 181 w 212"/>
              <a:gd name="T5" fmla="*/ 14 h 294"/>
              <a:gd name="T6" fmla="*/ 163 w 212"/>
              <a:gd name="T7" fmla="*/ 25 h 294"/>
              <a:gd name="T8" fmla="*/ 150 w 212"/>
              <a:gd name="T9" fmla="*/ 41 h 294"/>
              <a:gd name="T10" fmla="*/ 134 w 212"/>
              <a:gd name="T11" fmla="*/ 57 h 294"/>
              <a:gd name="T12" fmla="*/ 109 w 212"/>
              <a:gd name="T13" fmla="*/ 90 h 294"/>
              <a:gd name="T14" fmla="*/ 85 w 212"/>
              <a:gd name="T15" fmla="*/ 125 h 294"/>
              <a:gd name="T16" fmla="*/ 64 w 212"/>
              <a:gd name="T17" fmla="*/ 162 h 294"/>
              <a:gd name="T18" fmla="*/ 44 w 212"/>
              <a:gd name="T19" fmla="*/ 199 h 294"/>
              <a:gd name="T20" fmla="*/ 23 w 212"/>
              <a:gd name="T21" fmla="*/ 236 h 294"/>
              <a:gd name="T22" fmla="*/ 2 w 212"/>
              <a:gd name="T23" fmla="*/ 271 h 294"/>
              <a:gd name="T24" fmla="*/ 0 w 212"/>
              <a:gd name="T25" fmla="*/ 277 h 294"/>
              <a:gd name="T26" fmla="*/ 0 w 212"/>
              <a:gd name="T27" fmla="*/ 282 h 294"/>
              <a:gd name="T28" fmla="*/ 4 w 212"/>
              <a:gd name="T29" fmla="*/ 288 h 294"/>
              <a:gd name="T30" fmla="*/ 7 w 212"/>
              <a:gd name="T31" fmla="*/ 292 h 294"/>
              <a:gd name="T32" fmla="*/ 11 w 212"/>
              <a:gd name="T33" fmla="*/ 294 h 294"/>
              <a:gd name="T34" fmla="*/ 17 w 212"/>
              <a:gd name="T35" fmla="*/ 294 h 294"/>
              <a:gd name="T36" fmla="*/ 23 w 212"/>
              <a:gd name="T37" fmla="*/ 292 h 294"/>
              <a:gd name="T38" fmla="*/ 27 w 212"/>
              <a:gd name="T39" fmla="*/ 288 h 294"/>
              <a:gd name="T40" fmla="*/ 48 w 212"/>
              <a:gd name="T41" fmla="*/ 253 h 294"/>
              <a:gd name="T42" fmla="*/ 68 w 212"/>
              <a:gd name="T43" fmla="*/ 216 h 294"/>
              <a:gd name="T44" fmla="*/ 107 w 212"/>
              <a:gd name="T45" fmla="*/ 146 h 294"/>
              <a:gd name="T46" fmla="*/ 130 w 212"/>
              <a:gd name="T47" fmla="*/ 111 h 294"/>
              <a:gd name="T48" fmla="*/ 153 w 212"/>
              <a:gd name="T49" fmla="*/ 78 h 294"/>
              <a:gd name="T50" fmla="*/ 179 w 212"/>
              <a:gd name="T51" fmla="*/ 47 h 294"/>
              <a:gd name="T52" fmla="*/ 208 w 212"/>
              <a:gd name="T53" fmla="*/ 18 h 294"/>
              <a:gd name="T54" fmla="*/ 210 w 212"/>
              <a:gd name="T55" fmla="*/ 16 h 294"/>
              <a:gd name="T56" fmla="*/ 212 w 212"/>
              <a:gd name="T57" fmla="*/ 12 h 294"/>
              <a:gd name="T58" fmla="*/ 212 w 212"/>
              <a:gd name="T59" fmla="*/ 8 h 294"/>
              <a:gd name="T60" fmla="*/ 210 w 212"/>
              <a:gd name="T61" fmla="*/ 4 h 294"/>
              <a:gd name="T62" fmla="*/ 208 w 212"/>
              <a:gd name="T63" fmla="*/ 2 h 294"/>
              <a:gd name="T64" fmla="*/ 204 w 212"/>
              <a:gd name="T65" fmla="*/ 0 h 294"/>
              <a:gd name="T66" fmla="*/ 200 w 212"/>
              <a:gd name="T67" fmla="*/ 0 h 294"/>
              <a:gd name="T68" fmla="*/ 196 w 212"/>
              <a:gd name="T69" fmla="*/ 0 h 294"/>
              <a:gd name="T70" fmla="*/ 0 w 212"/>
              <a:gd name="T71" fmla="*/ 0 h 294"/>
              <a:gd name="T72" fmla="*/ 212 w 212"/>
              <a:gd name="T73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T70" t="T71" r="T72" b="T73"/>
            <a:pathLst>
              <a:path w="212" h="294">
                <a:moveTo>
                  <a:pt x="196" y="0"/>
                </a:moveTo>
                <a:lnTo>
                  <a:pt x="196" y="0"/>
                </a:lnTo>
                <a:lnTo>
                  <a:pt x="181" y="14"/>
                </a:lnTo>
                <a:lnTo>
                  <a:pt x="163" y="25"/>
                </a:lnTo>
                <a:lnTo>
                  <a:pt x="150" y="41"/>
                </a:lnTo>
                <a:lnTo>
                  <a:pt x="134" y="57"/>
                </a:lnTo>
                <a:lnTo>
                  <a:pt x="109" y="90"/>
                </a:lnTo>
                <a:lnTo>
                  <a:pt x="85" y="125"/>
                </a:lnTo>
                <a:lnTo>
                  <a:pt x="64" y="162"/>
                </a:lnTo>
                <a:lnTo>
                  <a:pt x="44" y="199"/>
                </a:lnTo>
                <a:lnTo>
                  <a:pt x="23" y="236"/>
                </a:lnTo>
                <a:lnTo>
                  <a:pt x="2" y="271"/>
                </a:lnTo>
                <a:lnTo>
                  <a:pt x="0" y="277"/>
                </a:lnTo>
                <a:lnTo>
                  <a:pt x="0" y="282"/>
                </a:lnTo>
                <a:lnTo>
                  <a:pt x="4" y="288"/>
                </a:lnTo>
                <a:lnTo>
                  <a:pt x="7" y="292"/>
                </a:lnTo>
                <a:lnTo>
                  <a:pt x="11" y="294"/>
                </a:lnTo>
                <a:lnTo>
                  <a:pt x="17" y="294"/>
                </a:lnTo>
                <a:lnTo>
                  <a:pt x="23" y="292"/>
                </a:lnTo>
                <a:lnTo>
                  <a:pt x="27" y="288"/>
                </a:lnTo>
                <a:lnTo>
                  <a:pt x="48" y="253"/>
                </a:lnTo>
                <a:lnTo>
                  <a:pt x="68" y="216"/>
                </a:lnTo>
                <a:lnTo>
                  <a:pt x="107" y="146"/>
                </a:lnTo>
                <a:lnTo>
                  <a:pt x="130" y="111"/>
                </a:lnTo>
                <a:lnTo>
                  <a:pt x="153" y="78"/>
                </a:lnTo>
                <a:lnTo>
                  <a:pt x="179" y="47"/>
                </a:lnTo>
                <a:lnTo>
                  <a:pt x="208" y="18"/>
                </a:lnTo>
                <a:lnTo>
                  <a:pt x="210" y="16"/>
                </a:lnTo>
                <a:lnTo>
                  <a:pt x="212" y="12"/>
                </a:lnTo>
                <a:lnTo>
                  <a:pt x="212" y="8"/>
                </a:lnTo>
                <a:lnTo>
                  <a:pt x="210" y="4"/>
                </a:lnTo>
                <a:lnTo>
                  <a:pt x="208" y="2"/>
                </a:lnTo>
                <a:lnTo>
                  <a:pt x="204" y="0"/>
                </a:lnTo>
                <a:lnTo>
                  <a:pt x="200" y="0"/>
                </a:lnTo>
                <a:lnTo>
                  <a:pt x="196" y="0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6" name="Freeform 15"/>
          <p:cNvSpPr/>
          <p:nvPr/>
        </p:nvSpPr>
        <p:spPr bwMode="auto">
          <a:xfrm>
            <a:off x="1962150" y="2557463"/>
            <a:ext cx="169863" cy="387350"/>
          </a:xfrm>
          <a:custGeom>
            <a:avLst/>
            <a:gdLst>
              <a:gd name="T0" fmla="*/ 242 w 257"/>
              <a:gd name="T1" fmla="*/ 4 h 584"/>
              <a:gd name="T2" fmla="*/ 242 w 257"/>
              <a:gd name="T3" fmla="*/ 4 h 584"/>
              <a:gd name="T4" fmla="*/ 209 w 257"/>
              <a:gd name="T5" fmla="*/ 70 h 584"/>
              <a:gd name="T6" fmla="*/ 175 w 257"/>
              <a:gd name="T7" fmla="*/ 138 h 584"/>
              <a:gd name="T8" fmla="*/ 113 w 257"/>
              <a:gd name="T9" fmla="*/ 272 h 584"/>
              <a:gd name="T10" fmla="*/ 80 w 257"/>
              <a:gd name="T11" fmla="*/ 344 h 584"/>
              <a:gd name="T12" fmla="*/ 51 w 257"/>
              <a:gd name="T13" fmla="*/ 416 h 584"/>
              <a:gd name="T14" fmla="*/ 24 w 257"/>
              <a:gd name="T15" fmla="*/ 488 h 584"/>
              <a:gd name="T16" fmla="*/ 12 w 257"/>
              <a:gd name="T17" fmla="*/ 525 h 584"/>
              <a:gd name="T18" fmla="*/ 2 w 257"/>
              <a:gd name="T19" fmla="*/ 564 h 584"/>
              <a:gd name="T20" fmla="*/ 0 w 257"/>
              <a:gd name="T21" fmla="*/ 570 h 584"/>
              <a:gd name="T22" fmla="*/ 2 w 257"/>
              <a:gd name="T23" fmla="*/ 576 h 584"/>
              <a:gd name="T24" fmla="*/ 6 w 257"/>
              <a:gd name="T25" fmla="*/ 580 h 584"/>
              <a:gd name="T26" fmla="*/ 12 w 257"/>
              <a:gd name="T27" fmla="*/ 582 h 584"/>
              <a:gd name="T28" fmla="*/ 18 w 257"/>
              <a:gd name="T29" fmla="*/ 584 h 584"/>
              <a:gd name="T30" fmla="*/ 22 w 257"/>
              <a:gd name="T31" fmla="*/ 582 h 584"/>
              <a:gd name="T32" fmla="*/ 26 w 257"/>
              <a:gd name="T33" fmla="*/ 580 h 584"/>
              <a:gd name="T34" fmla="*/ 29 w 257"/>
              <a:gd name="T35" fmla="*/ 574 h 584"/>
              <a:gd name="T36" fmla="*/ 39 w 257"/>
              <a:gd name="T37" fmla="*/ 537 h 584"/>
              <a:gd name="T38" fmla="*/ 51 w 257"/>
              <a:gd name="T39" fmla="*/ 502 h 584"/>
              <a:gd name="T40" fmla="*/ 76 w 257"/>
              <a:gd name="T41" fmla="*/ 432 h 584"/>
              <a:gd name="T42" fmla="*/ 103 w 257"/>
              <a:gd name="T43" fmla="*/ 364 h 584"/>
              <a:gd name="T44" fmla="*/ 135 w 257"/>
              <a:gd name="T45" fmla="*/ 296 h 584"/>
              <a:gd name="T46" fmla="*/ 168 w 257"/>
              <a:gd name="T47" fmla="*/ 226 h 584"/>
              <a:gd name="T48" fmla="*/ 201 w 257"/>
              <a:gd name="T49" fmla="*/ 156 h 584"/>
              <a:gd name="T50" fmla="*/ 216 w 257"/>
              <a:gd name="T51" fmla="*/ 120 h 584"/>
              <a:gd name="T52" fmla="*/ 232 w 257"/>
              <a:gd name="T53" fmla="*/ 84 h 584"/>
              <a:gd name="T54" fmla="*/ 245 w 257"/>
              <a:gd name="T55" fmla="*/ 48 h 584"/>
              <a:gd name="T56" fmla="*/ 257 w 257"/>
              <a:gd name="T57" fmla="*/ 11 h 584"/>
              <a:gd name="T58" fmla="*/ 255 w 257"/>
              <a:gd name="T59" fmla="*/ 6 h 584"/>
              <a:gd name="T60" fmla="*/ 251 w 257"/>
              <a:gd name="T61" fmla="*/ 2 h 584"/>
              <a:gd name="T62" fmla="*/ 247 w 257"/>
              <a:gd name="T63" fmla="*/ 0 h 584"/>
              <a:gd name="T64" fmla="*/ 244 w 257"/>
              <a:gd name="T65" fmla="*/ 2 h 584"/>
              <a:gd name="T66" fmla="*/ 242 w 257"/>
              <a:gd name="T67" fmla="*/ 4 h 584"/>
              <a:gd name="T68" fmla="*/ 0 w 257"/>
              <a:gd name="T69" fmla="*/ 0 h 584"/>
              <a:gd name="T70" fmla="*/ 257 w 257"/>
              <a:gd name="T71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T68" t="T69" r="T70" b="T71"/>
            <a:pathLst>
              <a:path w="257" h="584">
                <a:moveTo>
                  <a:pt x="242" y="4"/>
                </a:moveTo>
                <a:lnTo>
                  <a:pt x="242" y="4"/>
                </a:lnTo>
                <a:lnTo>
                  <a:pt x="209" y="70"/>
                </a:lnTo>
                <a:lnTo>
                  <a:pt x="175" y="138"/>
                </a:lnTo>
                <a:lnTo>
                  <a:pt x="113" y="272"/>
                </a:lnTo>
                <a:lnTo>
                  <a:pt x="80" y="344"/>
                </a:lnTo>
                <a:lnTo>
                  <a:pt x="51" y="416"/>
                </a:lnTo>
                <a:lnTo>
                  <a:pt x="24" y="488"/>
                </a:lnTo>
                <a:lnTo>
                  <a:pt x="12" y="525"/>
                </a:lnTo>
                <a:lnTo>
                  <a:pt x="2" y="564"/>
                </a:lnTo>
                <a:lnTo>
                  <a:pt x="0" y="570"/>
                </a:lnTo>
                <a:lnTo>
                  <a:pt x="2" y="576"/>
                </a:lnTo>
                <a:lnTo>
                  <a:pt x="6" y="580"/>
                </a:lnTo>
                <a:lnTo>
                  <a:pt x="12" y="582"/>
                </a:lnTo>
                <a:lnTo>
                  <a:pt x="18" y="584"/>
                </a:lnTo>
                <a:lnTo>
                  <a:pt x="22" y="582"/>
                </a:lnTo>
                <a:lnTo>
                  <a:pt x="26" y="580"/>
                </a:lnTo>
                <a:lnTo>
                  <a:pt x="29" y="574"/>
                </a:lnTo>
                <a:lnTo>
                  <a:pt x="39" y="537"/>
                </a:lnTo>
                <a:lnTo>
                  <a:pt x="51" y="502"/>
                </a:lnTo>
                <a:lnTo>
                  <a:pt x="76" y="432"/>
                </a:lnTo>
                <a:lnTo>
                  <a:pt x="103" y="364"/>
                </a:lnTo>
                <a:lnTo>
                  <a:pt x="135" y="296"/>
                </a:lnTo>
                <a:lnTo>
                  <a:pt x="168" y="226"/>
                </a:lnTo>
                <a:lnTo>
                  <a:pt x="201" y="156"/>
                </a:lnTo>
                <a:lnTo>
                  <a:pt x="216" y="120"/>
                </a:lnTo>
                <a:lnTo>
                  <a:pt x="232" y="84"/>
                </a:lnTo>
                <a:lnTo>
                  <a:pt x="245" y="48"/>
                </a:lnTo>
                <a:lnTo>
                  <a:pt x="257" y="11"/>
                </a:lnTo>
                <a:lnTo>
                  <a:pt x="255" y="6"/>
                </a:lnTo>
                <a:lnTo>
                  <a:pt x="251" y="2"/>
                </a:lnTo>
                <a:lnTo>
                  <a:pt x="247" y="0"/>
                </a:lnTo>
                <a:lnTo>
                  <a:pt x="244" y="2"/>
                </a:lnTo>
                <a:lnTo>
                  <a:pt x="242" y="4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7" name="Freeform 16"/>
          <p:cNvSpPr/>
          <p:nvPr/>
        </p:nvSpPr>
        <p:spPr bwMode="auto">
          <a:xfrm>
            <a:off x="1668463" y="2690813"/>
            <a:ext cx="223837" cy="539750"/>
          </a:xfrm>
          <a:custGeom>
            <a:avLst/>
            <a:gdLst>
              <a:gd name="T0" fmla="*/ 325 w 338"/>
              <a:gd name="T1" fmla="*/ 0 h 816"/>
              <a:gd name="T2" fmla="*/ 325 w 338"/>
              <a:gd name="T3" fmla="*/ 0 h 816"/>
              <a:gd name="T4" fmla="*/ 305 w 338"/>
              <a:gd name="T5" fmla="*/ 18 h 816"/>
              <a:gd name="T6" fmla="*/ 286 w 338"/>
              <a:gd name="T7" fmla="*/ 35 h 816"/>
              <a:gd name="T8" fmla="*/ 268 w 338"/>
              <a:gd name="T9" fmla="*/ 55 h 816"/>
              <a:gd name="T10" fmla="*/ 251 w 338"/>
              <a:gd name="T11" fmla="*/ 76 h 816"/>
              <a:gd name="T12" fmla="*/ 235 w 338"/>
              <a:gd name="T13" fmla="*/ 98 h 816"/>
              <a:gd name="T14" fmla="*/ 219 w 338"/>
              <a:gd name="T15" fmla="*/ 121 h 816"/>
              <a:gd name="T16" fmla="*/ 192 w 338"/>
              <a:gd name="T17" fmla="*/ 170 h 816"/>
              <a:gd name="T18" fmla="*/ 169 w 338"/>
              <a:gd name="T19" fmla="*/ 218 h 816"/>
              <a:gd name="T20" fmla="*/ 146 w 338"/>
              <a:gd name="T21" fmla="*/ 269 h 816"/>
              <a:gd name="T22" fmla="*/ 126 w 338"/>
              <a:gd name="T23" fmla="*/ 319 h 816"/>
              <a:gd name="T24" fmla="*/ 109 w 338"/>
              <a:gd name="T25" fmla="*/ 366 h 816"/>
              <a:gd name="T26" fmla="*/ 89 w 338"/>
              <a:gd name="T27" fmla="*/ 419 h 816"/>
              <a:gd name="T28" fmla="*/ 72 w 338"/>
              <a:gd name="T29" fmla="*/ 471 h 816"/>
              <a:gd name="T30" fmla="*/ 54 w 338"/>
              <a:gd name="T31" fmla="*/ 526 h 816"/>
              <a:gd name="T32" fmla="*/ 40 w 338"/>
              <a:gd name="T33" fmla="*/ 580 h 816"/>
              <a:gd name="T34" fmla="*/ 27 w 338"/>
              <a:gd name="T35" fmla="*/ 635 h 816"/>
              <a:gd name="T36" fmla="*/ 15 w 338"/>
              <a:gd name="T37" fmla="*/ 689 h 816"/>
              <a:gd name="T38" fmla="*/ 7 w 338"/>
              <a:gd name="T39" fmla="*/ 744 h 816"/>
              <a:gd name="T40" fmla="*/ 0 w 338"/>
              <a:gd name="T41" fmla="*/ 800 h 816"/>
              <a:gd name="T42" fmla="*/ 0 w 338"/>
              <a:gd name="T43" fmla="*/ 806 h 816"/>
              <a:gd name="T44" fmla="*/ 3 w 338"/>
              <a:gd name="T45" fmla="*/ 812 h 816"/>
              <a:gd name="T46" fmla="*/ 7 w 338"/>
              <a:gd name="T47" fmla="*/ 814 h 816"/>
              <a:gd name="T48" fmla="*/ 13 w 338"/>
              <a:gd name="T49" fmla="*/ 816 h 816"/>
              <a:gd name="T50" fmla="*/ 19 w 338"/>
              <a:gd name="T51" fmla="*/ 816 h 816"/>
              <a:gd name="T52" fmla="*/ 25 w 338"/>
              <a:gd name="T53" fmla="*/ 814 h 816"/>
              <a:gd name="T54" fmla="*/ 29 w 338"/>
              <a:gd name="T55" fmla="*/ 808 h 816"/>
              <a:gd name="T56" fmla="*/ 31 w 338"/>
              <a:gd name="T57" fmla="*/ 802 h 816"/>
              <a:gd name="T58" fmla="*/ 37 w 338"/>
              <a:gd name="T59" fmla="*/ 750 h 816"/>
              <a:gd name="T60" fmla="*/ 46 w 338"/>
              <a:gd name="T61" fmla="*/ 697 h 816"/>
              <a:gd name="T62" fmla="*/ 56 w 338"/>
              <a:gd name="T63" fmla="*/ 645 h 816"/>
              <a:gd name="T64" fmla="*/ 70 w 338"/>
              <a:gd name="T65" fmla="*/ 592 h 816"/>
              <a:gd name="T66" fmla="*/ 83 w 338"/>
              <a:gd name="T67" fmla="*/ 541 h 816"/>
              <a:gd name="T68" fmla="*/ 99 w 338"/>
              <a:gd name="T69" fmla="*/ 489 h 816"/>
              <a:gd name="T70" fmla="*/ 114 w 338"/>
              <a:gd name="T71" fmla="*/ 438 h 816"/>
              <a:gd name="T72" fmla="*/ 132 w 338"/>
              <a:gd name="T73" fmla="*/ 388 h 816"/>
              <a:gd name="T74" fmla="*/ 151 w 338"/>
              <a:gd name="T75" fmla="*/ 337 h 816"/>
              <a:gd name="T76" fmla="*/ 171 w 338"/>
              <a:gd name="T77" fmla="*/ 286 h 816"/>
              <a:gd name="T78" fmla="*/ 192 w 338"/>
              <a:gd name="T79" fmla="*/ 238 h 816"/>
              <a:gd name="T80" fmla="*/ 218 w 338"/>
              <a:gd name="T81" fmla="*/ 189 h 816"/>
              <a:gd name="T82" fmla="*/ 243 w 338"/>
              <a:gd name="T83" fmla="*/ 142 h 816"/>
              <a:gd name="T84" fmla="*/ 272 w 338"/>
              <a:gd name="T85" fmla="*/ 98 h 816"/>
              <a:gd name="T86" fmla="*/ 301 w 338"/>
              <a:gd name="T87" fmla="*/ 53 h 816"/>
              <a:gd name="T88" fmla="*/ 336 w 338"/>
              <a:gd name="T89" fmla="*/ 10 h 816"/>
              <a:gd name="T90" fmla="*/ 338 w 338"/>
              <a:gd name="T91" fmla="*/ 8 h 816"/>
              <a:gd name="T92" fmla="*/ 338 w 338"/>
              <a:gd name="T93" fmla="*/ 6 h 816"/>
              <a:gd name="T94" fmla="*/ 334 w 338"/>
              <a:gd name="T95" fmla="*/ 2 h 816"/>
              <a:gd name="T96" fmla="*/ 330 w 338"/>
              <a:gd name="T97" fmla="*/ 0 h 816"/>
              <a:gd name="T98" fmla="*/ 325 w 338"/>
              <a:gd name="T99" fmla="*/ 0 h 816"/>
              <a:gd name="T100" fmla="*/ 0 w 338"/>
              <a:gd name="T101" fmla="*/ 0 h 816"/>
              <a:gd name="T102" fmla="*/ 338 w 338"/>
              <a:gd name="T103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T100" t="T101" r="T102" b="T103"/>
            <a:pathLst>
              <a:path w="338" h="816">
                <a:moveTo>
                  <a:pt x="325" y="0"/>
                </a:moveTo>
                <a:lnTo>
                  <a:pt x="325" y="0"/>
                </a:lnTo>
                <a:lnTo>
                  <a:pt x="305" y="18"/>
                </a:lnTo>
                <a:lnTo>
                  <a:pt x="286" y="35"/>
                </a:lnTo>
                <a:lnTo>
                  <a:pt x="268" y="55"/>
                </a:lnTo>
                <a:lnTo>
                  <a:pt x="251" y="76"/>
                </a:lnTo>
                <a:lnTo>
                  <a:pt x="235" y="98"/>
                </a:lnTo>
                <a:lnTo>
                  <a:pt x="219" y="121"/>
                </a:lnTo>
                <a:lnTo>
                  <a:pt x="192" y="170"/>
                </a:lnTo>
                <a:lnTo>
                  <a:pt x="169" y="218"/>
                </a:lnTo>
                <a:lnTo>
                  <a:pt x="146" y="269"/>
                </a:lnTo>
                <a:lnTo>
                  <a:pt x="126" y="319"/>
                </a:lnTo>
                <a:lnTo>
                  <a:pt x="109" y="366"/>
                </a:lnTo>
                <a:lnTo>
                  <a:pt x="89" y="419"/>
                </a:lnTo>
                <a:lnTo>
                  <a:pt x="72" y="471"/>
                </a:lnTo>
                <a:lnTo>
                  <a:pt x="54" y="526"/>
                </a:lnTo>
                <a:lnTo>
                  <a:pt x="40" y="580"/>
                </a:lnTo>
                <a:lnTo>
                  <a:pt x="27" y="635"/>
                </a:lnTo>
                <a:lnTo>
                  <a:pt x="15" y="689"/>
                </a:lnTo>
                <a:lnTo>
                  <a:pt x="7" y="744"/>
                </a:lnTo>
                <a:lnTo>
                  <a:pt x="0" y="800"/>
                </a:lnTo>
                <a:lnTo>
                  <a:pt x="0" y="806"/>
                </a:lnTo>
                <a:lnTo>
                  <a:pt x="3" y="812"/>
                </a:lnTo>
                <a:lnTo>
                  <a:pt x="7" y="814"/>
                </a:lnTo>
                <a:lnTo>
                  <a:pt x="13" y="816"/>
                </a:lnTo>
                <a:lnTo>
                  <a:pt x="19" y="816"/>
                </a:lnTo>
                <a:lnTo>
                  <a:pt x="25" y="814"/>
                </a:lnTo>
                <a:lnTo>
                  <a:pt x="29" y="808"/>
                </a:lnTo>
                <a:lnTo>
                  <a:pt x="31" y="802"/>
                </a:lnTo>
                <a:lnTo>
                  <a:pt x="37" y="750"/>
                </a:lnTo>
                <a:lnTo>
                  <a:pt x="46" y="697"/>
                </a:lnTo>
                <a:lnTo>
                  <a:pt x="56" y="645"/>
                </a:lnTo>
                <a:lnTo>
                  <a:pt x="70" y="592"/>
                </a:lnTo>
                <a:lnTo>
                  <a:pt x="83" y="541"/>
                </a:lnTo>
                <a:lnTo>
                  <a:pt x="99" y="489"/>
                </a:lnTo>
                <a:lnTo>
                  <a:pt x="114" y="438"/>
                </a:lnTo>
                <a:lnTo>
                  <a:pt x="132" y="388"/>
                </a:lnTo>
                <a:lnTo>
                  <a:pt x="151" y="337"/>
                </a:lnTo>
                <a:lnTo>
                  <a:pt x="171" y="286"/>
                </a:lnTo>
                <a:lnTo>
                  <a:pt x="192" y="238"/>
                </a:lnTo>
                <a:lnTo>
                  <a:pt x="218" y="189"/>
                </a:lnTo>
                <a:lnTo>
                  <a:pt x="243" y="142"/>
                </a:lnTo>
                <a:lnTo>
                  <a:pt x="272" y="98"/>
                </a:lnTo>
                <a:lnTo>
                  <a:pt x="301" y="53"/>
                </a:lnTo>
                <a:lnTo>
                  <a:pt x="336" y="10"/>
                </a:lnTo>
                <a:lnTo>
                  <a:pt x="338" y="8"/>
                </a:lnTo>
                <a:lnTo>
                  <a:pt x="338" y="6"/>
                </a:lnTo>
                <a:lnTo>
                  <a:pt x="334" y="2"/>
                </a:lnTo>
                <a:lnTo>
                  <a:pt x="330" y="0"/>
                </a:lnTo>
                <a:lnTo>
                  <a:pt x="325" y="0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8" name="Freeform 17"/>
          <p:cNvSpPr/>
          <p:nvPr/>
        </p:nvSpPr>
        <p:spPr bwMode="auto">
          <a:xfrm>
            <a:off x="1582738" y="3190875"/>
            <a:ext cx="566737" cy="163513"/>
          </a:xfrm>
          <a:custGeom>
            <a:avLst/>
            <a:gdLst>
              <a:gd name="T0" fmla="*/ 4 w 854"/>
              <a:gd name="T1" fmla="*/ 250 h 250"/>
              <a:gd name="T2" fmla="*/ 4 w 854"/>
              <a:gd name="T3" fmla="*/ 250 h 250"/>
              <a:gd name="T4" fmla="*/ 14 w 854"/>
              <a:gd name="T5" fmla="*/ 250 h 250"/>
              <a:gd name="T6" fmla="*/ 25 w 854"/>
              <a:gd name="T7" fmla="*/ 250 h 250"/>
              <a:gd name="T8" fmla="*/ 49 w 854"/>
              <a:gd name="T9" fmla="*/ 248 h 250"/>
              <a:gd name="T10" fmla="*/ 95 w 854"/>
              <a:gd name="T11" fmla="*/ 238 h 250"/>
              <a:gd name="T12" fmla="*/ 212 w 854"/>
              <a:gd name="T13" fmla="*/ 215 h 250"/>
              <a:gd name="T14" fmla="*/ 331 w 854"/>
              <a:gd name="T15" fmla="*/ 189 h 250"/>
              <a:gd name="T16" fmla="*/ 448 w 854"/>
              <a:gd name="T17" fmla="*/ 162 h 250"/>
              <a:gd name="T18" fmla="*/ 559 w 854"/>
              <a:gd name="T19" fmla="*/ 133 h 250"/>
              <a:gd name="T20" fmla="*/ 613 w 854"/>
              <a:gd name="T21" fmla="*/ 115 h 250"/>
              <a:gd name="T22" fmla="*/ 670 w 854"/>
              <a:gd name="T23" fmla="*/ 98 h 250"/>
              <a:gd name="T24" fmla="*/ 718 w 854"/>
              <a:gd name="T25" fmla="*/ 80 h 250"/>
              <a:gd name="T26" fmla="*/ 769 w 854"/>
              <a:gd name="T27" fmla="*/ 63 h 250"/>
              <a:gd name="T28" fmla="*/ 790 w 854"/>
              <a:gd name="T29" fmla="*/ 53 h 250"/>
              <a:gd name="T30" fmla="*/ 816 w 854"/>
              <a:gd name="T31" fmla="*/ 45 h 250"/>
              <a:gd name="T32" fmla="*/ 825 w 854"/>
              <a:gd name="T33" fmla="*/ 39 h 250"/>
              <a:gd name="T34" fmla="*/ 837 w 854"/>
              <a:gd name="T35" fmla="*/ 34 h 250"/>
              <a:gd name="T36" fmla="*/ 845 w 854"/>
              <a:gd name="T37" fmla="*/ 26 h 250"/>
              <a:gd name="T38" fmla="*/ 853 w 854"/>
              <a:gd name="T39" fmla="*/ 16 h 250"/>
              <a:gd name="T40" fmla="*/ 854 w 854"/>
              <a:gd name="T41" fmla="*/ 12 h 250"/>
              <a:gd name="T42" fmla="*/ 853 w 854"/>
              <a:gd name="T43" fmla="*/ 6 h 250"/>
              <a:gd name="T44" fmla="*/ 851 w 854"/>
              <a:gd name="T45" fmla="*/ 2 h 250"/>
              <a:gd name="T46" fmla="*/ 845 w 854"/>
              <a:gd name="T47" fmla="*/ 0 h 250"/>
              <a:gd name="T48" fmla="*/ 835 w 854"/>
              <a:gd name="T49" fmla="*/ 0 h 250"/>
              <a:gd name="T50" fmla="*/ 825 w 854"/>
              <a:gd name="T51" fmla="*/ 2 h 250"/>
              <a:gd name="T52" fmla="*/ 804 w 854"/>
              <a:gd name="T53" fmla="*/ 10 h 250"/>
              <a:gd name="T54" fmla="*/ 767 w 854"/>
              <a:gd name="T55" fmla="*/ 30 h 250"/>
              <a:gd name="T56" fmla="*/ 716 w 854"/>
              <a:gd name="T57" fmla="*/ 49 h 250"/>
              <a:gd name="T58" fmla="*/ 668 w 854"/>
              <a:gd name="T59" fmla="*/ 67 h 250"/>
              <a:gd name="T60" fmla="*/ 609 w 854"/>
              <a:gd name="T61" fmla="*/ 86 h 250"/>
              <a:gd name="T62" fmla="*/ 549 w 854"/>
              <a:gd name="T63" fmla="*/ 104 h 250"/>
              <a:gd name="T64" fmla="*/ 430 w 854"/>
              <a:gd name="T65" fmla="*/ 135 h 250"/>
              <a:gd name="T66" fmla="*/ 313 w 854"/>
              <a:gd name="T67" fmla="*/ 162 h 250"/>
              <a:gd name="T68" fmla="*/ 197 w 854"/>
              <a:gd name="T69" fmla="*/ 187 h 250"/>
              <a:gd name="T70" fmla="*/ 90 w 854"/>
              <a:gd name="T71" fmla="*/ 213 h 250"/>
              <a:gd name="T72" fmla="*/ 45 w 854"/>
              <a:gd name="T73" fmla="*/ 222 h 250"/>
              <a:gd name="T74" fmla="*/ 22 w 854"/>
              <a:gd name="T75" fmla="*/ 230 h 250"/>
              <a:gd name="T76" fmla="*/ 10 w 854"/>
              <a:gd name="T77" fmla="*/ 236 h 250"/>
              <a:gd name="T78" fmla="*/ 0 w 854"/>
              <a:gd name="T79" fmla="*/ 242 h 250"/>
              <a:gd name="T80" fmla="*/ 0 w 854"/>
              <a:gd name="T81" fmla="*/ 244 h 250"/>
              <a:gd name="T82" fmla="*/ 0 w 854"/>
              <a:gd name="T83" fmla="*/ 246 h 250"/>
              <a:gd name="T84" fmla="*/ 0 w 854"/>
              <a:gd name="T85" fmla="*/ 248 h 250"/>
              <a:gd name="T86" fmla="*/ 4 w 854"/>
              <a:gd name="T87" fmla="*/ 250 h 250"/>
              <a:gd name="T88" fmla="*/ 0 w 854"/>
              <a:gd name="T89" fmla="*/ 0 h 250"/>
              <a:gd name="T90" fmla="*/ 854 w 854"/>
              <a:gd name="T91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T88" t="T89" r="T90" b="T91"/>
            <a:pathLst>
              <a:path w="854" h="250">
                <a:moveTo>
                  <a:pt x="4" y="250"/>
                </a:moveTo>
                <a:lnTo>
                  <a:pt x="4" y="250"/>
                </a:lnTo>
                <a:lnTo>
                  <a:pt x="14" y="250"/>
                </a:lnTo>
                <a:lnTo>
                  <a:pt x="25" y="250"/>
                </a:lnTo>
                <a:lnTo>
                  <a:pt x="49" y="248"/>
                </a:lnTo>
                <a:lnTo>
                  <a:pt x="95" y="238"/>
                </a:lnTo>
                <a:lnTo>
                  <a:pt x="212" y="215"/>
                </a:lnTo>
                <a:lnTo>
                  <a:pt x="331" y="189"/>
                </a:lnTo>
                <a:lnTo>
                  <a:pt x="448" y="162"/>
                </a:lnTo>
                <a:lnTo>
                  <a:pt x="559" y="133"/>
                </a:lnTo>
                <a:lnTo>
                  <a:pt x="613" y="115"/>
                </a:lnTo>
                <a:lnTo>
                  <a:pt x="670" y="98"/>
                </a:lnTo>
                <a:lnTo>
                  <a:pt x="718" y="80"/>
                </a:lnTo>
                <a:lnTo>
                  <a:pt x="769" y="63"/>
                </a:lnTo>
                <a:lnTo>
                  <a:pt x="790" y="53"/>
                </a:lnTo>
                <a:lnTo>
                  <a:pt x="816" y="45"/>
                </a:lnTo>
                <a:lnTo>
                  <a:pt x="825" y="39"/>
                </a:lnTo>
                <a:lnTo>
                  <a:pt x="837" y="34"/>
                </a:lnTo>
                <a:lnTo>
                  <a:pt x="845" y="26"/>
                </a:lnTo>
                <a:lnTo>
                  <a:pt x="853" y="16"/>
                </a:lnTo>
                <a:lnTo>
                  <a:pt x="854" y="12"/>
                </a:lnTo>
                <a:lnTo>
                  <a:pt x="853" y="6"/>
                </a:lnTo>
                <a:lnTo>
                  <a:pt x="851" y="2"/>
                </a:lnTo>
                <a:lnTo>
                  <a:pt x="845" y="0"/>
                </a:lnTo>
                <a:lnTo>
                  <a:pt x="835" y="0"/>
                </a:lnTo>
                <a:lnTo>
                  <a:pt x="825" y="2"/>
                </a:lnTo>
                <a:lnTo>
                  <a:pt x="804" y="10"/>
                </a:lnTo>
                <a:lnTo>
                  <a:pt x="767" y="30"/>
                </a:lnTo>
                <a:lnTo>
                  <a:pt x="716" y="49"/>
                </a:lnTo>
                <a:lnTo>
                  <a:pt x="668" y="67"/>
                </a:lnTo>
                <a:lnTo>
                  <a:pt x="609" y="86"/>
                </a:lnTo>
                <a:lnTo>
                  <a:pt x="549" y="104"/>
                </a:lnTo>
                <a:lnTo>
                  <a:pt x="430" y="135"/>
                </a:lnTo>
                <a:lnTo>
                  <a:pt x="313" y="162"/>
                </a:lnTo>
                <a:lnTo>
                  <a:pt x="197" y="187"/>
                </a:lnTo>
                <a:lnTo>
                  <a:pt x="90" y="213"/>
                </a:lnTo>
                <a:lnTo>
                  <a:pt x="45" y="222"/>
                </a:lnTo>
                <a:lnTo>
                  <a:pt x="22" y="230"/>
                </a:lnTo>
                <a:lnTo>
                  <a:pt x="10" y="236"/>
                </a:lnTo>
                <a:lnTo>
                  <a:pt x="0" y="242"/>
                </a:lnTo>
                <a:lnTo>
                  <a:pt x="0" y="244"/>
                </a:lnTo>
                <a:lnTo>
                  <a:pt x="0" y="246"/>
                </a:lnTo>
                <a:lnTo>
                  <a:pt x="0" y="248"/>
                </a:lnTo>
                <a:lnTo>
                  <a:pt x="4" y="250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9" name="Freeform 18"/>
          <p:cNvSpPr/>
          <p:nvPr/>
        </p:nvSpPr>
        <p:spPr bwMode="auto">
          <a:xfrm>
            <a:off x="1812925" y="2927350"/>
            <a:ext cx="520700" cy="158750"/>
          </a:xfrm>
          <a:custGeom>
            <a:avLst/>
            <a:gdLst>
              <a:gd name="T0" fmla="*/ 9 w 788"/>
              <a:gd name="T1" fmla="*/ 240 h 240"/>
              <a:gd name="T2" fmla="*/ 9 w 788"/>
              <a:gd name="T3" fmla="*/ 240 h 240"/>
              <a:gd name="T4" fmla="*/ 107 w 788"/>
              <a:gd name="T5" fmla="*/ 203 h 240"/>
              <a:gd name="T6" fmla="*/ 157 w 788"/>
              <a:gd name="T7" fmla="*/ 187 h 240"/>
              <a:gd name="T8" fmla="*/ 206 w 788"/>
              <a:gd name="T9" fmla="*/ 172 h 240"/>
              <a:gd name="T10" fmla="*/ 258 w 788"/>
              <a:gd name="T11" fmla="*/ 160 h 240"/>
              <a:gd name="T12" fmla="*/ 309 w 788"/>
              <a:gd name="T13" fmla="*/ 148 h 240"/>
              <a:gd name="T14" fmla="*/ 412 w 788"/>
              <a:gd name="T15" fmla="*/ 127 h 240"/>
              <a:gd name="T16" fmla="*/ 515 w 788"/>
              <a:gd name="T17" fmla="*/ 106 h 240"/>
              <a:gd name="T18" fmla="*/ 566 w 788"/>
              <a:gd name="T19" fmla="*/ 96 h 240"/>
              <a:gd name="T20" fmla="*/ 618 w 788"/>
              <a:gd name="T21" fmla="*/ 82 h 240"/>
              <a:gd name="T22" fmla="*/ 659 w 788"/>
              <a:gd name="T23" fmla="*/ 70 h 240"/>
              <a:gd name="T24" fmla="*/ 700 w 788"/>
              <a:gd name="T25" fmla="*/ 57 h 240"/>
              <a:gd name="T26" fmla="*/ 722 w 788"/>
              <a:gd name="T27" fmla="*/ 51 h 240"/>
              <a:gd name="T28" fmla="*/ 745 w 788"/>
              <a:gd name="T29" fmla="*/ 43 h 240"/>
              <a:gd name="T30" fmla="*/ 766 w 788"/>
              <a:gd name="T31" fmla="*/ 34 h 240"/>
              <a:gd name="T32" fmla="*/ 776 w 788"/>
              <a:gd name="T33" fmla="*/ 26 h 240"/>
              <a:gd name="T34" fmla="*/ 784 w 788"/>
              <a:gd name="T35" fmla="*/ 20 h 240"/>
              <a:gd name="T36" fmla="*/ 788 w 788"/>
              <a:gd name="T37" fmla="*/ 12 h 240"/>
              <a:gd name="T38" fmla="*/ 788 w 788"/>
              <a:gd name="T39" fmla="*/ 6 h 240"/>
              <a:gd name="T40" fmla="*/ 782 w 788"/>
              <a:gd name="T41" fmla="*/ 2 h 240"/>
              <a:gd name="T42" fmla="*/ 776 w 788"/>
              <a:gd name="T43" fmla="*/ 0 h 240"/>
              <a:gd name="T44" fmla="*/ 766 w 788"/>
              <a:gd name="T45" fmla="*/ 0 h 240"/>
              <a:gd name="T46" fmla="*/ 757 w 788"/>
              <a:gd name="T47" fmla="*/ 4 h 240"/>
              <a:gd name="T48" fmla="*/ 737 w 788"/>
              <a:gd name="T49" fmla="*/ 10 h 240"/>
              <a:gd name="T50" fmla="*/ 698 w 788"/>
              <a:gd name="T51" fmla="*/ 28 h 240"/>
              <a:gd name="T52" fmla="*/ 644 w 788"/>
              <a:gd name="T53" fmla="*/ 45 h 240"/>
              <a:gd name="T54" fmla="*/ 589 w 788"/>
              <a:gd name="T55" fmla="*/ 59 h 240"/>
              <a:gd name="T56" fmla="*/ 539 w 788"/>
              <a:gd name="T57" fmla="*/ 72 h 240"/>
              <a:gd name="T58" fmla="*/ 486 w 788"/>
              <a:gd name="T59" fmla="*/ 84 h 240"/>
              <a:gd name="T60" fmla="*/ 383 w 788"/>
              <a:gd name="T61" fmla="*/ 106 h 240"/>
              <a:gd name="T62" fmla="*/ 286 w 788"/>
              <a:gd name="T63" fmla="*/ 125 h 240"/>
              <a:gd name="T64" fmla="*/ 237 w 788"/>
              <a:gd name="T65" fmla="*/ 135 h 240"/>
              <a:gd name="T66" fmla="*/ 186 w 788"/>
              <a:gd name="T67" fmla="*/ 148 h 240"/>
              <a:gd name="T68" fmla="*/ 138 w 788"/>
              <a:gd name="T69" fmla="*/ 162 h 240"/>
              <a:gd name="T70" fmla="*/ 89 w 788"/>
              <a:gd name="T71" fmla="*/ 179 h 240"/>
              <a:gd name="T72" fmla="*/ 44 w 788"/>
              <a:gd name="T73" fmla="*/ 201 h 240"/>
              <a:gd name="T74" fmla="*/ 23 w 788"/>
              <a:gd name="T75" fmla="*/ 215 h 240"/>
              <a:gd name="T76" fmla="*/ 1 w 788"/>
              <a:gd name="T77" fmla="*/ 226 h 240"/>
              <a:gd name="T78" fmla="*/ 0 w 788"/>
              <a:gd name="T79" fmla="*/ 228 h 240"/>
              <a:gd name="T80" fmla="*/ 0 w 788"/>
              <a:gd name="T81" fmla="*/ 232 h 240"/>
              <a:gd name="T82" fmla="*/ 0 w 788"/>
              <a:gd name="T83" fmla="*/ 236 h 240"/>
              <a:gd name="T84" fmla="*/ 5 w 788"/>
              <a:gd name="T85" fmla="*/ 240 h 240"/>
              <a:gd name="T86" fmla="*/ 9 w 788"/>
              <a:gd name="T87" fmla="*/ 240 h 240"/>
              <a:gd name="T88" fmla="*/ 0 w 788"/>
              <a:gd name="T89" fmla="*/ 0 h 240"/>
              <a:gd name="T90" fmla="*/ 788 w 788"/>
              <a:gd name="T9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T88" t="T89" r="T90" b="T91"/>
            <a:pathLst>
              <a:path w="788" h="240">
                <a:moveTo>
                  <a:pt x="9" y="240"/>
                </a:moveTo>
                <a:lnTo>
                  <a:pt x="9" y="240"/>
                </a:lnTo>
                <a:lnTo>
                  <a:pt x="107" y="203"/>
                </a:lnTo>
                <a:lnTo>
                  <a:pt x="157" y="187"/>
                </a:lnTo>
                <a:lnTo>
                  <a:pt x="206" y="172"/>
                </a:lnTo>
                <a:lnTo>
                  <a:pt x="258" y="160"/>
                </a:lnTo>
                <a:lnTo>
                  <a:pt x="309" y="148"/>
                </a:lnTo>
                <a:lnTo>
                  <a:pt x="412" y="127"/>
                </a:lnTo>
                <a:lnTo>
                  <a:pt x="515" y="106"/>
                </a:lnTo>
                <a:lnTo>
                  <a:pt x="566" y="96"/>
                </a:lnTo>
                <a:lnTo>
                  <a:pt x="618" y="82"/>
                </a:lnTo>
                <a:lnTo>
                  <a:pt x="659" y="70"/>
                </a:lnTo>
                <a:lnTo>
                  <a:pt x="700" y="57"/>
                </a:lnTo>
                <a:lnTo>
                  <a:pt x="722" y="51"/>
                </a:lnTo>
                <a:lnTo>
                  <a:pt x="745" y="43"/>
                </a:lnTo>
                <a:lnTo>
                  <a:pt x="766" y="34"/>
                </a:lnTo>
                <a:lnTo>
                  <a:pt x="776" y="26"/>
                </a:lnTo>
                <a:lnTo>
                  <a:pt x="784" y="20"/>
                </a:lnTo>
                <a:lnTo>
                  <a:pt x="788" y="12"/>
                </a:lnTo>
                <a:lnTo>
                  <a:pt x="788" y="6"/>
                </a:lnTo>
                <a:lnTo>
                  <a:pt x="782" y="2"/>
                </a:lnTo>
                <a:lnTo>
                  <a:pt x="776" y="0"/>
                </a:lnTo>
                <a:lnTo>
                  <a:pt x="766" y="0"/>
                </a:lnTo>
                <a:lnTo>
                  <a:pt x="757" y="4"/>
                </a:lnTo>
                <a:lnTo>
                  <a:pt x="737" y="10"/>
                </a:lnTo>
                <a:lnTo>
                  <a:pt x="698" y="28"/>
                </a:lnTo>
                <a:lnTo>
                  <a:pt x="644" y="45"/>
                </a:lnTo>
                <a:lnTo>
                  <a:pt x="589" y="59"/>
                </a:lnTo>
                <a:lnTo>
                  <a:pt x="539" y="72"/>
                </a:lnTo>
                <a:lnTo>
                  <a:pt x="486" y="84"/>
                </a:lnTo>
                <a:lnTo>
                  <a:pt x="383" y="106"/>
                </a:lnTo>
                <a:lnTo>
                  <a:pt x="286" y="125"/>
                </a:lnTo>
                <a:lnTo>
                  <a:pt x="237" y="135"/>
                </a:lnTo>
                <a:lnTo>
                  <a:pt x="186" y="148"/>
                </a:lnTo>
                <a:lnTo>
                  <a:pt x="138" y="162"/>
                </a:lnTo>
                <a:lnTo>
                  <a:pt x="89" y="179"/>
                </a:lnTo>
                <a:lnTo>
                  <a:pt x="44" y="201"/>
                </a:lnTo>
                <a:lnTo>
                  <a:pt x="23" y="215"/>
                </a:lnTo>
                <a:lnTo>
                  <a:pt x="1" y="226"/>
                </a:lnTo>
                <a:lnTo>
                  <a:pt x="0" y="228"/>
                </a:lnTo>
                <a:lnTo>
                  <a:pt x="0" y="232"/>
                </a:lnTo>
                <a:lnTo>
                  <a:pt x="0" y="236"/>
                </a:lnTo>
                <a:lnTo>
                  <a:pt x="5" y="240"/>
                </a:lnTo>
                <a:lnTo>
                  <a:pt x="9" y="240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0" name="Freeform 19"/>
          <p:cNvSpPr/>
          <p:nvPr/>
        </p:nvSpPr>
        <p:spPr bwMode="auto">
          <a:xfrm>
            <a:off x="2182813" y="2716213"/>
            <a:ext cx="377825" cy="84137"/>
          </a:xfrm>
          <a:custGeom>
            <a:avLst/>
            <a:gdLst>
              <a:gd name="T0" fmla="*/ 6 w 570"/>
              <a:gd name="T1" fmla="*/ 127 h 127"/>
              <a:gd name="T2" fmla="*/ 6 w 570"/>
              <a:gd name="T3" fmla="*/ 127 h 127"/>
              <a:gd name="T4" fmla="*/ 41 w 570"/>
              <a:gd name="T5" fmla="*/ 127 h 127"/>
              <a:gd name="T6" fmla="*/ 74 w 570"/>
              <a:gd name="T7" fmla="*/ 125 h 127"/>
              <a:gd name="T8" fmla="*/ 107 w 570"/>
              <a:gd name="T9" fmla="*/ 121 h 127"/>
              <a:gd name="T10" fmla="*/ 142 w 570"/>
              <a:gd name="T11" fmla="*/ 115 h 127"/>
              <a:gd name="T12" fmla="*/ 208 w 570"/>
              <a:gd name="T13" fmla="*/ 103 h 127"/>
              <a:gd name="T14" fmla="*/ 274 w 570"/>
              <a:gd name="T15" fmla="*/ 92 h 127"/>
              <a:gd name="T16" fmla="*/ 346 w 570"/>
              <a:gd name="T17" fmla="*/ 78 h 127"/>
              <a:gd name="T18" fmla="*/ 418 w 570"/>
              <a:gd name="T19" fmla="*/ 64 h 127"/>
              <a:gd name="T20" fmla="*/ 489 w 570"/>
              <a:gd name="T21" fmla="*/ 47 h 127"/>
              <a:gd name="T22" fmla="*/ 559 w 570"/>
              <a:gd name="T23" fmla="*/ 29 h 127"/>
              <a:gd name="T24" fmla="*/ 564 w 570"/>
              <a:gd name="T25" fmla="*/ 26 h 127"/>
              <a:gd name="T26" fmla="*/ 568 w 570"/>
              <a:gd name="T27" fmla="*/ 22 h 127"/>
              <a:gd name="T28" fmla="*/ 570 w 570"/>
              <a:gd name="T29" fmla="*/ 16 h 127"/>
              <a:gd name="T30" fmla="*/ 570 w 570"/>
              <a:gd name="T31" fmla="*/ 10 h 127"/>
              <a:gd name="T32" fmla="*/ 568 w 570"/>
              <a:gd name="T33" fmla="*/ 6 h 127"/>
              <a:gd name="T34" fmla="*/ 564 w 570"/>
              <a:gd name="T35" fmla="*/ 2 h 127"/>
              <a:gd name="T36" fmla="*/ 561 w 570"/>
              <a:gd name="T37" fmla="*/ 0 h 127"/>
              <a:gd name="T38" fmla="*/ 553 w 570"/>
              <a:gd name="T39" fmla="*/ 0 h 127"/>
              <a:gd name="T40" fmla="*/ 487 w 570"/>
              <a:gd name="T41" fmla="*/ 18 h 127"/>
              <a:gd name="T42" fmla="*/ 418 w 570"/>
              <a:gd name="T43" fmla="*/ 35 h 127"/>
              <a:gd name="T44" fmla="*/ 352 w 570"/>
              <a:gd name="T45" fmla="*/ 49 h 127"/>
              <a:gd name="T46" fmla="*/ 284 w 570"/>
              <a:gd name="T47" fmla="*/ 62 h 127"/>
              <a:gd name="T48" fmla="*/ 214 w 570"/>
              <a:gd name="T49" fmla="*/ 74 h 127"/>
              <a:gd name="T50" fmla="*/ 144 w 570"/>
              <a:gd name="T51" fmla="*/ 84 h 127"/>
              <a:gd name="T52" fmla="*/ 74 w 570"/>
              <a:gd name="T53" fmla="*/ 96 h 127"/>
              <a:gd name="T54" fmla="*/ 39 w 570"/>
              <a:gd name="T55" fmla="*/ 103 h 127"/>
              <a:gd name="T56" fmla="*/ 6 w 570"/>
              <a:gd name="T57" fmla="*/ 113 h 127"/>
              <a:gd name="T58" fmla="*/ 2 w 570"/>
              <a:gd name="T59" fmla="*/ 115 h 127"/>
              <a:gd name="T60" fmla="*/ 0 w 570"/>
              <a:gd name="T61" fmla="*/ 121 h 127"/>
              <a:gd name="T62" fmla="*/ 2 w 570"/>
              <a:gd name="T63" fmla="*/ 125 h 127"/>
              <a:gd name="T64" fmla="*/ 6 w 570"/>
              <a:gd name="T65" fmla="*/ 127 h 127"/>
              <a:gd name="T66" fmla="*/ 0 w 570"/>
              <a:gd name="T67" fmla="*/ 0 h 127"/>
              <a:gd name="T68" fmla="*/ 570 w 570"/>
              <a:gd name="T69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T66" t="T67" r="T68" b="T69"/>
            <a:pathLst>
              <a:path w="570" h="127">
                <a:moveTo>
                  <a:pt x="6" y="127"/>
                </a:moveTo>
                <a:lnTo>
                  <a:pt x="6" y="127"/>
                </a:lnTo>
                <a:lnTo>
                  <a:pt x="41" y="127"/>
                </a:lnTo>
                <a:lnTo>
                  <a:pt x="74" y="125"/>
                </a:lnTo>
                <a:lnTo>
                  <a:pt x="107" y="121"/>
                </a:lnTo>
                <a:lnTo>
                  <a:pt x="142" y="115"/>
                </a:lnTo>
                <a:lnTo>
                  <a:pt x="208" y="103"/>
                </a:lnTo>
                <a:lnTo>
                  <a:pt x="274" y="92"/>
                </a:lnTo>
                <a:lnTo>
                  <a:pt x="346" y="78"/>
                </a:lnTo>
                <a:lnTo>
                  <a:pt x="418" y="64"/>
                </a:lnTo>
                <a:lnTo>
                  <a:pt x="489" y="47"/>
                </a:lnTo>
                <a:lnTo>
                  <a:pt x="559" y="29"/>
                </a:lnTo>
                <a:lnTo>
                  <a:pt x="564" y="26"/>
                </a:lnTo>
                <a:lnTo>
                  <a:pt x="568" y="22"/>
                </a:lnTo>
                <a:lnTo>
                  <a:pt x="570" y="16"/>
                </a:lnTo>
                <a:lnTo>
                  <a:pt x="570" y="10"/>
                </a:lnTo>
                <a:lnTo>
                  <a:pt x="568" y="6"/>
                </a:lnTo>
                <a:lnTo>
                  <a:pt x="564" y="2"/>
                </a:lnTo>
                <a:lnTo>
                  <a:pt x="561" y="0"/>
                </a:lnTo>
                <a:lnTo>
                  <a:pt x="553" y="0"/>
                </a:lnTo>
                <a:lnTo>
                  <a:pt x="487" y="18"/>
                </a:lnTo>
                <a:lnTo>
                  <a:pt x="418" y="35"/>
                </a:lnTo>
                <a:lnTo>
                  <a:pt x="352" y="49"/>
                </a:lnTo>
                <a:lnTo>
                  <a:pt x="284" y="62"/>
                </a:lnTo>
                <a:lnTo>
                  <a:pt x="214" y="74"/>
                </a:lnTo>
                <a:lnTo>
                  <a:pt x="144" y="84"/>
                </a:lnTo>
                <a:lnTo>
                  <a:pt x="74" y="96"/>
                </a:lnTo>
                <a:lnTo>
                  <a:pt x="39" y="103"/>
                </a:lnTo>
                <a:lnTo>
                  <a:pt x="6" y="113"/>
                </a:lnTo>
                <a:lnTo>
                  <a:pt x="2" y="115"/>
                </a:lnTo>
                <a:lnTo>
                  <a:pt x="0" y="121"/>
                </a:lnTo>
                <a:lnTo>
                  <a:pt x="2" y="125"/>
                </a:lnTo>
                <a:lnTo>
                  <a:pt x="6" y="127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5851" name="直接连接符 40"/>
          <p:cNvCxnSpPr>
            <a:cxnSpLocks noChangeShapeType="1"/>
          </p:cNvCxnSpPr>
          <p:nvPr/>
        </p:nvCxnSpPr>
        <p:spPr bwMode="auto">
          <a:xfrm>
            <a:off x="1339850" y="3816350"/>
            <a:ext cx="1803400" cy="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矩形 87"/>
          <p:cNvSpPr>
            <a:spLocks noChangeArrowheads="1"/>
          </p:cNvSpPr>
          <p:nvPr/>
        </p:nvSpPr>
        <p:spPr bwMode="auto">
          <a:xfrm>
            <a:off x="1619250" y="335756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zh-CN" altLang="en-US" sz="24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elephant</a:t>
            </a:r>
          </a:p>
        </p:txBody>
      </p:sp>
      <p:sp>
        <p:nvSpPr>
          <p:cNvPr id="35853" name="文本框 168"/>
          <p:cNvSpPr txBox="1">
            <a:spLocks noChangeArrowheads="1"/>
          </p:cNvSpPr>
          <p:nvPr/>
        </p:nvSpPr>
        <p:spPr bwMode="auto">
          <a:xfrm>
            <a:off x="323850" y="5805488"/>
            <a:ext cx="2809875" cy="979487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It is a very big animal.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It lives in </a:t>
            </a:r>
            <a:r>
              <a:rPr lang="zh-CN" altLang="en-US" sz="1600" b="1" dirty="0">
                <a:solidFill>
                  <a:srgbClr val="FF0066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Afri</a:t>
            </a:r>
            <a:r>
              <a:rPr lang="en-US" sz="1600" b="1" dirty="0" err="1">
                <a:solidFill>
                  <a:srgbClr val="FF0066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ca</a:t>
            </a:r>
            <a:r>
              <a:rPr lang="zh-CN" altLang="en-US" sz="1600" b="1" dirty="0">
                <a:solidFill>
                  <a:srgbClr val="FF0066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and Asia.</a:t>
            </a:r>
          </a:p>
        </p:txBody>
      </p:sp>
      <p:sp>
        <p:nvSpPr>
          <p:cNvPr id="35854" name="Freeform 12"/>
          <p:cNvSpPr/>
          <p:nvPr/>
        </p:nvSpPr>
        <p:spPr bwMode="auto">
          <a:xfrm>
            <a:off x="3725863" y="2454275"/>
            <a:ext cx="1322387" cy="1362075"/>
          </a:xfrm>
          <a:custGeom>
            <a:avLst/>
            <a:gdLst>
              <a:gd name="T0" fmla="*/ 230 w 1999"/>
              <a:gd name="T1" fmla="*/ 1472 h 2057"/>
              <a:gd name="T2" fmla="*/ 232 w 1999"/>
              <a:gd name="T3" fmla="*/ 1401 h 2057"/>
              <a:gd name="T4" fmla="*/ 244 w 1999"/>
              <a:gd name="T5" fmla="*/ 1273 h 2057"/>
              <a:gd name="T6" fmla="*/ 263 w 1999"/>
              <a:gd name="T7" fmla="*/ 1160 h 2057"/>
              <a:gd name="T8" fmla="*/ 292 w 1999"/>
              <a:gd name="T9" fmla="*/ 1034 h 2057"/>
              <a:gd name="T10" fmla="*/ 337 w 1999"/>
              <a:gd name="T11" fmla="*/ 895 h 2057"/>
              <a:gd name="T12" fmla="*/ 397 w 1999"/>
              <a:gd name="T13" fmla="*/ 751 h 2057"/>
              <a:gd name="T14" fmla="*/ 436 w 1999"/>
              <a:gd name="T15" fmla="*/ 677 h 2057"/>
              <a:gd name="T16" fmla="*/ 479 w 1999"/>
              <a:gd name="T17" fmla="*/ 605 h 2057"/>
              <a:gd name="T18" fmla="*/ 528 w 1999"/>
              <a:gd name="T19" fmla="*/ 535 h 2057"/>
              <a:gd name="T20" fmla="*/ 582 w 1999"/>
              <a:gd name="T21" fmla="*/ 467 h 2057"/>
              <a:gd name="T22" fmla="*/ 643 w 1999"/>
              <a:gd name="T23" fmla="*/ 399 h 2057"/>
              <a:gd name="T24" fmla="*/ 711 w 1999"/>
              <a:gd name="T25" fmla="*/ 337 h 2057"/>
              <a:gd name="T26" fmla="*/ 787 w 1999"/>
              <a:gd name="T27" fmla="*/ 276 h 2057"/>
              <a:gd name="T28" fmla="*/ 868 w 1999"/>
              <a:gd name="T29" fmla="*/ 220 h 2057"/>
              <a:gd name="T30" fmla="*/ 958 w 1999"/>
              <a:gd name="T31" fmla="*/ 169 h 2057"/>
              <a:gd name="T32" fmla="*/ 1055 w 1999"/>
              <a:gd name="T33" fmla="*/ 125 h 2057"/>
              <a:gd name="T34" fmla="*/ 1162 w 1999"/>
              <a:gd name="T35" fmla="*/ 84 h 2057"/>
              <a:gd name="T36" fmla="*/ 1277 w 1999"/>
              <a:gd name="T37" fmla="*/ 53 h 2057"/>
              <a:gd name="T38" fmla="*/ 1400 w 1999"/>
              <a:gd name="T39" fmla="*/ 27 h 2057"/>
              <a:gd name="T40" fmla="*/ 1534 w 1999"/>
              <a:gd name="T41" fmla="*/ 10 h 2057"/>
              <a:gd name="T42" fmla="*/ 1676 w 1999"/>
              <a:gd name="T43" fmla="*/ 2 h 2057"/>
              <a:gd name="T44" fmla="*/ 1830 w 1999"/>
              <a:gd name="T45" fmla="*/ 2 h 2057"/>
              <a:gd name="T46" fmla="*/ 1993 w 1999"/>
              <a:gd name="T47" fmla="*/ 12 h 2057"/>
              <a:gd name="T48" fmla="*/ 1999 w 1999"/>
              <a:gd name="T49" fmla="*/ 76 h 2057"/>
              <a:gd name="T50" fmla="*/ 1999 w 1999"/>
              <a:gd name="T51" fmla="*/ 148 h 2057"/>
              <a:gd name="T52" fmla="*/ 1993 w 1999"/>
              <a:gd name="T53" fmla="*/ 243 h 2057"/>
              <a:gd name="T54" fmla="*/ 1980 w 1999"/>
              <a:gd name="T55" fmla="*/ 356 h 2057"/>
              <a:gd name="T56" fmla="*/ 1952 w 1999"/>
              <a:gd name="T57" fmla="*/ 481 h 2057"/>
              <a:gd name="T58" fmla="*/ 1909 w 1999"/>
              <a:gd name="T59" fmla="*/ 615 h 2057"/>
              <a:gd name="T60" fmla="*/ 1865 w 1999"/>
              <a:gd name="T61" fmla="*/ 720 h 2057"/>
              <a:gd name="T62" fmla="*/ 1830 w 1999"/>
              <a:gd name="T63" fmla="*/ 790 h 2057"/>
              <a:gd name="T64" fmla="*/ 1787 w 1999"/>
              <a:gd name="T65" fmla="*/ 860 h 2057"/>
              <a:gd name="T66" fmla="*/ 1738 w 1999"/>
              <a:gd name="T67" fmla="*/ 929 h 2057"/>
              <a:gd name="T68" fmla="*/ 1684 w 1999"/>
              <a:gd name="T69" fmla="*/ 999 h 2057"/>
              <a:gd name="T70" fmla="*/ 1621 w 1999"/>
              <a:gd name="T71" fmla="*/ 1065 h 2057"/>
              <a:gd name="T72" fmla="*/ 1551 w 1999"/>
              <a:gd name="T73" fmla="*/ 1129 h 2057"/>
              <a:gd name="T74" fmla="*/ 1474 w 1999"/>
              <a:gd name="T75" fmla="*/ 1189 h 2057"/>
              <a:gd name="T76" fmla="*/ 1388 w 1999"/>
              <a:gd name="T77" fmla="*/ 1248 h 2057"/>
              <a:gd name="T78" fmla="*/ 1293 w 1999"/>
              <a:gd name="T79" fmla="*/ 1302 h 2057"/>
              <a:gd name="T80" fmla="*/ 1187 w 1999"/>
              <a:gd name="T81" fmla="*/ 1353 h 2057"/>
              <a:gd name="T82" fmla="*/ 1075 w 1999"/>
              <a:gd name="T83" fmla="*/ 1398 h 2057"/>
              <a:gd name="T84" fmla="*/ 950 w 1999"/>
              <a:gd name="T85" fmla="*/ 1438 h 2057"/>
              <a:gd name="T86" fmla="*/ 816 w 1999"/>
              <a:gd name="T87" fmla="*/ 1472 h 2057"/>
              <a:gd name="T88" fmla="*/ 670 w 1999"/>
              <a:gd name="T89" fmla="*/ 1499 h 2057"/>
              <a:gd name="T90" fmla="*/ 512 w 1999"/>
              <a:gd name="T91" fmla="*/ 1520 h 2057"/>
              <a:gd name="T92" fmla="*/ 345 w 1999"/>
              <a:gd name="T93" fmla="*/ 1532 h 2057"/>
              <a:gd name="T94" fmla="*/ 230 w 1999"/>
              <a:gd name="T95" fmla="*/ 1586 h 2057"/>
              <a:gd name="T96" fmla="*/ 172 w 1999"/>
              <a:gd name="T97" fmla="*/ 1711 h 2057"/>
              <a:gd name="T98" fmla="*/ 142 w 1999"/>
              <a:gd name="T99" fmla="*/ 1791 h 2057"/>
              <a:gd name="T100" fmla="*/ 115 w 1999"/>
              <a:gd name="T101" fmla="*/ 1876 h 2057"/>
              <a:gd name="T102" fmla="*/ 96 w 1999"/>
              <a:gd name="T103" fmla="*/ 1962 h 2057"/>
              <a:gd name="T104" fmla="*/ 90 w 1999"/>
              <a:gd name="T105" fmla="*/ 2044 h 2057"/>
              <a:gd name="T106" fmla="*/ 18 w 1999"/>
              <a:gd name="T107" fmla="*/ 1991 h 2057"/>
              <a:gd name="T108" fmla="*/ 66 w 1999"/>
              <a:gd name="T109" fmla="*/ 1832 h 2057"/>
              <a:gd name="T110" fmla="*/ 119 w 1999"/>
              <a:gd name="T111" fmla="*/ 1688 h 2057"/>
              <a:gd name="T112" fmla="*/ 162 w 1999"/>
              <a:gd name="T113" fmla="*/ 1592 h 2057"/>
              <a:gd name="T114" fmla="*/ 207 w 1999"/>
              <a:gd name="T115" fmla="*/ 1507 h 2057"/>
              <a:gd name="T116" fmla="*/ 0 w 1999"/>
              <a:gd name="T117" fmla="*/ 0 h 2057"/>
              <a:gd name="T118" fmla="*/ 1999 w 1999"/>
              <a:gd name="T119" fmla="*/ 2057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5" name="Freeform 13"/>
          <p:cNvSpPr/>
          <p:nvPr/>
        </p:nvSpPr>
        <p:spPr bwMode="auto">
          <a:xfrm>
            <a:off x="3927475" y="2565400"/>
            <a:ext cx="1004888" cy="866775"/>
          </a:xfrm>
          <a:custGeom>
            <a:avLst/>
            <a:gdLst>
              <a:gd name="T0" fmla="*/ 11 w 1518"/>
              <a:gd name="T1" fmla="*/ 1308 h 1310"/>
              <a:gd name="T2" fmla="*/ 11 w 1518"/>
              <a:gd name="T3" fmla="*/ 1308 h 1310"/>
              <a:gd name="T4" fmla="*/ 68 w 1518"/>
              <a:gd name="T5" fmla="*/ 1215 h 1310"/>
              <a:gd name="T6" fmla="*/ 97 w 1518"/>
              <a:gd name="T7" fmla="*/ 1168 h 1310"/>
              <a:gd name="T8" fmla="*/ 128 w 1518"/>
              <a:gd name="T9" fmla="*/ 1124 h 1310"/>
              <a:gd name="T10" fmla="*/ 165 w 1518"/>
              <a:gd name="T11" fmla="*/ 1071 h 1310"/>
              <a:gd name="T12" fmla="*/ 206 w 1518"/>
              <a:gd name="T13" fmla="*/ 1022 h 1310"/>
              <a:gd name="T14" fmla="*/ 247 w 1518"/>
              <a:gd name="T15" fmla="*/ 972 h 1310"/>
              <a:gd name="T16" fmla="*/ 290 w 1518"/>
              <a:gd name="T17" fmla="*/ 925 h 1310"/>
              <a:gd name="T18" fmla="*/ 335 w 1518"/>
              <a:gd name="T19" fmla="*/ 876 h 1310"/>
              <a:gd name="T20" fmla="*/ 381 w 1518"/>
              <a:gd name="T21" fmla="*/ 830 h 1310"/>
              <a:gd name="T22" fmla="*/ 428 w 1518"/>
              <a:gd name="T23" fmla="*/ 783 h 1310"/>
              <a:gd name="T24" fmla="*/ 477 w 1518"/>
              <a:gd name="T25" fmla="*/ 738 h 1310"/>
              <a:gd name="T26" fmla="*/ 525 w 1518"/>
              <a:gd name="T27" fmla="*/ 695 h 1310"/>
              <a:gd name="T28" fmla="*/ 576 w 1518"/>
              <a:gd name="T29" fmla="*/ 651 h 1310"/>
              <a:gd name="T30" fmla="*/ 677 w 1518"/>
              <a:gd name="T31" fmla="*/ 567 h 1310"/>
              <a:gd name="T32" fmla="*/ 782 w 1518"/>
              <a:gd name="T33" fmla="*/ 485 h 1310"/>
              <a:gd name="T34" fmla="*/ 889 w 1518"/>
              <a:gd name="T35" fmla="*/ 407 h 1310"/>
              <a:gd name="T36" fmla="*/ 998 w 1518"/>
              <a:gd name="T37" fmla="*/ 331 h 1310"/>
              <a:gd name="T38" fmla="*/ 1111 w 1518"/>
              <a:gd name="T39" fmla="*/ 257 h 1310"/>
              <a:gd name="T40" fmla="*/ 1208 w 1518"/>
              <a:gd name="T41" fmla="*/ 197 h 1310"/>
              <a:gd name="T42" fmla="*/ 1308 w 1518"/>
              <a:gd name="T43" fmla="*/ 141 h 1310"/>
              <a:gd name="T44" fmla="*/ 1510 w 1518"/>
              <a:gd name="T45" fmla="*/ 30 h 1310"/>
              <a:gd name="T46" fmla="*/ 1514 w 1518"/>
              <a:gd name="T47" fmla="*/ 24 h 1310"/>
              <a:gd name="T48" fmla="*/ 1518 w 1518"/>
              <a:gd name="T49" fmla="*/ 20 h 1310"/>
              <a:gd name="T50" fmla="*/ 1518 w 1518"/>
              <a:gd name="T51" fmla="*/ 14 h 1310"/>
              <a:gd name="T52" fmla="*/ 1516 w 1518"/>
              <a:gd name="T53" fmla="*/ 8 h 1310"/>
              <a:gd name="T54" fmla="*/ 1514 w 1518"/>
              <a:gd name="T55" fmla="*/ 4 h 1310"/>
              <a:gd name="T56" fmla="*/ 1508 w 1518"/>
              <a:gd name="T57" fmla="*/ 0 h 1310"/>
              <a:gd name="T58" fmla="*/ 1502 w 1518"/>
              <a:gd name="T59" fmla="*/ 0 h 1310"/>
              <a:gd name="T60" fmla="*/ 1496 w 1518"/>
              <a:gd name="T61" fmla="*/ 0 h 1310"/>
              <a:gd name="T62" fmla="*/ 1444 w 1518"/>
              <a:gd name="T63" fmla="*/ 26 h 1310"/>
              <a:gd name="T64" fmla="*/ 1393 w 1518"/>
              <a:gd name="T65" fmla="*/ 51 h 1310"/>
              <a:gd name="T66" fmla="*/ 1343 w 1518"/>
              <a:gd name="T67" fmla="*/ 78 h 1310"/>
              <a:gd name="T68" fmla="*/ 1292 w 1518"/>
              <a:gd name="T69" fmla="*/ 108 h 1310"/>
              <a:gd name="T70" fmla="*/ 1195 w 1518"/>
              <a:gd name="T71" fmla="*/ 168 h 1310"/>
              <a:gd name="T72" fmla="*/ 1097 w 1518"/>
              <a:gd name="T73" fmla="*/ 228 h 1310"/>
              <a:gd name="T74" fmla="*/ 985 w 1518"/>
              <a:gd name="T75" fmla="*/ 304 h 1310"/>
              <a:gd name="T76" fmla="*/ 872 w 1518"/>
              <a:gd name="T77" fmla="*/ 380 h 1310"/>
              <a:gd name="T78" fmla="*/ 763 w 1518"/>
              <a:gd name="T79" fmla="*/ 462 h 1310"/>
              <a:gd name="T80" fmla="*/ 658 w 1518"/>
              <a:gd name="T81" fmla="*/ 544 h 1310"/>
              <a:gd name="T82" fmla="*/ 554 w 1518"/>
              <a:gd name="T83" fmla="*/ 629 h 1310"/>
              <a:gd name="T84" fmla="*/ 504 w 1518"/>
              <a:gd name="T85" fmla="*/ 672 h 1310"/>
              <a:gd name="T86" fmla="*/ 455 w 1518"/>
              <a:gd name="T87" fmla="*/ 717 h 1310"/>
              <a:gd name="T88" fmla="*/ 407 w 1518"/>
              <a:gd name="T89" fmla="*/ 763 h 1310"/>
              <a:gd name="T90" fmla="*/ 360 w 1518"/>
              <a:gd name="T91" fmla="*/ 810 h 1310"/>
              <a:gd name="T92" fmla="*/ 313 w 1518"/>
              <a:gd name="T93" fmla="*/ 857 h 1310"/>
              <a:gd name="T94" fmla="*/ 268 w 1518"/>
              <a:gd name="T95" fmla="*/ 906 h 1310"/>
              <a:gd name="T96" fmla="*/ 228 w 1518"/>
              <a:gd name="T97" fmla="*/ 952 h 1310"/>
              <a:gd name="T98" fmla="*/ 187 w 1518"/>
              <a:gd name="T99" fmla="*/ 1001 h 1310"/>
              <a:gd name="T100" fmla="*/ 150 w 1518"/>
              <a:gd name="T101" fmla="*/ 1050 h 1310"/>
              <a:gd name="T102" fmla="*/ 113 w 1518"/>
              <a:gd name="T103" fmla="*/ 1100 h 1310"/>
              <a:gd name="T104" fmla="*/ 80 w 1518"/>
              <a:gd name="T105" fmla="*/ 1147 h 1310"/>
              <a:gd name="T106" fmla="*/ 48 w 1518"/>
              <a:gd name="T107" fmla="*/ 1198 h 1310"/>
              <a:gd name="T108" fmla="*/ 35 w 1518"/>
              <a:gd name="T109" fmla="*/ 1223 h 1310"/>
              <a:gd name="T110" fmla="*/ 21 w 1518"/>
              <a:gd name="T111" fmla="*/ 1248 h 1310"/>
              <a:gd name="T112" fmla="*/ 10 w 1518"/>
              <a:gd name="T113" fmla="*/ 1275 h 1310"/>
              <a:gd name="T114" fmla="*/ 0 w 1518"/>
              <a:gd name="T115" fmla="*/ 1303 h 1310"/>
              <a:gd name="T116" fmla="*/ 0 w 1518"/>
              <a:gd name="T117" fmla="*/ 1307 h 1310"/>
              <a:gd name="T118" fmla="*/ 4 w 1518"/>
              <a:gd name="T119" fmla="*/ 1310 h 1310"/>
              <a:gd name="T120" fmla="*/ 8 w 1518"/>
              <a:gd name="T121" fmla="*/ 1310 h 1310"/>
              <a:gd name="T122" fmla="*/ 11 w 1518"/>
              <a:gd name="T123" fmla="*/ 1308 h 1310"/>
              <a:gd name="T124" fmla="*/ 0 w 1518"/>
              <a:gd name="T125" fmla="*/ 0 h 1310"/>
              <a:gd name="T126" fmla="*/ 1518 w 1518"/>
              <a:gd name="T127" fmla="*/ 131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T124" t="T125" r="T126" b="T127"/>
            <a:pathLst>
              <a:path w="1518" h="1310">
                <a:moveTo>
                  <a:pt x="11" y="1308"/>
                </a:moveTo>
                <a:lnTo>
                  <a:pt x="11" y="1308"/>
                </a:lnTo>
                <a:lnTo>
                  <a:pt x="68" y="1215"/>
                </a:lnTo>
                <a:lnTo>
                  <a:pt x="97" y="1168"/>
                </a:lnTo>
                <a:lnTo>
                  <a:pt x="128" y="1124"/>
                </a:lnTo>
                <a:lnTo>
                  <a:pt x="165" y="1071"/>
                </a:lnTo>
                <a:lnTo>
                  <a:pt x="206" y="1022"/>
                </a:lnTo>
                <a:lnTo>
                  <a:pt x="247" y="972"/>
                </a:lnTo>
                <a:lnTo>
                  <a:pt x="290" y="925"/>
                </a:lnTo>
                <a:lnTo>
                  <a:pt x="335" y="876"/>
                </a:lnTo>
                <a:lnTo>
                  <a:pt x="381" y="830"/>
                </a:lnTo>
                <a:lnTo>
                  <a:pt x="428" y="783"/>
                </a:lnTo>
                <a:lnTo>
                  <a:pt x="477" y="738"/>
                </a:lnTo>
                <a:lnTo>
                  <a:pt x="525" y="695"/>
                </a:lnTo>
                <a:lnTo>
                  <a:pt x="576" y="651"/>
                </a:lnTo>
                <a:lnTo>
                  <a:pt x="677" y="567"/>
                </a:lnTo>
                <a:lnTo>
                  <a:pt x="782" y="485"/>
                </a:lnTo>
                <a:lnTo>
                  <a:pt x="889" y="407"/>
                </a:lnTo>
                <a:lnTo>
                  <a:pt x="998" y="331"/>
                </a:lnTo>
                <a:lnTo>
                  <a:pt x="1111" y="257"/>
                </a:lnTo>
                <a:lnTo>
                  <a:pt x="1208" y="197"/>
                </a:lnTo>
                <a:lnTo>
                  <a:pt x="1308" y="141"/>
                </a:lnTo>
                <a:lnTo>
                  <a:pt x="1510" y="30"/>
                </a:lnTo>
                <a:lnTo>
                  <a:pt x="1514" y="24"/>
                </a:lnTo>
                <a:lnTo>
                  <a:pt x="1518" y="20"/>
                </a:lnTo>
                <a:lnTo>
                  <a:pt x="1518" y="14"/>
                </a:lnTo>
                <a:lnTo>
                  <a:pt x="1516" y="8"/>
                </a:lnTo>
                <a:lnTo>
                  <a:pt x="1514" y="4"/>
                </a:lnTo>
                <a:lnTo>
                  <a:pt x="1508" y="0"/>
                </a:lnTo>
                <a:lnTo>
                  <a:pt x="1502" y="0"/>
                </a:lnTo>
                <a:lnTo>
                  <a:pt x="1496" y="0"/>
                </a:lnTo>
                <a:lnTo>
                  <a:pt x="1444" y="26"/>
                </a:lnTo>
                <a:lnTo>
                  <a:pt x="1393" y="51"/>
                </a:lnTo>
                <a:lnTo>
                  <a:pt x="1343" y="78"/>
                </a:lnTo>
                <a:lnTo>
                  <a:pt x="1292" y="108"/>
                </a:lnTo>
                <a:lnTo>
                  <a:pt x="1195" y="168"/>
                </a:lnTo>
                <a:lnTo>
                  <a:pt x="1097" y="228"/>
                </a:lnTo>
                <a:lnTo>
                  <a:pt x="985" y="304"/>
                </a:lnTo>
                <a:lnTo>
                  <a:pt x="872" y="380"/>
                </a:lnTo>
                <a:lnTo>
                  <a:pt x="763" y="462"/>
                </a:lnTo>
                <a:lnTo>
                  <a:pt x="658" y="544"/>
                </a:lnTo>
                <a:lnTo>
                  <a:pt x="554" y="629"/>
                </a:lnTo>
                <a:lnTo>
                  <a:pt x="504" y="672"/>
                </a:lnTo>
                <a:lnTo>
                  <a:pt x="455" y="717"/>
                </a:lnTo>
                <a:lnTo>
                  <a:pt x="407" y="763"/>
                </a:lnTo>
                <a:lnTo>
                  <a:pt x="360" y="810"/>
                </a:lnTo>
                <a:lnTo>
                  <a:pt x="313" y="857"/>
                </a:lnTo>
                <a:lnTo>
                  <a:pt x="268" y="906"/>
                </a:lnTo>
                <a:lnTo>
                  <a:pt x="228" y="952"/>
                </a:lnTo>
                <a:lnTo>
                  <a:pt x="187" y="1001"/>
                </a:lnTo>
                <a:lnTo>
                  <a:pt x="150" y="1050"/>
                </a:lnTo>
                <a:lnTo>
                  <a:pt x="113" y="1100"/>
                </a:lnTo>
                <a:lnTo>
                  <a:pt x="80" y="1147"/>
                </a:lnTo>
                <a:lnTo>
                  <a:pt x="48" y="1198"/>
                </a:lnTo>
                <a:lnTo>
                  <a:pt x="35" y="1223"/>
                </a:lnTo>
                <a:lnTo>
                  <a:pt x="21" y="1248"/>
                </a:lnTo>
                <a:lnTo>
                  <a:pt x="10" y="1275"/>
                </a:lnTo>
                <a:lnTo>
                  <a:pt x="0" y="1303"/>
                </a:lnTo>
                <a:lnTo>
                  <a:pt x="0" y="1307"/>
                </a:lnTo>
                <a:lnTo>
                  <a:pt x="4" y="1310"/>
                </a:lnTo>
                <a:lnTo>
                  <a:pt x="8" y="1310"/>
                </a:lnTo>
                <a:lnTo>
                  <a:pt x="11" y="1308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6" name="Freeform 14"/>
          <p:cNvSpPr/>
          <p:nvPr/>
        </p:nvSpPr>
        <p:spPr bwMode="auto">
          <a:xfrm>
            <a:off x="4672013" y="2525713"/>
            <a:ext cx="141287" cy="195262"/>
          </a:xfrm>
          <a:custGeom>
            <a:avLst/>
            <a:gdLst>
              <a:gd name="T0" fmla="*/ 196 w 212"/>
              <a:gd name="T1" fmla="*/ 0 h 294"/>
              <a:gd name="T2" fmla="*/ 196 w 212"/>
              <a:gd name="T3" fmla="*/ 0 h 294"/>
              <a:gd name="T4" fmla="*/ 181 w 212"/>
              <a:gd name="T5" fmla="*/ 14 h 294"/>
              <a:gd name="T6" fmla="*/ 163 w 212"/>
              <a:gd name="T7" fmla="*/ 25 h 294"/>
              <a:gd name="T8" fmla="*/ 150 w 212"/>
              <a:gd name="T9" fmla="*/ 41 h 294"/>
              <a:gd name="T10" fmla="*/ 134 w 212"/>
              <a:gd name="T11" fmla="*/ 57 h 294"/>
              <a:gd name="T12" fmla="*/ 109 w 212"/>
              <a:gd name="T13" fmla="*/ 90 h 294"/>
              <a:gd name="T14" fmla="*/ 85 w 212"/>
              <a:gd name="T15" fmla="*/ 125 h 294"/>
              <a:gd name="T16" fmla="*/ 64 w 212"/>
              <a:gd name="T17" fmla="*/ 162 h 294"/>
              <a:gd name="T18" fmla="*/ 44 w 212"/>
              <a:gd name="T19" fmla="*/ 199 h 294"/>
              <a:gd name="T20" fmla="*/ 23 w 212"/>
              <a:gd name="T21" fmla="*/ 236 h 294"/>
              <a:gd name="T22" fmla="*/ 2 w 212"/>
              <a:gd name="T23" fmla="*/ 271 h 294"/>
              <a:gd name="T24" fmla="*/ 0 w 212"/>
              <a:gd name="T25" fmla="*/ 277 h 294"/>
              <a:gd name="T26" fmla="*/ 0 w 212"/>
              <a:gd name="T27" fmla="*/ 282 h 294"/>
              <a:gd name="T28" fmla="*/ 4 w 212"/>
              <a:gd name="T29" fmla="*/ 288 h 294"/>
              <a:gd name="T30" fmla="*/ 7 w 212"/>
              <a:gd name="T31" fmla="*/ 292 h 294"/>
              <a:gd name="T32" fmla="*/ 11 w 212"/>
              <a:gd name="T33" fmla="*/ 294 h 294"/>
              <a:gd name="T34" fmla="*/ 17 w 212"/>
              <a:gd name="T35" fmla="*/ 294 h 294"/>
              <a:gd name="T36" fmla="*/ 23 w 212"/>
              <a:gd name="T37" fmla="*/ 292 h 294"/>
              <a:gd name="T38" fmla="*/ 27 w 212"/>
              <a:gd name="T39" fmla="*/ 288 h 294"/>
              <a:gd name="T40" fmla="*/ 48 w 212"/>
              <a:gd name="T41" fmla="*/ 253 h 294"/>
              <a:gd name="T42" fmla="*/ 68 w 212"/>
              <a:gd name="T43" fmla="*/ 216 h 294"/>
              <a:gd name="T44" fmla="*/ 107 w 212"/>
              <a:gd name="T45" fmla="*/ 146 h 294"/>
              <a:gd name="T46" fmla="*/ 130 w 212"/>
              <a:gd name="T47" fmla="*/ 111 h 294"/>
              <a:gd name="T48" fmla="*/ 153 w 212"/>
              <a:gd name="T49" fmla="*/ 78 h 294"/>
              <a:gd name="T50" fmla="*/ 179 w 212"/>
              <a:gd name="T51" fmla="*/ 47 h 294"/>
              <a:gd name="T52" fmla="*/ 208 w 212"/>
              <a:gd name="T53" fmla="*/ 18 h 294"/>
              <a:gd name="T54" fmla="*/ 210 w 212"/>
              <a:gd name="T55" fmla="*/ 16 h 294"/>
              <a:gd name="T56" fmla="*/ 212 w 212"/>
              <a:gd name="T57" fmla="*/ 12 h 294"/>
              <a:gd name="T58" fmla="*/ 212 w 212"/>
              <a:gd name="T59" fmla="*/ 8 h 294"/>
              <a:gd name="T60" fmla="*/ 210 w 212"/>
              <a:gd name="T61" fmla="*/ 4 h 294"/>
              <a:gd name="T62" fmla="*/ 208 w 212"/>
              <a:gd name="T63" fmla="*/ 2 h 294"/>
              <a:gd name="T64" fmla="*/ 204 w 212"/>
              <a:gd name="T65" fmla="*/ 0 h 294"/>
              <a:gd name="T66" fmla="*/ 200 w 212"/>
              <a:gd name="T67" fmla="*/ 0 h 294"/>
              <a:gd name="T68" fmla="*/ 196 w 212"/>
              <a:gd name="T69" fmla="*/ 0 h 294"/>
              <a:gd name="T70" fmla="*/ 0 w 212"/>
              <a:gd name="T71" fmla="*/ 0 h 294"/>
              <a:gd name="T72" fmla="*/ 212 w 212"/>
              <a:gd name="T73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T70" t="T71" r="T72" b="T73"/>
            <a:pathLst>
              <a:path w="212" h="294">
                <a:moveTo>
                  <a:pt x="196" y="0"/>
                </a:moveTo>
                <a:lnTo>
                  <a:pt x="196" y="0"/>
                </a:lnTo>
                <a:lnTo>
                  <a:pt x="181" y="14"/>
                </a:lnTo>
                <a:lnTo>
                  <a:pt x="163" y="25"/>
                </a:lnTo>
                <a:lnTo>
                  <a:pt x="150" y="41"/>
                </a:lnTo>
                <a:lnTo>
                  <a:pt x="134" y="57"/>
                </a:lnTo>
                <a:lnTo>
                  <a:pt x="109" y="90"/>
                </a:lnTo>
                <a:lnTo>
                  <a:pt x="85" y="125"/>
                </a:lnTo>
                <a:lnTo>
                  <a:pt x="64" y="162"/>
                </a:lnTo>
                <a:lnTo>
                  <a:pt x="44" y="199"/>
                </a:lnTo>
                <a:lnTo>
                  <a:pt x="23" y="236"/>
                </a:lnTo>
                <a:lnTo>
                  <a:pt x="2" y="271"/>
                </a:lnTo>
                <a:lnTo>
                  <a:pt x="0" y="277"/>
                </a:lnTo>
                <a:lnTo>
                  <a:pt x="0" y="282"/>
                </a:lnTo>
                <a:lnTo>
                  <a:pt x="4" y="288"/>
                </a:lnTo>
                <a:lnTo>
                  <a:pt x="7" y="292"/>
                </a:lnTo>
                <a:lnTo>
                  <a:pt x="11" y="294"/>
                </a:lnTo>
                <a:lnTo>
                  <a:pt x="17" y="294"/>
                </a:lnTo>
                <a:lnTo>
                  <a:pt x="23" y="292"/>
                </a:lnTo>
                <a:lnTo>
                  <a:pt x="27" y="288"/>
                </a:lnTo>
                <a:lnTo>
                  <a:pt x="48" y="253"/>
                </a:lnTo>
                <a:lnTo>
                  <a:pt x="68" y="216"/>
                </a:lnTo>
                <a:lnTo>
                  <a:pt x="107" y="146"/>
                </a:lnTo>
                <a:lnTo>
                  <a:pt x="130" y="111"/>
                </a:lnTo>
                <a:lnTo>
                  <a:pt x="153" y="78"/>
                </a:lnTo>
                <a:lnTo>
                  <a:pt x="179" y="47"/>
                </a:lnTo>
                <a:lnTo>
                  <a:pt x="208" y="18"/>
                </a:lnTo>
                <a:lnTo>
                  <a:pt x="210" y="16"/>
                </a:lnTo>
                <a:lnTo>
                  <a:pt x="212" y="12"/>
                </a:lnTo>
                <a:lnTo>
                  <a:pt x="212" y="8"/>
                </a:lnTo>
                <a:lnTo>
                  <a:pt x="210" y="4"/>
                </a:lnTo>
                <a:lnTo>
                  <a:pt x="208" y="2"/>
                </a:lnTo>
                <a:lnTo>
                  <a:pt x="204" y="0"/>
                </a:lnTo>
                <a:lnTo>
                  <a:pt x="200" y="0"/>
                </a:lnTo>
                <a:lnTo>
                  <a:pt x="196" y="0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7" name="Freeform 15"/>
          <p:cNvSpPr/>
          <p:nvPr/>
        </p:nvSpPr>
        <p:spPr bwMode="auto">
          <a:xfrm>
            <a:off x="4348163" y="2557463"/>
            <a:ext cx="169862" cy="387350"/>
          </a:xfrm>
          <a:custGeom>
            <a:avLst/>
            <a:gdLst>
              <a:gd name="T0" fmla="*/ 242 w 257"/>
              <a:gd name="T1" fmla="*/ 4 h 584"/>
              <a:gd name="T2" fmla="*/ 242 w 257"/>
              <a:gd name="T3" fmla="*/ 4 h 584"/>
              <a:gd name="T4" fmla="*/ 209 w 257"/>
              <a:gd name="T5" fmla="*/ 70 h 584"/>
              <a:gd name="T6" fmla="*/ 175 w 257"/>
              <a:gd name="T7" fmla="*/ 138 h 584"/>
              <a:gd name="T8" fmla="*/ 113 w 257"/>
              <a:gd name="T9" fmla="*/ 272 h 584"/>
              <a:gd name="T10" fmla="*/ 80 w 257"/>
              <a:gd name="T11" fmla="*/ 344 h 584"/>
              <a:gd name="T12" fmla="*/ 51 w 257"/>
              <a:gd name="T13" fmla="*/ 416 h 584"/>
              <a:gd name="T14" fmla="*/ 24 w 257"/>
              <a:gd name="T15" fmla="*/ 488 h 584"/>
              <a:gd name="T16" fmla="*/ 12 w 257"/>
              <a:gd name="T17" fmla="*/ 525 h 584"/>
              <a:gd name="T18" fmla="*/ 2 w 257"/>
              <a:gd name="T19" fmla="*/ 564 h 584"/>
              <a:gd name="T20" fmla="*/ 0 w 257"/>
              <a:gd name="T21" fmla="*/ 570 h 584"/>
              <a:gd name="T22" fmla="*/ 2 w 257"/>
              <a:gd name="T23" fmla="*/ 576 h 584"/>
              <a:gd name="T24" fmla="*/ 6 w 257"/>
              <a:gd name="T25" fmla="*/ 580 h 584"/>
              <a:gd name="T26" fmla="*/ 12 w 257"/>
              <a:gd name="T27" fmla="*/ 582 h 584"/>
              <a:gd name="T28" fmla="*/ 18 w 257"/>
              <a:gd name="T29" fmla="*/ 584 h 584"/>
              <a:gd name="T30" fmla="*/ 22 w 257"/>
              <a:gd name="T31" fmla="*/ 582 h 584"/>
              <a:gd name="T32" fmla="*/ 26 w 257"/>
              <a:gd name="T33" fmla="*/ 580 h 584"/>
              <a:gd name="T34" fmla="*/ 29 w 257"/>
              <a:gd name="T35" fmla="*/ 574 h 584"/>
              <a:gd name="T36" fmla="*/ 39 w 257"/>
              <a:gd name="T37" fmla="*/ 537 h 584"/>
              <a:gd name="T38" fmla="*/ 51 w 257"/>
              <a:gd name="T39" fmla="*/ 502 h 584"/>
              <a:gd name="T40" fmla="*/ 76 w 257"/>
              <a:gd name="T41" fmla="*/ 432 h 584"/>
              <a:gd name="T42" fmla="*/ 103 w 257"/>
              <a:gd name="T43" fmla="*/ 364 h 584"/>
              <a:gd name="T44" fmla="*/ 135 w 257"/>
              <a:gd name="T45" fmla="*/ 296 h 584"/>
              <a:gd name="T46" fmla="*/ 168 w 257"/>
              <a:gd name="T47" fmla="*/ 226 h 584"/>
              <a:gd name="T48" fmla="*/ 201 w 257"/>
              <a:gd name="T49" fmla="*/ 156 h 584"/>
              <a:gd name="T50" fmla="*/ 216 w 257"/>
              <a:gd name="T51" fmla="*/ 120 h 584"/>
              <a:gd name="T52" fmla="*/ 232 w 257"/>
              <a:gd name="T53" fmla="*/ 84 h 584"/>
              <a:gd name="T54" fmla="*/ 245 w 257"/>
              <a:gd name="T55" fmla="*/ 48 h 584"/>
              <a:gd name="T56" fmla="*/ 257 w 257"/>
              <a:gd name="T57" fmla="*/ 11 h 584"/>
              <a:gd name="T58" fmla="*/ 255 w 257"/>
              <a:gd name="T59" fmla="*/ 6 h 584"/>
              <a:gd name="T60" fmla="*/ 251 w 257"/>
              <a:gd name="T61" fmla="*/ 2 h 584"/>
              <a:gd name="T62" fmla="*/ 247 w 257"/>
              <a:gd name="T63" fmla="*/ 0 h 584"/>
              <a:gd name="T64" fmla="*/ 244 w 257"/>
              <a:gd name="T65" fmla="*/ 2 h 584"/>
              <a:gd name="T66" fmla="*/ 242 w 257"/>
              <a:gd name="T67" fmla="*/ 4 h 584"/>
              <a:gd name="T68" fmla="*/ 0 w 257"/>
              <a:gd name="T69" fmla="*/ 0 h 584"/>
              <a:gd name="T70" fmla="*/ 257 w 257"/>
              <a:gd name="T71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T68" t="T69" r="T70" b="T71"/>
            <a:pathLst>
              <a:path w="257" h="584">
                <a:moveTo>
                  <a:pt x="242" y="4"/>
                </a:moveTo>
                <a:lnTo>
                  <a:pt x="242" y="4"/>
                </a:lnTo>
                <a:lnTo>
                  <a:pt x="209" y="70"/>
                </a:lnTo>
                <a:lnTo>
                  <a:pt x="175" y="138"/>
                </a:lnTo>
                <a:lnTo>
                  <a:pt x="113" y="272"/>
                </a:lnTo>
                <a:lnTo>
                  <a:pt x="80" y="344"/>
                </a:lnTo>
                <a:lnTo>
                  <a:pt x="51" y="416"/>
                </a:lnTo>
                <a:lnTo>
                  <a:pt x="24" y="488"/>
                </a:lnTo>
                <a:lnTo>
                  <a:pt x="12" y="525"/>
                </a:lnTo>
                <a:lnTo>
                  <a:pt x="2" y="564"/>
                </a:lnTo>
                <a:lnTo>
                  <a:pt x="0" y="570"/>
                </a:lnTo>
                <a:lnTo>
                  <a:pt x="2" y="576"/>
                </a:lnTo>
                <a:lnTo>
                  <a:pt x="6" y="580"/>
                </a:lnTo>
                <a:lnTo>
                  <a:pt x="12" y="582"/>
                </a:lnTo>
                <a:lnTo>
                  <a:pt x="18" y="584"/>
                </a:lnTo>
                <a:lnTo>
                  <a:pt x="22" y="582"/>
                </a:lnTo>
                <a:lnTo>
                  <a:pt x="26" y="580"/>
                </a:lnTo>
                <a:lnTo>
                  <a:pt x="29" y="574"/>
                </a:lnTo>
                <a:lnTo>
                  <a:pt x="39" y="537"/>
                </a:lnTo>
                <a:lnTo>
                  <a:pt x="51" y="502"/>
                </a:lnTo>
                <a:lnTo>
                  <a:pt x="76" y="432"/>
                </a:lnTo>
                <a:lnTo>
                  <a:pt x="103" y="364"/>
                </a:lnTo>
                <a:lnTo>
                  <a:pt x="135" y="296"/>
                </a:lnTo>
                <a:lnTo>
                  <a:pt x="168" y="226"/>
                </a:lnTo>
                <a:lnTo>
                  <a:pt x="201" y="156"/>
                </a:lnTo>
                <a:lnTo>
                  <a:pt x="216" y="120"/>
                </a:lnTo>
                <a:lnTo>
                  <a:pt x="232" y="84"/>
                </a:lnTo>
                <a:lnTo>
                  <a:pt x="245" y="48"/>
                </a:lnTo>
                <a:lnTo>
                  <a:pt x="257" y="11"/>
                </a:lnTo>
                <a:lnTo>
                  <a:pt x="255" y="6"/>
                </a:lnTo>
                <a:lnTo>
                  <a:pt x="251" y="2"/>
                </a:lnTo>
                <a:lnTo>
                  <a:pt x="247" y="0"/>
                </a:lnTo>
                <a:lnTo>
                  <a:pt x="244" y="2"/>
                </a:lnTo>
                <a:lnTo>
                  <a:pt x="242" y="4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8" name="Freeform 16"/>
          <p:cNvSpPr/>
          <p:nvPr/>
        </p:nvSpPr>
        <p:spPr bwMode="auto">
          <a:xfrm>
            <a:off x="4054475" y="2690813"/>
            <a:ext cx="223838" cy="539750"/>
          </a:xfrm>
          <a:custGeom>
            <a:avLst/>
            <a:gdLst>
              <a:gd name="T0" fmla="*/ 325 w 338"/>
              <a:gd name="T1" fmla="*/ 0 h 816"/>
              <a:gd name="T2" fmla="*/ 325 w 338"/>
              <a:gd name="T3" fmla="*/ 0 h 816"/>
              <a:gd name="T4" fmla="*/ 305 w 338"/>
              <a:gd name="T5" fmla="*/ 18 h 816"/>
              <a:gd name="T6" fmla="*/ 286 w 338"/>
              <a:gd name="T7" fmla="*/ 35 h 816"/>
              <a:gd name="T8" fmla="*/ 268 w 338"/>
              <a:gd name="T9" fmla="*/ 55 h 816"/>
              <a:gd name="T10" fmla="*/ 251 w 338"/>
              <a:gd name="T11" fmla="*/ 76 h 816"/>
              <a:gd name="T12" fmla="*/ 235 w 338"/>
              <a:gd name="T13" fmla="*/ 98 h 816"/>
              <a:gd name="T14" fmla="*/ 219 w 338"/>
              <a:gd name="T15" fmla="*/ 121 h 816"/>
              <a:gd name="T16" fmla="*/ 192 w 338"/>
              <a:gd name="T17" fmla="*/ 170 h 816"/>
              <a:gd name="T18" fmla="*/ 169 w 338"/>
              <a:gd name="T19" fmla="*/ 218 h 816"/>
              <a:gd name="T20" fmla="*/ 146 w 338"/>
              <a:gd name="T21" fmla="*/ 269 h 816"/>
              <a:gd name="T22" fmla="*/ 126 w 338"/>
              <a:gd name="T23" fmla="*/ 319 h 816"/>
              <a:gd name="T24" fmla="*/ 109 w 338"/>
              <a:gd name="T25" fmla="*/ 366 h 816"/>
              <a:gd name="T26" fmla="*/ 89 w 338"/>
              <a:gd name="T27" fmla="*/ 419 h 816"/>
              <a:gd name="T28" fmla="*/ 72 w 338"/>
              <a:gd name="T29" fmla="*/ 471 h 816"/>
              <a:gd name="T30" fmla="*/ 54 w 338"/>
              <a:gd name="T31" fmla="*/ 526 h 816"/>
              <a:gd name="T32" fmla="*/ 40 w 338"/>
              <a:gd name="T33" fmla="*/ 580 h 816"/>
              <a:gd name="T34" fmla="*/ 27 w 338"/>
              <a:gd name="T35" fmla="*/ 635 h 816"/>
              <a:gd name="T36" fmla="*/ 15 w 338"/>
              <a:gd name="T37" fmla="*/ 689 h 816"/>
              <a:gd name="T38" fmla="*/ 7 w 338"/>
              <a:gd name="T39" fmla="*/ 744 h 816"/>
              <a:gd name="T40" fmla="*/ 0 w 338"/>
              <a:gd name="T41" fmla="*/ 800 h 816"/>
              <a:gd name="T42" fmla="*/ 0 w 338"/>
              <a:gd name="T43" fmla="*/ 806 h 816"/>
              <a:gd name="T44" fmla="*/ 3 w 338"/>
              <a:gd name="T45" fmla="*/ 812 h 816"/>
              <a:gd name="T46" fmla="*/ 7 w 338"/>
              <a:gd name="T47" fmla="*/ 814 h 816"/>
              <a:gd name="T48" fmla="*/ 13 w 338"/>
              <a:gd name="T49" fmla="*/ 816 h 816"/>
              <a:gd name="T50" fmla="*/ 19 w 338"/>
              <a:gd name="T51" fmla="*/ 816 h 816"/>
              <a:gd name="T52" fmla="*/ 25 w 338"/>
              <a:gd name="T53" fmla="*/ 814 h 816"/>
              <a:gd name="T54" fmla="*/ 29 w 338"/>
              <a:gd name="T55" fmla="*/ 808 h 816"/>
              <a:gd name="T56" fmla="*/ 31 w 338"/>
              <a:gd name="T57" fmla="*/ 802 h 816"/>
              <a:gd name="T58" fmla="*/ 37 w 338"/>
              <a:gd name="T59" fmla="*/ 750 h 816"/>
              <a:gd name="T60" fmla="*/ 46 w 338"/>
              <a:gd name="T61" fmla="*/ 697 h 816"/>
              <a:gd name="T62" fmla="*/ 56 w 338"/>
              <a:gd name="T63" fmla="*/ 645 h 816"/>
              <a:gd name="T64" fmla="*/ 70 w 338"/>
              <a:gd name="T65" fmla="*/ 592 h 816"/>
              <a:gd name="T66" fmla="*/ 83 w 338"/>
              <a:gd name="T67" fmla="*/ 541 h 816"/>
              <a:gd name="T68" fmla="*/ 99 w 338"/>
              <a:gd name="T69" fmla="*/ 489 h 816"/>
              <a:gd name="T70" fmla="*/ 114 w 338"/>
              <a:gd name="T71" fmla="*/ 438 h 816"/>
              <a:gd name="T72" fmla="*/ 132 w 338"/>
              <a:gd name="T73" fmla="*/ 388 h 816"/>
              <a:gd name="T74" fmla="*/ 151 w 338"/>
              <a:gd name="T75" fmla="*/ 337 h 816"/>
              <a:gd name="T76" fmla="*/ 171 w 338"/>
              <a:gd name="T77" fmla="*/ 286 h 816"/>
              <a:gd name="T78" fmla="*/ 192 w 338"/>
              <a:gd name="T79" fmla="*/ 238 h 816"/>
              <a:gd name="T80" fmla="*/ 218 w 338"/>
              <a:gd name="T81" fmla="*/ 189 h 816"/>
              <a:gd name="T82" fmla="*/ 243 w 338"/>
              <a:gd name="T83" fmla="*/ 142 h 816"/>
              <a:gd name="T84" fmla="*/ 272 w 338"/>
              <a:gd name="T85" fmla="*/ 98 h 816"/>
              <a:gd name="T86" fmla="*/ 301 w 338"/>
              <a:gd name="T87" fmla="*/ 53 h 816"/>
              <a:gd name="T88" fmla="*/ 336 w 338"/>
              <a:gd name="T89" fmla="*/ 10 h 816"/>
              <a:gd name="T90" fmla="*/ 338 w 338"/>
              <a:gd name="T91" fmla="*/ 8 h 816"/>
              <a:gd name="T92" fmla="*/ 338 w 338"/>
              <a:gd name="T93" fmla="*/ 6 h 816"/>
              <a:gd name="T94" fmla="*/ 334 w 338"/>
              <a:gd name="T95" fmla="*/ 2 h 816"/>
              <a:gd name="T96" fmla="*/ 330 w 338"/>
              <a:gd name="T97" fmla="*/ 0 h 816"/>
              <a:gd name="T98" fmla="*/ 325 w 338"/>
              <a:gd name="T99" fmla="*/ 0 h 816"/>
              <a:gd name="T100" fmla="*/ 0 w 338"/>
              <a:gd name="T101" fmla="*/ 0 h 816"/>
              <a:gd name="T102" fmla="*/ 338 w 338"/>
              <a:gd name="T103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T100" t="T101" r="T102" b="T103"/>
            <a:pathLst>
              <a:path w="338" h="816">
                <a:moveTo>
                  <a:pt x="325" y="0"/>
                </a:moveTo>
                <a:lnTo>
                  <a:pt x="325" y="0"/>
                </a:lnTo>
                <a:lnTo>
                  <a:pt x="305" y="18"/>
                </a:lnTo>
                <a:lnTo>
                  <a:pt x="286" y="35"/>
                </a:lnTo>
                <a:lnTo>
                  <a:pt x="268" y="55"/>
                </a:lnTo>
                <a:lnTo>
                  <a:pt x="251" y="76"/>
                </a:lnTo>
                <a:lnTo>
                  <a:pt x="235" y="98"/>
                </a:lnTo>
                <a:lnTo>
                  <a:pt x="219" y="121"/>
                </a:lnTo>
                <a:lnTo>
                  <a:pt x="192" y="170"/>
                </a:lnTo>
                <a:lnTo>
                  <a:pt x="169" y="218"/>
                </a:lnTo>
                <a:lnTo>
                  <a:pt x="146" y="269"/>
                </a:lnTo>
                <a:lnTo>
                  <a:pt x="126" y="319"/>
                </a:lnTo>
                <a:lnTo>
                  <a:pt x="109" y="366"/>
                </a:lnTo>
                <a:lnTo>
                  <a:pt x="89" y="419"/>
                </a:lnTo>
                <a:lnTo>
                  <a:pt x="72" y="471"/>
                </a:lnTo>
                <a:lnTo>
                  <a:pt x="54" y="526"/>
                </a:lnTo>
                <a:lnTo>
                  <a:pt x="40" y="580"/>
                </a:lnTo>
                <a:lnTo>
                  <a:pt x="27" y="635"/>
                </a:lnTo>
                <a:lnTo>
                  <a:pt x="15" y="689"/>
                </a:lnTo>
                <a:lnTo>
                  <a:pt x="7" y="744"/>
                </a:lnTo>
                <a:lnTo>
                  <a:pt x="0" y="800"/>
                </a:lnTo>
                <a:lnTo>
                  <a:pt x="0" y="806"/>
                </a:lnTo>
                <a:lnTo>
                  <a:pt x="3" y="812"/>
                </a:lnTo>
                <a:lnTo>
                  <a:pt x="7" y="814"/>
                </a:lnTo>
                <a:lnTo>
                  <a:pt x="13" y="816"/>
                </a:lnTo>
                <a:lnTo>
                  <a:pt x="19" y="816"/>
                </a:lnTo>
                <a:lnTo>
                  <a:pt x="25" y="814"/>
                </a:lnTo>
                <a:lnTo>
                  <a:pt x="29" y="808"/>
                </a:lnTo>
                <a:lnTo>
                  <a:pt x="31" y="802"/>
                </a:lnTo>
                <a:lnTo>
                  <a:pt x="37" y="750"/>
                </a:lnTo>
                <a:lnTo>
                  <a:pt x="46" y="697"/>
                </a:lnTo>
                <a:lnTo>
                  <a:pt x="56" y="645"/>
                </a:lnTo>
                <a:lnTo>
                  <a:pt x="70" y="592"/>
                </a:lnTo>
                <a:lnTo>
                  <a:pt x="83" y="541"/>
                </a:lnTo>
                <a:lnTo>
                  <a:pt x="99" y="489"/>
                </a:lnTo>
                <a:lnTo>
                  <a:pt x="114" y="438"/>
                </a:lnTo>
                <a:lnTo>
                  <a:pt x="132" y="388"/>
                </a:lnTo>
                <a:lnTo>
                  <a:pt x="151" y="337"/>
                </a:lnTo>
                <a:lnTo>
                  <a:pt x="171" y="286"/>
                </a:lnTo>
                <a:lnTo>
                  <a:pt x="192" y="238"/>
                </a:lnTo>
                <a:lnTo>
                  <a:pt x="218" y="189"/>
                </a:lnTo>
                <a:lnTo>
                  <a:pt x="243" y="142"/>
                </a:lnTo>
                <a:lnTo>
                  <a:pt x="272" y="98"/>
                </a:lnTo>
                <a:lnTo>
                  <a:pt x="301" y="53"/>
                </a:lnTo>
                <a:lnTo>
                  <a:pt x="336" y="10"/>
                </a:lnTo>
                <a:lnTo>
                  <a:pt x="338" y="8"/>
                </a:lnTo>
                <a:lnTo>
                  <a:pt x="338" y="6"/>
                </a:lnTo>
                <a:lnTo>
                  <a:pt x="334" y="2"/>
                </a:lnTo>
                <a:lnTo>
                  <a:pt x="330" y="0"/>
                </a:lnTo>
                <a:lnTo>
                  <a:pt x="325" y="0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9" name="Freeform 17"/>
          <p:cNvSpPr/>
          <p:nvPr/>
        </p:nvSpPr>
        <p:spPr bwMode="auto">
          <a:xfrm>
            <a:off x="3968750" y="3190875"/>
            <a:ext cx="566738" cy="163513"/>
          </a:xfrm>
          <a:custGeom>
            <a:avLst/>
            <a:gdLst>
              <a:gd name="T0" fmla="*/ 4 w 854"/>
              <a:gd name="T1" fmla="*/ 250 h 250"/>
              <a:gd name="T2" fmla="*/ 4 w 854"/>
              <a:gd name="T3" fmla="*/ 250 h 250"/>
              <a:gd name="T4" fmla="*/ 14 w 854"/>
              <a:gd name="T5" fmla="*/ 250 h 250"/>
              <a:gd name="T6" fmla="*/ 25 w 854"/>
              <a:gd name="T7" fmla="*/ 250 h 250"/>
              <a:gd name="T8" fmla="*/ 49 w 854"/>
              <a:gd name="T9" fmla="*/ 248 h 250"/>
              <a:gd name="T10" fmla="*/ 95 w 854"/>
              <a:gd name="T11" fmla="*/ 238 h 250"/>
              <a:gd name="T12" fmla="*/ 212 w 854"/>
              <a:gd name="T13" fmla="*/ 215 h 250"/>
              <a:gd name="T14" fmla="*/ 331 w 854"/>
              <a:gd name="T15" fmla="*/ 189 h 250"/>
              <a:gd name="T16" fmla="*/ 448 w 854"/>
              <a:gd name="T17" fmla="*/ 162 h 250"/>
              <a:gd name="T18" fmla="*/ 559 w 854"/>
              <a:gd name="T19" fmla="*/ 133 h 250"/>
              <a:gd name="T20" fmla="*/ 613 w 854"/>
              <a:gd name="T21" fmla="*/ 115 h 250"/>
              <a:gd name="T22" fmla="*/ 670 w 854"/>
              <a:gd name="T23" fmla="*/ 98 h 250"/>
              <a:gd name="T24" fmla="*/ 718 w 854"/>
              <a:gd name="T25" fmla="*/ 80 h 250"/>
              <a:gd name="T26" fmla="*/ 769 w 854"/>
              <a:gd name="T27" fmla="*/ 63 h 250"/>
              <a:gd name="T28" fmla="*/ 790 w 854"/>
              <a:gd name="T29" fmla="*/ 53 h 250"/>
              <a:gd name="T30" fmla="*/ 816 w 854"/>
              <a:gd name="T31" fmla="*/ 45 h 250"/>
              <a:gd name="T32" fmla="*/ 825 w 854"/>
              <a:gd name="T33" fmla="*/ 39 h 250"/>
              <a:gd name="T34" fmla="*/ 837 w 854"/>
              <a:gd name="T35" fmla="*/ 34 h 250"/>
              <a:gd name="T36" fmla="*/ 845 w 854"/>
              <a:gd name="T37" fmla="*/ 26 h 250"/>
              <a:gd name="T38" fmla="*/ 853 w 854"/>
              <a:gd name="T39" fmla="*/ 16 h 250"/>
              <a:gd name="T40" fmla="*/ 854 w 854"/>
              <a:gd name="T41" fmla="*/ 12 h 250"/>
              <a:gd name="T42" fmla="*/ 853 w 854"/>
              <a:gd name="T43" fmla="*/ 6 h 250"/>
              <a:gd name="T44" fmla="*/ 851 w 854"/>
              <a:gd name="T45" fmla="*/ 2 h 250"/>
              <a:gd name="T46" fmla="*/ 845 w 854"/>
              <a:gd name="T47" fmla="*/ 0 h 250"/>
              <a:gd name="T48" fmla="*/ 835 w 854"/>
              <a:gd name="T49" fmla="*/ 0 h 250"/>
              <a:gd name="T50" fmla="*/ 825 w 854"/>
              <a:gd name="T51" fmla="*/ 2 h 250"/>
              <a:gd name="T52" fmla="*/ 804 w 854"/>
              <a:gd name="T53" fmla="*/ 10 h 250"/>
              <a:gd name="T54" fmla="*/ 767 w 854"/>
              <a:gd name="T55" fmla="*/ 30 h 250"/>
              <a:gd name="T56" fmla="*/ 716 w 854"/>
              <a:gd name="T57" fmla="*/ 49 h 250"/>
              <a:gd name="T58" fmla="*/ 668 w 854"/>
              <a:gd name="T59" fmla="*/ 67 h 250"/>
              <a:gd name="T60" fmla="*/ 609 w 854"/>
              <a:gd name="T61" fmla="*/ 86 h 250"/>
              <a:gd name="T62" fmla="*/ 549 w 854"/>
              <a:gd name="T63" fmla="*/ 104 h 250"/>
              <a:gd name="T64" fmla="*/ 430 w 854"/>
              <a:gd name="T65" fmla="*/ 135 h 250"/>
              <a:gd name="T66" fmla="*/ 313 w 854"/>
              <a:gd name="T67" fmla="*/ 162 h 250"/>
              <a:gd name="T68" fmla="*/ 197 w 854"/>
              <a:gd name="T69" fmla="*/ 187 h 250"/>
              <a:gd name="T70" fmla="*/ 90 w 854"/>
              <a:gd name="T71" fmla="*/ 213 h 250"/>
              <a:gd name="T72" fmla="*/ 45 w 854"/>
              <a:gd name="T73" fmla="*/ 222 h 250"/>
              <a:gd name="T74" fmla="*/ 22 w 854"/>
              <a:gd name="T75" fmla="*/ 230 h 250"/>
              <a:gd name="T76" fmla="*/ 10 w 854"/>
              <a:gd name="T77" fmla="*/ 236 h 250"/>
              <a:gd name="T78" fmla="*/ 0 w 854"/>
              <a:gd name="T79" fmla="*/ 242 h 250"/>
              <a:gd name="T80" fmla="*/ 0 w 854"/>
              <a:gd name="T81" fmla="*/ 244 h 250"/>
              <a:gd name="T82" fmla="*/ 0 w 854"/>
              <a:gd name="T83" fmla="*/ 246 h 250"/>
              <a:gd name="T84" fmla="*/ 0 w 854"/>
              <a:gd name="T85" fmla="*/ 248 h 250"/>
              <a:gd name="T86" fmla="*/ 4 w 854"/>
              <a:gd name="T87" fmla="*/ 250 h 250"/>
              <a:gd name="T88" fmla="*/ 0 w 854"/>
              <a:gd name="T89" fmla="*/ 0 h 250"/>
              <a:gd name="T90" fmla="*/ 854 w 854"/>
              <a:gd name="T91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T88" t="T89" r="T90" b="T91"/>
            <a:pathLst>
              <a:path w="854" h="250">
                <a:moveTo>
                  <a:pt x="4" y="250"/>
                </a:moveTo>
                <a:lnTo>
                  <a:pt x="4" y="250"/>
                </a:lnTo>
                <a:lnTo>
                  <a:pt x="14" y="250"/>
                </a:lnTo>
                <a:lnTo>
                  <a:pt x="25" y="250"/>
                </a:lnTo>
                <a:lnTo>
                  <a:pt x="49" y="248"/>
                </a:lnTo>
                <a:lnTo>
                  <a:pt x="95" y="238"/>
                </a:lnTo>
                <a:lnTo>
                  <a:pt x="212" y="215"/>
                </a:lnTo>
                <a:lnTo>
                  <a:pt x="331" y="189"/>
                </a:lnTo>
                <a:lnTo>
                  <a:pt x="448" y="162"/>
                </a:lnTo>
                <a:lnTo>
                  <a:pt x="559" y="133"/>
                </a:lnTo>
                <a:lnTo>
                  <a:pt x="613" y="115"/>
                </a:lnTo>
                <a:lnTo>
                  <a:pt x="670" y="98"/>
                </a:lnTo>
                <a:lnTo>
                  <a:pt x="718" y="80"/>
                </a:lnTo>
                <a:lnTo>
                  <a:pt x="769" y="63"/>
                </a:lnTo>
                <a:lnTo>
                  <a:pt x="790" y="53"/>
                </a:lnTo>
                <a:lnTo>
                  <a:pt x="816" y="45"/>
                </a:lnTo>
                <a:lnTo>
                  <a:pt x="825" y="39"/>
                </a:lnTo>
                <a:lnTo>
                  <a:pt x="837" y="34"/>
                </a:lnTo>
                <a:lnTo>
                  <a:pt x="845" y="26"/>
                </a:lnTo>
                <a:lnTo>
                  <a:pt x="853" y="16"/>
                </a:lnTo>
                <a:lnTo>
                  <a:pt x="854" y="12"/>
                </a:lnTo>
                <a:lnTo>
                  <a:pt x="853" y="6"/>
                </a:lnTo>
                <a:lnTo>
                  <a:pt x="851" y="2"/>
                </a:lnTo>
                <a:lnTo>
                  <a:pt x="845" y="0"/>
                </a:lnTo>
                <a:lnTo>
                  <a:pt x="835" y="0"/>
                </a:lnTo>
                <a:lnTo>
                  <a:pt x="825" y="2"/>
                </a:lnTo>
                <a:lnTo>
                  <a:pt x="804" y="10"/>
                </a:lnTo>
                <a:lnTo>
                  <a:pt x="767" y="30"/>
                </a:lnTo>
                <a:lnTo>
                  <a:pt x="716" y="49"/>
                </a:lnTo>
                <a:lnTo>
                  <a:pt x="668" y="67"/>
                </a:lnTo>
                <a:lnTo>
                  <a:pt x="609" y="86"/>
                </a:lnTo>
                <a:lnTo>
                  <a:pt x="549" y="104"/>
                </a:lnTo>
                <a:lnTo>
                  <a:pt x="430" y="135"/>
                </a:lnTo>
                <a:lnTo>
                  <a:pt x="313" y="162"/>
                </a:lnTo>
                <a:lnTo>
                  <a:pt x="197" y="187"/>
                </a:lnTo>
                <a:lnTo>
                  <a:pt x="90" y="213"/>
                </a:lnTo>
                <a:lnTo>
                  <a:pt x="45" y="222"/>
                </a:lnTo>
                <a:lnTo>
                  <a:pt x="22" y="230"/>
                </a:lnTo>
                <a:lnTo>
                  <a:pt x="10" y="236"/>
                </a:lnTo>
                <a:lnTo>
                  <a:pt x="0" y="242"/>
                </a:lnTo>
                <a:lnTo>
                  <a:pt x="0" y="244"/>
                </a:lnTo>
                <a:lnTo>
                  <a:pt x="0" y="246"/>
                </a:lnTo>
                <a:lnTo>
                  <a:pt x="0" y="248"/>
                </a:lnTo>
                <a:lnTo>
                  <a:pt x="4" y="250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0" name="Freeform 18"/>
          <p:cNvSpPr/>
          <p:nvPr/>
        </p:nvSpPr>
        <p:spPr bwMode="auto">
          <a:xfrm>
            <a:off x="4198938" y="2927350"/>
            <a:ext cx="520700" cy="158750"/>
          </a:xfrm>
          <a:custGeom>
            <a:avLst/>
            <a:gdLst>
              <a:gd name="T0" fmla="*/ 9 w 788"/>
              <a:gd name="T1" fmla="*/ 240 h 240"/>
              <a:gd name="T2" fmla="*/ 9 w 788"/>
              <a:gd name="T3" fmla="*/ 240 h 240"/>
              <a:gd name="T4" fmla="*/ 107 w 788"/>
              <a:gd name="T5" fmla="*/ 203 h 240"/>
              <a:gd name="T6" fmla="*/ 157 w 788"/>
              <a:gd name="T7" fmla="*/ 187 h 240"/>
              <a:gd name="T8" fmla="*/ 206 w 788"/>
              <a:gd name="T9" fmla="*/ 172 h 240"/>
              <a:gd name="T10" fmla="*/ 258 w 788"/>
              <a:gd name="T11" fmla="*/ 160 h 240"/>
              <a:gd name="T12" fmla="*/ 309 w 788"/>
              <a:gd name="T13" fmla="*/ 148 h 240"/>
              <a:gd name="T14" fmla="*/ 412 w 788"/>
              <a:gd name="T15" fmla="*/ 127 h 240"/>
              <a:gd name="T16" fmla="*/ 515 w 788"/>
              <a:gd name="T17" fmla="*/ 106 h 240"/>
              <a:gd name="T18" fmla="*/ 566 w 788"/>
              <a:gd name="T19" fmla="*/ 96 h 240"/>
              <a:gd name="T20" fmla="*/ 618 w 788"/>
              <a:gd name="T21" fmla="*/ 82 h 240"/>
              <a:gd name="T22" fmla="*/ 659 w 788"/>
              <a:gd name="T23" fmla="*/ 70 h 240"/>
              <a:gd name="T24" fmla="*/ 700 w 788"/>
              <a:gd name="T25" fmla="*/ 57 h 240"/>
              <a:gd name="T26" fmla="*/ 722 w 788"/>
              <a:gd name="T27" fmla="*/ 51 h 240"/>
              <a:gd name="T28" fmla="*/ 745 w 788"/>
              <a:gd name="T29" fmla="*/ 43 h 240"/>
              <a:gd name="T30" fmla="*/ 766 w 788"/>
              <a:gd name="T31" fmla="*/ 34 h 240"/>
              <a:gd name="T32" fmla="*/ 776 w 788"/>
              <a:gd name="T33" fmla="*/ 26 h 240"/>
              <a:gd name="T34" fmla="*/ 784 w 788"/>
              <a:gd name="T35" fmla="*/ 20 h 240"/>
              <a:gd name="T36" fmla="*/ 788 w 788"/>
              <a:gd name="T37" fmla="*/ 12 h 240"/>
              <a:gd name="T38" fmla="*/ 788 w 788"/>
              <a:gd name="T39" fmla="*/ 6 h 240"/>
              <a:gd name="T40" fmla="*/ 782 w 788"/>
              <a:gd name="T41" fmla="*/ 2 h 240"/>
              <a:gd name="T42" fmla="*/ 776 w 788"/>
              <a:gd name="T43" fmla="*/ 0 h 240"/>
              <a:gd name="T44" fmla="*/ 766 w 788"/>
              <a:gd name="T45" fmla="*/ 0 h 240"/>
              <a:gd name="T46" fmla="*/ 757 w 788"/>
              <a:gd name="T47" fmla="*/ 4 h 240"/>
              <a:gd name="T48" fmla="*/ 737 w 788"/>
              <a:gd name="T49" fmla="*/ 10 h 240"/>
              <a:gd name="T50" fmla="*/ 698 w 788"/>
              <a:gd name="T51" fmla="*/ 28 h 240"/>
              <a:gd name="T52" fmla="*/ 644 w 788"/>
              <a:gd name="T53" fmla="*/ 45 h 240"/>
              <a:gd name="T54" fmla="*/ 589 w 788"/>
              <a:gd name="T55" fmla="*/ 59 h 240"/>
              <a:gd name="T56" fmla="*/ 539 w 788"/>
              <a:gd name="T57" fmla="*/ 72 h 240"/>
              <a:gd name="T58" fmla="*/ 486 w 788"/>
              <a:gd name="T59" fmla="*/ 84 h 240"/>
              <a:gd name="T60" fmla="*/ 383 w 788"/>
              <a:gd name="T61" fmla="*/ 106 h 240"/>
              <a:gd name="T62" fmla="*/ 286 w 788"/>
              <a:gd name="T63" fmla="*/ 125 h 240"/>
              <a:gd name="T64" fmla="*/ 237 w 788"/>
              <a:gd name="T65" fmla="*/ 135 h 240"/>
              <a:gd name="T66" fmla="*/ 186 w 788"/>
              <a:gd name="T67" fmla="*/ 148 h 240"/>
              <a:gd name="T68" fmla="*/ 138 w 788"/>
              <a:gd name="T69" fmla="*/ 162 h 240"/>
              <a:gd name="T70" fmla="*/ 89 w 788"/>
              <a:gd name="T71" fmla="*/ 179 h 240"/>
              <a:gd name="T72" fmla="*/ 44 w 788"/>
              <a:gd name="T73" fmla="*/ 201 h 240"/>
              <a:gd name="T74" fmla="*/ 23 w 788"/>
              <a:gd name="T75" fmla="*/ 215 h 240"/>
              <a:gd name="T76" fmla="*/ 1 w 788"/>
              <a:gd name="T77" fmla="*/ 226 h 240"/>
              <a:gd name="T78" fmla="*/ 0 w 788"/>
              <a:gd name="T79" fmla="*/ 228 h 240"/>
              <a:gd name="T80" fmla="*/ 0 w 788"/>
              <a:gd name="T81" fmla="*/ 232 h 240"/>
              <a:gd name="T82" fmla="*/ 0 w 788"/>
              <a:gd name="T83" fmla="*/ 236 h 240"/>
              <a:gd name="T84" fmla="*/ 5 w 788"/>
              <a:gd name="T85" fmla="*/ 240 h 240"/>
              <a:gd name="T86" fmla="*/ 9 w 788"/>
              <a:gd name="T87" fmla="*/ 240 h 240"/>
              <a:gd name="T88" fmla="*/ 0 w 788"/>
              <a:gd name="T89" fmla="*/ 0 h 240"/>
              <a:gd name="T90" fmla="*/ 788 w 788"/>
              <a:gd name="T9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T88" t="T89" r="T90" b="T91"/>
            <a:pathLst>
              <a:path w="788" h="240">
                <a:moveTo>
                  <a:pt x="9" y="240"/>
                </a:moveTo>
                <a:lnTo>
                  <a:pt x="9" y="240"/>
                </a:lnTo>
                <a:lnTo>
                  <a:pt x="107" y="203"/>
                </a:lnTo>
                <a:lnTo>
                  <a:pt x="157" y="187"/>
                </a:lnTo>
                <a:lnTo>
                  <a:pt x="206" y="172"/>
                </a:lnTo>
                <a:lnTo>
                  <a:pt x="258" y="160"/>
                </a:lnTo>
                <a:lnTo>
                  <a:pt x="309" y="148"/>
                </a:lnTo>
                <a:lnTo>
                  <a:pt x="412" y="127"/>
                </a:lnTo>
                <a:lnTo>
                  <a:pt x="515" y="106"/>
                </a:lnTo>
                <a:lnTo>
                  <a:pt x="566" y="96"/>
                </a:lnTo>
                <a:lnTo>
                  <a:pt x="618" y="82"/>
                </a:lnTo>
                <a:lnTo>
                  <a:pt x="659" y="70"/>
                </a:lnTo>
                <a:lnTo>
                  <a:pt x="700" y="57"/>
                </a:lnTo>
                <a:lnTo>
                  <a:pt x="722" y="51"/>
                </a:lnTo>
                <a:lnTo>
                  <a:pt x="745" y="43"/>
                </a:lnTo>
                <a:lnTo>
                  <a:pt x="766" y="34"/>
                </a:lnTo>
                <a:lnTo>
                  <a:pt x="776" y="26"/>
                </a:lnTo>
                <a:lnTo>
                  <a:pt x="784" y="20"/>
                </a:lnTo>
                <a:lnTo>
                  <a:pt x="788" y="12"/>
                </a:lnTo>
                <a:lnTo>
                  <a:pt x="788" y="6"/>
                </a:lnTo>
                <a:lnTo>
                  <a:pt x="782" y="2"/>
                </a:lnTo>
                <a:lnTo>
                  <a:pt x="776" y="0"/>
                </a:lnTo>
                <a:lnTo>
                  <a:pt x="766" y="0"/>
                </a:lnTo>
                <a:lnTo>
                  <a:pt x="757" y="4"/>
                </a:lnTo>
                <a:lnTo>
                  <a:pt x="737" y="10"/>
                </a:lnTo>
                <a:lnTo>
                  <a:pt x="698" y="28"/>
                </a:lnTo>
                <a:lnTo>
                  <a:pt x="644" y="45"/>
                </a:lnTo>
                <a:lnTo>
                  <a:pt x="589" y="59"/>
                </a:lnTo>
                <a:lnTo>
                  <a:pt x="539" y="72"/>
                </a:lnTo>
                <a:lnTo>
                  <a:pt x="486" y="84"/>
                </a:lnTo>
                <a:lnTo>
                  <a:pt x="383" y="106"/>
                </a:lnTo>
                <a:lnTo>
                  <a:pt x="286" y="125"/>
                </a:lnTo>
                <a:lnTo>
                  <a:pt x="237" y="135"/>
                </a:lnTo>
                <a:lnTo>
                  <a:pt x="186" y="148"/>
                </a:lnTo>
                <a:lnTo>
                  <a:pt x="138" y="162"/>
                </a:lnTo>
                <a:lnTo>
                  <a:pt x="89" y="179"/>
                </a:lnTo>
                <a:lnTo>
                  <a:pt x="44" y="201"/>
                </a:lnTo>
                <a:lnTo>
                  <a:pt x="23" y="215"/>
                </a:lnTo>
                <a:lnTo>
                  <a:pt x="1" y="226"/>
                </a:lnTo>
                <a:lnTo>
                  <a:pt x="0" y="228"/>
                </a:lnTo>
                <a:lnTo>
                  <a:pt x="0" y="232"/>
                </a:lnTo>
                <a:lnTo>
                  <a:pt x="0" y="236"/>
                </a:lnTo>
                <a:lnTo>
                  <a:pt x="5" y="240"/>
                </a:lnTo>
                <a:lnTo>
                  <a:pt x="9" y="240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1" name="Freeform 19"/>
          <p:cNvSpPr/>
          <p:nvPr/>
        </p:nvSpPr>
        <p:spPr bwMode="auto">
          <a:xfrm>
            <a:off x="4568825" y="2716213"/>
            <a:ext cx="377825" cy="84137"/>
          </a:xfrm>
          <a:custGeom>
            <a:avLst/>
            <a:gdLst>
              <a:gd name="T0" fmla="*/ 6 w 570"/>
              <a:gd name="T1" fmla="*/ 127 h 127"/>
              <a:gd name="T2" fmla="*/ 6 w 570"/>
              <a:gd name="T3" fmla="*/ 127 h 127"/>
              <a:gd name="T4" fmla="*/ 41 w 570"/>
              <a:gd name="T5" fmla="*/ 127 h 127"/>
              <a:gd name="T6" fmla="*/ 74 w 570"/>
              <a:gd name="T7" fmla="*/ 125 h 127"/>
              <a:gd name="T8" fmla="*/ 107 w 570"/>
              <a:gd name="T9" fmla="*/ 121 h 127"/>
              <a:gd name="T10" fmla="*/ 142 w 570"/>
              <a:gd name="T11" fmla="*/ 115 h 127"/>
              <a:gd name="T12" fmla="*/ 208 w 570"/>
              <a:gd name="T13" fmla="*/ 103 h 127"/>
              <a:gd name="T14" fmla="*/ 274 w 570"/>
              <a:gd name="T15" fmla="*/ 92 h 127"/>
              <a:gd name="T16" fmla="*/ 346 w 570"/>
              <a:gd name="T17" fmla="*/ 78 h 127"/>
              <a:gd name="T18" fmla="*/ 418 w 570"/>
              <a:gd name="T19" fmla="*/ 64 h 127"/>
              <a:gd name="T20" fmla="*/ 489 w 570"/>
              <a:gd name="T21" fmla="*/ 47 h 127"/>
              <a:gd name="T22" fmla="*/ 559 w 570"/>
              <a:gd name="T23" fmla="*/ 29 h 127"/>
              <a:gd name="T24" fmla="*/ 564 w 570"/>
              <a:gd name="T25" fmla="*/ 26 h 127"/>
              <a:gd name="T26" fmla="*/ 568 w 570"/>
              <a:gd name="T27" fmla="*/ 22 h 127"/>
              <a:gd name="T28" fmla="*/ 570 w 570"/>
              <a:gd name="T29" fmla="*/ 16 h 127"/>
              <a:gd name="T30" fmla="*/ 570 w 570"/>
              <a:gd name="T31" fmla="*/ 10 h 127"/>
              <a:gd name="T32" fmla="*/ 568 w 570"/>
              <a:gd name="T33" fmla="*/ 6 h 127"/>
              <a:gd name="T34" fmla="*/ 564 w 570"/>
              <a:gd name="T35" fmla="*/ 2 h 127"/>
              <a:gd name="T36" fmla="*/ 561 w 570"/>
              <a:gd name="T37" fmla="*/ 0 h 127"/>
              <a:gd name="T38" fmla="*/ 553 w 570"/>
              <a:gd name="T39" fmla="*/ 0 h 127"/>
              <a:gd name="T40" fmla="*/ 487 w 570"/>
              <a:gd name="T41" fmla="*/ 18 h 127"/>
              <a:gd name="T42" fmla="*/ 418 w 570"/>
              <a:gd name="T43" fmla="*/ 35 h 127"/>
              <a:gd name="T44" fmla="*/ 352 w 570"/>
              <a:gd name="T45" fmla="*/ 49 h 127"/>
              <a:gd name="T46" fmla="*/ 284 w 570"/>
              <a:gd name="T47" fmla="*/ 62 h 127"/>
              <a:gd name="T48" fmla="*/ 214 w 570"/>
              <a:gd name="T49" fmla="*/ 74 h 127"/>
              <a:gd name="T50" fmla="*/ 144 w 570"/>
              <a:gd name="T51" fmla="*/ 84 h 127"/>
              <a:gd name="T52" fmla="*/ 74 w 570"/>
              <a:gd name="T53" fmla="*/ 96 h 127"/>
              <a:gd name="T54" fmla="*/ 39 w 570"/>
              <a:gd name="T55" fmla="*/ 103 h 127"/>
              <a:gd name="T56" fmla="*/ 6 w 570"/>
              <a:gd name="T57" fmla="*/ 113 h 127"/>
              <a:gd name="T58" fmla="*/ 2 w 570"/>
              <a:gd name="T59" fmla="*/ 115 h 127"/>
              <a:gd name="T60" fmla="*/ 0 w 570"/>
              <a:gd name="T61" fmla="*/ 121 h 127"/>
              <a:gd name="T62" fmla="*/ 2 w 570"/>
              <a:gd name="T63" fmla="*/ 125 h 127"/>
              <a:gd name="T64" fmla="*/ 6 w 570"/>
              <a:gd name="T65" fmla="*/ 127 h 127"/>
              <a:gd name="T66" fmla="*/ 0 w 570"/>
              <a:gd name="T67" fmla="*/ 0 h 127"/>
              <a:gd name="T68" fmla="*/ 570 w 570"/>
              <a:gd name="T69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T66" t="T67" r="T68" b="T69"/>
            <a:pathLst>
              <a:path w="570" h="127">
                <a:moveTo>
                  <a:pt x="6" y="127"/>
                </a:moveTo>
                <a:lnTo>
                  <a:pt x="6" y="127"/>
                </a:lnTo>
                <a:lnTo>
                  <a:pt x="41" y="127"/>
                </a:lnTo>
                <a:lnTo>
                  <a:pt x="74" y="125"/>
                </a:lnTo>
                <a:lnTo>
                  <a:pt x="107" y="121"/>
                </a:lnTo>
                <a:lnTo>
                  <a:pt x="142" y="115"/>
                </a:lnTo>
                <a:lnTo>
                  <a:pt x="208" y="103"/>
                </a:lnTo>
                <a:lnTo>
                  <a:pt x="274" y="92"/>
                </a:lnTo>
                <a:lnTo>
                  <a:pt x="346" y="78"/>
                </a:lnTo>
                <a:lnTo>
                  <a:pt x="418" y="64"/>
                </a:lnTo>
                <a:lnTo>
                  <a:pt x="489" y="47"/>
                </a:lnTo>
                <a:lnTo>
                  <a:pt x="559" y="29"/>
                </a:lnTo>
                <a:lnTo>
                  <a:pt x="564" y="26"/>
                </a:lnTo>
                <a:lnTo>
                  <a:pt x="568" y="22"/>
                </a:lnTo>
                <a:lnTo>
                  <a:pt x="570" y="16"/>
                </a:lnTo>
                <a:lnTo>
                  <a:pt x="570" y="10"/>
                </a:lnTo>
                <a:lnTo>
                  <a:pt x="568" y="6"/>
                </a:lnTo>
                <a:lnTo>
                  <a:pt x="564" y="2"/>
                </a:lnTo>
                <a:lnTo>
                  <a:pt x="561" y="0"/>
                </a:lnTo>
                <a:lnTo>
                  <a:pt x="553" y="0"/>
                </a:lnTo>
                <a:lnTo>
                  <a:pt x="487" y="18"/>
                </a:lnTo>
                <a:lnTo>
                  <a:pt x="418" y="35"/>
                </a:lnTo>
                <a:lnTo>
                  <a:pt x="352" y="49"/>
                </a:lnTo>
                <a:lnTo>
                  <a:pt x="284" y="62"/>
                </a:lnTo>
                <a:lnTo>
                  <a:pt x="214" y="74"/>
                </a:lnTo>
                <a:lnTo>
                  <a:pt x="144" y="84"/>
                </a:lnTo>
                <a:lnTo>
                  <a:pt x="74" y="96"/>
                </a:lnTo>
                <a:lnTo>
                  <a:pt x="39" y="103"/>
                </a:lnTo>
                <a:lnTo>
                  <a:pt x="6" y="113"/>
                </a:lnTo>
                <a:lnTo>
                  <a:pt x="2" y="115"/>
                </a:lnTo>
                <a:lnTo>
                  <a:pt x="0" y="121"/>
                </a:lnTo>
                <a:lnTo>
                  <a:pt x="2" y="125"/>
                </a:lnTo>
                <a:lnTo>
                  <a:pt x="6" y="127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5862" name="直接连接符 130"/>
          <p:cNvCxnSpPr>
            <a:cxnSpLocks noChangeShapeType="1"/>
          </p:cNvCxnSpPr>
          <p:nvPr/>
        </p:nvCxnSpPr>
        <p:spPr bwMode="auto">
          <a:xfrm>
            <a:off x="3725863" y="3816350"/>
            <a:ext cx="1803400" cy="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3" name="矩形 139"/>
          <p:cNvSpPr>
            <a:spLocks noChangeArrowheads="1"/>
          </p:cNvSpPr>
          <p:nvPr/>
        </p:nvSpPr>
        <p:spPr bwMode="auto">
          <a:xfrm>
            <a:off x="4068763" y="3357563"/>
            <a:ext cx="1751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polar bear</a:t>
            </a:r>
          </a:p>
        </p:txBody>
      </p:sp>
      <p:sp>
        <p:nvSpPr>
          <p:cNvPr id="35864" name="文本框 47"/>
          <p:cNvSpPr txBox="1">
            <a:spLocks noChangeArrowheads="1"/>
          </p:cNvSpPr>
          <p:nvPr/>
        </p:nvSpPr>
        <p:spPr bwMode="auto">
          <a:xfrm>
            <a:off x="3492500" y="5805488"/>
            <a:ext cx="2305050" cy="9779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Its </a:t>
            </a:r>
            <a:r>
              <a:rPr lang="zh-CN" altLang="en-US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fur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is white.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 lives in </a:t>
            </a:r>
            <a:r>
              <a:rPr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Arctic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5865" name="Freeform 12"/>
          <p:cNvSpPr/>
          <p:nvPr/>
        </p:nvSpPr>
        <p:spPr bwMode="auto">
          <a:xfrm>
            <a:off x="6111875" y="2454275"/>
            <a:ext cx="1322388" cy="1362075"/>
          </a:xfrm>
          <a:custGeom>
            <a:avLst/>
            <a:gdLst>
              <a:gd name="T0" fmla="*/ 230 w 1999"/>
              <a:gd name="T1" fmla="*/ 1472 h 2057"/>
              <a:gd name="T2" fmla="*/ 232 w 1999"/>
              <a:gd name="T3" fmla="*/ 1401 h 2057"/>
              <a:gd name="T4" fmla="*/ 244 w 1999"/>
              <a:gd name="T5" fmla="*/ 1273 h 2057"/>
              <a:gd name="T6" fmla="*/ 263 w 1999"/>
              <a:gd name="T7" fmla="*/ 1160 h 2057"/>
              <a:gd name="T8" fmla="*/ 292 w 1999"/>
              <a:gd name="T9" fmla="*/ 1034 h 2057"/>
              <a:gd name="T10" fmla="*/ 337 w 1999"/>
              <a:gd name="T11" fmla="*/ 895 h 2057"/>
              <a:gd name="T12" fmla="*/ 397 w 1999"/>
              <a:gd name="T13" fmla="*/ 751 h 2057"/>
              <a:gd name="T14" fmla="*/ 436 w 1999"/>
              <a:gd name="T15" fmla="*/ 677 h 2057"/>
              <a:gd name="T16" fmla="*/ 479 w 1999"/>
              <a:gd name="T17" fmla="*/ 605 h 2057"/>
              <a:gd name="T18" fmla="*/ 528 w 1999"/>
              <a:gd name="T19" fmla="*/ 535 h 2057"/>
              <a:gd name="T20" fmla="*/ 582 w 1999"/>
              <a:gd name="T21" fmla="*/ 467 h 2057"/>
              <a:gd name="T22" fmla="*/ 643 w 1999"/>
              <a:gd name="T23" fmla="*/ 399 h 2057"/>
              <a:gd name="T24" fmla="*/ 711 w 1999"/>
              <a:gd name="T25" fmla="*/ 337 h 2057"/>
              <a:gd name="T26" fmla="*/ 787 w 1999"/>
              <a:gd name="T27" fmla="*/ 276 h 2057"/>
              <a:gd name="T28" fmla="*/ 868 w 1999"/>
              <a:gd name="T29" fmla="*/ 220 h 2057"/>
              <a:gd name="T30" fmla="*/ 958 w 1999"/>
              <a:gd name="T31" fmla="*/ 169 h 2057"/>
              <a:gd name="T32" fmla="*/ 1055 w 1999"/>
              <a:gd name="T33" fmla="*/ 125 h 2057"/>
              <a:gd name="T34" fmla="*/ 1162 w 1999"/>
              <a:gd name="T35" fmla="*/ 84 h 2057"/>
              <a:gd name="T36" fmla="*/ 1277 w 1999"/>
              <a:gd name="T37" fmla="*/ 53 h 2057"/>
              <a:gd name="T38" fmla="*/ 1400 w 1999"/>
              <a:gd name="T39" fmla="*/ 27 h 2057"/>
              <a:gd name="T40" fmla="*/ 1534 w 1999"/>
              <a:gd name="T41" fmla="*/ 10 h 2057"/>
              <a:gd name="T42" fmla="*/ 1676 w 1999"/>
              <a:gd name="T43" fmla="*/ 2 h 2057"/>
              <a:gd name="T44" fmla="*/ 1830 w 1999"/>
              <a:gd name="T45" fmla="*/ 2 h 2057"/>
              <a:gd name="T46" fmla="*/ 1993 w 1999"/>
              <a:gd name="T47" fmla="*/ 12 h 2057"/>
              <a:gd name="T48" fmla="*/ 1999 w 1999"/>
              <a:gd name="T49" fmla="*/ 76 h 2057"/>
              <a:gd name="T50" fmla="*/ 1999 w 1999"/>
              <a:gd name="T51" fmla="*/ 148 h 2057"/>
              <a:gd name="T52" fmla="*/ 1993 w 1999"/>
              <a:gd name="T53" fmla="*/ 243 h 2057"/>
              <a:gd name="T54" fmla="*/ 1980 w 1999"/>
              <a:gd name="T55" fmla="*/ 356 h 2057"/>
              <a:gd name="T56" fmla="*/ 1952 w 1999"/>
              <a:gd name="T57" fmla="*/ 481 h 2057"/>
              <a:gd name="T58" fmla="*/ 1909 w 1999"/>
              <a:gd name="T59" fmla="*/ 615 h 2057"/>
              <a:gd name="T60" fmla="*/ 1865 w 1999"/>
              <a:gd name="T61" fmla="*/ 720 h 2057"/>
              <a:gd name="T62" fmla="*/ 1830 w 1999"/>
              <a:gd name="T63" fmla="*/ 790 h 2057"/>
              <a:gd name="T64" fmla="*/ 1787 w 1999"/>
              <a:gd name="T65" fmla="*/ 860 h 2057"/>
              <a:gd name="T66" fmla="*/ 1738 w 1999"/>
              <a:gd name="T67" fmla="*/ 929 h 2057"/>
              <a:gd name="T68" fmla="*/ 1684 w 1999"/>
              <a:gd name="T69" fmla="*/ 999 h 2057"/>
              <a:gd name="T70" fmla="*/ 1621 w 1999"/>
              <a:gd name="T71" fmla="*/ 1065 h 2057"/>
              <a:gd name="T72" fmla="*/ 1551 w 1999"/>
              <a:gd name="T73" fmla="*/ 1129 h 2057"/>
              <a:gd name="T74" fmla="*/ 1474 w 1999"/>
              <a:gd name="T75" fmla="*/ 1189 h 2057"/>
              <a:gd name="T76" fmla="*/ 1388 w 1999"/>
              <a:gd name="T77" fmla="*/ 1248 h 2057"/>
              <a:gd name="T78" fmla="*/ 1293 w 1999"/>
              <a:gd name="T79" fmla="*/ 1302 h 2057"/>
              <a:gd name="T80" fmla="*/ 1187 w 1999"/>
              <a:gd name="T81" fmla="*/ 1353 h 2057"/>
              <a:gd name="T82" fmla="*/ 1075 w 1999"/>
              <a:gd name="T83" fmla="*/ 1398 h 2057"/>
              <a:gd name="T84" fmla="*/ 950 w 1999"/>
              <a:gd name="T85" fmla="*/ 1438 h 2057"/>
              <a:gd name="T86" fmla="*/ 816 w 1999"/>
              <a:gd name="T87" fmla="*/ 1472 h 2057"/>
              <a:gd name="T88" fmla="*/ 670 w 1999"/>
              <a:gd name="T89" fmla="*/ 1499 h 2057"/>
              <a:gd name="T90" fmla="*/ 512 w 1999"/>
              <a:gd name="T91" fmla="*/ 1520 h 2057"/>
              <a:gd name="T92" fmla="*/ 345 w 1999"/>
              <a:gd name="T93" fmla="*/ 1532 h 2057"/>
              <a:gd name="T94" fmla="*/ 230 w 1999"/>
              <a:gd name="T95" fmla="*/ 1586 h 2057"/>
              <a:gd name="T96" fmla="*/ 172 w 1999"/>
              <a:gd name="T97" fmla="*/ 1711 h 2057"/>
              <a:gd name="T98" fmla="*/ 142 w 1999"/>
              <a:gd name="T99" fmla="*/ 1791 h 2057"/>
              <a:gd name="T100" fmla="*/ 115 w 1999"/>
              <a:gd name="T101" fmla="*/ 1876 h 2057"/>
              <a:gd name="T102" fmla="*/ 96 w 1999"/>
              <a:gd name="T103" fmla="*/ 1962 h 2057"/>
              <a:gd name="T104" fmla="*/ 90 w 1999"/>
              <a:gd name="T105" fmla="*/ 2044 h 2057"/>
              <a:gd name="T106" fmla="*/ 18 w 1999"/>
              <a:gd name="T107" fmla="*/ 1991 h 2057"/>
              <a:gd name="T108" fmla="*/ 66 w 1999"/>
              <a:gd name="T109" fmla="*/ 1832 h 2057"/>
              <a:gd name="T110" fmla="*/ 119 w 1999"/>
              <a:gd name="T111" fmla="*/ 1688 h 2057"/>
              <a:gd name="T112" fmla="*/ 162 w 1999"/>
              <a:gd name="T113" fmla="*/ 1592 h 2057"/>
              <a:gd name="T114" fmla="*/ 207 w 1999"/>
              <a:gd name="T115" fmla="*/ 1507 h 2057"/>
              <a:gd name="T116" fmla="*/ 0 w 1999"/>
              <a:gd name="T117" fmla="*/ 0 h 2057"/>
              <a:gd name="T118" fmla="*/ 1999 w 1999"/>
              <a:gd name="T119" fmla="*/ 2057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6" name="Freeform 13"/>
          <p:cNvSpPr/>
          <p:nvPr/>
        </p:nvSpPr>
        <p:spPr bwMode="auto">
          <a:xfrm>
            <a:off x="6313488" y="2565400"/>
            <a:ext cx="1004887" cy="866775"/>
          </a:xfrm>
          <a:custGeom>
            <a:avLst/>
            <a:gdLst>
              <a:gd name="T0" fmla="*/ 11 w 1518"/>
              <a:gd name="T1" fmla="*/ 1308 h 1310"/>
              <a:gd name="T2" fmla="*/ 11 w 1518"/>
              <a:gd name="T3" fmla="*/ 1308 h 1310"/>
              <a:gd name="T4" fmla="*/ 68 w 1518"/>
              <a:gd name="T5" fmla="*/ 1215 h 1310"/>
              <a:gd name="T6" fmla="*/ 97 w 1518"/>
              <a:gd name="T7" fmla="*/ 1168 h 1310"/>
              <a:gd name="T8" fmla="*/ 128 w 1518"/>
              <a:gd name="T9" fmla="*/ 1124 h 1310"/>
              <a:gd name="T10" fmla="*/ 165 w 1518"/>
              <a:gd name="T11" fmla="*/ 1071 h 1310"/>
              <a:gd name="T12" fmla="*/ 206 w 1518"/>
              <a:gd name="T13" fmla="*/ 1022 h 1310"/>
              <a:gd name="T14" fmla="*/ 247 w 1518"/>
              <a:gd name="T15" fmla="*/ 972 h 1310"/>
              <a:gd name="T16" fmla="*/ 290 w 1518"/>
              <a:gd name="T17" fmla="*/ 925 h 1310"/>
              <a:gd name="T18" fmla="*/ 335 w 1518"/>
              <a:gd name="T19" fmla="*/ 876 h 1310"/>
              <a:gd name="T20" fmla="*/ 381 w 1518"/>
              <a:gd name="T21" fmla="*/ 830 h 1310"/>
              <a:gd name="T22" fmla="*/ 428 w 1518"/>
              <a:gd name="T23" fmla="*/ 783 h 1310"/>
              <a:gd name="T24" fmla="*/ 477 w 1518"/>
              <a:gd name="T25" fmla="*/ 738 h 1310"/>
              <a:gd name="T26" fmla="*/ 525 w 1518"/>
              <a:gd name="T27" fmla="*/ 695 h 1310"/>
              <a:gd name="T28" fmla="*/ 576 w 1518"/>
              <a:gd name="T29" fmla="*/ 651 h 1310"/>
              <a:gd name="T30" fmla="*/ 677 w 1518"/>
              <a:gd name="T31" fmla="*/ 567 h 1310"/>
              <a:gd name="T32" fmla="*/ 782 w 1518"/>
              <a:gd name="T33" fmla="*/ 485 h 1310"/>
              <a:gd name="T34" fmla="*/ 889 w 1518"/>
              <a:gd name="T35" fmla="*/ 407 h 1310"/>
              <a:gd name="T36" fmla="*/ 998 w 1518"/>
              <a:gd name="T37" fmla="*/ 331 h 1310"/>
              <a:gd name="T38" fmla="*/ 1111 w 1518"/>
              <a:gd name="T39" fmla="*/ 257 h 1310"/>
              <a:gd name="T40" fmla="*/ 1208 w 1518"/>
              <a:gd name="T41" fmla="*/ 197 h 1310"/>
              <a:gd name="T42" fmla="*/ 1308 w 1518"/>
              <a:gd name="T43" fmla="*/ 141 h 1310"/>
              <a:gd name="T44" fmla="*/ 1510 w 1518"/>
              <a:gd name="T45" fmla="*/ 30 h 1310"/>
              <a:gd name="T46" fmla="*/ 1514 w 1518"/>
              <a:gd name="T47" fmla="*/ 24 h 1310"/>
              <a:gd name="T48" fmla="*/ 1518 w 1518"/>
              <a:gd name="T49" fmla="*/ 20 h 1310"/>
              <a:gd name="T50" fmla="*/ 1518 w 1518"/>
              <a:gd name="T51" fmla="*/ 14 h 1310"/>
              <a:gd name="T52" fmla="*/ 1516 w 1518"/>
              <a:gd name="T53" fmla="*/ 8 h 1310"/>
              <a:gd name="T54" fmla="*/ 1514 w 1518"/>
              <a:gd name="T55" fmla="*/ 4 h 1310"/>
              <a:gd name="T56" fmla="*/ 1508 w 1518"/>
              <a:gd name="T57" fmla="*/ 0 h 1310"/>
              <a:gd name="T58" fmla="*/ 1502 w 1518"/>
              <a:gd name="T59" fmla="*/ 0 h 1310"/>
              <a:gd name="T60" fmla="*/ 1496 w 1518"/>
              <a:gd name="T61" fmla="*/ 0 h 1310"/>
              <a:gd name="T62" fmla="*/ 1444 w 1518"/>
              <a:gd name="T63" fmla="*/ 26 h 1310"/>
              <a:gd name="T64" fmla="*/ 1393 w 1518"/>
              <a:gd name="T65" fmla="*/ 51 h 1310"/>
              <a:gd name="T66" fmla="*/ 1343 w 1518"/>
              <a:gd name="T67" fmla="*/ 78 h 1310"/>
              <a:gd name="T68" fmla="*/ 1292 w 1518"/>
              <a:gd name="T69" fmla="*/ 108 h 1310"/>
              <a:gd name="T70" fmla="*/ 1195 w 1518"/>
              <a:gd name="T71" fmla="*/ 168 h 1310"/>
              <a:gd name="T72" fmla="*/ 1097 w 1518"/>
              <a:gd name="T73" fmla="*/ 228 h 1310"/>
              <a:gd name="T74" fmla="*/ 985 w 1518"/>
              <a:gd name="T75" fmla="*/ 304 h 1310"/>
              <a:gd name="T76" fmla="*/ 872 w 1518"/>
              <a:gd name="T77" fmla="*/ 380 h 1310"/>
              <a:gd name="T78" fmla="*/ 763 w 1518"/>
              <a:gd name="T79" fmla="*/ 462 h 1310"/>
              <a:gd name="T80" fmla="*/ 658 w 1518"/>
              <a:gd name="T81" fmla="*/ 544 h 1310"/>
              <a:gd name="T82" fmla="*/ 554 w 1518"/>
              <a:gd name="T83" fmla="*/ 629 h 1310"/>
              <a:gd name="T84" fmla="*/ 504 w 1518"/>
              <a:gd name="T85" fmla="*/ 672 h 1310"/>
              <a:gd name="T86" fmla="*/ 455 w 1518"/>
              <a:gd name="T87" fmla="*/ 717 h 1310"/>
              <a:gd name="T88" fmla="*/ 407 w 1518"/>
              <a:gd name="T89" fmla="*/ 763 h 1310"/>
              <a:gd name="T90" fmla="*/ 360 w 1518"/>
              <a:gd name="T91" fmla="*/ 810 h 1310"/>
              <a:gd name="T92" fmla="*/ 313 w 1518"/>
              <a:gd name="T93" fmla="*/ 857 h 1310"/>
              <a:gd name="T94" fmla="*/ 268 w 1518"/>
              <a:gd name="T95" fmla="*/ 906 h 1310"/>
              <a:gd name="T96" fmla="*/ 228 w 1518"/>
              <a:gd name="T97" fmla="*/ 952 h 1310"/>
              <a:gd name="T98" fmla="*/ 187 w 1518"/>
              <a:gd name="T99" fmla="*/ 1001 h 1310"/>
              <a:gd name="T100" fmla="*/ 150 w 1518"/>
              <a:gd name="T101" fmla="*/ 1050 h 1310"/>
              <a:gd name="T102" fmla="*/ 113 w 1518"/>
              <a:gd name="T103" fmla="*/ 1100 h 1310"/>
              <a:gd name="T104" fmla="*/ 80 w 1518"/>
              <a:gd name="T105" fmla="*/ 1147 h 1310"/>
              <a:gd name="T106" fmla="*/ 48 w 1518"/>
              <a:gd name="T107" fmla="*/ 1198 h 1310"/>
              <a:gd name="T108" fmla="*/ 35 w 1518"/>
              <a:gd name="T109" fmla="*/ 1223 h 1310"/>
              <a:gd name="T110" fmla="*/ 21 w 1518"/>
              <a:gd name="T111" fmla="*/ 1248 h 1310"/>
              <a:gd name="T112" fmla="*/ 10 w 1518"/>
              <a:gd name="T113" fmla="*/ 1275 h 1310"/>
              <a:gd name="T114" fmla="*/ 0 w 1518"/>
              <a:gd name="T115" fmla="*/ 1303 h 1310"/>
              <a:gd name="T116" fmla="*/ 0 w 1518"/>
              <a:gd name="T117" fmla="*/ 1307 h 1310"/>
              <a:gd name="T118" fmla="*/ 4 w 1518"/>
              <a:gd name="T119" fmla="*/ 1310 h 1310"/>
              <a:gd name="T120" fmla="*/ 8 w 1518"/>
              <a:gd name="T121" fmla="*/ 1310 h 1310"/>
              <a:gd name="T122" fmla="*/ 11 w 1518"/>
              <a:gd name="T123" fmla="*/ 1308 h 1310"/>
              <a:gd name="T124" fmla="*/ 0 w 1518"/>
              <a:gd name="T125" fmla="*/ 0 h 1310"/>
              <a:gd name="T126" fmla="*/ 1518 w 1518"/>
              <a:gd name="T127" fmla="*/ 131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T124" t="T125" r="T126" b="T127"/>
            <a:pathLst>
              <a:path w="1518" h="1310">
                <a:moveTo>
                  <a:pt x="11" y="1308"/>
                </a:moveTo>
                <a:lnTo>
                  <a:pt x="11" y="1308"/>
                </a:lnTo>
                <a:lnTo>
                  <a:pt x="68" y="1215"/>
                </a:lnTo>
                <a:lnTo>
                  <a:pt x="97" y="1168"/>
                </a:lnTo>
                <a:lnTo>
                  <a:pt x="128" y="1124"/>
                </a:lnTo>
                <a:lnTo>
                  <a:pt x="165" y="1071"/>
                </a:lnTo>
                <a:lnTo>
                  <a:pt x="206" y="1022"/>
                </a:lnTo>
                <a:lnTo>
                  <a:pt x="247" y="972"/>
                </a:lnTo>
                <a:lnTo>
                  <a:pt x="290" y="925"/>
                </a:lnTo>
                <a:lnTo>
                  <a:pt x="335" y="876"/>
                </a:lnTo>
                <a:lnTo>
                  <a:pt x="381" y="830"/>
                </a:lnTo>
                <a:lnTo>
                  <a:pt x="428" y="783"/>
                </a:lnTo>
                <a:lnTo>
                  <a:pt x="477" y="738"/>
                </a:lnTo>
                <a:lnTo>
                  <a:pt x="525" y="695"/>
                </a:lnTo>
                <a:lnTo>
                  <a:pt x="576" y="651"/>
                </a:lnTo>
                <a:lnTo>
                  <a:pt x="677" y="567"/>
                </a:lnTo>
                <a:lnTo>
                  <a:pt x="782" y="485"/>
                </a:lnTo>
                <a:lnTo>
                  <a:pt x="889" y="407"/>
                </a:lnTo>
                <a:lnTo>
                  <a:pt x="998" y="331"/>
                </a:lnTo>
                <a:lnTo>
                  <a:pt x="1111" y="257"/>
                </a:lnTo>
                <a:lnTo>
                  <a:pt x="1208" y="197"/>
                </a:lnTo>
                <a:lnTo>
                  <a:pt x="1308" y="141"/>
                </a:lnTo>
                <a:lnTo>
                  <a:pt x="1510" y="30"/>
                </a:lnTo>
                <a:lnTo>
                  <a:pt x="1514" y="24"/>
                </a:lnTo>
                <a:lnTo>
                  <a:pt x="1518" y="20"/>
                </a:lnTo>
                <a:lnTo>
                  <a:pt x="1518" y="14"/>
                </a:lnTo>
                <a:lnTo>
                  <a:pt x="1516" y="8"/>
                </a:lnTo>
                <a:lnTo>
                  <a:pt x="1514" y="4"/>
                </a:lnTo>
                <a:lnTo>
                  <a:pt x="1508" y="0"/>
                </a:lnTo>
                <a:lnTo>
                  <a:pt x="1502" y="0"/>
                </a:lnTo>
                <a:lnTo>
                  <a:pt x="1496" y="0"/>
                </a:lnTo>
                <a:lnTo>
                  <a:pt x="1444" y="26"/>
                </a:lnTo>
                <a:lnTo>
                  <a:pt x="1393" y="51"/>
                </a:lnTo>
                <a:lnTo>
                  <a:pt x="1343" y="78"/>
                </a:lnTo>
                <a:lnTo>
                  <a:pt x="1292" y="108"/>
                </a:lnTo>
                <a:lnTo>
                  <a:pt x="1195" y="168"/>
                </a:lnTo>
                <a:lnTo>
                  <a:pt x="1097" y="228"/>
                </a:lnTo>
                <a:lnTo>
                  <a:pt x="985" y="304"/>
                </a:lnTo>
                <a:lnTo>
                  <a:pt x="872" y="380"/>
                </a:lnTo>
                <a:lnTo>
                  <a:pt x="763" y="462"/>
                </a:lnTo>
                <a:lnTo>
                  <a:pt x="658" y="544"/>
                </a:lnTo>
                <a:lnTo>
                  <a:pt x="554" y="629"/>
                </a:lnTo>
                <a:lnTo>
                  <a:pt x="504" y="672"/>
                </a:lnTo>
                <a:lnTo>
                  <a:pt x="455" y="717"/>
                </a:lnTo>
                <a:lnTo>
                  <a:pt x="407" y="763"/>
                </a:lnTo>
                <a:lnTo>
                  <a:pt x="360" y="810"/>
                </a:lnTo>
                <a:lnTo>
                  <a:pt x="313" y="857"/>
                </a:lnTo>
                <a:lnTo>
                  <a:pt x="268" y="906"/>
                </a:lnTo>
                <a:lnTo>
                  <a:pt x="228" y="952"/>
                </a:lnTo>
                <a:lnTo>
                  <a:pt x="187" y="1001"/>
                </a:lnTo>
                <a:lnTo>
                  <a:pt x="150" y="1050"/>
                </a:lnTo>
                <a:lnTo>
                  <a:pt x="113" y="1100"/>
                </a:lnTo>
                <a:lnTo>
                  <a:pt x="80" y="1147"/>
                </a:lnTo>
                <a:lnTo>
                  <a:pt x="48" y="1198"/>
                </a:lnTo>
                <a:lnTo>
                  <a:pt x="35" y="1223"/>
                </a:lnTo>
                <a:lnTo>
                  <a:pt x="21" y="1248"/>
                </a:lnTo>
                <a:lnTo>
                  <a:pt x="10" y="1275"/>
                </a:lnTo>
                <a:lnTo>
                  <a:pt x="0" y="1303"/>
                </a:lnTo>
                <a:lnTo>
                  <a:pt x="0" y="1307"/>
                </a:lnTo>
                <a:lnTo>
                  <a:pt x="4" y="1310"/>
                </a:lnTo>
                <a:lnTo>
                  <a:pt x="8" y="1310"/>
                </a:lnTo>
                <a:lnTo>
                  <a:pt x="11" y="1308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7" name="Freeform 14"/>
          <p:cNvSpPr/>
          <p:nvPr/>
        </p:nvSpPr>
        <p:spPr bwMode="auto">
          <a:xfrm>
            <a:off x="7058025" y="2525713"/>
            <a:ext cx="141288" cy="195262"/>
          </a:xfrm>
          <a:custGeom>
            <a:avLst/>
            <a:gdLst>
              <a:gd name="T0" fmla="*/ 196 w 212"/>
              <a:gd name="T1" fmla="*/ 0 h 294"/>
              <a:gd name="T2" fmla="*/ 196 w 212"/>
              <a:gd name="T3" fmla="*/ 0 h 294"/>
              <a:gd name="T4" fmla="*/ 181 w 212"/>
              <a:gd name="T5" fmla="*/ 14 h 294"/>
              <a:gd name="T6" fmla="*/ 163 w 212"/>
              <a:gd name="T7" fmla="*/ 25 h 294"/>
              <a:gd name="T8" fmla="*/ 150 w 212"/>
              <a:gd name="T9" fmla="*/ 41 h 294"/>
              <a:gd name="T10" fmla="*/ 134 w 212"/>
              <a:gd name="T11" fmla="*/ 57 h 294"/>
              <a:gd name="T12" fmla="*/ 109 w 212"/>
              <a:gd name="T13" fmla="*/ 90 h 294"/>
              <a:gd name="T14" fmla="*/ 85 w 212"/>
              <a:gd name="T15" fmla="*/ 125 h 294"/>
              <a:gd name="T16" fmla="*/ 64 w 212"/>
              <a:gd name="T17" fmla="*/ 162 h 294"/>
              <a:gd name="T18" fmla="*/ 44 w 212"/>
              <a:gd name="T19" fmla="*/ 199 h 294"/>
              <a:gd name="T20" fmla="*/ 23 w 212"/>
              <a:gd name="T21" fmla="*/ 236 h 294"/>
              <a:gd name="T22" fmla="*/ 2 w 212"/>
              <a:gd name="T23" fmla="*/ 271 h 294"/>
              <a:gd name="T24" fmla="*/ 0 w 212"/>
              <a:gd name="T25" fmla="*/ 277 h 294"/>
              <a:gd name="T26" fmla="*/ 0 w 212"/>
              <a:gd name="T27" fmla="*/ 282 h 294"/>
              <a:gd name="T28" fmla="*/ 4 w 212"/>
              <a:gd name="T29" fmla="*/ 288 h 294"/>
              <a:gd name="T30" fmla="*/ 7 w 212"/>
              <a:gd name="T31" fmla="*/ 292 h 294"/>
              <a:gd name="T32" fmla="*/ 11 w 212"/>
              <a:gd name="T33" fmla="*/ 294 h 294"/>
              <a:gd name="T34" fmla="*/ 17 w 212"/>
              <a:gd name="T35" fmla="*/ 294 h 294"/>
              <a:gd name="T36" fmla="*/ 23 w 212"/>
              <a:gd name="T37" fmla="*/ 292 h 294"/>
              <a:gd name="T38" fmla="*/ 27 w 212"/>
              <a:gd name="T39" fmla="*/ 288 h 294"/>
              <a:gd name="T40" fmla="*/ 48 w 212"/>
              <a:gd name="T41" fmla="*/ 253 h 294"/>
              <a:gd name="T42" fmla="*/ 68 w 212"/>
              <a:gd name="T43" fmla="*/ 216 h 294"/>
              <a:gd name="T44" fmla="*/ 107 w 212"/>
              <a:gd name="T45" fmla="*/ 146 h 294"/>
              <a:gd name="T46" fmla="*/ 130 w 212"/>
              <a:gd name="T47" fmla="*/ 111 h 294"/>
              <a:gd name="T48" fmla="*/ 153 w 212"/>
              <a:gd name="T49" fmla="*/ 78 h 294"/>
              <a:gd name="T50" fmla="*/ 179 w 212"/>
              <a:gd name="T51" fmla="*/ 47 h 294"/>
              <a:gd name="T52" fmla="*/ 208 w 212"/>
              <a:gd name="T53" fmla="*/ 18 h 294"/>
              <a:gd name="T54" fmla="*/ 210 w 212"/>
              <a:gd name="T55" fmla="*/ 16 h 294"/>
              <a:gd name="T56" fmla="*/ 212 w 212"/>
              <a:gd name="T57" fmla="*/ 12 h 294"/>
              <a:gd name="T58" fmla="*/ 212 w 212"/>
              <a:gd name="T59" fmla="*/ 8 h 294"/>
              <a:gd name="T60" fmla="*/ 210 w 212"/>
              <a:gd name="T61" fmla="*/ 4 h 294"/>
              <a:gd name="T62" fmla="*/ 208 w 212"/>
              <a:gd name="T63" fmla="*/ 2 h 294"/>
              <a:gd name="T64" fmla="*/ 204 w 212"/>
              <a:gd name="T65" fmla="*/ 0 h 294"/>
              <a:gd name="T66" fmla="*/ 200 w 212"/>
              <a:gd name="T67" fmla="*/ 0 h 294"/>
              <a:gd name="T68" fmla="*/ 196 w 212"/>
              <a:gd name="T69" fmla="*/ 0 h 294"/>
              <a:gd name="T70" fmla="*/ 0 w 212"/>
              <a:gd name="T71" fmla="*/ 0 h 294"/>
              <a:gd name="T72" fmla="*/ 212 w 212"/>
              <a:gd name="T73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T70" t="T71" r="T72" b="T73"/>
            <a:pathLst>
              <a:path w="212" h="294">
                <a:moveTo>
                  <a:pt x="196" y="0"/>
                </a:moveTo>
                <a:lnTo>
                  <a:pt x="196" y="0"/>
                </a:lnTo>
                <a:lnTo>
                  <a:pt x="181" y="14"/>
                </a:lnTo>
                <a:lnTo>
                  <a:pt x="163" y="25"/>
                </a:lnTo>
                <a:lnTo>
                  <a:pt x="150" y="41"/>
                </a:lnTo>
                <a:lnTo>
                  <a:pt x="134" y="57"/>
                </a:lnTo>
                <a:lnTo>
                  <a:pt x="109" y="90"/>
                </a:lnTo>
                <a:lnTo>
                  <a:pt x="85" y="125"/>
                </a:lnTo>
                <a:lnTo>
                  <a:pt x="64" y="162"/>
                </a:lnTo>
                <a:lnTo>
                  <a:pt x="44" y="199"/>
                </a:lnTo>
                <a:lnTo>
                  <a:pt x="23" y="236"/>
                </a:lnTo>
                <a:lnTo>
                  <a:pt x="2" y="271"/>
                </a:lnTo>
                <a:lnTo>
                  <a:pt x="0" y="277"/>
                </a:lnTo>
                <a:lnTo>
                  <a:pt x="0" y="282"/>
                </a:lnTo>
                <a:lnTo>
                  <a:pt x="4" y="288"/>
                </a:lnTo>
                <a:lnTo>
                  <a:pt x="7" y="292"/>
                </a:lnTo>
                <a:lnTo>
                  <a:pt x="11" y="294"/>
                </a:lnTo>
                <a:lnTo>
                  <a:pt x="17" y="294"/>
                </a:lnTo>
                <a:lnTo>
                  <a:pt x="23" y="292"/>
                </a:lnTo>
                <a:lnTo>
                  <a:pt x="27" y="288"/>
                </a:lnTo>
                <a:lnTo>
                  <a:pt x="48" y="253"/>
                </a:lnTo>
                <a:lnTo>
                  <a:pt x="68" y="216"/>
                </a:lnTo>
                <a:lnTo>
                  <a:pt x="107" y="146"/>
                </a:lnTo>
                <a:lnTo>
                  <a:pt x="130" y="111"/>
                </a:lnTo>
                <a:lnTo>
                  <a:pt x="153" y="78"/>
                </a:lnTo>
                <a:lnTo>
                  <a:pt x="179" y="47"/>
                </a:lnTo>
                <a:lnTo>
                  <a:pt x="208" y="18"/>
                </a:lnTo>
                <a:lnTo>
                  <a:pt x="210" y="16"/>
                </a:lnTo>
                <a:lnTo>
                  <a:pt x="212" y="12"/>
                </a:lnTo>
                <a:lnTo>
                  <a:pt x="212" y="8"/>
                </a:lnTo>
                <a:lnTo>
                  <a:pt x="210" y="4"/>
                </a:lnTo>
                <a:lnTo>
                  <a:pt x="208" y="2"/>
                </a:lnTo>
                <a:lnTo>
                  <a:pt x="204" y="0"/>
                </a:lnTo>
                <a:lnTo>
                  <a:pt x="200" y="0"/>
                </a:lnTo>
                <a:lnTo>
                  <a:pt x="196" y="0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8" name="Freeform 15"/>
          <p:cNvSpPr/>
          <p:nvPr/>
        </p:nvSpPr>
        <p:spPr bwMode="auto">
          <a:xfrm>
            <a:off x="6734175" y="2557463"/>
            <a:ext cx="169863" cy="387350"/>
          </a:xfrm>
          <a:custGeom>
            <a:avLst/>
            <a:gdLst>
              <a:gd name="T0" fmla="*/ 242 w 257"/>
              <a:gd name="T1" fmla="*/ 4 h 584"/>
              <a:gd name="T2" fmla="*/ 242 w 257"/>
              <a:gd name="T3" fmla="*/ 4 h 584"/>
              <a:gd name="T4" fmla="*/ 209 w 257"/>
              <a:gd name="T5" fmla="*/ 70 h 584"/>
              <a:gd name="T6" fmla="*/ 175 w 257"/>
              <a:gd name="T7" fmla="*/ 138 h 584"/>
              <a:gd name="T8" fmla="*/ 113 w 257"/>
              <a:gd name="T9" fmla="*/ 272 h 584"/>
              <a:gd name="T10" fmla="*/ 80 w 257"/>
              <a:gd name="T11" fmla="*/ 344 h 584"/>
              <a:gd name="T12" fmla="*/ 51 w 257"/>
              <a:gd name="T13" fmla="*/ 416 h 584"/>
              <a:gd name="T14" fmla="*/ 24 w 257"/>
              <a:gd name="T15" fmla="*/ 488 h 584"/>
              <a:gd name="T16" fmla="*/ 12 w 257"/>
              <a:gd name="T17" fmla="*/ 525 h 584"/>
              <a:gd name="T18" fmla="*/ 2 w 257"/>
              <a:gd name="T19" fmla="*/ 564 h 584"/>
              <a:gd name="T20" fmla="*/ 0 w 257"/>
              <a:gd name="T21" fmla="*/ 570 h 584"/>
              <a:gd name="T22" fmla="*/ 2 w 257"/>
              <a:gd name="T23" fmla="*/ 576 h 584"/>
              <a:gd name="T24" fmla="*/ 6 w 257"/>
              <a:gd name="T25" fmla="*/ 580 h 584"/>
              <a:gd name="T26" fmla="*/ 12 w 257"/>
              <a:gd name="T27" fmla="*/ 582 h 584"/>
              <a:gd name="T28" fmla="*/ 18 w 257"/>
              <a:gd name="T29" fmla="*/ 584 h 584"/>
              <a:gd name="T30" fmla="*/ 22 w 257"/>
              <a:gd name="T31" fmla="*/ 582 h 584"/>
              <a:gd name="T32" fmla="*/ 26 w 257"/>
              <a:gd name="T33" fmla="*/ 580 h 584"/>
              <a:gd name="T34" fmla="*/ 29 w 257"/>
              <a:gd name="T35" fmla="*/ 574 h 584"/>
              <a:gd name="T36" fmla="*/ 39 w 257"/>
              <a:gd name="T37" fmla="*/ 537 h 584"/>
              <a:gd name="T38" fmla="*/ 51 w 257"/>
              <a:gd name="T39" fmla="*/ 502 h 584"/>
              <a:gd name="T40" fmla="*/ 76 w 257"/>
              <a:gd name="T41" fmla="*/ 432 h 584"/>
              <a:gd name="T42" fmla="*/ 103 w 257"/>
              <a:gd name="T43" fmla="*/ 364 h 584"/>
              <a:gd name="T44" fmla="*/ 135 w 257"/>
              <a:gd name="T45" fmla="*/ 296 h 584"/>
              <a:gd name="T46" fmla="*/ 168 w 257"/>
              <a:gd name="T47" fmla="*/ 226 h 584"/>
              <a:gd name="T48" fmla="*/ 201 w 257"/>
              <a:gd name="T49" fmla="*/ 156 h 584"/>
              <a:gd name="T50" fmla="*/ 216 w 257"/>
              <a:gd name="T51" fmla="*/ 120 h 584"/>
              <a:gd name="T52" fmla="*/ 232 w 257"/>
              <a:gd name="T53" fmla="*/ 84 h 584"/>
              <a:gd name="T54" fmla="*/ 245 w 257"/>
              <a:gd name="T55" fmla="*/ 48 h 584"/>
              <a:gd name="T56" fmla="*/ 257 w 257"/>
              <a:gd name="T57" fmla="*/ 11 h 584"/>
              <a:gd name="T58" fmla="*/ 255 w 257"/>
              <a:gd name="T59" fmla="*/ 6 h 584"/>
              <a:gd name="T60" fmla="*/ 251 w 257"/>
              <a:gd name="T61" fmla="*/ 2 h 584"/>
              <a:gd name="T62" fmla="*/ 247 w 257"/>
              <a:gd name="T63" fmla="*/ 0 h 584"/>
              <a:gd name="T64" fmla="*/ 244 w 257"/>
              <a:gd name="T65" fmla="*/ 2 h 584"/>
              <a:gd name="T66" fmla="*/ 242 w 257"/>
              <a:gd name="T67" fmla="*/ 4 h 584"/>
              <a:gd name="T68" fmla="*/ 0 w 257"/>
              <a:gd name="T69" fmla="*/ 0 h 584"/>
              <a:gd name="T70" fmla="*/ 257 w 257"/>
              <a:gd name="T71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T68" t="T69" r="T70" b="T71"/>
            <a:pathLst>
              <a:path w="257" h="584">
                <a:moveTo>
                  <a:pt x="242" y="4"/>
                </a:moveTo>
                <a:lnTo>
                  <a:pt x="242" y="4"/>
                </a:lnTo>
                <a:lnTo>
                  <a:pt x="209" y="70"/>
                </a:lnTo>
                <a:lnTo>
                  <a:pt x="175" y="138"/>
                </a:lnTo>
                <a:lnTo>
                  <a:pt x="113" y="272"/>
                </a:lnTo>
                <a:lnTo>
                  <a:pt x="80" y="344"/>
                </a:lnTo>
                <a:lnTo>
                  <a:pt x="51" y="416"/>
                </a:lnTo>
                <a:lnTo>
                  <a:pt x="24" y="488"/>
                </a:lnTo>
                <a:lnTo>
                  <a:pt x="12" y="525"/>
                </a:lnTo>
                <a:lnTo>
                  <a:pt x="2" y="564"/>
                </a:lnTo>
                <a:lnTo>
                  <a:pt x="0" y="570"/>
                </a:lnTo>
                <a:lnTo>
                  <a:pt x="2" y="576"/>
                </a:lnTo>
                <a:lnTo>
                  <a:pt x="6" y="580"/>
                </a:lnTo>
                <a:lnTo>
                  <a:pt x="12" y="582"/>
                </a:lnTo>
                <a:lnTo>
                  <a:pt x="18" y="584"/>
                </a:lnTo>
                <a:lnTo>
                  <a:pt x="22" y="582"/>
                </a:lnTo>
                <a:lnTo>
                  <a:pt x="26" y="580"/>
                </a:lnTo>
                <a:lnTo>
                  <a:pt x="29" y="574"/>
                </a:lnTo>
                <a:lnTo>
                  <a:pt x="39" y="537"/>
                </a:lnTo>
                <a:lnTo>
                  <a:pt x="51" y="502"/>
                </a:lnTo>
                <a:lnTo>
                  <a:pt x="76" y="432"/>
                </a:lnTo>
                <a:lnTo>
                  <a:pt x="103" y="364"/>
                </a:lnTo>
                <a:lnTo>
                  <a:pt x="135" y="296"/>
                </a:lnTo>
                <a:lnTo>
                  <a:pt x="168" y="226"/>
                </a:lnTo>
                <a:lnTo>
                  <a:pt x="201" y="156"/>
                </a:lnTo>
                <a:lnTo>
                  <a:pt x="216" y="120"/>
                </a:lnTo>
                <a:lnTo>
                  <a:pt x="232" y="84"/>
                </a:lnTo>
                <a:lnTo>
                  <a:pt x="245" y="48"/>
                </a:lnTo>
                <a:lnTo>
                  <a:pt x="257" y="11"/>
                </a:lnTo>
                <a:lnTo>
                  <a:pt x="255" y="6"/>
                </a:lnTo>
                <a:lnTo>
                  <a:pt x="251" y="2"/>
                </a:lnTo>
                <a:lnTo>
                  <a:pt x="247" y="0"/>
                </a:lnTo>
                <a:lnTo>
                  <a:pt x="244" y="2"/>
                </a:lnTo>
                <a:lnTo>
                  <a:pt x="242" y="4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9" name="Freeform 16"/>
          <p:cNvSpPr/>
          <p:nvPr/>
        </p:nvSpPr>
        <p:spPr bwMode="auto">
          <a:xfrm>
            <a:off x="6440488" y="2690813"/>
            <a:ext cx="223837" cy="539750"/>
          </a:xfrm>
          <a:custGeom>
            <a:avLst/>
            <a:gdLst>
              <a:gd name="T0" fmla="*/ 325 w 338"/>
              <a:gd name="T1" fmla="*/ 0 h 816"/>
              <a:gd name="T2" fmla="*/ 325 w 338"/>
              <a:gd name="T3" fmla="*/ 0 h 816"/>
              <a:gd name="T4" fmla="*/ 305 w 338"/>
              <a:gd name="T5" fmla="*/ 18 h 816"/>
              <a:gd name="T6" fmla="*/ 286 w 338"/>
              <a:gd name="T7" fmla="*/ 35 h 816"/>
              <a:gd name="T8" fmla="*/ 268 w 338"/>
              <a:gd name="T9" fmla="*/ 55 h 816"/>
              <a:gd name="T10" fmla="*/ 251 w 338"/>
              <a:gd name="T11" fmla="*/ 76 h 816"/>
              <a:gd name="T12" fmla="*/ 235 w 338"/>
              <a:gd name="T13" fmla="*/ 98 h 816"/>
              <a:gd name="T14" fmla="*/ 219 w 338"/>
              <a:gd name="T15" fmla="*/ 121 h 816"/>
              <a:gd name="T16" fmla="*/ 192 w 338"/>
              <a:gd name="T17" fmla="*/ 170 h 816"/>
              <a:gd name="T18" fmla="*/ 169 w 338"/>
              <a:gd name="T19" fmla="*/ 218 h 816"/>
              <a:gd name="T20" fmla="*/ 146 w 338"/>
              <a:gd name="T21" fmla="*/ 269 h 816"/>
              <a:gd name="T22" fmla="*/ 126 w 338"/>
              <a:gd name="T23" fmla="*/ 319 h 816"/>
              <a:gd name="T24" fmla="*/ 109 w 338"/>
              <a:gd name="T25" fmla="*/ 366 h 816"/>
              <a:gd name="T26" fmla="*/ 89 w 338"/>
              <a:gd name="T27" fmla="*/ 419 h 816"/>
              <a:gd name="T28" fmla="*/ 72 w 338"/>
              <a:gd name="T29" fmla="*/ 471 h 816"/>
              <a:gd name="T30" fmla="*/ 54 w 338"/>
              <a:gd name="T31" fmla="*/ 526 h 816"/>
              <a:gd name="T32" fmla="*/ 40 w 338"/>
              <a:gd name="T33" fmla="*/ 580 h 816"/>
              <a:gd name="T34" fmla="*/ 27 w 338"/>
              <a:gd name="T35" fmla="*/ 635 h 816"/>
              <a:gd name="T36" fmla="*/ 15 w 338"/>
              <a:gd name="T37" fmla="*/ 689 h 816"/>
              <a:gd name="T38" fmla="*/ 7 w 338"/>
              <a:gd name="T39" fmla="*/ 744 h 816"/>
              <a:gd name="T40" fmla="*/ 0 w 338"/>
              <a:gd name="T41" fmla="*/ 800 h 816"/>
              <a:gd name="T42" fmla="*/ 0 w 338"/>
              <a:gd name="T43" fmla="*/ 806 h 816"/>
              <a:gd name="T44" fmla="*/ 3 w 338"/>
              <a:gd name="T45" fmla="*/ 812 h 816"/>
              <a:gd name="T46" fmla="*/ 7 w 338"/>
              <a:gd name="T47" fmla="*/ 814 h 816"/>
              <a:gd name="T48" fmla="*/ 13 w 338"/>
              <a:gd name="T49" fmla="*/ 816 h 816"/>
              <a:gd name="T50" fmla="*/ 19 w 338"/>
              <a:gd name="T51" fmla="*/ 816 h 816"/>
              <a:gd name="T52" fmla="*/ 25 w 338"/>
              <a:gd name="T53" fmla="*/ 814 h 816"/>
              <a:gd name="T54" fmla="*/ 29 w 338"/>
              <a:gd name="T55" fmla="*/ 808 h 816"/>
              <a:gd name="T56" fmla="*/ 31 w 338"/>
              <a:gd name="T57" fmla="*/ 802 h 816"/>
              <a:gd name="T58" fmla="*/ 37 w 338"/>
              <a:gd name="T59" fmla="*/ 750 h 816"/>
              <a:gd name="T60" fmla="*/ 46 w 338"/>
              <a:gd name="T61" fmla="*/ 697 h 816"/>
              <a:gd name="T62" fmla="*/ 56 w 338"/>
              <a:gd name="T63" fmla="*/ 645 h 816"/>
              <a:gd name="T64" fmla="*/ 70 w 338"/>
              <a:gd name="T65" fmla="*/ 592 h 816"/>
              <a:gd name="T66" fmla="*/ 83 w 338"/>
              <a:gd name="T67" fmla="*/ 541 h 816"/>
              <a:gd name="T68" fmla="*/ 99 w 338"/>
              <a:gd name="T69" fmla="*/ 489 h 816"/>
              <a:gd name="T70" fmla="*/ 114 w 338"/>
              <a:gd name="T71" fmla="*/ 438 h 816"/>
              <a:gd name="T72" fmla="*/ 132 w 338"/>
              <a:gd name="T73" fmla="*/ 388 h 816"/>
              <a:gd name="T74" fmla="*/ 151 w 338"/>
              <a:gd name="T75" fmla="*/ 337 h 816"/>
              <a:gd name="T76" fmla="*/ 171 w 338"/>
              <a:gd name="T77" fmla="*/ 286 h 816"/>
              <a:gd name="T78" fmla="*/ 192 w 338"/>
              <a:gd name="T79" fmla="*/ 238 h 816"/>
              <a:gd name="T80" fmla="*/ 218 w 338"/>
              <a:gd name="T81" fmla="*/ 189 h 816"/>
              <a:gd name="T82" fmla="*/ 243 w 338"/>
              <a:gd name="T83" fmla="*/ 142 h 816"/>
              <a:gd name="T84" fmla="*/ 272 w 338"/>
              <a:gd name="T85" fmla="*/ 98 h 816"/>
              <a:gd name="T86" fmla="*/ 301 w 338"/>
              <a:gd name="T87" fmla="*/ 53 h 816"/>
              <a:gd name="T88" fmla="*/ 336 w 338"/>
              <a:gd name="T89" fmla="*/ 10 h 816"/>
              <a:gd name="T90" fmla="*/ 338 w 338"/>
              <a:gd name="T91" fmla="*/ 8 h 816"/>
              <a:gd name="T92" fmla="*/ 338 w 338"/>
              <a:gd name="T93" fmla="*/ 6 h 816"/>
              <a:gd name="T94" fmla="*/ 334 w 338"/>
              <a:gd name="T95" fmla="*/ 2 h 816"/>
              <a:gd name="T96" fmla="*/ 330 w 338"/>
              <a:gd name="T97" fmla="*/ 0 h 816"/>
              <a:gd name="T98" fmla="*/ 325 w 338"/>
              <a:gd name="T99" fmla="*/ 0 h 816"/>
              <a:gd name="T100" fmla="*/ 0 w 338"/>
              <a:gd name="T101" fmla="*/ 0 h 816"/>
              <a:gd name="T102" fmla="*/ 338 w 338"/>
              <a:gd name="T103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T100" t="T101" r="T102" b="T103"/>
            <a:pathLst>
              <a:path w="338" h="816">
                <a:moveTo>
                  <a:pt x="325" y="0"/>
                </a:moveTo>
                <a:lnTo>
                  <a:pt x="325" y="0"/>
                </a:lnTo>
                <a:lnTo>
                  <a:pt x="305" y="18"/>
                </a:lnTo>
                <a:lnTo>
                  <a:pt x="286" y="35"/>
                </a:lnTo>
                <a:lnTo>
                  <a:pt x="268" y="55"/>
                </a:lnTo>
                <a:lnTo>
                  <a:pt x="251" y="76"/>
                </a:lnTo>
                <a:lnTo>
                  <a:pt x="235" y="98"/>
                </a:lnTo>
                <a:lnTo>
                  <a:pt x="219" y="121"/>
                </a:lnTo>
                <a:lnTo>
                  <a:pt x="192" y="170"/>
                </a:lnTo>
                <a:lnTo>
                  <a:pt x="169" y="218"/>
                </a:lnTo>
                <a:lnTo>
                  <a:pt x="146" y="269"/>
                </a:lnTo>
                <a:lnTo>
                  <a:pt x="126" y="319"/>
                </a:lnTo>
                <a:lnTo>
                  <a:pt x="109" y="366"/>
                </a:lnTo>
                <a:lnTo>
                  <a:pt x="89" y="419"/>
                </a:lnTo>
                <a:lnTo>
                  <a:pt x="72" y="471"/>
                </a:lnTo>
                <a:lnTo>
                  <a:pt x="54" y="526"/>
                </a:lnTo>
                <a:lnTo>
                  <a:pt x="40" y="580"/>
                </a:lnTo>
                <a:lnTo>
                  <a:pt x="27" y="635"/>
                </a:lnTo>
                <a:lnTo>
                  <a:pt x="15" y="689"/>
                </a:lnTo>
                <a:lnTo>
                  <a:pt x="7" y="744"/>
                </a:lnTo>
                <a:lnTo>
                  <a:pt x="0" y="800"/>
                </a:lnTo>
                <a:lnTo>
                  <a:pt x="0" y="806"/>
                </a:lnTo>
                <a:lnTo>
                  <a:pt x="3" y="812"/>
                </a:lnTo>
                <a:lnTo>
                  <a:pt x="7" y="814"/>
                </a:lnTo>
                <a:lnTo>
                  <a:pt x="13" y="816"/>
                </a:lnTo>
                <a:lnTo>
                  <a:pt x="19" y="816"/>
                </a:lnTo>
                <a:lnTo>
                  <a:pt x="25" y="814"/>
                </a:lnTo>
                <a:lnTo>
                  <a:pt x="29" y="808"/>
                </a:lnTo>
                <a:lnTo>
                  <a:pt x="31" y="802"/>
                </a:lnTo>
                <a:lnTo>
                  <a:pt x="37" y="750"/>
                </a:lnTo>
                <a:lnTo>
                  <a:pt x="46" y="697"/>
                </a:lnTo>
                <a:lnTo>
                  <a:pt x="56" y="645"/>
                </a:lnTo>
                <a:lnTo>
                  <a:pt x="70" y="592"/>
                </a:lnTo>
                <a:lnTo>
                  <a:pt x="83" y="541"/>
                </a:lnTo>
                <a:lnTo>
                  <a:pt x="99" y="489"/>
                </a:lnTo>
                <a:lnTo>
                  <a:pt x="114" y="438"/>
                </a:lnTo>
                <a:lnTo>
                  <a:pt x="132" y="388"/>
                </a:lnTo>
                <a:lnTo>
                  <a:pt x="151" y="337"/>
                </a:lnTo>
                <a:lnTo>
                  <a:pt x="171" y="286"/>
                </a:lnTo>
                <a:lnTo>
                  <a:pt x="192" y="238"/>
                </a:lnTo>
                <a:lnTo>
                  <a:pt x="218" y="189"/>
                </a:lnTo>
                <a:lnTo>
                  <a:pt x="243" y="142"/>
                </a:lnTo>
                <a:lnTo>
                  <a:pt x="272" y="98"/>
                </a:lnTo>
                <a:lnTo>
                  <a:pt x="301" y="53"/>
                </a:lnTo>
                <a:lnTo>
                  <a:pt x="336" y="10"/>
                </a:lnTo>
                <a:lnTo>
                  <a:pt x="338" y="8"/>
                </a:lnTo>
                <a:lnTo>
                  <a:pt x="338" y="6"/>
                </a:lnTo>
                <a:lnTo>
                  <a:pt x="334" y="2"/>
                </a:lnTo>
                <a:lnTo>
                  <a:pt x="330" y="0"/>
                </a:lnTo>
                <a:lnTo>
                  <a:pt x="325" y="0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0" name="Freeform 17"/>
          <p:cNvSpPr/>
          <p:nvPr/>
        </p:nvSpPr>
        <p:spPr bwMode="auto">
          <a:xfrm>
            <a:off x="6354763" y="3190875"/>
            <a:ext cx="566737" cy="163513"/>
          </a:xfrm>
          <a:custGeom>
            <a:avLst/>
            <a:gdLst>
              <a:gd name="T0" fmla="*/ 4 w 854"/>
              <a:gd name="T1" fmla="*/ 250 h 250"/>
              <a:gd name="T2" fmla="*/ 4 w 854"/>
              <a:gd name="T3" fmla="*/ 250 h 250"/>
              <a:gd name="T4" fmla="*/ 14 w 854"/>
              <a:gd name="T5" fmla="*/ 250 h 250"/>
              <a:gd name="T6" fmla="*/ 25 w 854"/>
              <a:gd name="T7" fmla="*/ 250 h 250"/>
              <a:gd name="T8" fmla="*/ 49 w 854"/>
              <a:gd name="T9" fmla="*/ 248 h 250"/>
              <a:gd name="T10" fmla="*/ 95 w 854"/>
              <a:gd name="T11" fmla="*/ 238 h 250"/>
              <a:gd name="T12" fmla="*/ 212 w 854"/>
              <a:gd name="T13" fmla="*/ 215 h 250"/>
              <a:gd name="T14" fmla="*/ 331 w 854"/>
              <a:gd name="T15" fmla="*/ 189 h 250"/>
              <a:gd name="T16" fmla="*/ 448 w 854"/>
              <a:gd name="T17" fmla="*/ 162 h 250"/>
              <a:gd name="T18" fmla="*/ 559 w 854"/>
              <a:gd name="T19" fmla="*/ 133 h 250"/>
              <a:gd name="T20" fmla="*/ 613 w 854"/>
              <a:gd name="T21" fmla="*/ 115 h 250"/>
              <a:gd name="T22" fmla="*/ 670 w 854"/>
              <a:gd name="T23" fmla="*/ 98 h 250"/>
              <a:gd name="T24" fmla="*/ 718 w 854"/>
              <a:gd name="T25" fmla="*/ 80 h 250"/>
              <a:gd name="T26" fmla="*/ 769 w 854"/>
              <a:gd name="T27" fmla="*/ 63 h 250"/>
              <a:gd name="T28" fmla="*/ 790 w 854"/>
              <a:gd name="T29" fmla="*/ 53 h 250"/>
              <a:gd name="T30" fmla="*/ 816 w 854"/>
              <a:gd name="T31" fmla="*/ 45 h 250"/>
              <a:gd name="T32" fmla="*/ 825 w 854"/>
              <a:gd name="T33" fmla="*/ 39 h 250"/>
              <a:gd name="T34" fmla="*/ 837 w 854"/>
              <a:gd name="T35" fmla="*/ 34 h 250"/>
              <a:gd name="T36" fmla="*/ 845 w 854"/>
              <a:gd name="T37" fmla="*/ 26 h 250"/>
              <a:gd name="T38" fmla="*/ 853 w 854"/>
              <a:gd name="T39" fmla="*/ 16 h 250"/>
              <a:gd name="T40" fmla="*/ 854 w 854"/>
              <a:gd name="T41" fmla="*/ 12 h 250"/>
              <a:gd name="T42" fmla="*/ 853 w 854"/>
              <a:gd name="T43" fmla="*/ 6 h 250"/>
              <a:gd name="T44" fmla="*/ 851 w 854"/>
              <a:gd name="T45" fmla="*/ 2 h 250"/>
              <a:gd name="T46" fmla="*/ 845 w 854"/>
              <a:gd name="T47" fmla="*/ 0 h 250"/>
              <a:gd name="T48" fmla="*/ 835 w 854"/>
              <a:gd name="T49" fmla="*/ 0 h 250"/>
              <a:gd name="T50" fmla="*/ 825 w 854"/>
              <a:gd name="T51" fmla="*/ 2 h 250"/>
              <a:gd name="T52" fmla="*/ 804 w 854"/>
              <a:gd name="T53" fmla="*/ 10 h 250"/>
              <a:gd name="T54" fmla="*/ 767 w 854"/>
              <a:gd name="T55" fmla="*/ 30 h 250"/>
              <a:gd name="T56" fmla="*/ 716 w 854"/>
              <a:gd name="T57" fmla="*/ 49 h 250"/>
              <a:gd name="T58" fmla="*/ 668 w 854"/>
              <a:gd name="T59" fmla="*/ 67 h 250"/>
              <a:gd name="T60" fmla="*/ 609 w 854"/>
              <a:gd name="T61" fmla="*/ 86 h 250"/>
              <a:gd name="T62" fmla="*/ 549 w 854"/>
              <a:gd name="T63" fmla="*/ 104 h 250"/>
              <a:gd name="T64" fmla="*/ 430 w 854"/>
              <a:gd name="T65" fmla="*/ 135 h 250"/>
              <a:gd name="T66" fmla="*/ 313 w 854"/>
              <a:gd name="T67" fmla="*/ 162 h 250"/>
              <a:gd name="T68" fmla="*/ 197 w 854"/>
              <a:gd name="T69" fmla="*/ 187 h 250"/>
              <a:gd name="T70" fmla="*/ 90 w 854"/>
              <a:gd name="T71" fmla="*/ 213 h 250"/>
              <a:gd name="T72" fmla="*/ 45 w 854"/>
              <a:gd name="T73" fmla="*/ 222 h 250"/>
              <a:gd name="T74" fmla="*/ 22 w 854"/>
              <a:gd name="T75" fmla="*/ 230 h 250"/>
              <a:gd name="T76" fmla="*/ 10 w 854"/>
              <a:gd name="T77" fmla="*/ 236 h 250"/>
              <a:gd name="T78" fmla="*/ 0 w 854"/>
              <a:gd name="T79" fmla="*/ 242 h 250"/>
              <a:gd name="T80" fmla="*/ 0 w 854"/>
              <a:gd name="T81" fmla="*/ 244 h 250"/>
              <a:gd name="T82" fmla="*/ 0 w 854"/>
              <a:gd name="T83" fmla="*/ 246 h 250"/>
              <a:gd name="T84" fmla="*/ 0 w 854"/>
              <a:gd name="T85" fmla="*/ 248 h 250"/>
              <a:gd name="T86" fmla="*/ 4 w 854"/>
              <a:gd name="T87" fmla="*/ 250 h 250"/>
              <a:gd name="T88" fmla="*/ 0 w 854"/>
              <a:gd name="T89" fmla="*/ 0 h 250"/>
              <a:gd name="T90" fmla="*/ 854 w 854"/>
              <a:gd name="T91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T88" t="T89" r="T90" b="T91"/>
            <a:pathLst>
              <a:path w="854" h="250">
                <a:moveTo>
                  <a:pt x="4" y="250"/>
                </a:moveTo>
                <a:lnTo>
                  <a:pt x="4" y="250"/>
                </a:lnTo>
                <a:lnTo>
                  <a:pt x="14" y="250"/>
                </a:lnTo>
                <a:lnTo>
                  <a:pt x="25" y="250"/>
                </a:lnTo>
                <a:lnTo>
                  <a:pt x="49" y="248"/>
                </a:lnTo>
                <a:lnTo>
                  <a:pt x="95" y="238"/>
                </a:lnTo>
                <a:lnTo>
                  <a:pt x="212" y="215"/>
                </a:lnTo>
                <a:lnTo>
                  <a:pt x="331" y="189"/>
                </a:lnTo>
                <a:lnTo>
                  <a:pt x="448" y="162"/>
                </a:lnTo>
                <a:lnTo>
                  <a:pt x="559" y="133"/>
                </a:lnTo>
                <a:lnTo>
                  <a:pt x="613" y="115"/>
                </a:lnTo>
                <a:lnTo>
                  <a:pt x="670" y="98"/>
                </a:lnTo>
                <a:lnTo>
                  <a:pt x="718" y="80"/>
                </a:lnTo>
                <a:lnTo>
                  <a:pt x="769" y="63"/>
                </a:lnTo>
                <a:lnTo>
                  <a:pt x="790" y="53"/>
                </a:lnTo>
                <a:lnTo>
                  <a:pt x="816" y="45"/>
                </a:lnTo>
                <a:lnTo>
                  <a:pt x="825" y="39"/>
                </a:lnTo>
                <a:lnTo>
                  <a:pt x="837" y="34"/>
                </a:lnTo>
                <a:lnTo>
                  <a:pt x="845" y="26"/>
                </a:lnTo>
                <a:lnTo>
                  <a:pt x="853" y="16"/>
                </a:lnTo>
                <a:lnTo>
                  <a:pt x="854" y="12"/>
                </a:lnTo>
                <a:lnTo>
                  <a:pt x="853" y="6"/>
                </a:lnTo>
                <a:lnTo>
                  <a:pt x="851" y="2"/>
                </a:lnTo>
                <a:lnTo>
                  <a:pt x="845" y="0"/>
                </a:lnTo>
                <a:lnTo>
                  <a:pt x="835" y="0"/>
                </a:lnTo>
                <a:lnTo>
                  <a:pt x="825" y="2"/>
                </a:lnTo>
                <a:lnTo>
                  <a:pt x="804" y="10"/>
                </a:lnTo>
                <a:lnTo>
                  <a:pt x="767" y="30"/>
                </a:lnTo>
                <a:lnTo>
                  <a:pt x="716" y="49"/>
                </a:lnTo>
                <a:lnTo>
                  <a:pt x="668" y="67"/>
                </a:lnTo>
                <a:lnTo>
                  <a:pt x="609" y="86"/>
                </a:lnTo>
                <a:lnTo>
                  <a:pt x="549" y="104"/>
                </a:lnTo>
                <a:lnTo>
                  <a:pt x="430" y="135"/>
                </a:lnTo>
                <a:lnTo>
                  <a:pt x="313" y="162"/>
                </a:lnTo>
                <a:lnTo>
                  <a:pt x="197" y="187"/>
                </a:lnTo>
                <a:lnTo>
                  <a:pt x="90" y="213"/>
                </a:lnTo>
                <a:lnTo>
                  <a:pt x="45" y="222"/>
                </a:lnTo>
                <a:lnTo>
                  <a:pt x="22" y="230"/>
                </a:lnTo>
                <a:lnTo>
                  <a:pt x="10" y="236"/>
                </a:lnTo>
                <a:lnTo>
                  <a:pt x="0" y="242"/>
                </a:lnTo>
                <a:lnTo>
                  <a:pt x="0" y="244"/>
                </a:lnTo>
                <a:lnTo>
                  <a:pt x="0" y="246"/>
                </a:lnTo>
                <a:lnTo>
                  <a:pt x="0" y="248"/>
                </a:lnTo>
                <a:lnTo>
                  <a:pt x="4" y="250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1" name="Freeform 18"/>
          <p:cNvSpPr/>
          <p:nvPr/>
        </p:nvSpPr>
        <p:spPr bwMode="auto">
          <a:xfrm>
            <a:off x="6584950" y="2927350"/>
            <a:ext cx="520700" cy="158750"/>
          </a:xfrm>
          <a:custGeom>
            <a:avLst/>
            <a:gdLst>
              <a:gd name="T0" fmla="*/ 9 w 788"/>
              <a:gd name="T1" fmla="*/ 240 h 240"/>
              <a:gd name="T2" fmla="*/ 9 w 788"/>
              <a:gd name="T3" fmla="*/ 240 h 240"/>
              <a:gd name="T4" fmla="*/ 107 w 788"/>
              <a:gd name="T5" fmla="*/ 203 h 240"/>
              <a:gd name="T6" fmla="*/ 157 w 788"/>
              <a:gd name="T7" fmla="*/ 187 h 240"/>
              <a:gd name="T8" fmla="*/ 206 w 788"/>
              <a:gd name="T9" fmla="*/ 172 h 240"/>
              <a:gd name="T10" fmla="*/ 258 w 788"/>
              <a:gd name="T11" fmla="*/ 160 h 240"/>
              <a:gd name="T12" fmla="*/ 309 w 788"/>
              <a:gd name="T13" fmla="*/ 148 h 240"/>
              <a:gd name="T14" fmla="*/ 412 w 788"/>
              <a:gd name="T15" fmla="*/ 127 h 240"/>
              <a:gd name="T16" fmla="*/ 515 w 788"/>
              <a:gd name="T17" fmla="*/ 106 h 240"/>
              <a:gd name="T18" fmla="*/ 566 w 788"/>
              <a:gd name="T19" fmla="*/ 96 h 240"/>
              <a:gd name="T20" fmla="*/ 618 w 788"/>
              <a:gd name="T21" fmla="*/ 82 h 240"/>
              <a:gd name="T22" fmla="*/ 659 w 788"/>
              <a:gd name="T23" fmla="*/ 70 h 240"/>
              <a:gd name="T24" fmla="*/ 700 w 788"/>
              <a:gd name="T25" fmla="*/ 57 h 240"/>
              <a:gd name="T26" fmla="*/ 722 w 788"/>
              <a:gd name="T27" fmla="*/ 51 h 240"/>
              <a:gd name="T28" fmla="*/ 745 w 788"/>
              <a:gd name="T29" fmla="*/ 43 h 240"/>
              <a:gd name="T30" fmla="*/ 766 w 788"/>
              <a:gd name="T31" fmla="*/ 34 h 240"/>
              <a:gd name="T32" fmla="*/ 776 w 788"/>
              <a:gd name="T33" fmla="*/ 26 h 240"/>
              <a:gd name="T34" fmla="*/ 784 w 788"/>
              <a:gd name="T35" fmla="*/ 20 h 240"/>
              <a:gd name="T36" fmla="*/ 788 w 788"/>
              <a:gd name="T37" fmla="*/ 12 h 240"/>
              <a:gd name="T38" fmla="*/ 788 w 788"/>
              <a:gd name="T39" fmla="*/ 6 h 240"/>
              <a:gd name="T40" fmla="*/ 782 w 788"/>
              <a:gd name="T41" fmla="*/ 2 h 240"/>
              <a:gd name="T42" fmla="*/ 776 w 788"/>
              <a:gd name="T43" fmla="*/ 0 h 240"/>
              <a:gd name="T44" fmla="*/ 766 w 788"/>
              <a:gd name="T45" fmla="*/ 0 h 240"/>
              <a:gd name="T46" fmla="*/ 757 w 788"/>
              <a:gd name="T47" fmla="*/ 4 h 240"/>
              <a:gd name="T48" fmla="*/ 737 w 788"/>
              <a:gd name="T49" fmla="*/ 10 h 240"/>
              <a:gd name="T50" fmla="*/ 698 w 788"/>
              <a:gd name="T51" fmla="*/ 28 h 240"/>
              <a:gd name="T52" fmla="*/ 644 w 788"/>
              <a:gd name="T53" fmla="*/ 45 h 240"/>
              <a:gd name="T54" fmla="*/ 589 w 788"/>
              <a:gd name="T55" fmla="*/ 59 h 240"/>
              <a:gd name="T56" fmla="*/ 539 w 788"/>
              <a:gd name="T57" fmla="*/ 72 h 240"/>
              <a:gd name="T58" fmla="*/ 486 w 788"/>
              <a:gd name="T59" fmla="*/ 84 h 240"/>
              <a:gd name="T60" fmla="*/ 383 w 788"/>
              <a:gd name="T61" fmla="*/ 106 h 240"/>
              <a:gd name="T62" fmla="*/ 286 w 788"/>
              <a:gd name="T63" fmla="*/ 125 h 240"/>
              <a:gd name="T64" fmla="*/ 237 w 788"/>
              <a:gd name="T65" fmla="*/ 135 h 240"/>
              <a:gd name="T66" fmla="*/ 186 w 788"/>
              <a:gd name="T67" fmla="*/ 148 h 240"/>
              <a:gd name="T68" fmla="*/ 138 w 788"/>
              <a:gd name="T69" fmla="*/ 162 h 240"/>
              <a:gd name="T70" fmla="*/ 89 w 788"/>
              <a:gd name="T71" fmla="*/ 179 h 240"/>
              <a:gd name="T72" fmla="*/ 44 w 788"/>
              <a:gd name="T73" fmla="*/ 201 h 240"/>
              <a:gd name="T74" fmla="*/ 23 w 788"/>
              <a:gd name="T75" fmla="*/ 215 h 240"/>
              <a:gd name="T76" fmla="*/ 1 w 788"/>
              <a:gd name="T77" fmla="*/ 226 h 240"/>
              <a:gd name="T78" fmla="*/ 0 w 788"/>
              <a:gd name="T79" fmla="*/ 228 h 240"/>
              <a:gd name="T80" fmla="*/ 0 w 788"/>
              <a:gd name="T81" fmla="*/ 232 h 240"/>
              <a:gd name="T82" fmla="*/ 0 w 788"/>
              <a:gd name="T83" fmla="*/ 236 h 240"/>
              <a:gd name="T84" fmla="*/ 5 w 788"/>
              <a:gd name="T85" fmla="*/ 240 h 240"/>
              <a:gd name="T86" fmla="*/ 9 w 788"/>
              <a:gd name="T87" fmla="*/ 240 h 240"/>
              <a:gd name="T88" fmla="*/ 0 w 788"/>
              <a:gd name="T89" fmla="*/ 0 h 240"/>
              <a:gd name="T90" fmla="*/ 788 w 788"/>
              <a:gd name="T9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T88" t="T89" r="T90" b="T91"/>
            <a:pathLst>
              <a:path w="788" h="240">
                <a:moveTo>
                  <a:pt x="9" y="240"/>
                </a:moveTo>
                <a:lnTo>
                  <a:pt x="9" y="240"/>
                </a:lnTo>
                <a:lnTo>
                  <a:pt x="107" y="203"/>
                </a:lnTo>
                <a:lnTo>
                  <a:pt x="157" y="187"/>
                </a:lnTo>
                <a:lnTo>
                  <a:pt x="206" y="172"/>
                </a:lnTo>
                <a:lnTo>
                  <a:pt x="258" y="160"/>
                </a:lnTo>
                <a:lnTo>
                  <a:pt x="309" y="148"/>
                </a:lnTo>
                <a:lnTo>
                  <a:pt x="412" y="127"/>
                </a:lnTo>
                <a:lnTo>
                  <a:pt x="515" y="106"/>
                </a:lnTo>
                <a:lnTo>
                  <a:pt x="566" y="96"/>
                </a:lnTo>
                <a:lnTo>
                  <a:pt x="618" y="82"/>
                </a:lnTo>
                <a:lnTo>
                  <a:pt x="659" y="70"/>
                </a:lnTo>
                <a:lnTo>
                  <a:pt x="700" y="57"/>
                </a:lnTo>
                <a:lnTo>
                  <a:pt x="722" y="51"/>
                </a:lnTo>
                <a:lnTo>
                  <a:pt x="745" y="43"/>
                </a:lnTo>
                <a:lnTo>
                  <a:pt x="766" y="34"/>
                </a:lnTo>
                <a:lnTo>
                  <a:pt x="776" y="26"/>
                </a:lnTo>
                <a:lnTo>
                  <a:pt x="784" y="20"/>
                </a:lnTo>
                <a:lnTo>
                  <a:pt x="788" y="12"/>
                </a:lnTo>
                <a:lnTo>
                  <a:pt x="788" y="6"/>
                </a:lnTo>
                <a:lnTo>
                  <a:pt x="782" y="2"/>
                </a:lnTo>
                <a:lnTo>
                  <a:pt x="776" y="0"/>
                </a:lnTo>
                <a:lnTo>
                  <a:pt x="766" y="0"/>
                </a:lnTo>
                <a:lnTo>
                  <a:pt x="757" y="4"/>
                </a:lnTo>
                <a:lnTo>
                  <a:pt x="737" y="10"/>
                </a:lnTo>
                <a:lnTo>
                  <a:pt x="698" y="28"/>
                </a:lnTo>
                <a:lnTo>
                  <a:pt x="644" y="45"/>
                </a:lnTo>
                <a:lnTo>
                  <a:pt x="589" y="59"/>
                </a:lnTo>
                <a:lnTo>
                  <a:pt x="539" y="72"/>
                </a:lnTo>
                <a:lnTo>
                  <a:pt x="486" y="84"/>
                </a:lnTo>
                <a:lnTo>
                  <a:pt x="383" y="106"/>
                </a:lnTo>
                <a:lnTo>
                  <a:pt x="286" y="125"/>
                </a:lnTo>
                <a:lnTo>
                  <a:pt x="237" y="135"/>
                </a:lnTo>
                <a:lnTo>
                  <a:pt x="186" y="148"/>
                </a:lnTo>
                <a:lnTo>
                  <a:pt x="138" y="162"/>
                </a:lnTo>
                <a:lnTo>
                  <a:pt x="89" y="179"/>
                </a:lnTo>
                <a:lnTo>
                  <a:pt x="44" y="201"/>
                </a:lnTo>
                <a:lnTo>
                  <a:pt x="23" y="215"/>
                </a:lnTo>
                <a:lnTo>
                  <a:pt x="1" y="226"/>
                </a:lnTo>
                <a:lnTo>
                  <a:pt x="0" y="228"/>
                </a:lnTo>
                <a:lnTo>
                  <a:pt x="0" y="232"/>
                </a:lnTo>
                <a:lnTo>
                  <a:pt x="0" y="236"/>
                </a:lnTo>
                <a:lnTo>
                  <a:pt x="5" y="240"/>
                </a:lnTo>
                <a:lnTo>
                  <a:pt x="9" y="240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2" name="Freeform 19"/>
          <p:cNvSpPr/>
          <p:nvPr/>
        </p:nvSpPr>
        <p:spPr bwMode="auto">
          <a:xfrm>
            <a:off x="6954838" y="2716213"/>
            <a:ext cx="377825" cy="84137"/>
          </a:xfrm>
          <a:custGeom>
            <a:avLst/>
            <a:gdLst>
              <a:gd name="T0" fmla="*/ 6 w 570"/>
              <a:gd name="T1" fmla="*/ 127 h 127"/>
              <a:gd name="T2" fmla="*/ 6 w 570"/>
              <a:gd name="T3" fmla="*/ 127 h 127"/>
              <a:gd name="T4" fmla="*/ 41 w 570"/>
              <a:gd name="T5" fmla="*/ 127 h 127"/>
              <a:gd name="T6" fmla="*/ 74 w 570"/>
              <a:gd name="T7" fmla="*/ 125 h 127"/>
              <a:gd name="T8" fmla="*/ 107 w 570"/>
              <a:gd name="T9" fmla="*/ 121 h 127"/>
              <a:gd name="T10" fmla="*/ 142 w 570"/>
              <a:gd name="T11" fmla="*/ 115 h 127"/>
              <a:gd name="T12" fmla="*/ 208 w 570"/>
              <a:gd name="T13" fmla="*/ 103 h 127"/>
              <a:gd name="T14" fmla="*/ 274 w 570"/>
              <a:gd name="T15" fmla="*/ 92 h 127"/>
              <a:gd name="T16" fmla="*/ 346 w 570"/>
              <a:gd name="T17" fmla="*/ 78 h 127"/>
              <a:gd name="T18" fmla="*/ 418 w 570"/>
              <a:gd name="T19" fmla="*/ 64 h 127"/>
              <a:gd name="T20" fmla="*/ 489 w 570"/>
              <a:gd name="T21" fmla="*/ 47 h 127"/>
              <a:gd name="T22" fmla="*/ 559 w 570"/>
              <a:gd name="T23" fmla="*/ 29 h 127"/>
              <a:gd name="T24" fmla="*/ 564 w 570"/>
              <a:gd name="T25" fmla="*/ 26 h 127"/>
              <a:gd name="T26" fmla="*/ 568 w 570"/>
              <a:gd name="T27" fmla="*/ 22 h 127"/>
              <a:gd name="T28" fmla="*/ 570 w 570"/>
              <a:gd name="T29" fmla="*/ 16 h 127"/>
              <a:gd name="T30" fmla="*/ 570 w 570"/>
              <a:gd name="T31" fmla="*/ 10 h 127"/>
              <a:gd name="T32" fmla="*/ 568 w 570"/>
              <a:gd name="T33" fmla="*/ 6 h 127"/>
              <a:gd name="T34" fmla="*/ 564 w 570"/>
              <a:gd name="T35" fmla="*/ 2 h 127"/>
              <a:gd name="T36" fmla="*/ 561 w 570"/>
              <a:gd name="T37" fmla="*/ 0 h 127"/>
              <a:gd name="T38" fmla="*/ 553 w 570"/>
              <a:gd name="T39" fmla="*/ 0 h 127"/>
              <a:gd name="T40" fmla="*/ 487 w 570"/>
              <a:gd name="T41" fmla="*/ 18 h 127"/>
              <a:gd name="T42" fmla="*/ 418 w 570"/>
              <a:gd name="T43" fmla="*/ 35 h 127"/>
              <a:gd name="T44" fmla="*/ 352 w 570"/>
              <a:gd name="T45" fmla="*/ 49 h 127"/>
              <a:gd name="T46" fmla="*/ 284 w 570"/>
              <a:gd name="T47" fmla="*/ 62 h 127"/>
              <a:gd name="T48" fmla="*/ 214 w 570"/>
              <a:gd name="T49" fmla="*/ 74 h 127"/>
              <a:gd name="T50" fmla="*/ 144 w 570"/>
              <a:gd name="T51" fmla="*/ 84 h 127"/>
              <a:gd name="T52" fmla="*/ 74 w 570"/>
              <a:gd name="T53" fmla="*/ 96 h 127"/>
              <a:gd name="T54" fmla="*/ 39 w 570"/>
              <a:gd name="T55" fmla="*/ 103 h 127"/>
              <a:gd name="T56" fmla="*/ 6 w 570"/>
              <a:gd name="T57" fmla="*/ 113 h 127"/>
              <a:gd name="T58" fmla="*/ 2 w 570"/>
              <a:gd name="T59" fmla="*/ 115 h 127"/>
              <a:gd name="T60" fmla="*/ 0 w 570"/>
              <a:gd name="T61" fmla="*/ 121 h 127"/>
              <a:gd name="T62" fmla="*/ 2 w 570"/>
              <a:gd name="T63" fmla="*/ 125 h 127"/>
              <a:gd name="T64" fmla="*/ 6 w 570"/>
              <a:gd name="T65" fmla="*/ 127 h 127"/>
              <a:gd name="T66" fmla="*/ 0 w 570"/>
              <a:gd name="T67" fmla="*/ 0 h 127"/>
              <a:gd name="T68" fmla="*/ 570 w 570"/>
              <a:gd name="T69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T66" t="T67" r="T68" b="T69"/>
            <a:pathLst>
              <a:path w="570" h="127">
                <a:moveTo>
                  <a:pt x="6" y="127"/>
                </a:moveTo>
                <a:lnTo>
                  <a:pt x="6" y="127"/>
                </a:lnTo>
                <a:lnTo>
                  <a:pt x="41" y="127"/>
                </a:lnTo>
                <a:lnTo>
                  <a:pt x="74" y="125"/>
                </a:lnTo>
                <a:lnTo>
                  <a:pt x="107" y="121"/>
                </a:lnTo>
                <a:lnTo>
                  <a:pt x="142" y="115"/>
                </a:lnTo>
                <a:lnTo>
                  <a:pt x="208" y="103"/>
                </a:lnTo>
                <a:lnTo>
                  <a:pt x="274" y="92"/>
                </a:lnTo>
                <a:lnTo>
                  <a:pt x="346" y="78"/>
                </a:lnTo>
                <a:lnTo>
                  <a:pt x="418" y="64"/>
                </a:lnTo>
                <a:lnTo>
                  <a:pt x="489" y="47"/>
                </a:lnTo>
                <a:lnTo>
                  <a:pt x="559" y="29"/>
                </a:lnTo>
                <a:lnTo>
                  <a:pt x="564" y="26"/>
                </a:lnTo>
                <a:lnTo>
                  <a:pt x="568" y="22"/>
                </a:lnTo>
                <a:lnTo>
                  <a:pt x="570" y="16"/>
                </a:lnTo>
                <a:lnTo>
                  <a:pt x="570" y="10"/>
                </a:lnTo>
                <a:lnTo>
                  <a:pt x="568" y="6"/>
                </a:lnTo>
                <a:lnTo>
                  <a:pt x="564" y="2"/>
                </a:lnTo>
                <a:lnTo>
                  <a:pt x="561" y="0"/>
                </a:lnTo>
                <a:lnTo>
                  <a:pt x="553" y="0"/>
                </a:lnTo>
                <a:lnTo>
                  <a:pt x="487" y="18"/>
                </a:lnTo>
                <a:lnTo>
                  <a:pt x="418" y="35"/>
                </a:lnTo>
                <a:lnTo>
                  <a:pt x="352" y="49"/>
                </a:lnTo>
                <a:lnTo>
                  <a:pt x="284" y="62"/>
                </a:lnTo>
                <a:lnTo>
                  <a:pt x="214" y="74"/>
                </a:lnTo>
                <a:lnTo>
                  <a:pt x="144" y="84"/>
                </a:lnTo>
                <a:lnTo>
                  <a:pt x="74" y="96"/>
                </a:lnTo>
                <a:lnTo>
                  <a:pt x="39" y="103"/>
                </a:lnTo>
                <a:lnTo>
                  <a:pt x="6" y="113"/>
                </a:lnTo>
                <a:lnTo>
                  <a:pt x="2" y="115"/>
                </a:lnTo>
                <a:lnTo>
                  <a:pt x="0" y="121"/>
                </a:lnTo>
                <a:lnTo>
                  <a:pt x="2" y="125"/>
                </a:lnTo>
                <a:lnTo>
                  <a:pt x="6" y="127"/>
                </a:lnTo>
                <a:close/>
              </a:path>
            </a:pathLst>
          </a:custGeom>
          <a:solidFill>
            <a:srgbClr val="6EA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5873" name="直接连接符 142"/>
          <p:cNvCxnSpPr>
            <a:cxnSpLocks noChangeShapeType="1"/>
          </p:cNvCxnSpPr>
          <p:nvPr/>
        </p:nvCxnSpPr>
        <p:spPr bwMode="auto">
          <a:xfrm>
            <a:off x="6111875" y="3816350"/>
            <a:ext cx="1803400" cy="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4" name="矩形 151"/>
          <p:cNvSpPr>
            <a:spLocks noChangeArrowheads="1"/>
          </p:cNvSpPr>
          <p:nvPr/>
        </p:nvSpPr>
        <p:spPr bwMode="auto">
          <a:xfrm>
            <a:off x="6804025" y="335756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zh-CN" altLang="en-US" sz="24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lion</a:t>
            </a:r>
          </a:p>
        </p:txBody>
      </p:sp>
      <p:sp>
        <p:nvSpPr>
          <p:cNvPr id="35875" name="文本框 48"/>
          <p:cNvSpPr txBox="1">
            <a:spLocks noChangeArrowheads="1"/>
          </p:cNvSpPr>
          <p:nvPr/>
        </p:nvSpPr>
        <p:spPr bwMode="auto">
          <a:xfrm>
            <a:off x="6084888" y="5805488"/>
            <a:ext cx="2808287" cy="9779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</a:rPr>
              <a:t>It is </a:t>
            </a:r>
            <a:r>
              <a:rPr lang="zh-CN" altLang="en-US" sz="1600" b="1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smaller than</a:t>
            </a:r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</a:rPr>
              <a:t> a tiger.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</a:rPr>
              <a:t>It lives in </a:t>
            </a:r>
            <a:r>
              <a:rPr lang="zh-CN" altLang="en-US" sz="16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Afric</a:t>
            </a:r>
            <a:r>
              <a:rPr lang="en-US" sz="16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6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and Asia.</a:t>
            </a:r>
          </a:p>
        </p:txBody>
      </p:sp>
      <p:sp>
        <p:nvSpPr>
          <p:cNvPr id="35876" name="标题 4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6600CC"/>
                </a:solidFill>
              </a:rPr>
              <a:t>wild </a:t>
            </a:r>
            <a:r>
              <a:rPr lang="zh-CN" altLang="en-US" dirty="0" smtClean="0">
                <a:solidFill>
                  <a:srgbClr val="6600CC"/>
                </a:solidFill>
              </a:rPr>
              <a:t>animals </a:t>
            </a:r>
            <a:endParaRPr lang="zh-CN" altLang="en-US" dirty="0">
              <a:solidFill>
                <a:srgbClr val="6600CC"/>
              </a:solidFill>
            </a:endParaRPr>
          </a:p>
        </p:txBody>
      </p:sp>
      <p:pic>
        <p:nvPicPr>
          <p:cNvPr id="35877" name="Picture 37" descr="be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860800"/>
            <a:ext cx="2449513" cy="183673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8" name="Picture 38" descr="elepha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860800"/>
            <a:ext cx="2446337" cy="18351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9" name="Picture 39" descr="zz (15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3860800"/>
            <a:ext cx="2471737" cy="18542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396875" y="1557338"/>
            <a:ext cx="8351838" cy="58737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It ha</a:t>
            </a:r>
            <a:r>
              <a:rPr lang="zh-CN" altLang="en-US" sz="3200">
                <a:solidFill>
                  <a:srgbClr val="FF0066"/>
                </a:solidFill>
              </a:rPr>
              <a:t>s </a:t>
            </a:r>
            <a:r>
              <a:rPr lang="zh-CN" altLang="en-US" sz="3200"/>
              <a:t>got ...          It eat</a:t>
            </a:r>
            <a:r>
              <a:rPr lang="zh-CN" altLang="en-US" sz="3200">
                <a:solidFill>
                  <a:srgbClr val="FF0066"/>
                </a:solidFill>
              </a:rPr>
              <a:t>s</a:t>
            </a:r>
            <a:r>
              <a:rPr lang="zh-CN" altLang="en-US" sz="3200"/>
              <a:t> ...          It live</a:t>
            </a:r>
            <a:r>
              <a:rPr lang="zh-CN" altLang="en-US" sz="3200">
                <a:solidFill>
                  <a:srgbClr val="FF0066"/>
                </a:solidFill>
              </a:rPr>
              <a:t>s</a:t>
            </a:r>
            <a:r>
              <a:rPr lang="zh-CN" altLang="en-US" sz="3200"/>
              <a:t> in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58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 bldLvl="0" autoUpdateAnimBg="0"/>
      <p:bldP spid="35852" grpId="1" bldLvl="0" autoUpdateAnimBg="0"/>
      <p:bldP spid="35853" grpId="0" bldLvl="0" animBg="1" autoUpdateAnimBg="0"/>
      <p:bldP spid="35863" grpId="0" bldLvl="0" autoUpdateAnimBg="0"/>
      <p:bldP spid="35863" grpId="1" bldLvl="0" autoUpdateAnimBg="0"/>
      <p:bldP spid="35864" grpId="0" bldLvl="0" animBg="1" autoUpdateAnimBg="0"/>
      <p:bldP spid="35874" grpId="0" bldLvl="0" autoUpdateAnimBg="0"/>
      <p:bldP spid="35874" grpId="1" bldLvl="0" autoUpdateAnimBg="0"/>
      <p:bldP spid="35874" grpId="2" bldLvl="0" autoUpdateAnimBg="0"/>
      <p:bldP spid="35875" grpId="0" bldLvl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37891" name="Picture 3" descr="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英语课本六上52副本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81075"/>
            <a:ext cx="87852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930525" y="1889125"/>
            <a:ext cx="24336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0000"/>
                </a:solidFill>
              </a:rPr>
              <a:t>smaller than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916238" y="2997200"/>
            <a:ext cx="2433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0000"/>
                </a:solidFill>
              </a:rPr>
              <a:t>smaller than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916238" y="2420938"/>
            <a:ext cx="2433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0000"/>
                </a:solidFill>
              </a:rPr>
              <a:t>bigger than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284663" y="3502025"/>
            <a:ext cx="2433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0000"/>
                </a:solidFill>
              </a:rPr>
              <a:t>bigger than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ldLvl="0" autoUpdateAnimBg="0"/>
      <p:bldP spid="37894" grpId="0" bldLvl="0" autoUpdateAnimBg="0"/>
      <p:bldP spid="37895" grpId="0" bldLvl="0" autoUpdateAnimBg="0"/>
      <p:bldP spid="37896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 背景 (2)副本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-in danger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620713"/>
            <a:ext cx="4084638" cy="2860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-in danger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0713"/>
            <a:ext cx="4084638" cy="2860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414588" y="1343025"/>
            <a:ext cx="3814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0000FF"/>
                </a:solidFill>
              </a:rPr>
              <a:t>in danger </a:t>
            </a:r>
            <a:r>
              <a:rPr lang="zh-CN" altLang="en-US" sz="2800">
                <a:solidFill>
                  <a:srgbClr val="FF0000"/>
                </a:solidFill>
              </a:rPr>
              <a:t>在危险中</a:t>
            </a:r>
          </a:p>
        </p:txBody>
      </p:sp>
      <p:pic>
        <p:nvPicPr>
          <p:cNvPr id="5126" name="Picture 6" descr="1-in danger (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573463"/>
            <a:ext cx="4094163" cy="286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1-in dang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5025" y="3573463"/>
            <a:ext cx="4106863" cy="2878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339975" y="2566988"/>
            <a:ext cx="48958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>
                <a:solidFill>
                  <a:srgbClr val="FF0000"/>
                </a:solidFill>
              </a:rPr>
              <a:t>animals in danger </a:t>
            </a:r>
          </a:p>
          <a:p>
            <a:pPr algn="ctr" eaLnBrk="1" hangingPunct="1"/>
            <a:r>
              <a:rPr lang="zh-CN" altLang="en-US" sz="4000">
                <a:solidFill>
                  <a:srgbClr val="0000FF"/>
                </a:solidFill>
              </a:rPr>
              <a:t>濒危动物；</a:t>
            </a:r>
          </a:p>
          <a:p>
            <a:pPr algn="ctr" eaLnBrk="1" hangingPunct="1"/>
            <a:r>
              <a:rPr lang="zh-CN" altLang="en-US" sz="4000">
                <a:solidFill>
                  <a:srgbClr val="0000FF"/>
                </a:solidFill>
              </a:rPr>
              <a:t>处于危险中的动物；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ldLvl="0" autoUpdateAnimBg="0"/>
      <p:bldP spid="5128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 背景 (2)副本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3500" y="333375"/>
            <a:ext cx="6551613" cy="6477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What’s your favourite animal?</a:t>
            </a:r>
          </a:p>
        </p:txBody>
      </p:sp>
      <p:pic>
        <p:nvPicPr>
          <p:cNvPr id="6148" name="Picture 9" descr="动物图 (6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2924175"/>
            <a:ext cx="1974850" cy="1481138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10" descr="动物图 (9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28775"/>
            <a:ext cx="1949450" cy="1462088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11" descr="动物图 (10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213100"/>
            <a:ext cx="1949450" cy="1462088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12" descr="动物图 (11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4365625"/>
            <a:ext cx="1944687" cy="1457325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13" descr="动物图 (12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3213100"/>
            <a:ext cx="1974850" cy="1481138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14" descr="动物图 (13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55875" y="1628775"/>
            <a:ext cx="1968500" cy="1476375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5" descr="动物图 (19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55875" y="4797425"/>
            <a:ext cx="1968500" cy="1476375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动物图 (14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4797425"/>
            <a:ext cx="1917700" cy="1439863"/>
          </a:xfrm>
          <a:prstGeom prst="rect">
            <a:avLst/>
          </a:prstGeom>
          <a:noFill/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动物（24）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4025" y="1341438"/>
            <a:ext cx="1944688" cy="1460500"/>
          </a:xfrm>
          <a:prstGeom prst="rect">
            <a:avLst/>
          </a:prstGeom>
          <a:noFill/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动物（21）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5288" y="2852738"/>
            <a:ext cx="1944687" cy="1458912"/>
          </a:xfrm>
          <a:prstGeom prst="rect">
            <a:avLst/>
          </a:prstGeom>
          <a:noFill/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动物（22）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5288" y="1341438"/>
            <a:ext cx="1944687" cy="1458912"/>
          </a:xfrm>
          <a:prstGeom prst="rect">
            <a:avLst/>
          </a:prstGeom>
          <a:noFill/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动物图 (18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04025" y="4508500"/>
            <a:ext cx="1944688" cy="1458913"/>
          </a:xfrm>
          <a:prstGeom prst="rect">
            <a:avLst/>
          </a:prstGeom>
          <a:noFill/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 背景 (2)副本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3500" y="333375"/>
            <a:ext cx="6551613" cy="6477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What’s your favourite animal?</a:t>
            </a:r>
          </a:p>
        </p:txBody>
      </p:sp>
      <p:pic>
        <p:nvPicPr>
          <p:cNvPr id="7172" name="Picture 4" descr="动物图 (1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1412875"/>
            <a:ext cx="1966913" cy="1473200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动物图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8738" y="3141663"/>
            <a:ext cx="1951037" cy="1462087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动物图 (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2350" y="3141663"/>
            <a:ext cx="1951038" cy="1462087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动物图 (4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8738" y="1412875"/>
            <a:ext cx="1968500" cy="1476375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动物图 (5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2350" y="1412875"/>
            <a:ext cx="1943100" cy="1457325"/>
          </a:xfrm>
          <a:prstGeom prst="rect">
            <a:avLst/>
          </a:prstGeom>
          <a:noFill/>
          <a:ln w="9525" cap="rnd">
            <a:solidFill>
              <a:srgbClr val="FF33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动物图 (15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5813" y="4870450"/>
            <a:ext cx="2014537" cy="1511300"/>
          </a:xfrm>
          <a:prstGeom prst="rect">
            <a:avLst/>
          </a:prstGeom>
          <a:noFill/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动物图 (16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5813" y="3141663"/>
            <a:ext cx="1951037" cy="1462087"/>
          </a:xfrm>
          <a:prstGeom prst="rect">
            <a:avLst/>
          </a:prstGeom>
          <a:noFill/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动物（23）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28738" y="4870450"/>
            <a:ext cx="2014537" cy="1511300"/>
          </a:xfrm>
          <a:prstGeom prst="rect">
            <a:avLst/>
          </a:prstGeom>
          <a:noFill/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动物图 象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63938" y="4870450"/>
            <a:ext cx="1951037" cy="1462088"/>
          </a:xfrm>
          <a:prstGeom prst="rect">
            <a:avLst/>
          </a:prstGeom>
          <a:noFill/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 背景 (2)副本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动物图 (3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908050"/>
            <a:ext cx="28082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动物图 (6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909638"/>
            <a:ext cx="28082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动物图 (11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789363"/>
            <a:ext cx="283686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动物图 (9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3789363"/>
            <a:ext cx="28098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动物图(0)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909638"/>
            <a:ext cx="27844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动物图(0)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4788" y="836613"/>
            <a:ext cx="182721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27088" y="404813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e</a:t>
            </a:r>
            <a:r>
              <a:rPr lang="zh-CN" altLang="en-US" sz="2400">
                <a:solidFill>
                  <a:srgbClr val="FF0000"/>
                </a:solidFill>
              </a:rPr>
              <a:t>le</a:t>
            </a:r>
            <a:r>
              <a:rPr lang="zh-CN" altLang="en-US" sz="2400">
                <a:solidFill>
                  <a:srgbClr val="0000FF"/>
                </a:solidFill>
              </a:rPr>
              <a:t>phan</a:t>
            </a:r>
            <a:r>
              <a:rPr lang="zh-CN" altLang="en-US" sz="2400"/>
              <a:t>t</a:t>
            </a:r>
          </a:p>
        </p:txBody>
      </p:sp>
      <p:pic>
        <p:nvPicPr>
          <p:cNvPr id="8202" name="Picture 10" descr="动物图 (6)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1275" y="1125538"/>
            <a:ext cx="170815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动物图 (3)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6100" y="1052513"/>
            <a:ext cx="16891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948488" y="404813"/>
            <a:ext cx="1366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0000FF"/>
                </a:solidFill>
              </a:rPr>
              <a:t>li</a:t>
            </a:r>
            <a:r>
              <a:rPr lang="zh-CN" altLang="en-US" sz="2400"/>
              <a:t>on</a:t>
            </a:r>
          </a:p>
        </p:txBody>
      </p:sp>
      <p:pic>
        <p:nvPicPr>
          <p:cNvPr id="8205" name="Picture 13" descr="动物图 (8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6325" y="3789363"/>
            <a:ext cx="28082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动物图 (11)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71775" y="2708275"/>
            <a:ext cx="382428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973138" y="5949950"/>
            <a:ext cx="992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0000FF"/>
                </a:solidFill>
              </a:rPr>
              <a:t>ra</a:t>
            </a:r>
            <a:r>
              <a:rPr lang="zh-CN" altLang="en-US" sz="2400">
                <a:solidFill>
                  <a:srgbClr val="FF0000"/>
                </a:solidFill>
              </a:rPr>
              <a:t>bbi</a:t>
            </a:r>
            <a:r>
              <a:rPr lang="zh-CN" altLang="en-US" sz="2400"/>
              <a:t>t</a:t>
            </a:r>
          </a:p>
        </p:txBody>
      </p:sp>
      <p:pic>
        <p:nvPicPr>
          <p:cNvPr id="8208" name="Picture 16" descr="动物图 (9)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92275" y="2636838"/>
            <a:ext cx="576103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041775" y="5934075"/>
            <a:ext cx="992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0000FF"/>
                </a:solidFill>
              </a:rPr>
              <a:t>c</a:t>
            </a:r>
            <a:r>
              <a:rPr lang="zh-CN" altLang="en-US" sz="2400">
                <a:solidFill>
                  <a:srgbClr val="FF0000"/>
                </a:solidFill>
              </a:rPr>
              <a:t>ow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8210" name="Picture 18" descr="动物图 (8)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79613" y="2781300"/>
            <a:ext cx="518318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734175" y="5949950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0000"/>
                </a:solidFill>
              </a:rPr>
              <a:t>po</a:t>
            </a:r>
            <a:r>
              <a:rPr lang="zh-CN" altLang="en-US" sz="2400">
                <a:solidFill>
                  <a:srgbClr val="0000FF"/>
                </a:solidFill>
              </a:rPr>
              <a:t>lar</a:t>
            </a:r>
            <a:r>
              <a:rPr lang="zh-CN" altLang="en-US" sz="2400"/>
              <a:t> b</a:t>
            </a:r>
            <a:r>
              <a:rPr lang="zh-CN" altLang="en-US" sz="2400">
                <a:solidFill>
                  <a:srgbClr val="0000FF"/>
                </a:solidFill>
              </a:rPr>
              <a:t>ear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851275" y="333375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0000FF"/>
                </a:solidFill>
              </a:rPr>
              <a:t>hor</a:t>
            </a:r>
            <a:r>
              <a:rPr lang="zh-CN" altLang="en-US" sz="2400"/>
              <a:t>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19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20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819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82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81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82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820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6" dur="1" fill="hold"/>
                                        <p:tgtEl>
                                          <p:spTgt spid="82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ldLvl="0" autoUpdateAnimBg="0"/>
      <p:bldP spid="8204" grpId="0" bldLvl="0" autoUpdateAnimBg="0"/>
      <p:bldP spid="8207" grpId="0" bldLvl="0" autoUpdateAnimBg="0"/>
      <p:bldP spid="8209" grpId="0" bldLvl="0" autoUpdateAnimBg="0"/>
      <p:bldP spid="8211" grpId="0" bldLvl="0" autoUpdateAnimBg="0"/>
      <p:bldP spid="8212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 背景 (2)副本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76375" y="1054100"/>
            <a:ext cx="417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00FF"/>
                </a:solidFill>
              </a:rPr>
              <a:t>Listen,read and guess:</a:t>
            </a:r>
          </a:p>
        </p:txBody>
      </p:sp>
      <p:pic>
        <p:nvPicPr>
          <p:cNvPr id="9220" name="Picture 4" descr="动物图(0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989138"/>
            <a:ext cx="42243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45025" y="2493963"/>
            <a:ext cx="1655763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It ha</a:t>
            </a:r>
            <a:r>
              <a:rPr lang="zh-CN" altLang="en-US" sz="2800" dirty="0">
                <a:solidFill>
                  <a:srgbClr val="FF0000"/>
                </a:solidFill>
              </a:rPr>
              <a:t>s</a:t>
            </a:r>
            <a:r>
              <a:rPr lang="zh-CN" altLang="en-US" sz="2800" dirty="0">
                <a:solidFill>
                  <a:srgbClr val="0000FF"/>
                </a:solidFill>
              </a:rPr>
              <a:t> got</a:t>
            </a:r>
            <a:r>
              <a:rPr lang="zh-CN" altLang="en-US" sz="2800" dirty="0"/>
              <a:t> 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It ha</a:t>
            </a:r>
            <a:r>
              <a:rPr lang="zh-CN" altLang="en-US" sz="2800" dirty="0">
                <a:solidFill>
                  <a:srgbClr val="FF0000"/>
                </a:solidFill>
              </a:rPr>
              <a:t>s</a:t>
            </a:r>
            <a:r>
              <a:rPr lang="zh-CN" altLang="en-US" sz="2800" dirty="0">
                <a:solidFill>
                  <a:srgbClr val="0000FF"/>
                </a:solidFill>
              </a:rPr>
              <a:t> got 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It's</a:t>
            </a:r>
            <a:r>
              <a:rPr lang="zh-CN" altLang="en-US" sz="2800" dirty="0"/>
              <a:t> </a:t>
            </a:r>
            <a:endParaRPr lang="zh-CN" altLang="en-US" sz="280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It live</a:t>
            </a:r>
            <a:r>
              <a:rPr lang="zh-CN" altLang="en-US" sz="2800" dirty="0">
                <a:solidFill>
                  <a:srgbClr val="FF0000"/>
                </a:solidFill>
              </a:rPr>
              <a:t>s</a:t>
            </a:r>
            <a:r>
              <a:rPr lang="zh-CN" altLang="en-US" sz="2800" dirty="0"/>
              <a:t> </a:t>
            </a:r>
          </a:p>
          <a:p>
            <a:pPr eaLnBrk="1" hangingPunct="1"/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484313" y="5413375"/>
            <a:ext cx="19351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00FF"/>
                </a:solidFill>
              </a:rPr>
              <a:t>e</a:t>
            </a:r>
            <a:r>
              <a:rPr lang="zh-CN" altLang="en-US" sz="3200">
                <a:solidFill>
                  <a:srgbClr val="FF0000"/>
                </a:solidFill>
              </a:rPr>
              <a:t>le</a:t>
            </a:r>
            <a:r>
              <a:rPr lang="zh-CN" altLang="en-US" sz="3200"/>
              <a:t>ph</a:t>
            </a:r>
            <a:r>
              <a:rPr lang="zh-CN" altLang="en-US" sz="3200">
                <a:solidFill>
                  <a:srgbClr val="0000FF"/>
                </a:solidFill>
              </a:rPr>
              <a:t>an</a:t>
            </a:r>
            <a:r>
              <a:rPr lang="zh-CN" altLang="en-US" sz="3200"/>
              <a:t>t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003800" y="2492375"/>
            <a:ext cx="38163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             </a:t>
            </a:r>
            <a:r>
              <a:rPr lang="zh-CN" altLang="en-US" sz="2800" i="1" u="sng" dirty="0">
                <a:solidFill>
                  <a:srgbClr val="663300"/>
                </a:solidFill>
              </a:rPr>
              <a:t>four legs</a:t>
            </a:r>
            <a:r>
              <a:rPr lang="zh-CN" altLang="en-US" sz="2800" i="1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             </a:t>
            </a:r>
            <a:r>
              <a:rPr lang="zh-CN" altLang="en-US" sz="2800" i="1" u="sng" dirty="0">
                <a:solidFill>
                  <a:srgbClr val="663300"/>
                </a:solidFill>
              </a:rPr>
              <a:t>a long nose</a:t>
            </a:r>
            <a:r>
              <a:rPr lang="zh-CN" altLang="en-US" sz="28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  </a:t>
            </a:r>
            <a:r>
              <a:rPr lang="zh-CN" altLang="en-US" sz="2800" i="1" u="sng" dirty="0">
                <a:solidFill>
                  <a:srgbClr val="663300"/>
                </a:solidFill>
              </a:rPr>
              <a:t>a very big animal</a:t>
            </a:r>
            <a:r>
              <a:rPr lang="zh-CN" altLang="en-US" sz="28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      </a:t>
            </a:r>
            <a:r>
              <a:rPr lang="zh-CN" altLang="en-US" sz="2800" dirty="0"/>
              <a:t>  </a:t>
            </a:r>
            <a:r>
              <a:rPr lang="zh-CN" altLang="en-US" sz="2800" i="1" u="sng" dirty="0">
                <a:solidFill>
                  <a:srgbClr val="663300"/>
                </a:solidFill>
              </a:rPr>
              <a:t>in Africa and Asia</a:t>
            </a:r>
            <a:r>
              <a:rPr lang="zh-CN" altLang="en-US" sz="28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9224" name="unit5 1 象.mp3" descr="unit5 1 象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4100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48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</p:childTnLst>
        </p:cTn>
      </p:par>
    </p:tnLst>
    <p:bldLst>
      <p:bldP spid="9222" grpId="0" bldLvl="0" autoUpdateAnimBg="0"/>
      <p:bldP spid="9223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 背景 (2)副本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31913" y="549275"/>
            <a:ext cx="417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00FF"/>
                </a:solidFill>
              </a:rPr>
              <a:t>Listen,read and guess: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00338" y="1123950"/>
            <a:ext cx="16557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It ha</a:t>
            </a:r>
            <a:r>
              <a:rPr lang="zh-CN" altLang="en-US" sz="2800" dirty="0">
                <a:solidFill>
                  <a:srgbClr val="FF0000"/>
                </a:solidFill>
              </a:rPr>
              <a:t>s</a:t>
            </a:r>
            <a:r>
              <a:rPr lang="zh-CN" altLang="en-US" sz="2800" dirty="0">
                <a:solidFill>
                  <a:srgbClr val="0000FF"/>
                </a:solidFill>
              </a:rPr>
              <a:t> got</a:t>
            </a:r>
            <a:r>
              <a:rPr lang="zh-CN" altLang="en-US" sz="2800" dirty="0"/>
              <a:t> 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It eat</a:t>
            </a:r>
            <a:r>
              <a:rPr lang="zh-CN" altLang="en-US" sz="2800" dirty="0">
                <a:solidFill>
                  <a:srgbClr val="FF0000"/>
                </a:solidFill>
              </a:rPr>
              <a:t>s</a:t>
            </a:r>
            <a:r>
              <a:rPr lang="zh-CN" altLang="en-US" sz="2800" dirty="0">
                <a:solidFill>
                  <a:srgbClr val="0000FF"/>
                </a:solidFill>
              </a:rPr>
              <a:t> 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It live</a:t>
            </a:r>
            <a:r>
              <a:rPr lang="zh-CN" altLang="en-US" sz="2800" dirty="0">
                <a:solidFill>
                  <a:srgbClr val="FF0000"/>
                </a:solidFill>
              </a:rPr>
              <a:t>s</a:t>
            </a:r>
            <a:r>
              <a:rPr lang="zh-CN" altLang="en-US" sz="2800" dirty="0"/>
              <a:t> 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68538" y="5734050"/>
            <a:ext cx="9350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00FF"/>
                </a:solidFill>
              </a:rPr>
              <a:t>c</a:t>
            </a:r>
            <a:r>
              <a:rPr lang="zh-CN" altLang="en-US" sz="3200">
                <a:solidFill>
                  <a:srgbClr val="FF0000"/>
                </a:solidFill>
              </a:rPr>
              <a:t>ow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987675" y="1125538"/>
            <a:ext cx="30972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             </a:t>
            </a:r>
            <a:r>
              <a:rPr lang="zh-CN" altLang="en-US" sz="2800" i="1" u="sng" dirty="0">
                <a:solidFill>
                  <a:srgbClr val="663300"/>
                </a:solidFill>
              </a:rPr>
              <a:t>four legs</a:t>
            </a:r>
            <a:r>
              <a:rPr lang="zh-CN" altLang="en-US" sz="2800" i="1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        </a:t>
            </a:r>
            <a:r>
              <a:rPr lang="zh-CN" altLang="en-US" sz="2800" i="1" u="sng" dirty="0">
                <a:solidFill>
                  <a:srgbClr val="663300"/>
                </a:solidFill>
              </a:rPr>
              <a:t>grass</a:t>
            </a:r>
            <a:r>
              <a:rPr lang="zh-CN" altLang="en-US" sz="28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</a:rPr>
              <a:t>        </a:t>
            </a:r>
            <a:r>
              <a:rPr lang="zh-CN" altLang="en-US" sz="2800" i="1" u="sng" dirty="0">
                <a:solidFill>
                  <a:srgbClr val="663300"/>
                </a:solidFill>
              </a:rPr>
              <a:t> on a farm</a:t>
            </a:r>
            <a:r>
              <a:rPr lang="zh-CN" altLang="en-US" sz="28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0247" name="Picture 7" descr="动物图 (9)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14425" y="2565400"/>
            <a:ext cx="32654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动物图 (6)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72000" y="2565400"/>
            <a:ext cx="3263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580063" y="5734050"/>
            <a:ext cx="12239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00FF"/>
                </a:solidFill>
              </a:rPr>
              <a:t>h</a:t>
            </a:r>
            <a:r>
              <a:rPr lang="zh-CN" altLang="en-US" sz="3200">
                <a:solidFill>
                  <a:srgbClr val="FF0000"/>
                </a:solidFill>
              </a:rPr>
              <a:t>or</a:t>
            </a:r>
            <a:r>
              <a:rPr lang="zh-CN" altLang="en-US" sz="3200">
                <a:solidFill>
                  <a:srgbClr val="0000FF"/>
                </a:solidFill>
              </a:rPr>
              <a:t>se</a:t>
            </a:r>
            <a:endParaRPr lang="zh-CN" altLang="en-US" sz="320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619250" y="5157788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It give</a:t>
            </a:r>
            <a:r>
              <a:rPr lang="zh-CN" altLang="en-US" sz="2400">
                <a:solidFill>
                  <a:srgbClr val="FF0000"/>
                </a:solidFill>
              </a:rPr>
              <a:t>s</a:t>
            </a:r>
            <a:r>
              <a:rPr lang="zh-CN" altLang="en-US" sz="2400"/>
              <a:t> us </a:t>
            </a:r>
            <a:r>
              <a:rPr lang="zh-CN" altLang="en-US" sz="2400" u="sng">
                <a:solidFill>
                  <a:srgbClr val="663300"/>
                </a:solidFill>
              </a:rPr>
              <a:t>milk</a:t>
            </a:r>
            <a:r>
              <a:rPr lang="zh-CN" altLang="en-US" sz="2400"/>
              <a:t>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148263" y="5157788"/>
            <a:ext cx="2112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People </a:t>
            </a:r>
            <a:r>
              <a:rPr lang="zh-CN" altLang="en-US" sz="2800" i="1">
                <a:solidFill>
                  <a:srgbClr val="663300"/>
                </a:solidFill>
              </a:rPr>
              <a:t>ride</a:t>
            </a:r>
            <a:r>
              <a:rPr lang="zh-CN" altLang="en-US" sz="2400"/>
              <a:t> it.</a:t>
            </a:r>
          </a:p>
        </p:txBody>
      </p:sp>
      <p:pic>
        <p:nvPicPr>
          <p:cNvPr id="10252" name="Picture 5" descr="005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3800" y="2565400"/>
            <a:ext cx="309721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unit5 1 奶牛.mp3" descr="unit5 1 奶牛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unit5 1 马.mp3" descr="unit5 1 马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91770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马嘶 啼声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229225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9044" fill="hold"/>
                                        <p:tgtEl>
                                          <p:spTgt spid="10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037" fill="hold"/>
                                        <p:tgtEl>
                                          <p:spTgt spid="10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6738" fill="hold"/>
                                        <p:tgtEl>
                                          <p:spTgt spid="10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  <p:bldLst>
      <p:bldP spid="10244" grpId="0" bldLvl="0" autoUpdateAnimBg="0"/>
      <p:bldP spid="10245" grpId="0" bldLvl="0" autoUpdateAnimBg="0"/>
      <p:bldP spid="10246" grpId="0" bldLvl="0" autoUpdateAnimBg="0"/>
      <p:bldP spid="10246" grpId="1" bldLvl="0" autoUpdateAnimBg="0"/>
      <p:bldP spid="10249" grpId="0" bldLvl="0" autoUpdateAnimBg="0"/>
      <p:bldP spid="10250" grpId="0" bldLvl="0" autoUpdateAnimBg="0"/>
      <p:bldP spid="10251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 背景 (2)副本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1261710_221052670000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997200"/>
            <a:ext cx="2208213" cy="1655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5" descr="20071228142931605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5100" y="2925763"/>
            <a:ext cx="2049463" cy="1658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6" descr="12530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4870450"/>
            <a:ext cx="1944688" cy="1457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7" descr="a044ad345982b2b7e7c9342d31adcbef77099b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725988"/>
            <a:ext cx="2208213" cy="1655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9" descr="6766382_081028383665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125538"/>
            <a:ext cx="2089150" cy="15636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13" descr="蜜蜂采蜜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1125538"/>
            <a:ext cx="2208213" cy="173513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260475" y="476250"/>
            <a:ext cx="3181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FF"/>
                </a:solidFill>
              </a:rPr>
              <a:t>Look and say: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419475" y="2925763"/>
            <a:ext cx="2520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00FF"/>
                </a:solidFill>
              </a:rPr>
              <a:t>... give</a:t>
            </a:r>
            <a:r>
              <a:rPr lang="zh-CN" altLang="en-US" sz="3200">
                <a:solidFill>
                  <a:srgbClr val="FF0000"/>
                </a:solidFill>
              </a:rPr>
              <a:t>s</a:t>
            </a:r>
            <a:r>
              <a:rPr lang="zh-CN" altLang="en-US" sz="3200"/>
              <a:t> </a:t>
            </a:r>
            <a:r>
              <a:rPr lang="zh-CN" altLang="en-US" sz="3200">
                <a:solidFill>
                  <a:srgbClr val="0000FF"/>
                </a:solidFill>
              </a:rPr>
              <a:t>us...</a:t>
            </a:r>
            <a:r>
              <a:rPr lang="zh-CN" altLang="en-US" sz="3200"/>
              <a:t>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773363" y="1773238"/>
            <a:ext cx="3887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b</a:t>
            </a:r>
            <a:r>
              <a:rPr lang="zh-CN" altLang="en-US">
                <a:solidFill>
                  <a:srgbClr val="0000FF"/>
                </a:solidFill>
              </a:rPr>
              <a:t>ee</a:t>
            </a:r>
            <a:r>
              <a:rPr lang="zh-CN" altLang="en-US"/>
              <a:t>                                       </a:t>
            </a:r>
            <a:r>
              <a:rPr lang="zh-CN" altLang="en-US">
                <a:solidFill>
                  <a:srgbClr val="996633"/>
                </a:solidFill>
              </a:rPr>
              <a:t>ho</a:t>
            </a:r>
            <a:r>
              <a:rPr lang="zh-CN" altLang="en-US"/>
              <a:t>ney  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844800" y="3644900"/>
            <a:ext cx="3743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h</a:t>
            </a:r>
            <a:r>
              <a:rPr lang="zh-CN" altLang="en-US">
                <a:solidFill>
                  <a:srgbClr val="996633"/>
                </a:solidFill>
              </a:rPr>
              <a:t>en</a:t>
            </a:r>
            <a:r>
              <a:rPr lang="zh-CN" altLang="en-US"/>
              <a:t>                                      eggs  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844800" y="5373688"/>
            <a:ext cx="3743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sh</a:t>
            </a:r>
            <a:r>
              <a:rPr lang="zh-CN" altLang="en-US">
                <a:solidFill>
                  <a:srgbClr val="0000FF"/>
                </a:solidFill>
              </a:rPr>
              <a:t>ee</a:t>
            </a:r>
            <a:r>
              <a:rPr lang="zh-CN" altLang="en-US"/>
              <a:t>p                                   w</a:t>
            </a:r>
            <a:r>
              <a:rPr lang="zh-CN" altLang="en-US">
                <a:solidFill>
                  <a:srgbClr val="0000FF"/>
                </a:solidFill>
              </a:rPr>
              <a:t>oo</a:t>
            </a:r>
            <a:r>
              <a:rPr lang="zh-CN" altLang="en-US"/>
              <a:t>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bldLvl="0" autoUpdateAnimBg="0"/>
      <p:bldP spid="11276" grpId="0" bldLvl="0" autoUpdateAnimBg="0"/>
      <p:bldP spid="11277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2D050"/>
        </a:solidFill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2D050"/>
        </a:solidFill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1157</Words>
  <Application>Microsoft Office PowerPoint</Application>
  <PresentationFormat>全屏显示(4:3)</PresentationFormat>
  <Paragraphs>225</Paragraphs>
  <Slides>27</Slides>
  <Notes>3</Notes>
  <HiddenSlides>0</HiddenSlides>
  <MMClips>15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黑体</vt:lpstr>
      <vt:lpstr>宋体</vt:lpstr>
      <vt:lpstr>微软雅黑</vt:lpstr>
      <vt:lpstr>新宋体</vt:lpstr>
      <vt:lpstr>Arial</vt:lpstr>
      <vt:lpstr>Arial Black</vt:lpstr>
      <vt:lpstr>WWW.2PPT.COM
</vt:lpstr>
      <vt:lpstr>Unit 5  Animals in danger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animals on a farm</vt:lpstr>
      <vt:lpstr>wild animals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2012-06-06T01:30:00Z</dcterms:created>
  <dcterms:modified xsi:type="dcterms:W3CDTF">2023-01-17T03:12:09Z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9DA8DC4E608242C1B706F1CE2D249E45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