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2" r:id="rId9"/>
    <p:sldId id="276" r:id="rId10"/>
    <p:sldId id="277" r:id="rId11"/>
    <p:sldId id="278" r:id="rId12"/>
    <p:sldId id="279" r:id="rId13"/>
    <p:sldId id="273" r:id="rId14"/>
    <p:sldId id="280" r:id="rId15"/>
    <p:sldId id="281" r:id="rId16"/>
    <p:sldId id="282" r:id="rId17"/>
    <p:sldId id="283" r:id="rId18"/>
    <p:sldId id="274" r:id="rId19"/>
    <p:sldId id="284" r:id="rId20"/>
    <p:sldId id="285" r:id="rId21"/>
    <p:sldId id="286" r:id="rId22"/>
    <p:sldId id="288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C33"/>
    <a:srgbClr val="FF99FF"/>
    <a:srgbClr val="77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2" d="100"/>
          <a:sy n="62" d="100"/>
        </p:scale>
        <p:origin x="-72" y="-12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26E4-BEAC-48C6-BCE1-5955CC72FC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EC0DB-D41A-4458-BFE7-84CF035FE2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C0DB-D41A-4458-BFE7-84CF035FE23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50390" y="643874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srgbClr val="141C33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F99CA-9CE1-4C97-900D-E9994122AC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EED2-25B5-4BAB-B24E-9B8CAF0E63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10" Type="http://schemas.openxmlformats.org/officeDocument/2006/relationships/image" Target="../media/image27.jpe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9.wdp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11" Type="http://schemas.openxmlformats.org/officeDocument/2006/relationships/image" Target="../media/image19.jpe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3723"/>
            <a:ext cx="12192000" cy="412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 l="35040" t="66258" r="38589"/>
          <a:stretch>
            <a:fillRect/>
          </a:stretch>
        </p:blipFill>
        <p:spPr>
          <a:xfrm>
            <a:off x="4600967" y="4911104"/>
            <a:ext cx="3215149" cy="13926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8496" y="43323"/>
            <a:ext cx="3417620" cy="52263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42987" y="0"/>
            <a:ext cx="1371600" cy="14074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1775422" y="849269"/>
            <a:ext cx="8773911" cy="1959638"/>
          </a:xfrm>
          <a:prstGeom prst="rect">
            <a:avLst/>
          </a:prstGeom>
        </p:spPr>
      </p:pic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4975278" y="3046035"/>
            <a:ext cx="650821" cy="640691"/>
          </a:xfrm>
          <a:custGeom>
            <a:avLst/>
            <a:gdLst>
              <a:gd name="T0" fmla="*/ 12 w 326"/>
              <a:gd name="T1" fmla="*/ 101 h 321"/>
              <a:gd name="T2" fmla="*/ 33 w 326"/>
              <a:gd name="T3" fmla="*/ 15 h 321"/>
              <a:gd name="T4" fmla="*/ 133 w 326"/>
              <a:gd name="T5" fmla="*/ 15 h 321"/>
              <a:gd name="T6" fmla="*/ 234 w 326"/>
              <a:gd name="T7" fmla="*/ 13 h 321"/>
              <a:gd name="T8" fmla="*/ 311 w 326"/>
              <a:gd name="T9" fmla="*/ 54 h 321"/>
              <a:gd name="T10" fmla="*/ 312 w 326"/>
              <a:gd name="T11" fmla="*/ 216 h 321"/>
              <a:gd name="T12" fmla="*/ 325 w 326"/>
              <a:gd name="T13" fmla="*/ 134 h 321"/>
              <a:gd name="T14" fmla="*/ 323 w 326"/>
              <a:gd name="T15" fmla="*/ 29 h 321"/>
              <a:gd name="T16" fmla="*/ 223 w 326"/>
              <a:gd name="T17" fmla="*/ 3 h 321"/>
              <a:gd name="T18" fmla="*/ 94 w 326"/>
              <a:gd name="T19" fmla="*/ 2 h 321"/>
              <a:gd name="T20" fmla="*/ 4 w 326"/>
              <a:gd name="T21" fmla="*/ 11 h 321"/>
              <a:gd name="T22" fmla="*/ 0 w 326"/>
              <a:gd name="T23" fmla="*/ 152 h 321"/>
              <a:gd name="T24" fmla="*/ 252 w 326"/>
              <a:gd name="T25" fmla="*/ 32 h 321"/>
              <a:gd name="T26" fmla="*/ 173 w 326"/>
              <a:gd name="T27" fmla="*/ 44 h 321"/>
              <a:gd name="T28" fmla="*/ 271 w 326"/>
              <a:gd name="T29" fmla="*/ 43 h 321"/>
              <a:gd name="T30" fmla="*/ 101 w 326"/>
              <a:gd name="T31" fmla="*/ 30 h 321"/>
              <a:gd name="T32" fmla="*/ 63 w 326"/>
              <a:gd name="T33" fmla="*/ 31 h 321"/>
              <a:gd name="T34" fmla="*/ 95 w 326"/>
              <a:gd name="T35" fmla="*/ 44 h 321"/>
              <a:gd name="T36" fmla="*/ 110 w 326"/>
              <a:gd name="T37" fmla="*/ 74 h 321"/>
              <a:gd name="T38" fmla="*/ 180 w 326"/>
              <a:gd name="T39" fmla="*/ 134 h 321"/>
              <a:gd name="T40" fmla="*/ 283 w 326"/>
              <a:gd name="T41" fmla="*/ 133 h 321"/>
              <a:gd name="T42" fmla="*/ 252 w 326"/>
              <a:gd name="T43" fmla="*/ 75 h 321"/>
              <a:gd name="T44" fmla="*/ 237 w 326"/>
              <a:gd name="T45" fmla="*/ 90 h 321"/>
              <a:gd name="T46" fmla="*/ 206 w 326"/>
              <a:gd name="T47" fmla="*/ 75 h 321"/>
              <a:gd name="T48" fmla="*/ 162 w 326"/>
              <a:gd name="T49" fmla="*/ 81 h 321"/>
              <a:gd name="T50" fmla="*/ 236 w 326"/>
              <a:gd name="T51" fmla="*/ 101 h 321"/>
              <a:gd name="T52" fmla="*/ 215 w 326"/>
              <a:gd name="T53" fmla="*/ 121 h 321"/>
              <a:gd name="T54" fmla="*/ 76 w 326"/>
              <a:gd name="T55" fmla="*/ 86 h 321"/>
              <a:gd name="T56" fmla="*/ 64 w 326"/>
              <a:gd name="T57" fmla="*/ 100 h 321"/>
              <a:gd name="T58" fmla="*/ 77 w 326"/>
              <a:gd name="T59" fmla="*/ 224 h 321"/>
              <a:gd name="T60" fmla="*/ 91 w 326"/>
              <a:gd name="T61" fmla="*/ 289 h 321"/>
              <a:gd name="T62" fmla="*/ 90 w 326"/>
              <a:gd name="T63" fmla="*/ 142 h 321"/>
              <a:gd name="T64" fmla="*/ 139 w 326"/>
              <a:gd name="T65" fmla="*/ 99 h 321"/>
              <a:gd name="T66" fmla="*/ 133 w 326"/>
              <a:gd name="T67" fmla="*/ 160 h 321"/>
              <a:gd name="T68" fmla="*/ 124 w 326"/>
              <a:gd name="T69" fmla="*/ 181 h 321"/>
              <a:gd name="T70" fmla="*/ 139 w 326"/>
              <a:gd name="T71" fmla="*/ 279 h 321"/>
              <a:gd name="T72" fmla="*/ 302 w 326"/>
              <a:gd name="T73" fmla="*/ 304 h 321"/>
              <a:gd name="T74" fmla="*/ 199 w 326"/>
              <a:gd name="T75" fmla="*/ 306 h 321"/>
              <a:gd name="T76" fmla="*/ 99 w 326"/>
              <a:gd name="T77" fmla="*/ 307 h 321"/>
              <a:gd name="T78" fmla="*/ 46 w 326"/>
              <a:gd name="T79" fmla="*/ 267 h 321"/>
              <a:gd name="T80" fmla="*/ 49 w 326"/>
              <a:gd name="T81" fmla="*/ 168 h 321"/>
              <a:gd name="T82" fmla="*/ 35 w 326"/>
              <a:gd name="T83" fmla="*/ 145 h 321"/>
              <a:gd name="T84" fmla="*/ 33 w 326"/>
              <a:gd name="T85" fmla="*/ 263 h 321"/>
              <a:gd name="T86" fmla="*/ 15 w 326"/>
              <a:gd name="T87" fmla="*/ 291 h 321"/>
              <a:gd name="T88" fmla="*/ 104 w 326"/>
              <a:gd name="T89" fmla="*/ 320 h 321"/>
              <a:gd name="T90" fmla="*/ 210 w 326"/>
              <a:gd name="T91" fmla="*/ 318 h 321"/>
              <a:gd name="T92" fmla="*/ 298 w 326"/>
              <a:gd name="T93" fmla="*/ 317 h 321"/>
              <a:gd name="T94" fmla="*/ 303 w 326"/>
              <a:gd name="T95" fmla="*/ 215 h 321"/>
              <a:gd name="T96" fmla="*/ 214 w 326"/>
              <a:gd name="T97" fmla="*/ 151 h 321"/>
              <a:gd name="T98" fmla="*/ 155 w 326"/>
              <a:gd name="T99" fmla="*/ 212 h 321"/>
              <a:gd name="T100" fmla="*/ 168 w 326"/>
              <a:gd name="T101" fmla="*/ 253 h 321"/>
              <a:gd name="T102" fmla="*/ 259 w 326"/>
              <a:gd name="T103" fmla="*/ 210 h 321"/>
              <a:gd name="T104" fmla="*/ 278 w 326"/>
              <a:gd name="T105" fmla="*/ 278 h 321"/>
              <a:gd name="T106" fmla="*/ 224 w 326"/>
              <a:gd name="T107" fmla="*/ 252 h 321"/>
              <a:gd name="T108" fmla="*/ 200 w 326"/>
              <a:gd name="T109" fmla="*/ 276 h 321"/>
              <a:gd name="T110" fmla="*/ 248 w 326"/>
              <a:gd name="T111" fmla="*/ 276 h 321"/>
              <a:gd name="T112" fmla="*/ 221 w 326"/>
              <a:gd name="T113" fmla="*/ 193 h 321"/>
              <a:gd name="T114" fmla="*/ 187 w 326"/>
              <a:gd name="T115" fmla="*/ 165 h 321"/>
              <a:gd name="T116" fmla="*/ 235 w 326"/>
              <a:gd name="T117" fmla="*/ 177 h 321"/>
              <a:gd name="T118" fmla="*/ 11 w 326"/>
              <a:gd name="T119" fmla="*/ 217 h 321"/>
              <a:gd name="T120" fmla="*/ 316 w 326"/>
              <a:gd name="T121" fmla="*/ 24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" h="321">
                <a:moveTo>
                  <a:pt x="9" y="197"/>
                </a:moveTo>
                <a:cubicBezTo>
                  <a:pt x="12" y="198"/>
                  <a:pt x="14" y="192"/>
                  <a:pt x="14" y="189"/>
                </a:cubicBezTo>
                <a:cubicBezTo>
                  <a:pt x="13" y="182"/>
                  <a:pt x="14" y="173"/>
                  <a:pt x="13" y="166"/>
                </a:cubicBezTo>
                <a:cubicBezTo>
                  <a:pt x="13" y="165"/>
                  <a:pt x="13" y="164"/>
                  <a:pt x="13" y="163"/>
                </a:cubicBezTo>
                <a:cubicBezTo>
                  <a:pt x="13" y="161"/>
                  <a:pt x="13" y="158"/>
                  <a:pt x="13" y="155"/>
                </a:cubicBezTo>
                <a:cubicBezTo>
                  <a:pt x="13" y="153"/>
                  <a:pt x="13" y="151"/>
                  <a:pt x="13" y="149"/>
                </a:cubicBezTo>
                <a:cubicBezTo>
                  <a:pt x="13" y="147"/>
                  <a:pt x="12" y="145"/>
                  <a:pt x="12" y="142"/>
                </a:cubicBezTo>
                <a:cubicBezTo>
                  <a:pt x="12" y="139"/>
                  <a:pt x="12" y="136"/>
                  <a:pt x="13" y="134"/>
                </a:cubicBezTo>
                <a:cubicBezTo>
                  <a:pt x="13" y="130"/>
                  <a:pt x="12" y="125"/>
                  <a:pt x="12" y="121"/>
                </a:cubicBezTo>
                <a:cubicBezTo>
                  <a:pt x="12" y="120"/>
                  <a:pt x="12" y="119"/>
                  <a:pt x="12" y="118"/>
                </a:cubicBezTo>
                <a:cubicBezTo>
                  <a:pt x="12" y="116"/>
                  <a:pt x="12" y="114"/>
                  <a:pt x="12" y="113"/>
                </a:cubicBezTo>
                <a:cubicBezTo>
                  <a:pt x="13" y="111"/>
                  <a:pt x="13" y="110"/>
                  <a:pt x="13" y="108"/>
                </a:cubicBezTo>
                <a:cubicBezTo>
                  <a:pt x="13" y="107"/>
                  <a:pt x="13" y="105"/>
                  <a:pt x="13" y="104"/>
                </a:cubicBezTo>
                <a:cubicBezTo>
                  <a:pt x="12" y="103"/>
                  <a:pt x="12" y="102"/>
                  <a:pt x="12" y="101"/>
                </a:cubicBezTo>
                <a:cubicBezTo>
                  <a:pt x="12" y="99"/>
                  <a:pt x="12" y="97"/>
                  <a:pt x="12" y="95"/>
                </a:cubicBezTo>
                <a:cubicBezTo>
                  <a:pt x="12" y="94"/>
                  <a:pt x="11" y="93"/>
                  <a:pt x="11" y="92"/>
                </a:cubicBezTo>
                <a:cubicBezTo>
                  <a:pt x="11" y="88"/>
                  <a:pt x="12" y="85"/>
                  <a:pt x="12" y="82"/>
                </a:cubicBezTo>
                <a:cubicBezTo>
                  <a:pt x="11" y="77"/>
                  <a:pt x="11" y="70"/>
                  <a:pt x="11" y="65"/>
                </a:cubicBezTo>
                <a:cubicBezTo>
                  <a:pt x="11" y="64"/>
                  <a:pt x="11" y="63"/>
                  <a:pt x="11" y="61"/>
                </a:cubicBezTo>
                <a:cubicBezTo>
                  <a:pt x="11" y="57"/>
                  <a:pt x="11" y="50"/>
                  <a:pt x="12" y="46"/>
                </a:cubicBezTo>
                <a:cubicBezTo>
                  <a:pt x="12" y="44"/>
                  <a:pt x="12" y="41"/>
                  <a:pt x="12" y="39"/>
                </a:cubicBezTo>
                <a:cubicBezTo>
                  <a:pt x="12" y="35"/>
                  <a:pt x="13" y="31"/>
                  <a:pt x="12" y="27"/>
                </a:cubicBezTo>
                <a:cubicBezTo>
                  <a:pt x="12" y="25"/>
                  <a:pt x="12" y="23"/>
                  <a:pt x="12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5" y="19"/>
                  <a:pt x="17" y="20"/>
                  <a:pt x="18" y="19"/>
                </a:cubicBezTo>
                <a:cubicBezTo>
                  <a:pt x="18" y="18"/>
                  <a:pt x="18" y="16"/>
                  <a:pt x="20" y="15"/>
                </a:cubicBezTo>
                <a:cubicBezTo>
                  <a:pt x="21" y="15"/>
                  <a:pt x="22" y="15"/>
                  <a:pt x="23" y="15"/>
                </a:cubicBezTo>
                <a:cubicBezTo>
                  <a:pt x="25" y="15"/>
                  <a:pt x="30" y="14"/>
                  <a:pt x="33" y="15"/>
                </a:cubicBezTo>
                <a:cubicBezTo>
                  <a:pt x="36" y="15"/>
                  <a:pt x="39" y="17"/>
                  <a:pt x="43" y="16"/>
                </a:cubicBezTo>
                <a:cubicBezTo>
                  <a:pt x="47" y="15"/>
                  <a:pt x="51" y="16"/>
                  <a:pt x="56" y="16"/>
                </a:cubicBezTo>
                <a:cubicBezTo>
                  <a:pt x="58" y="15"/>
                  <a:pt x="61" y="15"/>
                  <a:pt x="63" y="14"/>
                </a:cubicBezTo>
                <a:cubicBezTo>
                  <a:pt x="65" y="14"/>
                  <a:pt x="66" y="14"/>
                  <a:pt x="68" y="14"/>
                </a:cubicBezTo>
                <a:cubicBezTo>
                  <a:pt x="69" y="14"/>
                  <a:pt x="71" y="15"/>
                  <a:pt x="73" y="15"/>
                </a:cubicBezTo>
                <a:cubicBezTo>
                  <a:pt x="75" y="15"/>
                  <a:pt x="78" y="15"/>
                  <a:pt x="81" y="15"/>
                </a:cubicBezTo>
                <a:cubicBezTo>
                  <a:pt x="85" y="15"/>
                  <a:pt x="89" y="15"/>
                  <a:pt x="93" y="15"/>
                </a:cubicBezTo>
                <a:cubicBezTo>
                  <a:pt x="96" y="16"/>
                  <a:pt x="100" y="15"/>
                  <a:pt x="104" y="15"/>
                </a:cubicBezTo>
                <a:cubicBezTo>
                  <a:pt x="106" y="16"/>
                  <a:pt x="108" y="17"/>
                  <a:pt x="111" y="16"/>
                </a:cubicBezTo>
                <a:cubicBezTo>
                  <a:pt x="113" y="16"/>
                  <a:pt x="114" y="15"/>
                  <a:pt x="116" y="15"/>
                </a:cubicBezTo>
                <a:cubicBezTo>
                  <a:pt x="118" y="15"/>
                  <a:pt x="120" y="16"/>
                  <a:pt x="122" y="15"/>
                </a:cubicBezTo>
                <a:cubicBezTo>
                  <a:pt x="124" y="15"/>
                  <a:pt x="125" y="15"/>
                  <a:pt x="127" y="15"/>
                </a:cubicBezTo>
                <a:cubicBezTo>
                  <a:pt x="128" y="15"/>
                  <a:pt x="129" y="15"/>
                  <a:pt x="130" y="15"/>
                </a:cubicBezTo>
                <a:cubicBezTo>
                  <a:pt x="131" y="15"/>
                  <a:pt x="132" y="15"/>
                  <a:pt x="133" y="15"/>
                </a:cubicBezTo>
                <a:cubicBezTo>
                  <a:pt x="135" y="15"/>
                  <a:pt x="137" y="15"/>
                  <a:pt x="138" y="16"/>
                </a:cubicBezTo>
                <a:cubicBezTo>
                  <a:pt x="141" y="16"/>
                  <a:pt x="144" y="15"/>
                  <a:pt x="146" y="15"/>
                </a:cubicBezTo>
                <a:cubicBezTo>
                  <a:pt x="147" y="15"/>
                  <a:pt x="149" y="15"/>
                  <a:pt x="150" y="15"/>
                </a:cubicBezTo>
                <a:cubicBezTo>
                  <a:pt x="151" y="15"/>
                  <a:pt x="153" y="15"/>
                  <a:pt x="154" y="15"/>
                </a:cubicBezTo>
                <a:cubicBezTo>
                  <a:pt x="155" y="15"/>
                  <a:pt x="156" y="15"/>
                  <a:pt x="157" y="15"/>
                </a:cubicBezTo>
                <a:cubicBezTo>
                  <a:pt x="158" y="16"/>
                  <a:pt x="159" y="15"/>
                  <a:pt x="161" y="15"/>
                </a:cubicBezTo>
                <a:cubicBezTo>
                  <a:pt x="164" y="15"/>
                  <a:pt x="168" y="15"/>
                  <a:pt x="171" y="16"/>
                </a:cubicBezTo>
                <a:cubicBezTo>
                  <a:pt x="178" y="14"/>
                  <a:pt x="186" y="14"/>
                  <a:pt x="194" y="13"/>
                </a:cubicBezTo>
                <a:cubicBezTo>
                  <a:pt x="195" y="13"/>
                  <a:pt x="197" y="13"/>
                  <a:pt x="199" y="13"/>
                </a:cubicBezTo>
                <a:cubicBezTo>
                  <a:pt x="203" y="13"/>
                  <a:pt x="206" y="13"/>
                  <a:pt x="210" y="13"/>
                </a:cubicBezTo>
                <a:cubicBezTo>
                  <a:pt x="213" y="12"/>
                  <a:pt x="215" y="14"/>
                  <a:pt x="218" y="14"/>
                </a:cubicBezTo>
                <a:cubicBezTo>
                  <a:pt x="221" y="14"/>
                  <a:pt x="223" y="14"/>
                  <a:pt x="225" y="13"/>
                </a:cubicBezTo>
                <a:cubicBezTo>
                  <a:pt x="227" y="13"/>
                  <a:pt x="228" y="12"/>
                  <a:pt x="230" y="12"/>
                </a:cubicBezTo>
                <a:cubicBezTo>
                  <a:pt x="232" y="11"/>
                  <a:pt x="233" y="13"/>
                  <a:pt x="234" y="13"/>
                </a:cubicBezTo>
                <a:cubicBezTo>
                  <a:pt x="237" y="13"/>
                  <a:pt x="239" y="13"/>
                  <a:pt x="240" y="12"/>
                </a:cubicBezTo>
                <a:cubicBezTo>
                  <a:pt x="242" y="12"/>
                  <a:pt x="243" y="13"/>
                  <a:pt x="245" y="13"/>
                </a:cubicBezTo>
                <a:cubicBezTo>
                  <a:pt x="246" y="13"/>
                  <a:pt x="248" y="13"/>
                  <a:pt x="249" y="13"/>
                </a:cubicBezTo>
                <a:cubicBezTo>
                  <a:pt x="255" y="14"/>
                  <a:pt x="260" y="13"/>
                  <a:pt x="265" y="13"/>
                </a:cubicBezTo>
                <a:cubicBezTo>
                  <a:pt x="267" y="12"/>
                  <a:pt x="269" y="13"/>
                  <a:pt x="270" y="13"/>
                </a:cubicBezTo>
                <a:cubicBezTo>
                  <a:pt x="272" y="13"/>
                  <a:pt x="273" y="13"/>
                  <a:pt x="275" y="13"/>
                </a:cubicBezTo>
                <a:cubicBezTo>
                  <a:pt x="278" y="14"/>
                  <a:pt x="281" y="14"/>
                  <a:pt x="284" y="14"/>
                </a:cubicBezTo>
                <a:cubicBezTo>
                  <a:pt x="287" y="13"/>
                  <a:pt x="290" y="14"/>
                  <a:pt x="292" y="14"/>
                </a:cubicBezTo>
                <a:cubicBezTo>
                  <a:pt x="294" y="14"/>
                  <a:pt x="296" y="14"/>
                  <a:pt x="298" y="14"/>
                </a:cubicBezTo>
                <a:cubicBezTo>
                  <a:pt x="301" y="14"/>
                  <a:pt x="306" y="11"/>
                  <a:pt x="308" y="15"/>
                </a:cubicBezTo>
                <a:cubicBezTo>
                  <a:pt x="308" y="16"/>
                  <a:pt x="308" y="18"/>
                  <a:pt x="308" y="19"/>
                </a:cubicBezTo>
                <a:cubicBezTo>
                  <a:pt x="309" y="25"/>
                  <a:pt x="310" y="31"/>
                  <a:pt x="311" y="38"/>
                </a:cubicBezTo>
                <a:cubicBezTo>
                  <a:pt x="312" y="40"/>
                  <a:pt x="313" y="43"/>
                  <a:pt x="312" y="47"/>
                </a:cubicBezTo>
                <a:cubicBezTo>
                  <a:pt x="312" y="49"/>
                  <a:pt x="311" y="51"/>
                  <a:pt x="311" y="54"/>
                </a:cubicBezTo>
                <a:cubicBezTo>
                  <a:pt x="311" y="55"/>
                  <a:pt x="311" y="55"/>
                  <a:pt x="311" y="56"/>
                </a:cubicBezTo>
                <a:cubicBezTo>
                  <a:pt x="310" y="59"/>
                  <a:pt x="309" y="62"/>
                  <a:pt x="310" y="65"/>
                </a:cubicBezTo>
                <a:cubicBezTo>
                  <a:pt x="312" y="78"/>
                  <a:pt x="311" y="93"/>
                  <a:pt x="312" y="107"/>
                </a:cubicBezTo>
                <a:cubicBezTo>
                  <a:pt x="313" y="110"/>
                  <a:pt x="312" y="114"/>
                  <a:pt x="311" y="117"/>
                </a:cubicBezTo>
                <a:cubicBezTo>
                  <a:pt x="311" y="119"/>
                  <a:pt x="311" y="120"/>
                  <a:pt x="311" y="122"/>
                </a:cubicBezTo>
                <a:cubicBezTo>
                  <a:pt x="311" y="126"/>
                  <a:pt x="311" y="129"/>
                  <a:pt x="311" y="133"/>
                </a:cubicBezTo>
                <a:cubicBezTo>
                  <a:pt x="311" y="135"/>
                  <a:pt x="311" y="138"/>
                  <a:pt x="311" y="140"/>
                </a:cubicBezTo>
                <a:cubicBezTo>
                  <a:pt x="311" y="142"/>
                  <a:pt x="311" y="144"/>
                  <a:pt x="312" y="146"/>
                </a:cubicBezTo>
                <a:cubicBezTo>
                  <a:pt x="311" y="150"/>
                  <a:pt x="311" y="153"/>
                  <a:pt x="311" y="157"/>
                </a:cubicBezTo>
                <a:cubicBezTo>
                  <a:pt x="312" y="164"/>
                  <a:pt x="311" y="171"/>
                  <a:pt x="312" y="178"/>
                </a:cubicBezTo>
                <a:cubicBezTo>
                  <a:pt x="312" y="181"/>
                  <a:pt x="312" y="185"/>
                  <a:pt x="312" y="188"/>
                </a:cubicBezTo>
                <a:cubicBezTo>
                  <a:pt x="313" y="190"/>
                  <a:pt x="312" y="193"/>
                  <a:pt x="312" y="196"/>
                </a:cubicBezTo>
                <a:cubicBezTo>
                  <a:pt x="313" y="200"/>
                  <a:pt x="313" y="205"/>
                  <a:pt x="313" y="209"/>
                </a:cubicBezTo>
                <a:cubicBezTo>
                  <a:pt x="313" y="211"/>
                  <a:pt x="312" y="213"/>
                  <a:pt x="312" y="216"/>
                </a:cubicBezTo>
                <a:cubicBezTo>
                  <a:pt x="313" y="219"/>
                  <a:pt x="314" y="221"/>
                  <a:pt x="314" y="223"/>
                </a:cubicBezTo>
                <a:cubicBezTo>
                  <a:pt x="315" y="226"/>
                  <a:pt x="312" y="231"/>
                  <a:pt x="315" y="233"/>
                </a:cubicBezTo>
                <a:cubicBezTo>
                  <a:pt x="316" y="233"/>
                  <a:pt x="316" y="233"/>
                  <a:pt x="316" y="233"/>
                </a:cubicBezTo>
                <a:cubicBezTo>
                  <a:pt x="319" y="231"/>
                  <a:pt x="318" y="229"/>
                  <a:pt x="320" y="226"/>
                </a:cubicBezTo>
                <a:cubicBezTo>
                  <a:pt x="322" y="223"/>
                  <a:pt x="323" y="219"/>
                  <a:pt x="324" y="215"/>
                </a:cubicBezTo>
                <a:cubicBezTo>
                  <a:pt x="324" y="214"/>
                  <a:pt x="324" y="213"/>
                  <a:pt x="324" y="211"/>
                </a:cubicBezTo>
                <a:cubicBezTo>
                  <a:pt x="324" y="207"/>
                  <a:pt x="324" y="203"/>
                  <a:pt x="324" y="199"/>
                </a:cubicBezTo>
                <a:cubicBezTo>
                  <a:pt x="324" y="193"/>
                  <a:pt x="324" y="188"/>
                  <a:pt x="325" y="182"/>
                </a:cubicBezTo>
                <a:cubicBezTo>
                  <a:pt x="324" y="179"/>
                  <a:pt x="323" y="174"/>
                  <a:pt x="324" y="169"/>
                </a:cubicBezTo>
                <a:cubicBezTo>
                  <a:pt x="325" y="167"/>
                  <a:pt x="324" y="164"/>
                  <a:pt x="324" y="162"/>
                </a:cubicBezTo>
                <a:cubicBezTo>
                  <a:pt x="324" y="160"/>
                  <a:pt x="324" y="158"/>
                  <a:pt x="324" y="156"/>
                </a:cubicBezTo>
                <a:cubicBezTo>
                  <a:pt x="324" y="155"/>
                  <a:pt x="324" y="154"/>
                  <a:pt x="324" y="153"/>
                </a:cubicBezTo>
                <a:cubicBezTo>
                  <a:pt x="325" y="150"/>
                  <a:pt x="324" y="146"/>
                  <a:pt x="324" y="143"/>
                </a:cubicBezTo>
                <a:cubicBezTo>
                  <a:pt x="324" y="140"/>
                  <a:pt x="324" y="137"/>
                  <a:pt x="325" y="134"/>
                </a:cubicBezTo>
                <a:cubicBezTo>
                  <a:pt x="324" y="133"/>
                  <a:pt x="324" y="132"/>
                  <a:pt x="324" y="131"/>
                </a:cubicBezTo>
                <a:cubicBezTo>
                  <a:pt x="324" y="129"/>
                  <a:pt x="324" y="128"/>
                  <a:pt x="324" y="127"/>
                </a:cubicBezTo>
                <a:cubicBezTo>
                  <a:pt x="325" y="124"/>
                  <a:pt x="324" y="121"/>
                  <a:pt x="324" y="119"/>
                </a:cubicBezTo>
                <a:cubicBezTo>
                  <a:pt x="324" y="118"/>
                  <a:pt x="324" y="117"/>
                  <a:pt x="324" y="116"/>
                </a:cubicBezTo>
                <a:cubicBezTo>
                  <a:pt x="324" y="111"/>
                  <a:pt x="325" y="107"/>
                  <a:pt x="324" y="103"/>
                </a:cubicBezTo>
                <a:cubicBezTo>
                  <a:pt x="324" y="101"/>
                  <a:pt x="325" y="99"/>
                  <a:pt x="325" y="97"/>
                </a:cubicBezTo>
                <a:cubicBezTo>
                  <a:pt x="324" y="96"/>
                  <a:pt x="324" y="94"/>
                  <a:pt x="324" y="93"/>
                </a:cubicBezTo>
                <a:cubicBezTo>
                  <a:pt x="324" y="92"/>
                  <a:pt x="324" y="91"/>
                  <a:pt x="324" y="89"/>
                </a:cubicBezTo>
                <a:cubicBezTo>
                  <a:pt x="324" y="84"/>
                  <a:pt x="324" y="79"/>
                  <a:pt x="324" y="73"/>
                </a:cubicBezTo>
                <a:cubicBezTo>
                  <a:pt x="324" y="71"/>
                  <a:pt x="324" y="68"/>
                  <a:pt x="324" y="66"/>
                </a:cubicBezTo>
                <a:cubicBezTo>
                  <a:pt x="324" y="62"/>
                  <a:pt x="324" y="58"/>
                  <a:pt x="323" y="54"/>
                </a:cubicBezTo>
                <a:cubicBezTo>
                  <a:pt x="323" y="52"/>
                  <a:pt x="324" y="50"/>
                  <a:pt x="323" y="48"/>
                </a:cubicBezTo>
                <a:cubicBezTo>
                  <a:pt x="323" y="44"/>
                  <a:pt x="324" y="40"/>
                  <a:pt x="323" y="36"/>
                </a:cubicBezTo>
                <a:cubicBezTo>
                  <a:pt x="323" y="34"/>
                  <a:pt x="322" y="31"/>
                  <a:pt x="323" y="29"/>
                </a:cubicBezTo>
                <a:cubicBezTo>
                  <a:pt x="323" y="27"/>
                  <a:pt x="324" y="22"/>
                  <a:pt x="324" y="20"/>
                </a:cubicBezTo>
                <a:cubicBezTo>
                  <a:pt x="323" y="16"/>
                  <a:pt x="320" y="14"/>
                  <a:pt x="318" y="11"/>
                </a:cubicBezTo>
                <a:cubicBezTo>
                  <a:pt x="317" y="10"/>
                  <a:pt x="317" y="7"/>
                  <a:pt x="315" y="6"/>
                </a:cubicBezTo>
                <a:cubicBezTo>
                  <a:pt x="313" y="4"/>
                  <a:pt x="309" y="5"/>
                  <a:pt x="305" y="5"/>
                </a:cubicBezTo>
                <a:cubicBezTo>
                  <a:pt x="300" y="3"/>
                  <a:pt x="293" y="2"/>
                  <a:pt x="286" y="2"/>
                </a:cubicBezTo>
                <a:cubicBezTo>
                  <a:pt x="283" y="3"/>
                  <a:pt x="277" y="2"/>
                  <a:pt x="273" y="3"/>
                </a:cubicBezTo>
                <a:cubicBezTo>
                  <a:pt x="269" y="3"/>
                  <a:pt x="264" y="3"/>
                  <a:pt x="260" y="2"/>
                </a:cubicBezTo>
                <a:cubicBezTo>
                  <a:pt x="257" y="1"/>
                  <a:pt x="252" y="2"/>
                  <a:pt x="250" y="2"/>
                </a:cubicBezTo>
                <a:cubicBezTo>
                  <a:pt x="248" y="3"/>
                  <a:pt x="247" y="2"/>
                  <a:pt x="246" y="2"/>
                </a:cubicBezTo>
                <a:cubicBezTo>
                  <a:pt x="244" y="2"/>
                  <a:pt x="242" y="2"/>
                  <a:pt x="240" y="2"/>
                </a:cubicBezTo>
                <a:cubicBezTo>
                  <a:pt x="237" y="2"/>
                  <a:pt x="235" y="1"/>
                  <a:pt x="233" y="1"/>
                </a:cubicBezTo>
                <a:cubicBezTo>
                  <a:pt x="232" y="2"/>
                  <a:pt x="230" y="2"/>
                  <a:pt x="229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5" y="4"/>
                  <a:pt x="224" y="3"/>
                  <a:pt x="223" y="3"/>
                </a:cubicBezTo>
                <a:cubicBezTo>
                  <a:pt x="221" y="2"/>
                  <a:pt x="220" y="2"/>
                  <a:pt x="218" y="2"/>
                </a:cubicBezTo>
                <a:cubicBezTo>
                  <a:pt x="216" y="2"/>
                  <a:pt x="214" y="2"/>
                  <a:pt x="212" y="2"/>
                </a:cubicBezTo>
                <a:cubicBezTo>
                  <a:pt x="209" y="1"/>
                  <a:pt x="204" y="1"/>
                  <a:pt x="201" y="2"/>
                </a:cubicBezTo>
                <a:cubicBezTo>
                  <a:pt x="197" y="2"/>
                  <a:pt x="194" y="1"/>
                  <a:pt x="191" y="1"/>
                </a:cubicBezTo>
                <a:cubicBezTo>
                  <a:pt x="189" y="2"/>
                  <a:pt x="187" y="2"/>
                  <a:pt x="186" y="2"/>
                </a:cubicBezTo>
                <a:cubicBezTo>
                  <a:pt x="183" y="3"/>
                  <a:pt x="181" y="2"/>
                  <a:pt x="179" y="2"/>
                </a:cubicBezTo>
                <a:cubicBezTo>
                  <a:pt x="173" y="2"/>
                  <a:pt x="167" y="2"/>
                  <a:pt x="162" y="2"/>
                </a:cubicBezTo>
                <a:cubicBezTo>
                  <a:pt x="161" y="2"/>
                  <a:pt x="159" y="2"/>
                  <a:pt x="158" y="2"/>
                </a:cubicBezTo>
                <a:cubicBezTo>
                  <a:pt x="154" y="2"/>
                  <a:pt x="150" y="2"/>
                  <a:pt x="145" y="1"/>
                </a:cubicBezTo>
                <a:cubicBezTo>
                  <a:pt x="143" y="1"/>
                  <a:pt x="140" y="2"/>
                  <a:pt x="137" y="2"/>
                </a:cubicBezTo>
                <a:cubicBezTo>
                  <a:pt x="135" y="1"/>
                  <a:pt x="134" y="0"/>
                  <a:pt x="131" y="1"/>
                </a:cubicBezTo>
                <a:cubicBezTo>
                  <a:pt x="123" y="2"/>
                  <a:pt x="112" y="0"/>
                  <a:pt x="104" y="2"/>
                </a:cubicBezTo>
                <a:cubicBezTo>
                  <a:pt x="101" y="2"/>
                  <a:pt x="99" y="1"/>
                  <a:pt x="97" y="1"/>
                </a:cubicBezTo>
                <a:cubicBezTo>
                  <a:pt x="96" y="1"/>
                  <a:pt x="95" y="2"/>
                  <a:pt x="94" y="2"/>
                </a:cubicBezTo>
                <a:cubicBezTo>
                  <a:pt x="93" y="2"/>
                  <a:pt x="91" y="2"/>
                  <a:pt x="90" y="2"/>
                </a:cubicBezTo>
                <a:cubicBezTo>
                  <a:pt x="88" y="2"/>
                  <a:pt x="87" y="3"/>
                  <a:pt x="86" y="3"/>
                </a:cubicBezTo>
                <a:cubicBezTo>
                  <a:pt x="82" y="4"/>
                  <a:pt x="79" y="1"/>
                  <a:pt x="75" y="2"/>
                </a:cubicBezTo>
                <a:cubicBezTo>
                  <a:pt x="73" y="2"/>
                  <a:pt x="72" y="4"/>
                  <a:pt x="70" y="4"/>
                </a:cubicBezTo>
                <a:cubicBezTo>
                  <a:pt x="67" y="5"/>
                  <a:pt x="64" y="2"/>
                  <a:pt x="61" y="2"/>
                </a:cubicBezTo>
                <a:cubicBezTo>
                  <a:pt x="58" y="3"/>
                  <a:pt x="56" y="4"/>
                  <a:pt x="53" y="4"/>
                </a:cubicBezTo>
                <a:cubicBezTo>
                  <a:pt x="51" y="4"/>
                  <a:pt x="49" y="4"/>
                  <a:pt x="48" y="4"/>
                </a:cubicBezTo>
                <a:cubicBezTo>
                  <a:pt x="45" y="4"/>
                  <a:pt x="42" y="3"/>
                  <a:pt x="40" y="4"/>
                </a:cubicBezTo>
                <a:cubicBezTo>
                  <a:pt x="36" y="4"/>
                  <a:pt x="32" y="4"/>
                  <a:pt x="29" y="5"/>
                </a:cubicBezTo>
                <a:cubicBezTo>
                  <a:pt x="27" y="4"/>
                  <a:pt x="24" y="4"/>
                  <a:pt x="22" y="4"/>
                </a:cubicBezTo>
                <a:cubicBezTo>
                  <a:pt x="20" y="4"/>
                  <a:pt x="18" y="4"/>
                  <a:pt x="16" y="5"/>
                </a:cubicBezTo>
                <a:cubicBezTo>
                  <a:pt x="15" y="5"/>
                  <a:pt x="14" y="6"/>
                  <a:pt x="13" y="6"/>
                </a:cubicBezTo>
                <a:cubicBezTo>
                  <a:pt x="11" y="6"/>
                  <a:pt x="10" y="6"/>
                  <a:pt x="9" y="7"/>
                </a:cubicBezTo>
                <a:cubicBezTo>
                  <a:pt x="7" y="8"/>
                  <a:pt x="5" y="9"/>
                  <a:pt x="4" y="11"/>
                </a:cubicBezTo>
                <a:cubicBezTo>
                  <a:pt x="2" y="14"/>
                  <a:pt x="3" y="18"/>
                  <a:pt x="2" y="22"/>
                </a:cubicBezTo>
                <a:cubicBezTo>
                  <a:pt x="2" y="24"/>
                  <a:pt x="2" y="27"/>
                  <a:pt x="1" y="30"/>
                </a:cubicBezTo>
                <a:cubicBezTo>
                  <a:pt x="1" y="31"/>
                  <a:pt x="1" y="33"/>
                  <a:pt x="1" y="34"/>
                </a:cubicBezTo>
                <a:cubicBezTo>
                  <a:pt x="1" y="38"/>
                  <a:pt x="0" y="43"/>
                  <a:pt x="1" y="47"/>
                </a:cubicBezTo>
                <a:cubicBezTo>
                  <a:pt x="2" y="53"/>
                  <a:pt x="1" y="61"/>
                  <a:pt x="1" y="68"/>
                </a:cubicBezTo>
                <a:cubicBezTo>
                  <a:pt x="1" y="71"/>
                  <a:pt x="1" y="74"/>
                  <a:pt x="1" y="77"/>
                </a:cubicBezTo>
                <a:cubicBezTo>
                  <a:pt x="1" y="80"/>
                  <a:pt x="1" y="83"/>
                  <a:pt x="0" y="86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6"/>
                  <a:pt x="1" y="98"/>
                  <a:pt x="1" y="100"/>
                </a:cubicBezTo>
                <a:cubicBezTo>
                  <a:pt x="1" y="104"/>
                  <a:pt x="1" y="108"/>
                  <a:pt x="1" y="112"/>
                </a:cubicBezTo>
                <a:cubicBezTo>
                  <a:pt x="1" y="113"/>
                  <a:pt x="1" y="114"/>
                  <a:pt x="1" y="115"/>
                </a:cubicBezTo>
                <a:cubicBezTo>
                  <a:pt x="1" y="118"/>
                  <a:pt x="1" y="122"/>
                  <a:pt x="1" y="126"/>
                </a:cubicBezTo>
                <a:cubicBezTo>
                  <a:pt x="1" y="128"/>
                  <a:pt x="0" y="131"/>
                  <a:pt x="0" y="133"/>
                </a:cubicBezTo>
                <a:cubicBezTo>
                  <a:pt x="1" y="139"/>
                  <a:pt x="0" y="146"/>
                  <a:pt x="0" y="152"/>
                </a:cubicBezTo>
                <a:cubicBezTo>
                  <a:pt x="1" y="153"/>
                  <a:pt x="1" y="155"/>
                  <a:pt x="2" y="157"/>
                </a:cubicBezTo>
                <a:cubicBezTo>
                  <a:pt x="2" y="161"/>
                  <a:pt x="2" y="167"/>
                  <a:pt x="3" y="171"/>
                </a:cubicBezTo>
                <a:cubicBezTo>
                  <a:pt x="3" y="173"/>
                  <a:pt x="3" y="175"/>
                  <a:pt x="2" y="177"/>
                </a:cubicBezTo>
                <a:cubicBezTo>
                  <a:pt x="3" y="179"/>
                  <a:pt x="4" y="181"/>
                  <a:pt x="5" y="183"/>
                </a:cubicBezTo>
                <a:cubicBezTo>
                  <a:pt x="5" y="185"/>
                  <a:pt x="4" y="187"/>
                  <a:pt x="4" y="189"/>
                </a:cubicBezTo>
                <a:cubicBezTo>
                  <a:pt x="4" y="191"/>
                  <a:pt x="7" y="196"/>
                  <a:pt x="9" y="197"/>
                </a:cubicBezTo>
                <a:close/>
                <a:moveTo>
                  <a:pt x="298" y="33"/>
                </a:moveTo>
                <a:cubicBezTo>
                  <a:pt x="298" y="33"/>
                  <a:pt x="297" y="32"/>
                  <a:pt x="296" y="32"/>
                </a:cubicBezTo>
                <a:cubicBezTo>
                  <a:pt x="294" y="32"/>
                  <a:pt x="293" y="31"/>
                  <a:pt x="291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2" y="31"/>
                  <a:pt x="281" y="30"/>
                  <a:pt x="279" y="30"/>
                </a:cubicBezTo>
                <a:cubicBezTo>
                  <a:pt x="277" y="31"/>
                  <a:pt x="274" y="31"/>
                  <a:pt x="271" y="31"/>
                </a:cubicBezTo>
                <a:cubicBezTo>
                  <a:pt x="267" y="31"/>
                  <a:pt x="263" y="31"/>
                  <a:pt x="259" y="31"/>
                </a:cubicBezTo>
                <a:cubicBezTo>
                  <a:pt x="257" y="31"/>
                  <a:pt x="254" y="32"/>
                  <a:pt x="252" y="32"/>
                </a:cubicBezTo>
                <a:cubicBezTo>
                  <a:pt x="250" y="31"/>
                  <a:pt x="248" y="30"/>
                  <a:pt x="245" y="30"/>
                </a:cubicBezTo>
                <a:cubicBezTo>
                  <a:pt x="239" y="31"/>
                  <a:pt x="231" y="30"/>
                  <a:pt x="225" y="31"/>
                </a:cubicBezTo>
                <a:cubicBezTo>
                  <a:pt x="222" y="31"/>
                  <a:pt x="220" y="30"/>
                  <a:pt x="217" y="30"/>
                </a:cubicBezTo>
                <a:cubicBezTo>
                  <a:pt x="216" y="30"/>
                  <a:pt x="214" y="31"/>
                  <a:pt x="213" y="31"/>
                </a:cubicBezTo>
                <a:cubicBezTo>
                  <a:pt x="211" y="31"/>
                  <a:pt x="209" y="31"/>
                  <a:pt x="207" y="31"/>
                </a:cubicBezTo>
                <a:cubicBezTo>
                  <a:pt x="205" y="31"/>
                  <a:pt x="203" y="31"/>
                  <a:pt x="202" y="32"/>
                </a:cubicBezTo>
                <a:cubicBezTo>
                  <a:pt x="197" y="32"/>
                  <a:pt x="193" y="31"/>
                  <a:pt x="189" y="31"/>
                </a:cubicBezTo>
                <a:cubicBezTo>
                  <a:pt x="187" y="32"/>
                  <a:pt x="185" y="32"/>
                  <a:pt x="183" y="32"/>
                </a:cubicBezTo>
                <a:cubicBezTo>
                  <a:pt x="181" y="33"/>
                  <a:pt x="180" y="33"/>
                  <a:pt x="178" y="34"/>
                </a:cubicBezTo>
                <a:cubicBezTo>
                  <a:pt x="177" y="34"/>
                  <a:pt x="175" y="34"/>
                  <a:pt x="174" y="33"/>
                </a:cubicBezTo>
                <a:cubicBezTo>
                  <a:pt x="170" y="32"/>
                  <a:pt x="157" y="30"/>
                  <a:pt x="158" y="37"/>
                </a:cubicBezTo>
                <a:cubicBezTo>
                  <a:pt x="158" y="40"/>
                  <a:pt x="159" y="45"/>
                  <a:pt x="163" y="44"/>
                </a:cubicBezTo>
                <a:cubicBezTo>
                  <a:pt x="164" y="44"/>
                  <a:pt x="165" y="43"/>
                  <a:pt x="167" y="44"/>
                </a:cubicBezTo>
                <a:cubicBezTo>
                  <a:pt x="169" y="44"/>
                  <a:pt x="171" y="43"/>
                  <a:pt x="173" y="44"/>
                </a:cubicBezTo>
                <a:cubicBezTo>
                  <a:pt x="174" y="44"/>
                  <a:pt x="175" y="44"/>
                  <a:pt x="176" y="44"/>
                </a:cubicBezTo>
                <a:cubicBezTo>
                  <a:pt x="176" y="43"/>
                  <a:pt x="177" y="43"/>
                  <a:pt x="178" y="43"/>
                </a:cubicBezTo>
                <a:cubicBezTo>
                  <a:pt x="179" y="42"/>
                  <a:pt x="186" y="42"/>
                  <a:pt x="187" y="42"/>
                </a:cubicBezTo>
                <a:cubicBezTo>
                  <a:pt x="187" y="42"/>
                  <a:pt x="188" y="43"/>
                  <a:pt x="189" y="43"/>
                </a:cubicBezTo>
                <a:cubicBezTo>
                  <a:pt x="190" y="43"/>
                  <a:pt x="191" y="43"/>
                  <a:pt x="192" y="43"/>
                </a:cubicBezTo>
                <a:cubicBezTo>
                  <a:pt x="194" y="43"/>
                  <a:pt x="196" y="44"/>
                  <a:pt x="199" y="44"/>
                </a:cubicBezTo>
                <a:cubicBezTo>
                  <a:pt x="200" y="44"/>
                  <a:pt x="201" y="44"/>
                  <a:pt x="201" y="44"/>
                </a:cubicBezTo>
                <a:cubicBezTo>
                  <a:pt x="203" y="44"/>
                  <a:pt x="204" y="44"/>
                  <a:pt x="206" y="44"/>
                </a:cubicBezTo>
                <a:cubicBezTo>
                  <a:pt x="207" y="44"/>
                  <a:pt x="209" y="43"/>
                  <a:pt x="210" y="43"/>
                </a:cubicBezTo>
                <a:cubicBezTo>
                  <a:pt x="212" y="43"/>
                  <a:pt x="214" y="43"/>
                  <a:pt x="216" y="43"/>
                </a:cubicBezTo>
                <a:cubicBezTo>
                  <a:pt x="217" y="43"/>
                  <a:pt x="219" y="43"/>
                  <a:pt x="220" y="43"/>
                </a:cubicBezTo>
                <a:cubicBezTo>
                  <a:pt x="230" y="45"/>
                  <a:pt x="242" y="45"/>
                  <a:pt x="251" y="44"/>
                </a:cubicBezTo>
                <a:cubicBezTo>
                  <a:pt x="252" y="44"/>
                  <a:pt x="253" y="44"/>
                  <a:pt x="254" y="44"/>
                </a:cubicBezTo>
                <a:cubicBezTo>
                  <a:pt x="260" y="43"/>
                  <a:pt x="266" y="44"/>
                  <a:pt x="271" y="43"/>
                </a:cubicBezTo>
                <a:cubicBezTo>
                  <a:pt x="274" y="43"/>
                  <a:pt x="278" y="43"/>
                  <a:pt x="281" y="43"/>
                </a:cubicBezTo>
                <a:cubicBezTo>
                  <a:pt x="284" y="43"/>
                  <a:pt x="289" y="42"/>
                  <a:pt x="293" y="43"/>
                </a:cubicBezTo>
                <a:cubicBezTo>
                  <a:pt x="294" y="43"/>
                  <a:pt x="295" y="44"/>
                  <a:pt x="296" y="44"/>
                </a:cubicBezTo>
                <a:cubicBezTo>
                  <a:pt x="297" y="44"/>
                  <a:pt x="297" y="44"/>
                  <a:pt x="297" y="44"/>
                </a:cubicBezTo>
                <a:cubicBezTo>
                  <a:pt x="298" y="43"/>
                  <a:pt x="298" y="42"/>
                  <a:pt x="298" y="40"/>
                </a:cubicBezTo>
                <a:cubicBezTo>
                  <a:pt x="297" y="37"/>
                  <a:pt x="299" y="35"/>
                  <a:pt x="298" y="33"/>
                </a:cubicBezTo>
                <a:close/>
                <a:moveTo>
                  <a:pt x="142" y="44"/>
                </a:moveTo>
                <a:cubicBezTo>
                  <a:pt x="141" y="42"/>
                  <a:pt x="137" y="35"/>
                  <a:pt x="135" y="34"/>
                </a:cubicBezTo>
                <a:cubicBezTo>
                  <a:pt x="134" y="33"/>
                  <a:pt x="132" y="34"/>
                  <a:pt x="130" y="33"/>
                </a:cubicBezTo>
                <a:cubicBezTo>
                  <a:pt x="128" y="32"/>
                  <a:pt x="127" y="31"/>
                  <a:pt x="125" y="31"/>
                </a:cubicBezTo>
                <a:cubicBezTo>
                  <a:pt x="124" y="31"/>
                  <a:pt x="122" y="31"/>
                  <a:pt x="121" y="31"/>
                </a:cubicBezTo>
                <a:cubicBezTo>
                  <a:pt x="119" y="31"/>
                  <a:pt x="119" y="29"/>
                  <a:pt x="117" y="28"/>
                </a:cubicBezTo>
                <a:cubicBezTo>
                  <a:pt x="115" y="28"/>
                  <a:pt x="106" y="28"/>
                  <a:pt x="105" y="29"/>
                </a:cubicBezTo>
                <a:cubicBezTo>
                  <a:pt x="103" y="29"/>
                  <a:pt x="102" y="29"/>
                  <a:pt x="101" y="30"/>
                </a:cubicBezTo>
                <a:cubicBezTo>
                  <a:pt x="99" y="30"/>
                  <a:pt x="97" y="31"/>
                  <a:pt x="95" y="31"/>
                </a:cubicBezTo>
                <a:cubicBezTo>
                  <a:pt x="92" y="32"/>
                  <a:pt x="89" y="33"/>
                  <a:pt x="87" y="34"/>
                </a:cubicBezTo>
                <a:cubicBezTo>
                  <a:pt x="83" y="36"/>
                  <a:pt x="80" y="39"/>
                  <a:pt x="76" y="41"/>
                </a:cubicBezTo>
                <a:cubicBezTo>
                  <a:pt x="75" y="42"/>
                  <a:pt x="75" y="43"/>
                  <a:pt x="74" y="44"/>
                </a:cubicBezTo>
                <a:cubicBezTo>
                  <a:pt x="72" y="46"/>
                  <a:pt x="69" y="48"/>
                  <a:pt x="67" y="50"/>
                </a:cubicBezTo>
                <a:cubicBezTo>
                  <a:pt x="66" y="51"/>
                  <a:pt x="65" y="52"/>
                  <a:pt x="64" y="54"/>
                </a:cubicBezTo>
                <a:cubicBezTo>
                  <a:pt x="61" y="55"/>
                  <a:pt x="57" y="57"/>
                  <a:pt x="55" y="58"/>
                </a:cubicBezTo>
                <a:cubicBezTo>
                  <a:pt x="53" y="58"/>
                  <a:pt x="51" y="57"/>
                  <a:pt x="49" y="58"/>
                </a:cubicBezTo>
                <a:cubicBezTo>
                  <a:pt x="46" y="58"/>
                  <a:pt x="42" y="60"/>
                  <a:pt x="40" y="59"/>
                </a:cubicBezTo>
                <a:cubicBezTo>
                  <a:pt x="38" y="58"/>
                  <a:pt x="31" y="50"/>
                  <a:pt x="32" y="46"/>
                </a:cubicBezTo>
                <a:cubicBezTo>
                  <a:pt x="33" y="45"/>
                  <a:pt x="34" y="43"/>
                  <a:pt x="35" y="42"/>
                </a:cubicBezTo>
                <a:cubicBezTo>
                  <a:pt x="36" y="41"/>
                  <a:pt x="47" y="37"/>
                  <a:pt x="49" y="37"/>
                </a:cubicBezTo>
                <a:cubicBezTo>
                  <a:pt x="55" y="36"/>
                  <a:pt x="58" y="41"/>
                  <a:pt x="62" y="37"/>
                </a:cubicBezTo>
                <a:cubicBezTo>
                  <a:pt x="64" y="36"/>
                  <a:pt x="64" y="32"/>
                  <a:pt x="63" y="31"/>
                </a:cubicBezTo>
                <a:cubicBezTo>
                  <a:pt x="61" y="29"/>
                  <a:pt x="51" y="26"/>
                  <a:pt x="48" y="26"/>
                </a:cubicBezTo>
                <a:cubicBezTo>
                  <a:pt x="44" y="27"/>
                  <a:pt x="40" y="26"/>
                  <a:pt x="36" y="27"/>
                </a:cubicBezTo>
                <a:cubicBezTo>
                  <a:pt x="35" y="28"/>
                  <a:pt x="34" y="29"/>
                  <a:pt x="33" y="30"/>
                </a:cubicBezTo>
                <a:cubicBezTo>
                  <a:pt x="29" y="33"/>
                  <a:pt x="25" y="34"/>
                  <a:pt x="23" y="39"/>
                </a:cubicBezTo>
                <a:cubicBezTo>
                  <a:pt x="23" y="39"/>
                  <a:pt x="21" y="46"/>
                  <a:pt x="21" y="46"/>
                </a:cubicBezTo>
                <a:cubicBezTo>
                  <a:pt x="22" y="53"/>
                  <a:pt x="25" y="63"/>
                  <a:pt x="30" y="67"/>
                </a:cubicBezTo>
                <a:cubicBezTo>
                  <a:pt x="31" y="68"/>
                  <a:pt x="34" y="68"/>
                  <a:pt x="37" y="69"/>
                </a:cubicBezTo>
                <a:cubicBezTo>
                  <a:pt x="39" y="70"/>
                  <a:pt x="42" y="71"/>
                  <a:pt x="45" y="71"/>
                </a:cubicBezTo>
                <a:cubicBezTo>
                  <a:pt x="48" y="72"/>
                  <a:pt x="59" y="69"/>
                  <a:pt x="62" y="68"/>
                </a:cubicBezTo>
                <a:cubicBezTo>
                  <a:pt x="66" y="66"/>
                  <a:pt x="67" y="64"/>
                  <a:pt x="70" y="61"/>
                </a:cubicBezTo>
                <a:cubicBezTo>
                  <a:pt x="73" y="58"/>
                  <a:pt x="77" y="56"/>
                  <a:pt x="80" y="53"/>
                </a:cubicBezTo>
                <a:cubicBezTo>
                  <a:pt x="82" y="52"/>
                  <a:pt x="83" y="49"/>
                  <a:pt x="85" y="48"/>
                </a:cubicBezTo>
                <a:cubicBezTo>
                  <a:pt x="86" y="47"/>
                  <a:pt x="88" y="47"/>
                  <a:pt x="90" y="46"/>
                </a:cubicBezTo>
                <a:cubicBezTo>
                  <a:pt x="91" y="46"/>
                  <a:pt x="93" y="45"/>
                  <a:pt x="95" y="44"/>
                </a:cubicBezTo>
                <a:cubicBezTo>
                  <a:pt x="96" y="43"/>
                  <a:pt x="98" y="41"/>
                  <a:pt x="99" y="40"/>
                </a:cubicBezTo>
                <a:cubicBezTo>
                  <a:pt x="101" y="40"/>
                  <a:pt x="103" y="40"/>
                  <a:pt x="105" y="39"/>
                </a:cubicBezTo>
                <a:cubicBezTo>
                  <a:pt x="106" y="39"/>
                  <a:pt x="107" y="39"/>
                  <a:pt x="108" y="38"/>
                </a:cubicBezTo>
                <a:cubicBezTo>
                  <a:pt x="109" y="39"/>
                  <a:pt x="111" y="39"/>
                  <a:pt x="112" y="39"/>
                </a:cubicBezTo>
                <a:cubicBezTo>
                  <a:pt x="113" y="39"/>
                  <a:pt x="114" y="38"/>
                  <a:pt x="116" y="38"/>
                </a:cubicBezTo>
                <a:cubicBezTo>
                  <a:pt x="120" y="39"/>
                  <a:pt x="128" y="40"/>
                  <a:pt x="130" y="44"/>
                </a:cubicBezTo>
                <a:cubicBezTo>
                  <a:pt x="131" y="45"/>
                  <a:pt x="132" y="48"/>
                  <a:pt x="131" y="51"/>
                </a:cubicBezTo>
                <a:cubicBezTo>
                  <a:pt x="131" y="54"/>
                  <a:pt x="131" y="54"/>
                  <a:pt x="131" y="54"/>
                </a:cubicBezTo>
                <a:cubicBezTo>
                  <a:pt x="131" y="59"/>
                  <a:pt x="128" y="62"/>
                  <a:pt x="125" y="64"/>
                </a:cubicBezTo>
                <a:cubicBezTo>
                  <a:pt x="118" y="67"/>
                  <a:pt x="111" y="61"/>
                  <a:pt x="105" y="60"/>
                </a:cubicBezTo>
                <a:cubicBezTo>
                  <a:pt x="102" y="59"/>
                  <a:pt x="96" y="63"/>
                  <a:pt x="98" y="66"/>
                </a:cubicBezTo>
                <a:cubicBezTo>
                  <a:pt x="98" y="68"/>
                  <a:pt x="100" y="69"/>
                  <a:pt x="102" y="70"/>
                </a:cubicBezTo>
                <a:cubicBezTo>
                  <a:pt x="103" y="71"/>
                  <a:pt x="104" y="72"/>
                  <a:pt x="106" y="73"/>
                </a:cubicBezTo>
                <a:cubicBezTo>
                  <a:pt x="107" y="74"/>
                  <a:pt x="108" y="74"/>
                  <a:pt x="110" y="74"/>
                </a:cubicBezTo>
                <a:cubicBezTo>
                  <a:pt x="110" y="75"/>
                  <a:pt x="111" y="76"/>
                  <a:pt x="112" y="76"/>
                </a:cubicBezTo>
                <a:cubicBezTo>
                  <a:pt x="113" y="76"/>
                  <a:pt x="120" y="76"/>
                  <a:pt x="121" y="76"/>
                </a:cubicBezTo>
                <a:cubicBezTo>
                  <a:pt x="121" y="75"/>
                  <a:pt x="122" y="75"/>
                  <a:pt x="123" y="75"/>
                </a:cubicBezTo>
                <a:cubicBezTo>
                  <a:pt x="124" y="75"/>
                  <a:pt x="126" y="75"/>
                  <a:pt x="127" y="75"/>
                </a:cubicBezTo>
                <a:cubicBezTo>
                  <a:pt x="129" y="74"/>
                  <a:pt x="130" y="73"/>
                  <a:pt x="131" y="73"/>
                </a:cubicBezTo>
                <a:cubicBezTo>
                  <a:pt x="133" y="72"/>
                  <a:pt x="134" y="72"/>
                  <a:pt x="135" y="71"/>
                </a:cubicBezTo>
                <a:cubicBezTo>
                  <a:pt x="139" y="69"/>
                  <a:pt x="143" y="61"/>
                  <a:pt x="145" y="57"/>
                </a:cubicBezTo>
                <a:cubicBezTo>
                  <a:pt x="146" y="52"/>
                  <a:pt x="144" y="47"/>
                  <a:pt x="142" y="44"/>
                </a:cubicBezTo>
                <a:close/>
                <a:moveTo>
                  <a:pt x="163" y="117"/>
                </a:moveTo>
                <a:cubicBezTo>
                  <a:pt x="163" y="119"/>
                  <a:pt x="164" y="120"/>
                  <a:pt x="164" y="122"/>
                </a:cubicBezTo>
                <a:cubicBezTo>
                  <a:pt x="165" y="124"/>
                  <a:pt x="167" y="127"/>
                  <a:pt x="169" y="128"/>
                </a:cubicBezTo>
                <a:cubicBezTo>
                  <a:pt x="170" y="128"/>
                  <a:pt x="171" y="128"/>
                  <a:pt x="172" y="128"/>
                </a:cubicBezTo>
                <a:cubicBezTo>
                  <a:pt x="173" y="129"/>
                  <a:pt x="173" y="130"/>
                  <a:pt x="174" y="131"/>
                </a:cubicBezTo>
                <a:cubicBezTo>
                  <a:pt x="175" y="132"/>
                  <a:pt x="178" y="134"/>
                  <a:pt x="180" y="134"/>
                </a:cubicBezTo>
                <a:cubicBezTo>
                  <a:pt x="181" y="135"/>
                  <a:pt x="183" y="134"/>
                  <a:pt x="185" y="134"/>
                </a:cubicBezTo>
                <a:cubicBezTo>
                  <a:pt x="186" y="134"/>
                  <a:pt x="188" y="134"/>
                  <a:pt x="190" y="134"/>
                </a:cubicBezTo>
                <a:cubicBezTo>
                  <a:pt x="192" y="134"/>
                  <a:pt x="194" y="134"/>
                  <a:pt x="197" y="134"/>
                </a:cubicBezTo>
                <a:cubicBezTo>
                  <a:pt x="198" y="134"/>
                  <a:pt x="200" y="134"/>
                  <a:pt x="202" y="133"/>
                </a:cubicBezTo>
                <a:cubicBezTo>
                  <a:pt x="205" y="133"/>
                  <a:pt x="207" y="134"/>
                  <a:pt x="210" y="134"/>
                </a:cubicBezTo>
                <a:cubicBezTo>
                  <a:pt x="214" y="134"/>
                  <a:pt x="219" y="133"/>
                  <a:pt x="223" y="133"/>
                </a:cubicBezTo>
                <a:cubicBezTo>
                  <a:pt x="225" y="132"/>
                  <a:pt x="227" y="133"/>
                  <a:pt x="228" y="133"/>
                </a:cubicBezTo>
                <a:cubicBezTo>
                  <a:pt x="230" y="133"/>
                  <a:pt x="232" y="134"/>
                  <a:pt x="234" y="134"/>
                </a:cubicBezTo>
                <a:cubicBezTo>
                  <a:pt x="237" y="134"/>
                  <a:pt x="240" y="133"/>
                  <a:pt x="243" y="133"/>
                </a:cubicBezTo>
                <a:cubicBezTo>
                  <a:pt x="245" y="133"/>
                  <a:pt x="248" y="133"/>
                  <a:pt x="249" y="133"/>
                </a:cubicBezTo>
                <a:cubicBezTo>
                  <a:pt x="252" y="134"/>
                  <a:pt x="256" y="133"/>
                  <a:pt x="258" y="133"/>
                </a:cubicBezTo>
                <a:cubicBezTo>
                  <a:pt x="263" y="132"/>
                  <a:pt x="268" y="134"/>
                  <a:pt x="272" y="134"/>
                </a:cubicBezTo>
                <a:cubicBezTo>
                  <a:pt x="274" y="134"/>
                  <a:pt x="275" y="133"/>
                  <a:pt x="276" y="133"/>
                </a:cubicBezTo>
                <a:cubicBezTo>
                  <a:pt x="279" y="133"/>
                  <a:pt x="281" y="133"/>
                  <a:pt x="283" y="133"/>
                </a:cubicBezTo>
                <a:cubicBezTo>
                  <a:pt x="287" y="132"/>
                  <a:pt x="292" y="129"/>
                  <a:pt x="294" y="125"/>
                </a:cubicBezTo>
                <a:cubicBezTo>
                  <a:pt x="296" y="122"/>
                  <a:pt x="298" y="117"/>
                  <a:pt x="299" y="113"/>
                </a:cubicBezTo>
                <a:cubicBezTo>
                  <a:pt x="299" y="111"/>
                  <a:pt x="299" y="109"/>
                  <a:pt x="299" y="107"/>
                </a:cubicBezTo>
                <a:cubicBezTo>
                  <a:pt x="299" y="106"/>
                  <a:pt x="300" y="104"/>
                  <a:pt x="301" y="102"/>
                </a:cubicBezTo>
                <a:cubicBezTo>
                  <a:pt x="301" y="100"/>
                  <a:pt x="301" y="99"/>
                  <a:pt x="301" y="97"/>
                </a:cubicBezTo>
                <a:cubicBezTo>
                  <a:pt x="301" y="96"/>
                  <a:pt x="302" y="95"/>
                  <a:pt x="301" y="94"/>
                </a:cubicBezTo>
                <a:cubicBezTo>
                  <a:pt x="300" y="83"/>
                  <a:pt x="298" y="71"/>
                  <a:pt x="291" y="65"/>
                </a:cubicBezTo>
                <a:cubicBezTo>
                  <a:pt x="290" y="64"/>
                  <a:pt x="289" y="64"/>
                  <a:pt x="288" y="63"/>
                </a:cubicBezTo>
                <a:cubicBezTo>
                  <a:pt x="287" y="62"/>
                  <a:pt x="286" y="61"/>
                  <a:pt x="285" y="60"/>
                </a:cubicBezTo>
                <a:cubicBezTo>
                  <a:pt x="281" y="59"/>
                  <a:pt x="278" y="59"/>
                  <a:pt x="274" y="58"/>
                </a:cubicBezTo>
                <a:cubicBezTo>
                  <a:pt x="272" y="59"/>
                  <a:pt x="270" y="59"/>
                  <a:pt x="267" y="60"/>
                </a:cubicBezTo>
                <a:cubicBezTo>
                  <a:pt x="266" y="60"/>
                  <a:pt x="265" y="60"/>
                  <a:pt x="264" y="60"/>
                </a:cubicBezTo>
                <a:cubicBezTo>
                  <a:pt x="260" y="60"/>
                  <a:pt x="255" y="63"/>
                  <a:pt x="252" y="66"/>
                </a:cubicBezTo>
                <a:cubicBezTo>
                  <a:pt x="250" y="68"/>
                  <a:pt x="249" y="73"/>
                  <a:pt x="252" y="75"/>
                </a:cubicBezTo>
                <a:cubicBezTo>
                  <a:pt x="254" y="77"/>
                  <a:pt x="258" y="76"/>
                  <a:pt x="260" y="75"/>
                </a:cubicBezTo>
                <a:cubicBezTo>
                  <a:pt x="261" y="74"/>
                  <a:pt x="262" y="74"/>
                  <a:pt x="262" y="73"/>
                </a:cubicBezTo>
                <a:cubicBezTo>
                  <a:pt x="263" y="73"/>
                  <a:pt x="265" y="73"/>
                  <a:pt x="266" y="72"/>
                </a:cubicBezTo>
                <a:cubicBezTo>
                  <a:pt x="269" y="71"/>
                  <a:pt x="272" y="68"/>
                  <a:pt x="277" y="69"/>
                </a:cubicBezTo>
                <a:cubicBezTo>
                  <a:pt x="281" y="70"/>
                  <a:pt x="282" y="74"/>
                  <a:pt x="284" y="76"/>
                </a:cubicBezTo>
                <a:cubicBezTo>
                  <a:pt x="285" y="77"/>
                  <a:pt x="286" y="77"/>
                  <a:pt x="287" y="78"/>
                </a:cubicBezTo>
                <a:cubicBezTo>
                  <a:pt x="289" y="80"/>
                  <a:pt x="289" y="84"/>
                  <a:pt x="289" y="87"/>
                </a:cubicBezTo>
                <a:cubicBezTo>
                  <a:pt x="288" y="87"/>
                  <a:pt x="287" y="87"/>
                  <a:pt x="286" y="88"/>
                </a:cubicBezTo>
                <a:cubicBezTo>
                  <a:pt x="284" y="89"/>
                  <a:pt x="284" y="90"/>
                  <a:pt x="282" y="90"/>
                </a:cubicBezTo>
                <a:cubicBezTo>
                  <a:pt x="280" y="91"/>
                  <a:pt x="277" y="90"/>
                  <a:pt x="275" y="90"/>
                </a:cubicBezTo>
                <a:cubicBezTo>
                  <a:pt x="272" y="89"/>
                  <a:pt x="268" y="90"/>
                  <a:pt x="266" y="90"/>
                </a:cubicBezTo>
                <a:cubicBezTo>
                  <a:pt x="262" y="90"/>
                  <a:pt x="258" y="89"/>
                  <a:pt x="255" y="89"/>
                </a:cubicBezTo>
                <a:cubicBezTo>
                  <a:pt x="251" y="89"/>
                  <a:pt x="248" y="89"/>
                  <a:pt x="245" y="90"/>
                </a:cubicBezTo>
                <a:cubicBezTo>
                  <a:pt x="242" y="90"/>
                  <a:pt x="239" y="90"/>
                  <a:pt x="237" y="90"/>
                </a:cubicBezTo>
                <a:cubicBezTo>
                  <a:pt x="235" y="90"/>
                  <a:pt x="234" y="90"/>
                  <a:pt x="233" y="90"/>
                </a:cubicBezTo>
                <a:cubicBezTo>
                  <a:pt x="232" y="90"/>
                  <a:pt x="230" y="90"/>
                  <a:pt x="229" y="90"/>
                </a:cubicBezTo>
                <a:cubicBezTo>
                  <a:pt x="224" y="90"/>
                  <a:pt x="219" y="90"/>
                  <a:pt x="215" y="91"/>
                </a:cubicBezTo>
                <a:cubicBezTo>
                  <a:pt x="213" y="92"/>
                  <a:pt x="211" y="90"/>
                  <a:pt x="210" y="90"/>
                </a:cubicBezTo>
                <a:cubicBezTo>
                  <a:pt x="207" y="89"/>
                  <a:pt x="204" y="89"/>
                  <a:pt x="202" y="90"/>
                </a:cubicBezTo>
                <a:cubicBezTo>
                  <a:pt x="195" y="90"/>
                  <a:pt x="188" y="90"/>
                  <a:pt x="182" y="90"/>
                </a:cubicBezTo>
                <a:cubicBezTo>
                  <a:pt x="180" y="90"/>
                  <a:pt x="178" y="91"/>
                  <a:pt x="177" y="92"/>
                </a:cubicBezTo>
                <a:cubicBezTo>
                  <a:pt x="175" y="92"/>
                  <a:pt x="173" y="91"/>
                  <a:pt x="173" y="90"/>
                </a:cubicBezTo>
                <a:cubicBezTo>
                  <a:pt x="172" y="87"/>
                  <a:pt x="173" y="83"/>
                  <a:pt x="174" y="81"/>
                </a:cubicBezTo>
                <a:cubicBezTo>
                  <a:pt x="175" y="78"/>
                  <a:pt x="180" y="72"/>
                  <a:pt x="183" y="72"/>
                </a:cubicBezTo>
                <a:cubicBezTo>
                  <a:pt x="186" y="71"/>
                  <a:pt x="189" y="71"/>
                  <a:pt x="191" y="72"/>
                </a:cubicBezTo>
                <a:cubicBezTo>
                  <a:pt x="193" y="72"/>
                  <a:pt x="194" y="72"/>
                  <a:pt x="196" y="72"/>
                </a:cubicBezTo>
                <a:cubicBezTo>
                  <a:pt x="198" y="72"/>
                  <a:pt x="200" y="73"/>
                  <a:pt x="201" y="74"/>
                </a:cubicBezTo>
                <a:cubicBezTo>
                  <a:pt x="203" y="74"/>
                  <a:pt x="204" y="74"/>
                  <a:pt x="206" y="75"/>
                </a:cubicBezTo>
                <a:cubicBezTo>
                  <a:pt x="208" y="75"/>
                  <a:pt x="208" y="78"/>
                  <a:pt x="210" y="78"/>
                </a:cubicBezTo>
                <a:cubicBezTo>
                  <a:pt x="215" y="79"/>
                  <a:pt x="215" y="73"/>
                  <a:pt x="216" y="70"/>
                </a:cubicBezTo>
                <a:cubicBezTo>
                  <a:pt x="216" y="69"/>
                  <a:pt x="217" y="67"/>
                  <a:pt x="216" y="66"/>
                </a:cubicBezTo>
                <a:cubicBezTo>
                  <a:pt x="215" y="64"/>
                  <a:pt x="210" y="65"/>
                  <a:pt x="208" y="64"/>
                </a:cubicBezTo>
                <a:cubicBezTo>
                  <a:pt x="206" y="63"/>
                  <a:pt x="203" y="62"/>
                  <a:pt x="200" y="61"/>
                </a:cubicBezTo>
                <a:cubicBezTo>
                  <a:pt x="199" y="61"/>
                  <a:pt x="198" y="60"/>
                  <a:pt x="197" y="60"/>
                </a:cubicBezTo>
                <a:cubicBezTo>
                  <a:pt x="195" y="60"/>
                  <a:pt x="194" y="60"/>
                  <a:pt x="193" y="60"/>
                </a:cubicBezTo>
                <a:cubicBezTo>
                  <a:pt x="191" y="59"/>
                  <a:pt x="190" y="58"/>
                  <a:pt x="188" y="58"/>
                </a:cubicBezTo>
                <a:cubicBezTo>
                  <a:pt x="186" y="59"/>
                  <a:pt x="184" y="59"/>
                  <a:pt x="182" y="60"/>
                </a:cubicBezTo>
                <a:cubicBezTo>
                  <a:pt x="179" y="60"/>
                  <a:pt x="177" y="60"/>
                  <a:pt x="174" y="61"/>
                </a:cubicBezTo>
                <a:cubicBezTo>
                  <a:pt x="173" y="62"/>
                  <a:pt x="171" y="63"/>
                  <a:pt x="169" y="65"/>
                </a:cubicBezTo>
                <a:cubicBezTo>
                  <a:pt x="168" y="67"/>
                  <a:pt x="167" y="69"/>
                  <a:pt x="166" y="71"/>
                </a:cubicBezTo>
                <a:cubicBezTo>
                  <a:pt x="165" y="72"/>
                  <a:pt x="164" y="73"/>
                  <a:pt x="163" y="75"/>
                </a:cubicBezTo>
                <a:cubicBezTo>
                  <a:pt x="163" y="77"/>
                  <a:pt x="163" y="79"/>
                  <a:pt x="162" y="81"/>
                </a:cubicBezTo>
                <a:cubicBezTo>
                  <a:pt x="161" y="84"/>
                  <a:pt x="158" y="87"/>
                  <a:pt x="159" y="91"/>
                </a:cubicBezTo>
                <a:cubicBezTo>
                  <a:pt x="160" y="94"/>
                  <a:pt x="161" y="96"/>
                  <a:pt x="162" y="99"/>
                </a:cubicBezTo>
                <a:cubicBezTo>
                  <a:pt x="162" y="102"/>
                  <a:pt x="161" y="104"/>
                  <a:pt x="161" y="107"/>
                </a:cubicBezTo>
                <a:cubicBezTo>
                  <a:pt x="160" y="108"/>
                  <a:pt x="161" y="109"/>
                  <a:pt x="161" y="111"/>
                </a:cubicBezTo>
                <a:cubicBezTo>
                  <a:pt x="161" y="112"/>
                  <a:pt x="161" y="113"/>
                  <a:pt x="161" y="114"/>
                </a:cubicBezTo>
                <a:cubicBezTo>
                  <a:pt x="161" y="116"/>
                  <a:pt x="162" y="116"/>
                  <a:pt x="163" y="117"/>
                </a:cubicBezTo>
                <a:close/>
                <a:moveTo>
                  <a:pt x="175" y="108"/>
                </a:moveTo>
                <a:cubicBezTo>
                  <a:pt x="175" y="106"/>
                  <a:pt x="175" y="105"/>
                  <a:pt x="176" y="104"/>
                </a:cubicBezTo>
                <a:cubicBezTo>
                  <a:pt x="178" y="104"/>
                  <a:pt x="179" y="105"/>
                  <a:pt x="181" y="105"/>
                </a:cubicBezTo>
                <a:cubicBezTo>
                  <a:pt x="185" y="104"/>
                  <a:pt x="189" y="104"/>
                  <a:pt x="193" y="104"/>
                </a:cubicBezTo>
                <a:cubicBezTo>
                  <a:pt x="198" y="103"/>
                  <a:pt x="203" y="104"/>
                  <a:pt x="207" y="104"/>
                </a:cubicBezTo>
                <a:cubicBezTo>
                  <a:pt x="210" y="104"/>
                  <a:pt x="212" y="104"/>
                  <a:pt x="215" y="104"/>
                </a:cubicBezTo>
                <a:cubicBezTo>
                  <a:pt x="220" y="104"/>
                  <a:pt x="226" y="103"/>
                  <a:pt x="231" y="103"/>
                </a:cubicBezTo>
                <a:cubicBezTo>
                  <a:pt x="233" y="102"/>
                  <a:pt x="234" y="101"/>
                  <a:pt x="236" y="101"/>
                </a:cubicBezTo>
                <a:cubicBezTo>
                  <a:pt x="238" y="102"/>
                  <a:pt x="241" y="102"/>
                  <a:pt x="243" y="103"/>
                </a:cubicBezTo>
                <a:cubicBezTo>
                  <a:pt x="245" y="103"/>
                  <a:pt x="247" y="103"/>
                  <a:pt x="249" y="103"/>
                </a:cubicBezTo>
                <a:cubicBezTo>
                  <a:pt x="250" y="103"/>
                  <a:pt x="251" y="103"/>
                  <a:pt x="252" y="103"/>
                </a:cubicBezTo>
                <a:cubicBezTo>
                  <a:pt x="254" y="103"/>
                  <a:pt x="256" y="102"/>
                  <a:pt x="259" y="102"/>
                </a:cubicBezTo>
                <a:cubicBezTo>
                  <a:pt x="260" y="102"/>
                  <a:pt x="261" y="102"/>
                  <a:pt x="262" y="102"/>
                </a:cubicBezTo>
                <a:cubicBezTo>
                  <a:pt x="264" y="102"/>
                  <a:pt x="266" y="101"/>
                  <a:pt x="268" y="101"/>
                </a:cubicBezTo>
                <a:cubicBezTo>
                  <a:pt x="270" y="101"/>
                  <a:pt x="271" y="102"/>
                  <a:pt x="273" y="102"/>
                </a:cubicBezTo>
                <a:cubicBezTo>
                  <a:pt x="275" y="103"/>
                  <a:pt x="281" y="102"/>
                  <a:pt x="282" y="101"/>
                </a:cubicBezTo>
                <a:cubicBezTo>
                  <a:pt x="289" y="101"/>
                  <a:pt x="287" y="107"/>
                  <a:pt x="286" y="111"/>
                </a:cubicBezTo>
                <a:cubicBezTo>
                  <a:pt x="285" y="113"/>
                  <a:pt x="278" y="120"/>
                  <a:pt x="275" y="121"/>
                </a:cubicBezTo>
                <a:cubicBezTo>
                  <a:pt x="273" y="121"/>
                  <a:pt x="271" y="121"/>
                  <a:pt x="268" y="121"/>
                </a:cubicBezTo>
                <a:cubicBezTo>
                  <a:pt x="258" y="122"/>
                  <a:pt x="244" y="120"/>
                  <a:pt x="233" y="121"/>
                </a:cubicBezTo>
                <a:cubicBezTo>
                  <a:pt x="231" y="121"/>
                  <a:pt x="229" y="121"/>
                  <a:pt x="227" y="121"/>
                </a:cubicBezTo>
                <a:cubicBezTo>
                  <a:pt x="223" y="121"/>
                  <a:pt x="219" y="121"/>
                  <a:pt x="215" y="121"/>
                </a:cubicBezTo>
                <a:cubicBezTo>
                  <a:pt x="213" y="121"/>
                  <a:pt x="210" y="121"/>
                  <a:pt x="208" y="121"/>
                </a:cubicBezTo>
                <a:cubicBezTo>
                  <a:pt x="204" y="122"/>
                  <a:pt x="198" y="122"/>
                  <a:pt x="194" y="121"/>
                </a:cubicBezTo>
                <a:cubicBezTo>
                  <a:pt x="191" y="121"/>
                  <a:pt x="188" y="121"/>
                  <a:pt x="185" y="122"/>
                </a:cubicBezTo>
                <a:cubicBezTo>
                  <a:pt x="184" y="122"/>
                  <a:pt x="183" y="122"/>
                  <a:pt x="181" y="122"/>
                </a:cubicBezTo>
                <a:cubicBezTo>
                  <a:pt x="180" y="122"/>
                  <a:pt x="176" y="117"/>
                  <a:pt x="175" y="115"/>
                </a:cubicBezTo>
                <a:cubicBezTo>
                  <a:pt x="175" y="113"/>
                  <a:pt x="174" y="110"/>
                  <a:pt x="175" y="108"/>
                </a:cubicBezTo>
                <a:close/>
                <a:moveTo>
                  <a:pt x="142" y="89"/>
                </a:moveTo>
                <a:cubicBezTo>
                  <a:pt x="141" y="86"/>
                  <a:pt x="136" y="85"/>
                  <a:pt x="131" y="85"/>
                </a:cubicBezTo>
                <a:cubicBezTo>
                  <a:pt x="126" y="88"/>
                  <a:pt x="118" y="85"/>
                  <a:pt x="111" y="86"/>
                </a:cubicBezTo>
                <a:cubicBezTo>
                  <a:pt x="109" y="86"/>
                  <a:pt x="107" y="86"/>
                  <a:pt x="105" y="87"/>
                </a:cubicBezTo>
                <a:cubicBezTo>
                  <a:pt x="101" y="87"/>
                  <a:pt x="96" y="86"/>
                  <a:pt x="93" y="87"/>
                </a:cubicBezTo>
                <a:cubicBezTo>
                  <a:pt x="91" y="87"/>
                  <a:pt x="90" y="86"/>
                  <a:pt x="88" y="86"/>
                </a:cubicBezTo>
                <a:cubicBezTo>
                  <a:pt x="86" y="86"/>
                  <a:pt x="82" y="87"/>
                  <a:pt x="80" y="87"/>
                </a:cubicBezTo>
                <a:cubicBezTo>
                  <a:pt x="79" y="87"/>
                  <a:pt x="78" y="86"/>
                  <a:pt x="76" y="86"/>
                </a:cubicBezTo>
                <a:cubicBezTo>
                  <a:pt x="75" y="87"/>
                  <a:pt x="72" y="87"/>
                  <a:pt x="70" y="87"/>
                </a:cubicBezTo>
                <a:cubicBezTo>
                  <a:pt x="69" y="87"/>
                  <a:pt x="68" y="87"/>
                  <a:pt x="67" y="87"/>
                </a:cubicBezTo>
                <a:cubicBezTo>
                  <a:pt x="65" y="87"/>
                  <a:pt x="62" y="87"/>
                  <a:pt x="60" y="87"/>
                </a:cubicBezTo>
                <a:cubicBezTo>
                  <a:pt x="55" y="87"/>
                  <a:pt x="50" y="87"/>
                  <a:pt x="45" y="87"/>
                </a:cubicBezTo>
                <a:cubicBezTo>
                  <a:pt x="45" y="87"/>
                  <a:pt x="44" y="87"/>
                  <a:pt x="43" y="88"/>
                </a:cubicBezTo>
                <a:cubicBezTo>
                  <a:pt x="37" y="89"/>
                  <a:pt x="25" y="87"/>
                  <a:pt x="22" y="91"/>
                </a:cubicBezTo>
                <a:cubicBezTo>
                  <a:pt x="21" y="92"/>
                  <a:pt x="21" y="93"/>
                  <a:pt x="21" y="95"/>
                </a:cubicBezTo>
                <a:cubicBezTo>
                  <a:pt x="20" y="100"/>
                  <a:pt x="25" y="101"/>
                  <a:pt x="30" y="100"/>
                </a:cubicBezTo>
                <a:cubicBezTo>
                  <a:pt x="32" y="100"/>
                  <a:pt x="33" y="99"/>
                  <a:pt x="35" y="99"/>
                </a:cubicBezTo>
                <a:cubicBezTo>
                  <a:pt x="36" y="99"/>
                  <a:pt x="38" y="99"/>
                  <a:pt x="40" y="100"/>
                </a:cubicBezTo>
                <a:cubicBezTo>
                  <a:pt x="41" y="99"/>
                  <a:pt x="43" y="99"/>
                  <a:pt x="44" y="99"/>
                </a:cubicBezTo>
                <a:cubicBezTo>
                  <a:pt x="47" y="100"/>
                  <a:pt x="49" y="100"/>
                  <a:pt x="52" y="100"/>
                </a:cubicBezTo>
                <a:cubicBezTo>
                  <a:pt x="53" y="100"/>
                  <a:pt x="54" y="100"/>
                  <a:pt x="56" y="100"/>
                </a:cubicBezTo>
                <a:cubicBezTo>
                  <a:pt x="58" y="99"/>
                  <a:pt x="62" y="99"/>
                  <a:pt x="64" y="100"/>
                </a:cubicBezTo>
                <a:cubicBezTo>
                  <a:pt x="68" y="101"/>
                  <a:pt x="75" y="99"/>
                  <a:pt x="76" y="102"/>
                </a:cubicBezTo>
                <a:cubicBezTo>
                  <a:pt x="77" y="104"/>
                  <a:pt x="75" y="107"/>
                  <a:pt x="75" y="110"/>
                </a:cubicBezTo>
                <a:cubicBezTo>
                  <a:pt x="76" y="116"/>
                  <a:pt x="75" y="124"/>
                  <a:pt x="76" y="131"/>
                </a:cubicBezTo>
                <a:cubicBezTo>
                  <a:pt x="76" y="133"/>
                  <a:pt x="76" y="135"/>
                  <a:pt x="76" y="137"/>
                </a:cubicBezTo>
                <a:cubicBezTo>
                  <a:pt x="77" y="144"/>
                  <a:pt x="77" y="152"/>
                  <a:pt x="78" y="159"/>
                </a:cubicBezTo>
                <a:cubicBezTo>
                  <a:pt x="78" y="161"/>
                  <a:pt x="77" y="163"/>
                  <a:pt x="78" y="165"/>
                </a:cubicBezTo>
                <a:cubicBezTo>
                  <a:pt x="78" y="166"/>
                  <a:pt x="78" y="167"/>
                  <a:pt x="78" y="169"/>
                </a:cubicBezTo>
                <a:cubicBezTo>
                  <a:pt x="78" y="171"/>
                  <a:pt x="78" y="174"/>
                  <a:pt x="78" y="177"/>
                </a:cubicBezTo>
                <a:cubicBezTo>
                  <a:pt x="78" y="182"/>
                  <a:pt x="76" y="186"/>
                  <a:pt x="77" y="190"/>
                </a:cubicBezTo>
                <a:cubicBezTo>
                  <a:pt x="77" y="193"/>
                  <a:pt x="78" y="195"/>
                  <a:pt x="78" y="197"/>
                </a:cubicBezTo>
                <a:cubicBezTo>
                  <a:pt x="78" y="199"/>
                  <a:pt x="78" y="201"/>
                  <a:pt x="77" y="203"/>
                </a:cubicBezTo>
                <a:cubicBezTo>
                  <a:pt x="77" y="206"/>
                  <a:pt x="78" y="209"/>
                  <a:pt x="78" y="212"/>
                </a:cubicBezTo>
                <a:cubicBezTo>
                  <a:pt x="78" y="214"/>
                  <a:pt x="77" y="217"/>
                  <a:pt x="77" y="219"/>
                </a:cubicBezTo>
                <a:cubicBezTo>
                  <a:pt x="77" y="221"/>
                  <a:pt x="77" y="222"/>
                  <a:pt x="77" y="224"/>
                </a:cubicBezTo>
                <a:cubicBezTo>
                  <a:pt x="77" y="225"/>
                  <a:pt x="77" y="226"/>
                  <a:pt x="76" y="227"/>
                </a:cubicBezTo>
                <a:cubicBezTo>
                  <a:pt x="77" y="230"/>
                  <a:pt x="78" y="234"/>
                  <a:pt x="78" y="237"/>
                </a:cubicBezTo>
                <a:cubicBezTo>
                  <a:pt x="79" y="240"/>
                  <a:pt x="78" y="242"/>
                  <a:pt x="78" y="244"/>
                </a:cubicBezTo>
                <a:cubicBezTo>
                  <a:pt x="78" y="248"/>
                  <a:pt x="78" y="252"/>
                  <a:pt x="78" y="256"/>
                </a:cubicBezTo>
                <a:cubicBezTo>
                  <a:pt x="78" y="257"/>
                  <a:pt x="78" y="258"/>
                  <a:pt x="77" y="259"/>
                </a:cubicBezTo>
                <a:cubicBezTo>
                  <a:pt x="78" y="261"/>
                  <a:pt x="78" y="263"/>
                  <a:pt x="78" y="265"/>
                </a:cubicBezTo>
                <a:cubicBezTo>
                  <a:pt x="78" y="266"/>
                  <a:pt x="79" y="267"/>
                  <a:pt x="79" y="268"/>
                </a:cubicBezTo>
                <a:cubicBezTo>
                  <a:pt x="79" y="270"/>
                  <a:pt x="79" y="272"/>
                  <a:pt x="79" y="273"/>
                </a:cubicBezTo>
                <a:cubicBezTo>
                  <a:pt x="79" y="275"/>
                  <a:pt x="79" y="277"/>
                  <a:pt x="79" y="278"/>
                </a:cubicBezTo>
                <a:cubicBezTo>
                  <a:pt x="80" y="283"/>
                  <a:pt x="79" y="287"/>
                  <a:pt x="82" y="289"/>
                </a:cubicBezTo>
                <a:cubicBezTo>
                  <a:pt x="83" y="290"/>
                  <a:pt x="83" y="290"/>
                  <a:pt x="84" y="290"/>
                </a:cubicBezTo>
                <a:cubicBezTo>
                  <a:pt x="85" y="290"/>
                  <a:pt x="85" y="291"/>
                  <a:pt x="86" y="291"/>
                </a:cubicBezTo>
                <a:cubicBezTo>
                  <a:pt x="87" y="291"/>
                  <a:pt x="88" y="290"/>
                  <a:pt x="88" y="290"/>
                </a:cubicBezTo>
                <a:cubicBezTo>
                  <a:pt x="89" y="290"/>
                  <a:pt x="90" y="290"/>
                  <a:pt x="91" y="289"/>
                </a:cubicBezTo>
                <a:cubicBezTo>
                  <a:pt x="92" y="289"/>
                  <a:pt x="93" y="286"/>
                  <a:pt x="92" y="283"/>
                </a:cubicBezTo>
                <a:cubicBezTo>
                  <a:pt x="91" y="276"/>
                  <a:pt x="93" y="267"/>
                  <a:pt x="93" y="259"/>
                </a:cubicBezTo>
                <a:cubicBezTo>
                  <a:pt x="93" y="256"/>
                  <a:pt x="91" y="252"/>
                  <a:pt x="92" y="248"/>
                </a:cubicBezTo>
                <a:cubicBezTo>
                  <a:pt x="93" y="245"/>
                  <a:pt x="92" y="241"/>
                  <a:pt x="91" y="238"/>
                </a:cubicBezTo>
                <a:cubicBezTo>
                  <a:pt x="92" y="231"/>
                  <a:pt x="92" y="225"/>
                  <a:pt x="92" y="219"/>
                </a:cubicBezTo>
                <a:cubicBezTo>
                  <a:pt x="92" y="218"/>
                  <a:pt x="90" y="216"/>
                  <a:pt x="91" y="214"/>
                </a:cubicBezTo>
                <a:cubicBezTo>
                  <a:pt x="92" y="211"/>
                  <a:pt x="91" y="207"/>
                  <a:pt x="91" y="203"/>
                </a:cubicBezTo>
                <a:cubicBezTo>
                  <a:pt x="92" y="201"/>
                  <a:pt x="92" y="197"/>
                  <a:pt x="92" y="194"/>
                </a:cubicBezTo>
                <a:cubicBezTo>
                  <a:pt x="92" y="192"/>
                  <a:pt x="91" y="188"/>
                  <a:pt x="90" y="186"/>
                </a:cubicBezTo>
                <a:cubicBezTo>
                  <a:pt x="90" y="182"/>
                  <a:pt x="93" y="178"/>
                  <a:pt x="92" y="173"/>
                </a:cubicBezTo>
                <a:cubicBezTo>
                  <a:pt x="92" y="171"/>
                  <a:pt x="91" y="169"/>
                  <a:pt x="91" y="167"/>
                </a:cubicBezTo>
                <a:cubicBezTo>
                  <a:pt x="91" y="166"/>
                  <a:pt x="91" y="162"/>
                  <a:pt x="91" y="161"/>
                </a:cubicBezTo>
                <a:cubicBezTo>
                  <a:pt x="91" y="160"/>
                  <a:pt x="91" y="159"/>
                  <a:pt x="91" y="158"/>
                </a:cubicBezTo>
                <a:cubicBezTo>
                  <a:pt x="91" y="153"/>
                  <a:pt x="91" y="147"/>
                  <a:pt x="90" y="142"/>
                </a:cubicBezTo>
                <a:cubicBezTo>
                  <a:pt x="90" y="139"/>
                  <a:pt x="90" y="136"/>
                  <a:pt x="90" y="133"/>
                </a:cubicBezTo>
                <a:cubicBezTo>
                  <a:pt x="89" y="131"/>
                  <a:pt x="87" y="130"/>
                  <a:pt x="86" y="128"/>
                </a:cubicBezTo>
                <a:cubicBezTo>
                  <a:pt x="85" y="124"/>
                  <a:pt x="89" y="123"/>
                  <a:pt x="90" y="119"/>
                </a:cubicBezTo>
                <a:cubicBezTo>
                  <a:pt x="90" y="115"/>
                  <a:pt x="91" y="111"/>
                  <a:pt x="91" y="107"/>
                </a:cubicBezTo>
                <a:cubicBezTo>
                  <a:pt x="90" y="105"/>
                  <a:pt x="90" y="103"/>
                  <a:pt x="89" y="101"/>
                </a:cubicBezTo>
                <a:cubicBezTo>
                  <a:pt x="90" y="101"/>
                  <a:pt x="90" y="100"/>
                  <a:pt x="90" y="100"/>
                </a:cubicBezTo>
                <a:cubicBezTo>
                  <a:pt x="91" y="100"/>
                  <a:pt x="92" y="99"/>
                  <a:pt x="93" y="99"/>
                </a:cubicBezTo>
                <a:cubicBezTo>
                  <a:pt x="94" y="100"/>
                  <a:pt x="95" y="100"/>
                  <a:pt x="97" y="100"/>
                </a:cubicBezTo>
                <a:cubicBezTo>
                  <a:pt x="100" y="100"/>
                  <a:pt x="103" y="99"/>
                  <a:pt x="106" y="98"/>
                </a:cubicBezTo>
                <a:cubicBezTo>
                  <a:pt x="109" y="99"/>
                  <a:pt x="111" y="99"/>
                  <a:pt x="114" y="99"/>
                </a:cubicBezTo>
                <a:cubicBezTo>
                  <a:pt x="116" y="99"/>
                  <a:pt x="118" y="99"/>
                  <a:pt x="119" y="99"/>
                </a:cubicBezTo>
                <a:cubicBezTo>
                  <a:pt x="120" y="98"/>
                  <a:pt x="121" y="99"/>
                  <a:pt x="122" y="99"/>
                </a:cubicBezTo>
                <a:cubicBezTo>
                  <a:pt x="124" y="99"/>
                  <a:pt x="125" y="99"/>
                  <a:pt x="126" y="98"/>
                </a:cubicBezTo>
                <a:cubicBezTo>
                  <a:pt x="132" y="98"/>
                  <a:pt x="135" y="100"/>
                  <a:pt x="139" y="99"/>
                </a:cubicBezTo>
                <a:cubicBezTo>
                  <a:pt x="143" y="98"/>
                  <a:pt x="145" y="92"/>
                  <a:pt x="142" y="89"/>
                </a:cubicBezTo>
                <a:close/>
                <a:moveTo>
                  <a:pt x="140" y="250"/>
                </a:moveTo>
                <a:cubicBezTo>
                  <a:pt x="139" y="248"/>
                  <a:pt x="139" y="246"/>
                  <a:pt x="139" y="244"/>
                </a:cubicBezTo>
                <a:cubicBezTo>
                  <a:pt x="140" y="240"/>
                  <a:pt x="139" y="236"/>
                  <a:pt x="138" y="232"/>
                </a:cubicBezTo>
                <a:cubicBezTo>
                  <a:pt x="138" y="230"/>
                  <a:pt x="139" y="229"/>
                  <a:pt x="139" y="227"/>
                </a:cubicBezTo>
                <a:cubicBezTo>
                  <a:pt x="139" y="225"/>
                  <a:pt x="139" y="223"/>
                  <a:pt x="139" y="220"/>
                </a:cubicBezTo>
                <a:cubicBezTo>
                  <a:pt x="140" y="215"/>
                  <a:pt x="139" y="209"/>
                  <a:pt x="139" y="204"/>
                </a:cubicBezTo>
                <a:cubicBezTo>
                  <a:pt x="139" y="202"/>
                  <a:pt x="139" y="200"/>
                  <a:pt x="139" y="198"/>
                </a:cubicBezTo>
                <a:cubicBezTo>
                  <a:pt x="139" y="195"/>
                  <a:pt x="138" y="191"/>
                  <a:pt x="137" y="188"/>
                </a:cubicBezTo>
                <a:cubicBezTo>
                  <a:pt x="137" y="187"/>
                  <a:pt x="136" y="186"/>
                  <a:pt x="136" y="184"/>
                </a:cubicBezTo>
                <a:cubicBezTo>
                  <a:pt x="136" y="183"/>
                  <a:pt x="137" y="183"/>
                  <a:pt x="137" y="182"/>
                </a:cubicBezTo>
                <a:cubicBezTo>
                  <a:pt x="137" y="178"/>
                  <a:pt x="137" y="175"/>
                  <a:pt x="137" y="172"/>
                </a:cubicBezTo>
                <a:cubicBezTo>
                  <a:pt x="136" y="170"/>
                  <a:pt x="134" y="169"/>
                  <a:pt x="133" y="167"/>
                </a:cubicBezTo>
                <a:cubicBezTo>
                  <a:pt x="133" y="164"/>
                  <a:pt x="134" y="162"/>
                  <a:pt x="133" y="160"/>
                </a:cubicBezTo>
                <a:cubicBezTo>
                  <a:pt x="132" y="159"/>
                  <a:pt x="130" y="158"/>
                  <a:pt x="130" y="15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32" y="155"/>
                  <a:pt x="134" y="155"/>
                  <a:pt x="135" y="154"/>
                </a:cubicBezTo>
                <a:cubicBezTo>
                  <a:pt x="138" y="150"/>
                  <a:pt x="134" y="145"/>
                  <a:pt x="134" y="141"/>
                </a:cubicBezTo>
                <a:cubicBezTo>
                  <a:pt x="134" y="138"/>
                  <a:pt x="134" y="135"/>
                  <a:pt x="134" y="132"/>
                </a:cubicBezTo>
                <a:cubicBezTo>
                  <a:pt x="134" y="130"/>
                  <a:pt x="133" y="128"/>
                  <a:pt x="133" y="126"/>
                </a:cubicBezTo>
                <a:cubicBezTo>
                  <a:pt x="132" y="120"/>
                  <a:pt x="135" y="113"/>
                  <a:pt x="128" y="113"/>
                </a:cubicBezTo>
                <a:cubicBezTo>
                  <a:pt x="126" y="114"/>
                  <a:pt x="124" y="114"/>
                  <a:pt x="122" y="115"/>
                </a:cubicBezTo>
                <a:cubicBezTo>
                  <a:pt x="117" y="123"/>
                  <a:pt x="118" y="134"/>
                  <a:pt x="119" y="145"/>
                </a:cubicBezTo>
                <a:cubicBezTo>
                  <a:pt x="119" y="146"/>
                  <a:pt x="119" y="147"/>
                  <a:pt x="119" y="149"/>
                </a:cubicBezTo>
                <a:cubicBezTo>
                  <a:pt x="119" y="152"/>
                  <a:pt x="119" y="158"/>
                  <a:pt x="120" y="161"/>
                </a:cubicBezTo>
                <a:cubicBezTo>
                  <a:pt x="121" y="165"/>
                  <a:pt x="121" y="168"/>
                  <a:pt x="121" y="171"/>
                </a:cubicBezTo>
                <a:cubicBezTo>
                  <a:pt x="121" y="173"/>
                  <a:pt x="121" y="175"/>
                  <a:pt x="121" y="177"/>
                </a:cubicBezTo>
                <a:cubicBezTo>
                  <a:pt x="122" y="178"/>
                  <a:pt x="123" y="180"/>
                  <a:pt x="124" y="181"/>
                </a:cubicBezTo>
                <a:cubicBezTo>
                  <a:pt x="124" y="183"/>
                  <a:pt x="122" y="184"/>
                  <a:pt x="122" y="187"/>
                </a:cubicBezTo>
                <a:cubicBezTo>
                  <a:pt x="121" y="191"/>
                  <a:pt x="123" y="194"/>
                  <a:pt x="124" y="197"/>
                </a:cubicBezTo>
                <a:cubicBezTo>
                  <a:pt x="123" y="199"/>
                  <a:pt x="123" y="201"/>
                  <a:pt x="123" y="203"/>
                </a:cubicBezTo>
                <a:cubicBezTo>
                  <a:pt x="124" y="206"/>
                  <a:pt x="124" y="211"/>
                  <a:pt x="124" y="215"/>
                </a:cubicBezTo>
                <a:cubicBezTo>
                  <a:pt x="125" y="218"/>
                  <a:pt x="123" y="221"/>
                  <a:pt x="123" y="224"/>
                </a:cubicBezTo>
                <a:cubicBezTo>
                  <a:pt x="123" y="226"/>
                  <a:pt x="124" y="228"/>
                  <a:pt x="125" y="231"/>
                </a:cubicBezTo>
                <a:cubicBezTo>
                  <a:pt x="125" y="235"/>
                  <a:pt x="124" y="239"/>
                  <a:pt x="124" y="244"/>
                </a:cubicBezTo>
                <a:cubicBezTo>
                  <a:pt x="125" y="247"/>
                  <a:pt x="125" y="250"/>
                  <a:pt x="125" y="253"/>
                </a:cubicBezTo>
                <a:cubicBezTo>
                  <a:pt x="125" y="255"/>
                  <a:pt x="124" y="256"/>
                  <a:pt x="124" y="258"/>
                </a:cubicBezTo>
                <a:cubicBezTo>
                  <a:pt x="125" y="260"/>
                  <a:pt x="125" y="263"/>
                  <a:pt x="125" y="265"/>
                </a:cubicBezTo>
                <a:cubicBezTo>
                  <a:pt x="125" y="267"/>
                  <a:pt x="125" y="269"/>
                  <a:pt x="125" y="271"/>
                </a:cubicBezTo>
                <a:cubicBezTo>
                  <a:pt x="124" y="274"/>
                  <a:pt x="124" y="284"/>
                  <a:pt x="126" y="286"/>
                </a:cubicBezTo>
                <a:cubicBezTo>
                  <a:pt x="128" y="288"/>
                  <a:pt x="133" y="289"/>
                  <a:pt x="136" y="288"/>
                </a:cubicBezTo>
                <a:cubicBezTo>
                  <a:pt x="138" y="287"/>
                  <a:pt x="139" y="283"/>
                  <a:pt x="139" y="279"/>
                </a:cubicBezTo>
                <a:cubicBezTo>
                  <a:pt x="138" y="277"/>
                  <a:pt x="139" y="275"/>
                  <a:pt x="139" y="273"/>
                </a:cubicBezTo>
                <a:cubicBezTo>
                  <a:pt x="138" y="267"/>
                  <a:pt x="137" y="262"/>
                  <a:pt x="138" y="256"/>
                </a:cubicBezTo>
                <a:cubicBezTo>
                  <a:pt x="139" y="253"/>
                  <a:pt x="139" y="251"/>
                  <a:pt x="140" y="250"/>
                </a:cubicBezTo>
                <a:close/>
                <a:moveTo>
                  <a:pt x="325" y="283"/>
                </a:moveTo>
                <a:cubicBezTo>
                  <a:pt x="325" y="276"/>
                  <a:pt x="325" y="276"/>
                  <a:pt x="325" y="276"/>
                </a:cubicBezTo>
                <a:cubicBezTo>
                  <a:pt x="324" y="274"/>
                  <a:pt x="323" y="272"/>
                  <a:pt x="322" y="270"/>
                </a:cubicBezTo>
                <a:cubicBezTo>
                  <a:pt x="322" y="268"/>
                  <a:pt x="323" y="267"/>
                  <a:pt x="323" y="265"/>
                </a:cubicBezTo>
                <a:cubicBezTo>
                  <a:pt x="323" y="263"/>
                  <a:pt x="320" y="260"/>
                  <a:pt x="317" y="260"/>
                </a:cubicBezTo>
                <a:cubicBezTo>
                  <a:pt x="313" y="261"/>
                  <a:pt x="316" y="267"/>
                  <a:pt x="315" y="270"/>
                </a:cubicBezTo>
                <a:cubicBezTo>
                  <a:pt x="314" y="273"/>
                  <a:pt x="312" y="274"/>
                  <a:pt x="312" y="276"/>
                </a:cubicBezTo>
                <a:cubicBezTo>
                  <a:pt x="312" y="278"/>
                  <a:pt x="312" y="279"/>
                  <a:pt x="312" y="281"/>
                </a:cubicBezTo>
                <a:cubicBezTo>
                  <a:pt x="312" y="286"/>
                  <a:pt x="312" y="291"/>
                  <a:pt x="311" y="296"/>
                </a:cubicBezTo>
                <a:cubicBezTo>
                  <a:pt x="311" y="299"/>
                  <a:pt x="311" y="304"/>
                  <a:pt x="309" y="305"/>
                </a:cubicBezTo>
                <a:cubicBezTo>
                  <a:pt x="307" y="306"/>
                  <a:pt x="304" y="304"/>
                  <a:pt x="302" y="304"/>
                </a:cubicBezTo>
                <a:cubicBezTo>
                  <a:pt x="301" y="304"/>
                  <a:pt x="299" y="305"/>
                  <a:pt x="298" y="304"/>
                </a:cubicBezTo>
                <a:cubicBezTo>
                  <a:pt x="297" y="304"/>
                  <a:pt x="296" y="304"/>
                  <a:pt x="295" y="304"/>
                </a:cubicBezTo>
                <a:cubicBezTo>
                  <a:pt x="292" y="304"/>
                  <a:pt x="290" y="304"/>
                  <a:pt x="287" y="304"/>
                </a:cubicBezTo>
                <a:cubicBezTo>
                  <a:pt x="285" y="304"/>
                  <a:pt x="284" y="304"/>
                  <a:pt x="283" y="304"/>
                </a:cubicBezTo>
                <a:cubicBezTo>
                  <a:pt x="281" y="304"/>
                  <a:pt x="280" y="304"/>
                  <a:pt x="279" y="304"/>
                </a:cubicBezTo>
                <a:cubicBezTo>
                  <a:pt x="277" y="303"/>
                  <a:pt x="275" y="304"/>
                  <a:pt x="274" y="304"/>
                </a:cubicBezTo>
                <a:cubicBezTo>
                  <a:pt x="272" y="304"/>
                  <a:pt x="270" y="304"/>
                  <a:pt x="269" y="304"/>
                </a:cubicBezTo>
                <a:cubicBezTo>
                  <a:pt x="266" y="304"/>
                  <a:pt x="261" y="304"/>
                  <a:pt x="258" y="305"/>
                </a:cubicBezTo>
                <a:cubicBezTo>
                  <a:pt x="257" y="305"/>
                  <a:pt x="256" y="304"/>
                  <a:pt x="255" y="304"/>
                </a:cubicBezTo>
                <a:cubicBezTo>
                  <a:pt x="249" y="305"/>
                  <a:pt x="244" y="306"/>
                  <a:pt x="238" y="306"/>
                </a:cubicBezTo>
                <a:cubicBezTo>
                  <a:pt x="235" y="306"/>
                  <a:pt x="233" y="306"/>
                  <a:pt x="231" y="306"/>
                </a:cubicBezTo>
                <a:cubicBezTo>
                  <a:pt x="226" y="306"/>
                  <a:pt x="219" y="306"/>
                  <a:pt x="213" y="306"/>
                </a:cubicBezTo>
                <a:cubicBezTo>
                  <a:pt x="211" y="306"/>
                  <a:pt x="209" y="306"/>
                  <a:pt x="206" y="306"/>
                </a:cubicBezTo>
                <a:cubicBezTo>
                  <a:pt x="204" y="306"/>
                  <a:pt x="201" y="306"/>
                  <a:pt x="199" y="306"/>
                </a:cubicBezTo>
                <a:cubicBezTo>
                  <a:pt x="195" y="306"/>
                  <a:pt x="191" y="306"/>
                  <a:pt x="187" y="306"/>
                </a:cubicBezTo>
                <a:cubicBezTo>
                  <a:pt x="185" y="306"/>
                  <a:pt x="183" y="306"/>
                  <a:pt x="181" y="306"/>
                </a:cubicBezTo>
                <a:cubicBezTo>
                  <a:pt x="180" y="306"/>
                  <a:pt x="178" y="306"/>
                  <a:pt x="177" y="306"/>
                </a:cubicBezTo>
                <a:cubicBezTo>
                  <a:pt x="176" y="306"/>
                  <a:pt x="174" y="307"/>
                  <a:pt x="173" y="307"/>
                </a:cubicBezTo>
                <a:cubicBezTo>
                  <a:pt x="171" y="307"/>
                  <a:pt x="169" y="306"/>
                  <a:pt x="168" y="306"/>
                </a:cubicBezTo>
                <a:cubicBezTo>
                  <a:pt x="166" y="307"/>
                  <a:pt x="163" y="306"/>
                  <a:pt x="161" y="306"/>
                </a:cubicBezTo>
                <a:cubicBezTo>
                  <a:pt x="159" y="307"/>
                  <a:pt x="156" y="307"/>
                  <a:pt x="154" y="307"/>
                </a:cubicBezTo>
                <a:cubicBezTo>
                  <a:pt x="153" y="307"/>
                  <a:pt x="153" y="307"/>
                  <a:pt x="152" y="307"/>
                </a:cubicBezTo>
                <a:cubicBezTo>
                  <a:pt x="150" y="307"/>
                  <a:pt x="148" y="307"/>
                  <a:pt x="147" y="307"/>
                </a:cubicBezTo>
                <a:cubicBezTo>
                  <a:pt x="144" y="307"/>
                  <a:pt x="142" y="307"/>
                  <a:pt x="139" y="307"/>
                </a:cubicBezTo>
                <a:cubicBezTo>
                  <a:pt x="137" y="307"/>
                  <a:pt x="134" y="308"/>
                  <a:pt x="131" y="307"/>
                </a:cubicBezTo>
                <a:cubicBezTo>
                  <a:pt x="128" y="306"/>
                  <a:pt x="124" y="305"/>
                  <a:pt x="120" y="305"/>
                </a:cubicBezTo>
                <a:cubicBezTo>
                  <a:pt x="115" y="306"/>
                  <a:pt x="108" y="307"/>
                  <a:pt x="103" y="308"/>
                </a:cubicBezTo>
                <a:cubicBezTo>
                  <a:pt x="101" y="308"/>
                  <a:pt x="100" y="307"/>
                  <a:pt x="99" y="307"/>
                </a:cubicBezTo>
                <a:cubicBezTo>
                  <a:pt x="96" y="306"/>
                  <a:pt x="93" y="307"/>
                  <a:pt x="91" y="308"/>
                </a:cubicBezTo>
                <a:cubicBezTo>
                  <a:pt x="90" y="307"/>
                  <a:pt x="89" y="307"/>
                  <a:pt x="88" y="307"/>
                </a:cubicBezTo>
                <a:cubicBezTo>
                  <a:pt x="84" y="307"/>
                  <a:pt x="80" y="307"/>
                  <a:pt x="76" y="307"/>
                </a:cubicBezTo>
                <a:cubicBezTo>
                  <a:pt x="72" y="307"/>
                  <a:pt x="69" y="308"/>
                  <a:pt x="65" y="308"/>
                </a:cubicBezTo>
                <a:cubicBezTo>
                  <a:pt x="64" y="308"/>
                  <a:pt x="63" y="309"/>
                  <a:pt x="61" y="309"/>
                </a:cubicBezTo>
                <a:cubicBezTo>
                  <a:pt x="58" y="309"/>
                  <a:pt x="57" y="308"/>
                  <a:pt x="54" y="307"/>
                </a:cubicBezTo>
                <a:cubicBezTo>
                  <a:pt x="53" y="307"/>
                  <a:pt x="52" y="307"/>
                  <a:pt x="50" y="307"/>
                </a:cubicBezTo>
                <a:cubicBezTo>
                  <a:pt x="48" y="306"/>
                  <a:pt x="49" y="303"/>
                  <a:pt x="47" y="302"/>
                </a:cubicBezTo>
                <a:cubicBezTo>
                  <a:pt x="45" y="300"/>
                  <a:pt x="41" y="300"/>
                  <a:pt x="39" y="299"/>
                </a:cubicBezTo>
                <a:cubicBezTo>
                  <a:pt x="37" y="298"/>
                  <a:pt x="36" y="295"/>
                  <a:pt x="35" y="293"/>
                </a:cubicBezTo>
                <a:cubicBezTo>
                  <a:pt x="34" y="292"/>
                  <a:pt x="32" y="290"/>
                  <a:pt x="33" y="288"/>
                </a:cubicBezTo>
                <a:cubicBezTo>
                  <a:pt x="36" y="288"/>
                  <a:pt x="42" y="292"/>
                  <a:pt x="45" y="289"/>
                </a:cubicBezTo>
                <a:cubicBezTo>
                  <a:pt x="46" y="288"/>
                  <a:pt x="47" y="276"/>
                  <a:pt x="47" y="272"/>
                </a:cubicBezTo>
                <a:cubicBezTo>
                  <a:pt x="46" y="271"/>
                  <a:pt x="46" y="269"/>
                  <a:pt x="46" y="267"/>
                </a:cubicBezTo>
                <a:cubicBezTo>
                  <a:pt x="47" y="265"/>
                  <a:pt x="47" y="262"/>
                  <a:pt x="47" y="259"/>
                </a:cubicBezTo>
                <a:cubicBezTo>
                  <a:pt x="47" y="258"/>
                  <a:pt x="46" y="256"/>
                  <a:pt x="47" y="254"/>
                </a:cubicBezTo>
                <a:cubicBezTo>
                  <a:pt x="47" y="253"/>
                  <a:pt x="47" y="252"/>
                  <a:pt x="47" y="251"/>
                </a:cubicBezTo>
                <a:cubicBezTo>
                  <a:pt x="47" y="249"/>
                  <a:pt x="47" y="248"/>
                  <a:pt x="47" y="246"/>
                </a:cubicBezTo>
                <a:cubicBezTo>
                  <a:pt x="48" y="239"/>
                  <a:pt x="48" y="239"/>
                  <a:pt x="48" y="239"/>
                </a:cubicBezTo>
                <a:cubicBezTo>
                  <a:pt x="48" y="237"/>
                  <a:pt x="48" y="235"/>
                  <a:pt x="49" y="233"/>
                </a:cubicBezTo>
                <a:cubicBezTo>
                  <a:pt x="49" y="230"/>
                  <a:pt x="49" y="227"/>
                  <a:pt x="49" y="224"/>
                </a:cubicBezTo>
                <a:cubicBezTo>
                  <a:pt x="49" y="221"/>
                  <a:pt x="49" y="220"/>
                  <a:pt x="49" y="218"/>
                </a:cubicBezTo>
                <a:cubicBezTo>
                  <a:pt x="49" y="216"/>
                  <a:pt x="49" y="214"/>
                  <a:pt x="50" y="212"/>
                </a:cubicBezTo>
                <a:cubicBezTo>
                  <a:pt x="49" y="208"/>
                  <a:pt x="50" y="203"/>
                  <a:pt x="49" y="198"/>
                </a:cubicBezTo>
                <a:cubicBezTo>
                  <a:pt x="49" y="197"/>
                  <a:pt x="49" y="196"/>
                  <a:pt x="49" y="194"/>
                </a:cubicBezTo>
                <a:cubicBezTo>
                  <a:pt x="48" y="192"/>
                  <a:pt x="45" y="191"/>
                  <a:pt x="45" y="189"/>
                </a:cubicBezTo>
                <a:cubicBezTo>
                  <a:pt x="44" y="187"/>
                  <a:pt x="48" y="184"/>
                  <a:pt x="49" y="182"/>
                </a:cubicBezTo>
                <a:cubicBezTo>
                  <a:pt x="50" y="177"/>
                  <a:pt x="49" y="172"/>
                  <a:pt x="49" y="168"/>
                </a:cubicBezTo>
                <a:cubicBezTo>
                  <a:pt x="49" y="166"/>
                  <a:pt x="50" y="164"/>
                  <a:pt x="50" y="162"/>
                </a:cubicBezTo>
                <a:cubicBezTo>
                  <a:pt x="50" y="160"/>
                  <a:pt x="50" y="159"/>
                  <a:pt x="50" y="158"/>
                </a:cubicBezTo>
                <a:cubicBezTo>
                  <a:pt x="51" y="153"/>
                  <a:pt x="49" y="150"/>
                  <a:pt x="50" y="146"/>
                </a:cubicBezTo>
                <a:cubicBezTo>
                  <a:pt x="50" y="143"/>
                  <a:pt x="49" y="140"/>
                  <a:pt x="49" y="137"/>
                </a:cubicBezTo>
                <a:cubicBezTo>
                  <a:pt x="49" y="135"/>
                  <a:pt x="49" y="133"/>
                  <a:pt x="49" y="131"/>
                </a:cubicBezTo>
                <a:cubicBezTo>
                  <a:pt x="49" y="129"/>
                  <a:pt x="49" y="127"/>
                  <a:pt x="49" y="125"/>
                </a:cubicBezTo>
                <a:cubicBezTo>
                  <a:pt x="49" y="124"/>
                  <a:pt x="49" y="122"/>
                  <a:pt x="49" y="121"/>
                </a:cubicBezTo>
                <a:cubicBezTo>
                  <a:pt x="48" y="116"/>
                  <a:pt x="45" y="113"/>
                  <a:pt x="39" y="113"/>
                </a:cubicBezTo>
                <a:cubicBezTo>
                  <a:pt x="37" y="113"/>
                  <a:pt x="35" y="113"/>
                  <a:pt x="34" y="115"/>
                </a:cubicBezTo>
                <a:cubicBezTo>
                  <a:pt x="33" y="116"/>
                  <a:pt x="34" y="120"/>
                  <a:pt x="34" y="122"/>
                </a:cubicBezTo>
                <a:cubicBezTo>
                  <a:pt x="34" y="124"/>
                  <a:pt x="34" y="126"/>
                  <a:pt x="34" y="128"/>
                </a:cubicBezTo>
                <a:cubicBezTo>
                  <a:pt x="34" y="129"/>
                  <a:pt x="34" y="130"/>
                  <a:pt x="35" y="131"/>
                </a:cubicBezTo>
                <a:cubicBezTo>
                  <a:pt x="35" y="134"/>
                  <a:pt x="35" y="137"/>
                  <a:pt x="35" y="140"/>
                </a:cubicBezTo>
                <a:cubicBezTo>
                  <a:pt x="34" y="142"/>
                  <a:pt x="35" y="144"/>
                  <a:pt x="35" y="145"/>
                </a:cubicBezTo>
                <a:cubicBezTo>
                  <a:pt x="35" y="149"/>
                  <a:pt x="35" y="152"/>
                  <a:pt x="36" y="154"/>
                </a:cubicBezTo>
                <a:cubicBezTo>
                  <a:pt x="35" y="156"/>
                  <a:pt x="35" y="159"/>
                  <a:pt x="35" y="161"/>
                </a:cubicBezTo>
                <a:cubicBezTo>
                  <a:pt x="36" y="163"/>
                  <a:pt x="36" y="166"/>
                  <a:pt x="36" y="168"/>
                </a:cubicBezTo>
                <a:cubicBezTo>
                  <a:pt x="36" y="172"/>
                  <a:pt x="35" y="176"/>
                  <a:pt x="35" y="180"/>
                </a:cubicBezTo>
                <a:cubicBezTo>
                  <a:pt x="34" y="183"/>
                  <a:pt x="35" y="188"/>
                  <a:pt x="35" y="191"/>
                </a:cubicBezTo>
                <a:cubicBezTo>
                  <a:pt x="35" y="195"/>
                  <a:pt x="35" y="198"/>
                  <a:pt x="35" y="202"/>
                </a:cubicBezTo>
                <a:cubicBezTo>
                  <a:pt x="36" y="207"/>
                  <a:pt x="36" y="212"/>
                  <a:pt x="37" y="216"/>
                </a:cubicBezTo>
                <a:cubicBezTo>
                  <a:pt x="37" y="218"/>
                  <a:pt x="39" y="219"/>
                  <a:pt x="39" y="221"/>
                </a:cubicBezTo>
                <a:cubicBezTo>
                  <a:pt x="38" y="222"/>
                  <a:pt x="37" y="223"/>
                  <a:pt x="36" y="224"/>
                </a:cubicBezTo>
                <a:cubicBezTo>
                  <a:pt x="35" y="226"/>
                  <a:pt x="34" y="232"/>
                  <a:pt x="34" y="235"/>
                </a:cubicBezTo>
                <a:cubicBezTo>
                  <a:pt x="34" y="237"/>
                  <a:pt x="34" y="238"/>
                  <a:pt x="34" y="240"/>
                </a:cubicBezTo>
                <a:cubicBezTo>
                  <a:pt x="34" y="242"/>
                  <a:pt x="34" y="243"/>
                  <a:pt x="34" y="245"/>
                </a:cubicBezTo>
                <a:cubicBezTo>
                  <a:pt x="34" y="246"/>
                  <a:pt x="34" y="247"/>
                  <a:pt x="34" y="249"/>
                </a:cubicBezTo>
                <a:cubicBezTo>
                  <a:pt x="33" y="252"/>
                  <a:pt x="33" y="258"/>
                  <a:pt x="33" y="263"/>
                </a:cubicBezTo>
                <a:cubicBezTo>
                  <a:pt x="33" y="264"/>
                  <a:pt x="33" y="266"/>
                  <a:pt x="33" y="267"/>
                </a:cubicBezTo>
                <a:cubicBezTo>
                  <a:pt x="34" y="269"/>
                  <a:pt x="34" y="270"/>
                  <a:pt x="34" y="271"/>
                </a:cubicBezTo>
                <a:cubicBezTo>
                  <a:pt x="34" y="273"/>
                  <a:pt x="33" y="274"/>
                  <a:pt x="33" y="275"/>
                </a:cubicBezTo>
                <a:cubicBezTo>
                  <a:pt x="32" y="276"/>
                  <a:pt x="32" y="277"/>
                  <a:pt x="32" y="278"/>
                </a:cubicBezTo>
                <a:cubicBezTo>
                  <a:pt x="32" y="278"/>
                  <a:pt x="32" y="278"/>
                  <a:pt x="31" y="278"/>
                </a:cubicBezTo>
                <a:cubicBezTo>
                  <a:pt x="30" y="279"/>
                  <a:pt x="29" y="277"/>
                  <a:pt x="29" y="276"/>
                </a:cubicBezTo>
                <a:cubicBezTo>
                  <a:pt x="27" y="274"/>
                  <a:pt x="26" y="271"/>
                  <a:pt x="24" y="269"/>
                </a:cubicBezTo>
                <a:cubicBezTo>
                  <a:pt x="23" y="268"/>
                  <a:pt x="21" y="267"/>
                  <a:pt x="20" y="265"/>
                </a:cubicBezTo>
                <a:cubicBezTo>
                  <a:pt x="19" y="262"/>
                  <a:pt x="20" y="257"/>
                  <a:pt x="15" y="258"/>
                </a:cubicBezTo>
                <a:cubicBezTo>
                  <a:pt x="10" y="259"/>
                  <a:pt x="10" y="264"/>
                  <a:pt x="11" y="268"/>
                </a:cubicBezTo>
                <a:cubicBezTo>
                  <a:pt x="12" y="269"/>
                  <a:pt x="12" y="270"/>
                  <a:pt x="12" y="272"/>
                </a:cubicBezTo>
                <a:cubicBezTo>
                  <a:pt x="12" y="273"/>
                  <a:pt x="11" y="273"/>
                  <a:pt x="11" y="274"/>
                </a:cubicBezTo>
                <a:cubicBezTo>
                  <a:pt x="10" y="277"/>
                  <a:pt x="13" y="283"/>
                  <a:pt x="14" y="285"/>
                </a:cubicBezTo>
                <a:cubicBezTo>
                  <a:pt x="15" y="287"/>
                  <a:pt x="15" y="289"/>
                  <a:pt x="15" y="291"/>
                </a:cubicBezTo>
                <a:cubicBezTo>
                  <a:pt x="16" y="295"/>
                  <a:pt x="13" y="296"/>
                  <a:pt x="13" y="299"/>
                </a:cubicBezTo>
                <a:cubicBezTo>
                  <a:pt x="13" y="303"/>
                  <a:pt x="16" y="307"/>
                  <a:pt x="18" y="308"/>
                </a:cubicBezTo>
                <a:cubicBezTo>
                  <a:pt x="19" y="309"/>
                  <a:pt x="20" y="309"/>
                  <a:pt x="20" y="310"/>
                </a:cubicBezTo>
                <a:cubicBezTo>
                  <a:pt x="21" y="311"/>
                  <a:pt x="23" y="316"/>
                  <a:pt x="26" y="316"/>
                </a:cubicBezTo>
                <a:cubicBezTo>
                  <a:pt x="28" y="317"/>
                  <a:pt x="31" y="314"/>
                  <a:pt x="34" y="315"/>
                </a:cubicBezTo>
                <a:cubicBezTo>
                  <a:pt x="36" y="316"/>
                  <a:pt x="37" y="318"/>
                  <a:pt x="39" y="319"/>
                </a:cubicBezTo>
                <a:cubicBezTo>
                  <a:pt x="41" y="319"/>
                  <a:pt x="43" y="317"/>
                  <a:pt x="45" y="317"/>
                </a:cubicBezTo>
                <a:cubicBezTo>
                  <a:pt x="47" y="318"/>
                  <a:pt x="48" y="319"/>
                  <a:pt x="50" y="319"/>
                </a:cubicBezTo>
                <a:cubicBezTo>
                  <a:pt x="55" y="320"/>
                  <a:pt x="61" y="319"/>
                  <a:pt x="65" y="320"/>
                </a:cubicBezTo>
                <a:cubicBezTo>
                  <a:pt x="69" y="321"/>
                  <a:pt x="72" y="319"/>
                  <a:pt x="74" y="319"/>
                </a:cubicBezTo>
                <a:cubicBezTo>
                  <a:pt x="76" y="319"/>
                  <a:pt x="77" y="320"/>
                  <a:pt x="79" y="320"/>
                </a:cubicBezTo>
                <a:cubicBezTo>
                  <a:pt x="81" y="319"/>
                  <a:pt x="83" y="318"/>
                  <a:pt x="86" y="319"/>
                </a:cubicBezTo>
                <a:cubicBezTo>
                  <a:pt x="88" y="320"/>
                  <a:pt x="93" y="321"/>
                  <a:pt x="97" y="320"/>
                </a:cubicBezTo>
                <a:cubicBezTo>
                  <a:pt x="99" y="320"/>
                  <a:pt x="102" y="319"/>
                  <a:pt x="104" y="320"/>
                </a:cubicBezTo>
                <a:cubicBezTo>
                  <a:pt x="108" y="320"/>
                  <a:pt x="111" y="320"/>
                  <a:pt x="115" y="320"/>
                </a:cubicBezTo>
                <a:cubicBezTo>
                  <a:pt x="119" y="320"/>
                  <a:pt x="124" y="321"/>
                  <a:pt x="129" y="321"/>
                </a:cubicBezTo>
                <a:cubicBezTo>
                  <a:pt x="131" y="321"/>
                  <a:pt x="132" y="320"/>
                  <a:pt x="133" y="320"/>
                </a:cubicBezTo>
                <a:cubicBezTo>
                  <a:pt x="135" y="320"/>
                  <a:pt x="137" y="320"/>
                  <a:pt x="139" y="319"/>
                </a:cubicBezTo>
                <a:cubicBezTo>
                  <a:pt x="141" y="320"/>
                  <a:pt x="144" y="320"/>
                  <a:pt x="146" y="320"/>
                </a:cubicBezTo>
                <a:cubicBezTo>
                  <a:pt x="149" y="320"/>
                  <a:pt x="153" y="319"/>
                  <a:pt x="155" y="320"/>
                </a:cubicBezTo>
                <a:cubicBezTo>
                  <a:pt x="157" y="320"/>
                  <a:pt x="159" y="320"/>
                  <a:pt x="161" y="320"/>
                </a:cubicBezTo>
                <a:cubicBezTo>
                  <a:pt x="163" y="320"/>
                  <a:pt x="166" y="320"/>
                  <a:pt x="168" y="320"/>
                </a:cubicBezTo>
                <a:cubicBezTo>
                  <a:pt x="170" y="320"/>
                  <a:pt x="171" y="319"/>
                  <a:pt x="173" y="319"/>
                </a:cubicBezTo>
                <a:cubicBezTo>
                  <a:pt x="176" y="319"/>
                  <a:pt x="179" y="319"/>
                  <a:pt x="182" y="319"/>
                </a:cubicBezTo>
                <a:cubicBezTo>
                  <a:pt x="184" y="319"/>
                  <a:pt x="187" y="318"/>
                  <a:pt x="189" y="317"/>
                </a:cubicBezTo>
                <a:cubicBezTo>
                  <a:pt x="190" y="318"/>
                  <a:pt x="191" y="318"/>
                  <a:pt x="192" y="318"/>
                </a:cubicBezTo>
                <a:cubicBezTo>
                  <a:pt x="196" y="318"/>
                  <a:pt x="200" y="318"/>
                  <a:pt x="203" y="318"/>
                </a:cubicBezTo>
                <a:cubicBezTo>
                  <a:pt x="206" y="319"/>
                  <a:pt x="208" y="317"/>
                  <a:pt x="210" y="318"/>
                </a:cubicBezTo>
                <a:cubicBezTo>
                  <a:pt x="212" y="318"/>
                  <a:pt x="214" y="320"/>
                  <a:pt x="216" y="319"/>
                </a:cubicBezTo>
                <a:cubicBezTo>
                  <a:pt x="218" y="319"/>
                  <a:pt x="219" y="318"/>
                  <a:pt x="220" y="317"/>
                </a:cubicBezTo>
                <a:cubicBezTo>
                  <a:pt x="222" y="317"/>
                  <a:pt x="224" y="316"/>
                  <a:pt x="225" y="316"/>
                </a:cubicBezTo>
                <a:cubicBezTo>
                  <a:pt x="226" y="315"/>
                  <a:pt x="227" y="314"/>
                  <a:pt x="229" y="314"/>
                </a:cubicBezTo>
                <a:cubicBezTo>
                  <a:pt x="232" y="315"/>
                  <a:pt x="233" y="318"/>
                  <a:pt x="236" y="319"/>
                </a:cubicBezTo>
                <a:cubicBezTo>
                  <a:pt x="237" y="320"/>
                  <a:pt x="240" y="319"/>
                  <a:pt x="241" y="319"/>
                </a:cubicBezTo>
                <a:cubicBezTo>
                  <a:pt x="245" y="319"/>
                  <a:pt x="248" y="319"/>
                  <a:pt x="252" y="319"/>
                </a:cubicBezTo>
                <a:cubicBezTo>
                  <a:pt x="255" y="319"/>
                  <a:pt x="259" y="319"/>
                  <a:pt x="262" y="319"/>
                </a:cubicBezTo>
                <a:cubicBezTo>
                  <a:pt x="265" y="319"/>
                  <a:pt x="267" y="319"/>
                  <a:pt x="269" y="319"/>
                </a:cubicBezTo>
                <a:cubicBezTo>
                  <a:pt x="270" y="319"/>
                  <a:pt x="271" y="319"/>
                  <a:pt x="272" y="319"/>
                </a:cubicBezTo>
                <a:cubicBezTo>
                  <a:pt x="273" y="319"/>
                  <a:pt x="274" y="319"/>
                  <a:pt x="276" y="319"/>
                </a:cubicBezTo>
                <a:cubicBezTo>
                  <a:pt x="278" y="318"/>
                  <a:pt x="281" y="318"/>
                  <a:pt x="284" y="317"/>
                </a:cubicBezTo>
                <a:cubicBezTo>
                  <a:pt x="286" y="317"/>
                  <a:pt x="287" y="318"/>
                  <a:pt x="289" y="318"/>
                </a:cubicBezTo>
                <a:cubicBezTo>
                  <a:pt x="291" y="317"/>
                  <a:pt x="295" y="317"/>
                  <a:pt x="298" y="317"/>
                </a:cubicBezTo>
                <a:cubicBezTo>
                  <a:pt x="300" y="317"/>
                  <a:pt x="302" y="317"/>
                  <a:pt x="304" y="317"/>
                </a:cubicBezTo>
                <a:cubicBezTo>
                  <a:pt x="306" y="317"/>
                  <a:pt x="308" y="316"/>
                  <a:pt x="310" y="316"/>
                </a:cubicBezTo>
                <a:cubicBezTo>
                  <a:pt x="312" y="316"/>
                  <a:pt x="315" y="315"/>
                  <a:pt x="317" y="314"/>
                </a:cubicBezTo>
                <a:cubicBezTo>
                  <a:pt x="318" y="313"/>
                  <a:pt x="319" y="311"/>
                  <a:pt x="319" y="310"/>
                </a:cubicBezTo>
                <a:cubicBezTo>
                  <a:pt x="320" y="308"/>
                  <a:pt x="321" y="306"/>
                  <a:pt x="322" y="304"/>
                </a:cubicBezTo>
                <a:cubicBezTo>
                  <a:pt x="322" y="303"/>
                  <a:pt x="322" y="302"/>
                  <a:pt x="322" y="300"/>
                </a:cubicBezTo>
                <a:cubicBezTo>
                  <a:pt x="323" y="298"/>
                  <a:pt x="323" y="297"/>
                  <a:pt x="324" y="295"/>
                </a:cubicBezTo>
                <a:cubicBezTo>
                  <a:pt x="324" y="294"/>
                  <a:pt x="324" y="292"/>
                  <a:pt x="324" y="291"/>
                </a:cubicBezTo>
                <a:cubicBezTo>
                  <a:pt x="324" y="289"/>
                  <a:pt x="326" y="288"/>
                  <a:pt x="325" y="286"/>
                </a:cubicBezTo>
                <a:cubicBezTo>
                  <a:pt x="325" y="285"/>
                  <a:pt x="325" y="284"/>
                  <a:pt x="325" y="283"/>
                </a:cubicBezTo>
                <a:close/>
                <a:moveTo>
                  <a:pt x="303" y="229"/>
                </a:moveTo>
                <a:cubicBezTo>
                  <a:pt x="303" y="227"/>
                  <a:pt x="303" y="226"/>
                  <a:pt x="303" y="224"/>
                </a:cubicBezTo>
                <a:cubicBezTo>
                  <a:pt x="303" y="222"/>
                  <a:pt x="303" y="220"/>
                  <a:pt x="303" y="218"/>
                </a:cubicBezTo>
                <a:cubicBezTo>
                  <a:pt x="303" y="217"/>
                  <a:pt x="303" y="216"/>
                  <a:pt x="303" y="215"/>
                </a:cubicBezTo>
                <a:cubicBezTo>
                  <a:pt x="303" y="213"/>
                  <a:pt x="302" y="210"/>
                  <a:pt x="302" y="208"/>
                </a:cubicBezTo>
                <a:cubicBezTo>
                  <a:pt x="302" y="205"/>
                  <a:pt x="302" y="202"/>
                  <a:pt x="302" y="199"/>
                </a:cubicBezTo>
                <a:cubicBezTo>
                  <a:pt x="302" y="193"/>
                  <a:pt x="301" y="186"/>
                  <a:pt x="300" y="181"/>
                </a:cubicBezTo>
                <a:cubicBezTo>
                  <a:pt x="300" y="179"/>
                  <a:pt x="300" y="177"/>
                  <a:pt x="299" y="175"/>
                </a:cubicBezTo>
                <a:cubicBezTo>
                  <a:pt x="299" y="173"/>
                  <a:pt x="298" y="172"/>
                  <a:pt x="298" y="170"/>
                </a:cubicBezTo>
                <a:cubicBezTo>
                  <a:pt x="298" y="169"/>
                  <a:pt x="298" y="167"/>
                  <a:pt x="298" y="166"/>
                </a:cubicBezTo>
                <a:cubicBezTo>
                  <a:pt x="297" y="162"/>
                  <a:pt x="297" y="159"/>
                  <a:pt x="294" y="156"/>
                </a:cubicBezTo>
                <a:cubicBezTo>
                  <a:pt x="292" y="155"/>
                  <a:pt x="290" y="153"/>
                  <a:pt x="287" y="152"/>
                </a:cubicBezTo>
                <a:cubicBezTo>
                  <a:pt x="286" y="153"/>
                  <a:pt x="285" y="153"/>
                  <a:pt x="284" y="153"/>
                </a:cubicBezTo>
                <a:cubicBezTo>
                  <a:pt x="281" y="153"/>
                  <a:pt x="278" y="152"/>
                  <a:pt x="275" y="152"/>
                </a:cubicBezTo>
                <a:cubicBezTo>
                  <a:pt x="272" y="151"/>
                  <a:pt x="267" y="152"/>
                  <a:pt x="264" y="151"/>
                </a:cubicBezTo>
                <a:cubicBezTo>
                  <a:pt x="257" y="150"/>
                  <a:pt x="250" y="149"/>
                  <a:pt x="243" y="149"/>
                </a:cubicBezTo>
                <a:cubicBezTo>
                  <a:pt x="237" y="152"/>
                  <a:pt x="229" y="148"/>
                  <a:pt x="221" y="149"/>
                </a:cubicBezTo>
                <a:cubicBezTo>
                  <a:pt x="219" y="150"/>
                  <a:pt x="216" y="150"/>
                  <a:pt x="214" y="151"/>
                </a:cubicBezTo>
                <a:cubicBezTo>
                  <a:pt x="211" y="151"/>
                  <a:pt x="209" y="151"/>
                  <a:pt x="206" y="150"/>
                </a:cubicBezTo>
                <a:cubicBezTo>
                  <a:pt x="205" y="151"/>
                  <a:pt x="204" y="151"/>
                  <a:pt x="204" y="151"/>
                </a:cubicBezTo>
                <a:cubicBezTo>
                  <a:pt x="203" y="151"/>
                  <a:pt x="201" y="151"/>
                  <a:pt x="200" y="151"/>
                </a:cubicBezTo>
                <a:cubicBezTo>
                  <a:pt x="194" y="152"/>
                  <a:pt x="188" y="153"/>
                  <a:pt x="181" y="154"/>
                </a:cubicBezTo>
                <a:cubicBezTo>
                  <a:pt x="178" y="154"/>
                  <a:pt x="175" y="154"/>
                  <a:pt x="171" y="154"/>
                </a:cubicBezTo>
                <a:cubicBezTo>
                  <a:pt x="170" y="155"/>
                  <a:pt x="169" y="155"/>
                  <a:pt x="167" y="155"/>
                </a:cubicBezTo>
                <a:cubicBezTo>
                  <a:pt x="164" y="156"/>
                  <a:pt x="162" y="155"/>
                  <a:pt x="161" y="158"/>
                </a:cubicBezTo>
                <a:cubicBezTo>
                  <a:pt x="158" y="163"/>
                  <a:pt x="159" y="174"/>
                  <a:pt x="157" y="182"/>
                </a:cubicBezTo>
                <a:cubicBezTo>
                  <a:pt x="157" y="184"/>
                  <a:pt x="156" y="188"/>
                  <a:pt x="156" y="190"/>
                </a:cubicBezTo>
                <a:cubicBezTo>
                  <a:pt x="155" y="191"/>
                  <a:pt x="156" y="193"/>
                  <a:pt x="156" y="194"/>
                </a:cubicBezTo>
                <a:cubicBezTo>
                  <a:pt x="156" y="195"/>
                  <a:pt x="156" y="196"/>
                  <a:pt x="155" y="197"/>
                </a:cubicBezTo>
                <a:cubicBezTo>
                  <a:pt x="155" y="198"/>
                  <a:pt x="155" y="200"/>
                  <a:pt x="156" y="201"/>
                </a:cubicBezTo>
                <a:cubicBezTo>
                  <a:pt x="155" y="203"/>
                  <a:pt x="155" y="204"/>
                  <a:pt x="155" y="206"/>
                </a:cubicBezTo>
                <a:cubicBezTo>
                  <a:pt x="155" y="208"/>
                  <a:pt x="155" y="210"/>
                  <a:pt x="155" y="212"/>
                </a:cubicBezTo>
                <a:cubicBezTo>
                  <a:pt x="155" y="216"/>
                  <a:pt x="155" y="220"/>
                  <a:pt x="155" y="224"/>
                </a:cubicBezTo>
                <a:cubicBezTo>
                  <a:pt x="155" y="225"/>
                  <a:pt x="155" y="227"/>
                  <a:pt x="155" y="228"/>
                </a:cubicBezTo>
                <a:cubicBezTo>
                  <a:pt x="155" y="231"/>
                  <a:pt x="155" y="235"/>
                  <a:pt x="156" y="238"/>
                </a:cubicBezTo>
                <a:cubicBezTo>
                  <a:pt x="156" y="240"/>
                  <a:pt x="156" y="243"/>
                  <a:pt x="156" y="245"/>
                </a:cubicBezTo>
                <a:cubicBezTo>
                  <a:pt x="156" y="246"/>
                  <a:pt x="157" y="247"/>
                  <a:pt x="157" y="248"/>
                </a:cubicBezTo>
                <a:cubicBezTo>
                  <a:pt x="157" y="251"/>
                  <a:pt x="157" y="253"/>
                  <a:pt x="158" y="255"/>
                </a:cubicBezTo>
                <a:cubicBezTo>
                  <a:pt x="158" y="257"/>
                  <a:pt x="159" y="260"/>
                  <a:pt x="160" y="262"/>
                </a:cubicBezTo>
                <a:cubicBezTo>
                  <a:pt x="160" y="264"/>
                  <a:pt x="160" y="266"/>
                  <a:pt x="161" y="267"/>
                </a:cubicBezTo>
                <a:cubicBezTo>
                  <a:pt x="161" y="268"/>
                  <a:pt x="162" y="269"/>
                  <a:pt x="163" y="270"/>
                </a:cubicBezTo>
                <a:cubicBezTo>
                  <a:pt x="164" y="272"/>
                  <a:pt x="163" y="275"/>
                  <a:pt x="165" y="276"/>
                </a:cubicBezTo>
                <a:cubicBezTo>
                  <a:pt x="167" y="278"/>
                  <a:pt x="175" y="278"/>
                  <a:pt x="176" y="275"/>
                </a:cubicBezTo>
                <a:cubicBezTo>
                  <a:pt x="177" y="273"/>
                  <a:pt x="175" y="271"/>
                  <a:pt x="175" y="270"/>
                </a:cubicBezTo>
                <a:cubicBezTo>
                  <a:pt x="173" y="268"/>
                  <a:pt x="170" y="264"/>
                  <a:pt x="169" y="260"/>
                </a:cubicBezTo>
                <a:cubicBezTo>
                  <a:pt x="169" y="258"/>
                  <a:pt x="169" y="255"/>
                  <a:pt x="168" y="253"/>
                </a:cubicBezTo>
                <a:cubicBezTo>
                  <a:pt x="169" y="251"/>
                  <a:pt x="169" y="249"/>
                  <a:pt x="169" y="247"/>
                </a:cubicBezTo>
                <a:cubicBezTo>
                  <a:pt x="169" y="245"/>
                  <a:pt x="168" y="243"/>
                  <a:pt x="168" y="242"/>
                </a:cubicBezTo>
                <a:cubicBezTo>
                  <a:pt x="168" y="240"/>
                  <a:pt x="168" y="238"/>
                  <a:pt x="168" y="236"/>
                </a:cubicBezTo>
                <a:cubicBezTo>
                  <a:pt x="168" y="233"/>
                  <a:pt x="168" y="230"/>
                  <a:pt x="168" y="227"/>
                </a:cubicBezTo>
                <a:cubicBezTo>
                  <a:pt x="168" y="224"/>
                  <a:pt x="168" y="216"/>
                  <a:pt x="169" y="215"/>
                </a:cubicBezTo>
                <a:cubicBezTo>
                  <a:pt x="171" y="214"/>
                  <a:pt x="172" y="213"/>
                  <a:pt x="174" y="212"/>
                </a:cubicBezTo>
                <a:cubicBezTo>
                  <a:pt x="175" y="212"/>
                  <a:pt x="177" y="212"/>
                  <a:pt x="178" y="212"/>
                </a:cubicBezTo>
                <a:cubicBezTo>
                  <a:pt x="186" y="211"/>
                  <a:pt x="194" y="211"/>
                  <a:pt x="202" y="211"/>
                </a:cubicBezTo>
                <a:cubicBezTo>
                  <a:pt x="207" y="210"/>
                  <a:pt x="214" y="210"/>
                  <a:pt x="219" y="211"/>
                </a:cubicBezTo>
                <a:cubicBezTo>
                  <a:pt x="228" y="214"/>
                  <a:pt x="218" y="235"/>
                  <a:pt x="226" y="239"/>
                </a:cubicBezTo>
                <a:cubicBezTo>
                  <a:pt x="228" y="240"/>
                  <a:pt x="229" y="241"/>
                  <a:pt x="231" y="240"/>
                </a:cubicBezTo>
                <a:cubicBezTo>
                  <a:pt x="238" y="239"/>
                  <a:pt x="233" y="217"/>
                  <a:pt x="237" y="212"/>
                </a:cubicBezTo>
                <a:cubicBezTo>
                  <a:pt x="239" y="209"/>
                  <a:pt x="246" y="211"/>
                  <a:pt x="249" y="211"/>
                </a:cubicBezTo>
                <a:cubicBezTo>
                  <a:pt x="252" y="210"/>
                  <a:pt x="256" y="211"/>
                  <a:pt x="259" y="210"/>
                </a:cubicBezTo>
                <a:cubicBezTo>
                  <a:pt x="260" y="210"/>
                  <a:pt x="262" y="210"/>
                  <a:pt x="263" y="209"/>
                </a:cubicBezTo>
                <a:cubicBezTo>
                  <a:pt x="265" y="209"/>
                  <a:pt x="267" y="209"/>
                  <a:pt x="269" y="210"/>
                </a:cubicBezTo>
                <a:cubicBezTo>
                  <a:pt x="271" y="210"/>
                  <a:pt x="274" y="210"/>
                  <a:pt x="277" y="210"/>
                </a:cubicBezTo>
                <a:cubicBezTo>
                  <a:pt x="279" y="210"/>
                  <a:pt x="281" y="209"/>
                  <a:pt x="283" y="209"/>
                </a:cubicBezTo>
                <a:cubicBezTo>
                  <a:pt x="283" y="210"/>
                  <a:pt x="284" y="210"/>
                  <a:pt x="285" y="211"/>
                </a:cubicBezTo>
                <a:cubicBezTo>
                  <a:pt x="289" y="212"/>
                  <a:pt x="290" y="209"/>
                  <a:pt x="292" y="213"/>
                </a:cubicBezTo>
                <a:cubicBezTo>
                  <a:pt x="293" y="214"/>
                  <a:pt x="292" y="217"/>
                  <a:pt x="292" y="218"/>
                </a:cubicBezTo>
                <a:cubicBezTo>
                  <a:pt x="291" y="221"/>
                  <a:pt x="292" y="224"/>
                  <a:pt x="292" y="227"/>
                </a:cubicBezTo>
                <a:cubicBezTo>
                  <a:pt x="293" y="234"/>
                  <a:pt x="293" y="243"/>
                  <a:pt x="291" y="250"/>
                </a:cubicBezTo>
                <a:cubicBezTo>
                  <a:pt x="291" y="253"/>
                  <a:pt x="291" y="255"/>
                  <a:pt x="291" y="258"/>
                </a:cubicBezTo>
                <a:cubicBezTo>
                  <a:pt x="290" y="260"/>
                  <a:pt x="289" y="263"/>
                  <a:pt x="288" y="266"/>
                </a:cubicBezTo>
                <a:cubicBezTo>
                  <a:pt x="287" y="268"/>
                  <a:pt x="287" y="270"/>
                  <a:pt x="286" y="271"/>
                </a:cubicBezTo>
                <a:cubicBezTo>
                  <a:pt x="284" y="273"/>
                  <a:pt x="282" y="274"/>
                  <a:pt x="280" y="276"/>
                </a:cubicBezTo>
                <a:cubicBezTo>
                  <a:pt x="279" y="276"/>
                  <a:pt x="279" y="277"/>
                  <a:pt x="278" y="278"/>
                </a:cubicBezTo>
                <a:cubicBezTo>
                  <a:pt x="276" y="279"/>
                  <a:pt x="268" y="279"/>
                  <a:pt x="266" y="278"/>
                </a:cubicBezTo>
                <a:cubicBezTo>
                  <a:pt x="264" y="278"/>
                  <a:pt x="262" y="277"/>
                  <a:pt x="262" y="275"/>
                </a:cubicBezTo>
                <a:cubicBezTo>
                  <a:pt x="262" y="275"/>
                  <a:pt x="262" y="274"/>
                  <a:pt x="261" y="273"/>
                </a:cubicBezTo>
                <a:cubicBezTo>
                  <a:pt x="260" y="272"/>
                  <a:pt x="260" y="271"/>
                  <a:pt x="259" y="269"/>
                </a:cubicBezTo>
                <a:cubicBezTo>
                  <a:pt x="258" y="267"/>
                  <a:pt x="257" y="265"/>
                  <a:pt x="256" y="263"/>
                </a:cubicBezTo>
                <a:cubicBezTo>
                  <a:pt x="254" y="258"/>
                  <a:pt x="256" y="249"/>
                  <a:pt x="258" y="246"/>
                </a:cubicBezTo>
                <a:cubicBezTo>
                  <a:pt x="260" y="244"/>
                  <a:pt x="265" y="243"/>
                  <a:pt x="269" y="242"/>
                </a:cubicBezTo>
                <a:cubicBezTo>
                  <a:pt x="270" y="242"/>
                  <a:pt x="272" y="242"/>
                  <a:pt x="273" y="241"/>
                </a:cubicBezTo>
                <a:cubicBezTo>
                  <a:pt x="276" y="240"/>
                  <a:pt x="275" y="235"/>
                  <a:pt x="273" y="234"/>
                </a:cubicBezTo>
                <a:cubicBezTo>
                  <a:pt x="268" y="231"/>
                  <a:pt x="256" y="231"/>
                  <a:pt x="252" y="235"/>
                </a:cubicBezTo>
                <a:cubicBezTo>
                  <a:pt x="251" y="236"/>
                  <a:pt x="251" y="237"/>
                  <a:pt x="250" y="238"/>
                </a:cubicBezTo>
                <a:cubicBezTo>
                  <a:pt x="247" y="243"/>
                  <a:pt x="245" y="248"/>
                  <a:pt x="240" y="251"/>
                </a:cubicBezTo>
                <a:cubicBezTo>
                  <a:pt x="238" y="252"/>
                  <a:pt x="233" y="252"/>
                  <a:pt x="230" y="252"/>
                </a:cubicBezTo>
                <a:cubicBezTo>
                  <a:pt x="228" y="252"/>
                  <a:pt x="226" y="252"/>
                  <a:pt x="224" y="252"/>
                </a:cubicBezTo>
                <a:cubicBezTo>
                  <a:pt x="222" y="252"/>
                  <a:pt x="218" y="252"/>
                  <a:pt x="217" y="251"/>
                </a:cubicBezTo>
                <a:cubicBezTo>
                  <a:pt x="214" y="248"/>
                  <a:pt x="213" y="244"/>
                  <a:pt x="211" y="241"/>
                </a:cubicBezTo>
                <a:cubicBezTo>
                  <a:pt x="210" y="239"/>
                  <a:pt x="204" y="235"/>
                  <a:pt x="202" y="234"/>
                </a:cubicBezTo>
                <a:cubicBezTo>
                  <a:pt x="199" y="233"/>
                  <a:pt x="198" y="234"/>
                  <a:pt x="196" y="235"/>
                </a:cubicBezTo>
                <a:cubicBezTo>
                  <a:pt x="195" y="235"/>
                  <a:pt x="193" y="234"/>
                  <a:pt x="192" y="234"/>
                </a:cubicBezTo>
                <a:cubicBezTo>
                  <a:pt x="187" y="235"/>
                  <a:pt x="182" y="236"/>
                  <a:pt x="181" y="240"/>
                </a:cubicBezTo>
                <a:cubicBezTo>
                  <a:pt x="180" y="243"/>
                  <a:pt x="181" y="244"/>
                  <a:pt x="183" y="245"/>
                </a:cubicBezTo>
                <a:cubicBezTo>
                  <a:pt x="186" y="245"/>
                  <a:pt x="189" y="245"/>
                  <a:pt x="192" y="244"/>
                </a:cubicBezTo>
                <a:cubicBezTo>
                  <a:pt x="196" y="245"/>
                  <a:pt x="199" y="247"/>
                  <a:pt x="202" y="249"/>
                </a:cubicBezTo>
                <a:cubicBezTo>
                  <a:pt x="203" y="249"/>
                  <a:pt x="204" y="249"/>
                  <a:pt x="206" y="249"/>
                </a:cubicBezTo>
                <a:cubicBezTo>
                  <a:pt x="207" y="250"/>
                  <a:pt x="205" y="252"/>
                  <a:pt x="206" y="253"/>
                </a:cubicBezTo>
                <a:cubicBezTo>
                  <a:pt x="206" y="254"/>
                  <a:pt x="208" y="255"/>
                  <a:pt x="208" y="257"/>
                </a:cubicBezTo>
                <a:cubicBezTo>
                  <a:pt x="209" y="263"/>
                  <a:pt x="208" y="271"/>
                  <a:pt x="204" y="274"/>
                </a:cubicBezTo>
                <a:cubicBezTo>
                  <a:pt x="203" y="275"/>
                  <a:pt x="201" y="275"/>
                  <a:pt x="200" y="276"/>
                </a:cubicBezTo>
                <a:cubicBezTo>
                  <a:pt x="198" y="277"/>
                  <a:pt x="196" y="280"/>
                  <a:pt x="194" y="281"/>
                </a:cubicBezTo>
                <a:cubicBezTo>
                  <a:pt x="193" y="281"/>
                  <a:pt x="192" y="281"/>
                  <a:pt x="191" y="281"/>
                </a:cubicBezTo>
                <a:cubicBezTo>
                  <a:pt x="188" y="281"/>
                  <a:pt x="179" y="286"/>
                  <a:pt x="186" y="289"/>
                </a:cubicBezTo>
                <a:cubicBezTo>
                  <a:pt x="187" y="289"/>
                  <a:pt x="189" y="289"/>
                  <a:pt x="190" y="288"/>
                </a:cubicBezTo>
                <a:cubicBezTo>
                  <a:pt x="192" y="289"/>
                  <a:pt x="193" y="291"/>
                  <a:pt x="196" y="291"/>
                </a:cubicBezTo>
                <a:cubicBezTo>
                  <a:pt x="200" y="290"/>
                  <a:pt x="208" y="286"/>
                  <a:pt x="210" y="284"/>
                </a:cubicBezTo>
                <a:cubicBezTo>
                  <a:pt x="213" y="280"/>
                  <a:pt x="215" y="275"/>
                  <a:pt x="217" y="271"/>
                </a:cubicBezTo>
                <a:cubicBezTo>
                  <a:pt x="218" y="270"/>
                  <a:pt x="219" y="269"/>
                  <a:pt x="221" y="268"/>
                </a:cubicBezTo>
                <a:cubicBezTo>
                  <a:pt x="223" y="265"/>
                  <a:pt x="223" y="264"/>
                  <a:pt x="227" y="263"/>
                </a:cubicBezTo>
                <a:cubicBezTo>
                  <a:pt x="231" y="263"/>
                  <a:pt x="234" y="263"/>
                  <a:pt x="237" y="263"/>
                </a:cubicBezTo>
                <a:cubicBezTo>
                  <a:pt x="238" y="264"/>
                  <a:pt x="239" y="265"/>
                  <a:pt x="240" y="265"/>
                </a:cubicBezTo>
                <a:cubicBezTo>
                  <a:pt x="241" y="265"/>
                  <a:pt x="242" y="265"/>
                  <a:pt x="243" y="265"/>
                </a:cubicBezTo>
                <a:cubicBezTo>
                  <a:pt x="245" y="266"/>
                  <a:pt x="245" y="269"/>
                  <a:pt x="245" y="271"/>
                </a:cubicBezTo>
                <a:cubicBezTo>
                  <a:pt x="246" y="273"/>
                  <a:pt x="247" y="275"/>
                  <a:pt x="248" y="276"/>
                </a:cubicBezTo>
                <a:cubicBezTo>
                  <a:pt x="249" y="278"/>
                  <a:pt x="249" y="280"/>
                  <a:pt x="251" y="282"/>
                </a:cubicBezTo>
                <a:cubicBezTo>
                  <a:pt x="254" y="286"/>
                  <a:pt x="259" y="288"/>
                  <a:pt x="265" y="290"/>
                </a:cubicBezTo>
                <a:cubicBezTo>
                  <a:pt x="266" y="290"/>
                  <a:pt x="268" y="292"/>
                  <a:pt x="270" y="292"/>
                </a:cubicBezTo>
                <a:cubicBezTo>
                  <a:pt x="274" y="291"/>
                  <a:pt x="277" y="289"/>
                  <a:pt x="281" y="288"/>
                </a:cubicBezTo>
                <a:cubicBezTo>
                  <a:pt x="286" y="287"/>
                  <a:pt x="291" y="285"/>
                  <a:pt x="294" y="282"/>
                </a:cubicBezTo>
                <a:cubicBezTo>
                  <a:pt x="295" y="280"/>
                  <a:pt x="295" y="279"/>
                  <a:pt x="295" y="276"/>
                </a:cubicBezTo>
                <a:cubicBezTo>
                  <a:pt x="296" y="275"/>
                  <a:pt x="297" y="274"/>
                  <a:pt x="298" y="273"/>
                </a:cubicBezTo>
                <a:cubicBezTo>
                  <a:pt x="298" y="272"/>
                  <a:pt x="298" y="270"/>
                  <a:pt x="299" y="269"/>
                </a:cubicBezTo>
                <a:cubicBezTo>
                  <a:pt x="299" y="267"/>
                  <a:pt x="300" y="265"/>
                  <a:pt x="301" y="262"/>
                </a:cubicBezTo>
                <a:cubicBezTo>
                  <a:pt x="301" y="261"/>
                  <a:pt x="301" y="260"/>
                  <a:pt x="301" y="259"/>
                </a:cubicBezTo>
                <a:cubicBezTo>
                  <a:pt x="301" y="257"/>
                  <a:pt x="302" y="256"/>
                  <a:pt x="302" y="254"/>
                </a:cubicBezTo>
                <a:cubicBezTo>
                  <a:pt x="302" y="252"/>
                  <a:pt x="302" y="250"/>
                  <a:pt x="302" y="248"/>
                </a:cubicBezTo>
                <a:cubicBezTo>
                  <a:pt x="303" y="242"/>
                  <a:pt x="304" y="235"/>
                  <a:pt x="303" y="229"/>
                </a:cubicBezTo>
                <a:close/>
                <a:moveTo>
                  <a:pt x="221" y="193"/>
                </a:moveTo>
                <a:cubicBezTo>
                  <a:pt x="220" y="194"/>
                  <a:pt x="217" y="198"/>
                  <a:pt x="215" y="198"/>
                </a:cubicBezTo>
                <a:cubicBezTo>
                  <a:pt x="212" y="199"/>
                  <a:pt x="209" y="198"/>
                  <a:pt x="206" y="198"/>
                </a:cubicBezTo>
                <a:cubicBezTo>
                  <a:pt x="202" y="199"/>
                  <a:pt x="199" y="199"/>
                  <a:pt x="195" y="199"/>
                </a:cubicBezTo>
                <a:cubicBezTo>
                  <a:pt x="193" y="199"/>
                  <a:pt x="192" y="199"/>
                  <a:pt x="190" y="199"/>
                </a:cubicBezTo>
                <a:cubicBezTo>
                  <a:pt x="187" y="199"/>
                  <a:pt x="183" y="199"/>
                  <a:pt x="180" y="200"/>
                </a:cubicBezTo>
                <a:cubicBezTo>
                  <a:pt x="178" y="200"/>
                  <a:pt x="177" y="201"/>
                  <a:pt x="175" y="200"/>
                </a:cubicBezTo>
                <a:cubicBezTo>
                  <a:pt x="174" y="200"/>
                  <a:pt x="173" y="200"/>
                  <a:pt x="173" y="199"/>
                </a:cubicBezTo>
                <a:cubicBezTo>
                  <a:pt x="171" y="196"/>
                  <a:pt x="172" y="191"/>
                  <a:pt x="172" y="187"/>
                </a:cubicBezTo>
                <a:cubicBezTo>
                  <a:pt x="172" y="185"/>
                  <a:pt x="172" y="184"/>
                  <a:pt x="171" y="182"/>
                </a:cubicBezTo>
                <a:cubicBezTo>
                  <a:pt x="171" y="180"/>
                  <a:pt x="172" y="178"/>
                  <a:pt x="172" y="176"/>
                </a:cubicBezTo>
                <a:cubicBezTo>
                  <a:pt x="172" y="175"/>
                  <a:pt x="173" y="173"/>
                  <a:pt x="173" y="172"/>
                </a:cubicBezTo>
                <a:cubicBezTo>
                  <a:pt x="173" y="171"/>
                  <a:pt x="175" y="171"/>
                  <a:pt x="176" y="171"/>
                </a:cubicBezTo>
                <a:cubicBezTo>
                  <a:pt x="176" y="170"/>
                  <a:pt x="176" y="168"/>
                  <a:pt x="177" y="167"/>
                </a:cubicBezTo>
                <a:cubicBezTo>
                  <a:pt x="179" y="166"/>
                  <a:pt x="185" y="165"/>
                  <a:pt x="187" y="165"/>
                </a:cubicBezTo>
                <a:cubicBezTo>
                  <a:pt x="189" y="165"/>
                  <a:pt x="192" y="165"/>
                  <a:pt x="194" y="165"/>
                </a:cubicBezTo>
                <a:cubicBezTo>
                  <a:pt x="196" y="165"/>
                  <a:pt x="197" y="164"/>
                  <a:pt x="199" y="164"/>
                </a:cubicBezTo>
                <a:cubicBezTo>
                  <a:pt x="203" y="164"/>
                  <a:pt x="208" y="164"/>
                  <a:pt x="212" y="164"/>
                </a:cubicBezTo>
                <a:cubicBezTo>
                  <a:pt x="218" y="164"/>
                  <a:pt x="222" y="166"/>
                  <a:pt x="221" y="172"/>
                </a:cubicBezTo>
                <a:cubicBezTo>
                  <a:pt x="221" y="174"/>
                  <a:pt x="220" y="176"/>
                  <a:pt x="221" y="177"/>
                </a:cubicBezTo>
                <a:cubicBezTo>
                  <a:pt x="222" y="182"/>
                  <a:pt x="223" y="188"/>
                  <a:pt x="221" y="193"/>
                </a:cubicBezTo>
                <a:close/>
                <a:moveTo>
                  <a:pt x="290" y="193"/>
                </a:moveTo>
                <a:cubicBezTo>
                  <a:pt x="286" y="200"/>
                  <a:pt x="269" y="196"/>
                  <a:pt x="260" y="198"/>
                </a:cubicBezTo>
                <a:cubicBezTo>
                  <a:pt x="257" y="198"/>
                  <a:pt x="253" y="197"/>
                  <a:pt x="249" y="197"/>
                </a:cubicBezTo>
                <a:cubicBezTo>
                  <a:pt x="247" y="197"/>
                  <a:pt x="245" y="198"/>
                  <a:pt x="243" y="198"/>
                </a:cubicBezTo>
                <a:cubicBezTo>
                  <a:pt x="241" y="197"/>
                  <a:pt x="239" y="198"/>
                  <a:pt x="238" y="197"/>
                </a:cubicBezTo>
                <a:cubicBezTo>
                  <a:pt x="236" y="196"/>
                  <a:pt x="236" y="192"/>
                  <a:pt x="235" y="189"/>
                </a:cubicBezTo>
                <a:cubicBezTo>
                  <a:pt x="235" y="188"/>
                  <a:pt x="234" y="187"/>
                  <a:pt x="234" y="185"/>
                </a:cubicBezTo>
                <a:cubicBezTo>
                  <a:pt x="234" y="182"/>
                  <a:pt x="235" y="180"/>
                  <a:pt x="235" y="177"/>
                </a:cubicBezTo>
                <a:cubicBezTo>
                  <a:pt x="234" y="175"/>
                  <a:pt x="233" y="174"/>
                  <a:pt x="234" y="172"/>
                </a:cubicBezTo>
                <a:cubicBezTo>
                  <a:pt x="234" y="171"/>
                  <a:pt x="235" y="170"/>
                  <a:pt x="235" y="170"/>
                </a:cubicBezTo>
                <a:cubicBezTo>
                  <a:pt x="236" y="167"/>
                  <a:pt x="237" y="165"/>
                  <a:pt x="238" y="162"/>
                </a:cubicBezTo>
                <a:cubicBezTo>
                  <a:pt x="238" y="162"/>
                  <a:pt x="239" y="162"/>
                  <a:pt x="239" y="162"/>
                </a:cubicBezTo>
                <a:cubicBezTo>
                  <a:pt x="243" y="162"/>
                  <a:pt x="248" y="163"/>
                  <a:pt x="252" y="163"/>
                </a:cubicBezTo>
                <a:cubicBezTo>
                  <a:pt x="258" y="162"/>
                  <a:pt x="265" y="162"/>
                  <a:pt x="271" y="164"/>
                </a:cubicBezTo>
                <a:cubicBezTo>
                  <a:pt x="272" y="164"/>
                  <a:pt x="273" y="164"/>
                  <a:pt x="274" y="164"/>
                </a:cubicBezTo>
                <a:cubicBezTo>
                  <a:pt x="277" y="164"/>
                  <a:pt x="281" y="164"/>
                  <a:pt x="283" y="165"/>
                </a:cubicBezTo>
                <a:cubicBezTo>
                  <a:pt x="288" y="168"/>
                  <a:pt x="288" y="175"/>
                  <a:pt x="289" y="181"/>
                </a:cubicBezTo>
                <a:cubicBezTo>
                  <a:pt x="290" y="184"/>
                  <a:pt x="291" y="191"/>
                  <a:pt x="290" y="193"/>
                </a:cubicBezTo>
                <a:close/>
                <a:moveTo>
                  <a:pt x="14" y="224"/>
                </a:moveTo>
                <a:cubicBezTo>
                  <a:pt x="13" y="223"/>
                  <a:pt x="12" y="222"/>
                  <a:pt x="11" y="221"/>
                </a:cubicBezTo>
                <a:cubicBezTo>
                  <a:pt x="12" y="220"/>
                  <a:pt x="12" y="219"/>
                  <a:pt x="12" y="218"/>
                </a:cubicBezTo>
                <a:cubicBezTo>
                  <a:pt x="11" y="218"/>
                  <a:pt x="11" y="217"/>
                  <a:pt x="11" y="217"/>
                </a:cubicBezTo>
                <a:cubicBezTo>
                  <a:pt x="9" y="218"/>
                  <a:pt x="9" y="219"/>
                  <a:pt x="8" y="221"/>
                </a:cubicBezTo>
                <a:cubicBezTo>
                  <a:pt x="8" y="221"/>
                  <a:pt x="7" y="222"/>
                  <a:pt x="7" y="223"/>
                </a:cubicBezTo>
                <a:cubicBezTo>
                  <a:pt x="5" y="226"/>
                  <a:pt x="8" y="230"/>
                  <a:pt x="9" y="233"/>
                </a:cubicBezTo>
                <a:cubicBezTo>
                  <a:pt x="9" y="234"/>
                  <a:pt x="9" y="235"/>
                  <a:pt x="10" y="235"/>
                </a:cubicBezTo>
                <a:cubicBezTo>
                  <a:pt x="11" y="236"/>
                  <a:pt x="11" y="235"/>
                  <a:pt x="11" y="235"/>
                </a:cubicBezTo>
                <a:cubicBezTo>
                  <a:pt x="12" y="234"/>
                  <a:pt x="11" y="233"/>
                  <a:pt x="12" y="231"/>
                </a:cubicBezTo>
                <a:cubicBezTo>
                  <a:pt x="13" y="229"/>
                  <a:pt x="14" y="227"/>
                  <a:pt x="14" y="224"/>
                </a:cubicBezTo>
                <a:close/>
                <a:moveTo>
                  <a:pt x="314" y="242"/>
                </a:moveTo>
                <a:cubicBezTo>
                  <a:pt x="314" y="243"/>
                  <a:pt x="312" y="252"/>
                  <a:pt x="312" y="254"/>
                </a:cubicBezTo>
                <a:cubicBezTo>
                  <a:pt x="312" y="255"/>
                  <a:pt x="313" y="256"/>
                  <a:pt x="313" y="256"/>
                </a:cubicBezTo>
                <a:cubicBezTo>
                  <a:pt x="314" y="257"/>
                  <a:pt x="315" y="257"/>
                  <a:pt x="315" y="257"/>
                </a:cubicBezTo>
                <a:cubicBezTo>
                  <a:pt x="317" y="255"/>
                  <a:pt x="318" y="253"/>
                  <a:pt x="319" y="251"/>
                </a:cubicBezTo>
                <a:cubicBezTo>
                  <a:pt x="320" y="250"/>
                  <a:pt x="321" y="249"/>
                  <a:pt x="322" y="248"/>
                </a:cubicBezTo>
                <a:cubicBezTo>
                  <a:pt x="323" y="244"/>
                  <a:pt x="318" y="242"/>
                  <a:pt x="316" y="241"/>
                </a:cubicBezTo>
                <a:cubicBezTo>
                  <a:pt x="315" y="241"/>
                  <a:pt x="315" y="242"/>
                  <a:pt x="314" y="242"/>
                </a:cubicBezTo>
                <a:close/>
                <a:moveTo>
                  <a:pt x="12" y="253"/>
                </a:moveTo>
                <a:cubicBezTo>
                  <a:pt x="13" y="252"/>
                  <a:pt x="13" y="251"/>
                  <a:pt x="13" y="250"/>
                </a:cubicBezTo>
                <a:cubicBezTo>
                  <a:pt x="14" y="249"/>
                  <a:pt x="14" y="248"/>
                  <a:pt x="15" y="246"/>
                </a:cubicBezTo>
                <a:cubicBezTo>
                  <a:pt x="16" y="242"/>
                  <a:pt x="12" y="239"/>
                  <a:pt x="9" y="238"/>
                </a:cubicBezTo>
                <a:cubicBezTo>
                  <a:pt x="5" y="240"/>
                  <a:pt x="5" y="249"/>
                  <a:pt x="8" y="251"/>
                </a:cubicBezTo>
                <a:cubicBezTo>
                  <a:pt x="9" y="252"/>
                  <a:pt x="11" y="254"/>
                  <a:pt x="12" y="2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36" b="89749" l="1615" r="98385">
                        <a14:foregroundMark x1="10192" y1="47389" x2="9788" y2="34429"/>
                        <a14:foregroundMark x1="9990" y1="69632" x2="10595" y2="54932"/>
                        <a14:foregroundMark x1="9284" y1="30754" x2="10192" y2="21470"/>
                        <a14:foregroundMark x1="18163" y1="13733" x2="86882" y2="13733"/>
                        <a14:foregroundMark x1="93643" y1="72727" x2="93643" y2="2069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96711" y="4154378"/>
            <a:ext cx="3621189" cy="101373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22037" y="4242857"/>
            <a:ext cx="5046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lt"/>
              </a:rPr>
              <a:t>情侣相册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02186" y="1800359"/>
            <a:ext cx="2110527" cy="65106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92036" y="2972564"/>
            <a:ext cx="3730823" cy="1393874"/>
            <a:chOff x="6257392" y="1604235"/>
            <a:chExt cx="5074804" cy="1393874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8360" y="1300691"/>
            <a:ext cx="3421753" cy="3421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539009" y="1120934"/>
            <a:ext cx="2518410" cy="3781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3" b="95483" l="3385" r="93385">
                        <a14:foregroundMark x1="18769" y1="62218" x2="29846" y2="51335"/>
                        <a14:foregroundMark x1="53385" y1="27515" x2="73385" y2="19302"/>
                        <a14:foregroundMark x1="42000" y1="33265" x2="43077" y2="32033"/>
                        <a14:foregroundMark x1="49231" y1="35318" x2="50000" y2="33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3648" y="482806"/>
            <a:ext cx="2319014" cy="17374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44222" y="1677425"/>
            <a:ext cx="2110527" cy="65106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34072" y="2849630"/>
            <a:ext cx="3730823" cy="1393874"/>
            <a:chOff x="6257392" y="1604235"/>
            <a:chExt cx="5074804" cy="1393874"/>
          </a:xfrm>
        </p:grpSpPr>
        <p:sp>
          <p:nvSpPr>
            <p:cNvPr id="8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122" y="1813738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4736" y="2391410"/>
            <a:ext cx="2743200" cy="283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5222" y="2069100"/>
            <a:ext cx="2110527" cy="65106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95072" y="3241305"/>
            <a:ext cx="3730823" cy="1393874"/>
            <a:chOff x="6257392" y="1604235"/>
            <a:chExt cx="5074804" cy="1393874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41714" y="994974"/>
            <a:ext cx="4477570" cy="3026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6140" y="3222789"/>
            <a:ext cx="3001009" cy="1819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心形 11"/>
          <p:cNvSpPr/>
          <p:nvPr/>
        </p:nvSpPr>
        <p:spPr>
          <a:xfrm rot="20102919">
            <a:off x="6076649" y="2352106"/>
            <a:ext cx="420865" cy="420865"/>
          </a:xfrm>
          <a:prstGeom prst="hear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心形 12"/>
          <p:cNvSpPr/>
          <p:nvPr/>
        </p:nvSpPr>
        <p:spPr>
          <a:xfrm rot="20102919">
            <a:off x="5102544" y="1778199"/>
            <a:ext cx="744212" cy="744212"/>
          </a:xfrm>
          <a:prstGeom prst="hear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心形 13"/>
          <p:cNvSpPr/>
          <p:nvPr/>
        </p:nvSpPr>
        <p:spPr>
          <a:xfrm rot="20102919">
            <a:off x="5524123" y="423805"/>
            <a:ext cx="1058315" cy="1058315"/>
          </a:xfrm>
          <a:prstGeom prst="hear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419" y1="37698" x2="19947" y2="24831"/>
                        <a14:foregroundMark x1="52048" y1="18059" x2="57067" y2="11964"/>
                        <a14:foregroundMark x1="17041" y1="68172" x2="16513" y2="59819"/>
                        <a14:backgroundMark x1="28005" y1="0" x2="1189" y2="34312"/>
                        <a14:backgroundMark x1="18098" y1="74041" x2="39366" y2="46953"/>
                        <a14:backgroundMark x1="29987" y1="11061" x2="45310" y2="22573"/>
                        <a14:backgroundMark x1="50330" y1="34537" x2="58520" y2="41986"/>
                        <a14:backgroundMark x1="67107" y1="44695" x2="65125" y2="27991"/>
                        <a14:backgroundMark x1="62748" y1="22122" x2="68956" y2="30926"/>
                        <a14:backgroundMark x1="35535" y1="63431" x2="47160" y2="46953"/>
                        <a14:backgroundMark x1="43065" y1="69526" x2="49538" y2="69526"/>
                        <a14:backgroundMark x1="52840" y1="56659" x2="57596" y2="56659"/>
                        <a14:backgroundMark x1="61691" y1="57111" x2="65390" y2="55756"/>
                        <a14:backgroundMark x1="84280" y1="51467" x2="84280" y2="49661"/>
                        <a14:backgroundMark x1="59313" y1="36343" x2="59841" y2="34086"/>
                        <a14:backgroundMark x1="29458" y1="87359" x2="28534" y2="81941"/>
                        <a14:backgroundMark x1="13210" y1="42889" x2="16777" y2="46050"/>
                        <a14:backgroundMark x1="23250" y1="45147" x2="26420" y2="46050"/>
                        <a14:backgroundMark x1="30515" y1="39052" x2="33421" y2="37246"/>
                        <a14:backgroundMark x1="13210" y1="58014" x2="16513" y2="5440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105400" y="0"/>
            <a:ext cx="7086600" cy="4137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76400" y="806190"/>
            <a:ext cx="2461137" cy="25254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39131" y="1284088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latin typeface="新宋体" panose="02010609030101010101" pitchFamily="49" charset="-122"/>
                <a:ea typeface="新宋体" panose="0201060903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叁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42900" y="3638550"/>
            <a:ext cx="1638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790950" y="3638550"/>
            <a:ext cx="1638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心形 12"/>
          <p:cNvSpPr/>
          <p:nvPr/>
        </p:nvSpPr>
        <p:spPr>
          <a:xfrm>
            <a:off x="2514600" y="3331647"/>
            <a:ext cx="672599" cy="672599"/>
          </a:xfrm>
          <a:prstGeom prst="hear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4206" y="4111237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95722" y="2069100"/>
            <a:ext cx="2110527" cy="65106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85572" y="3241305"/>
            <a:ext cx="3730823" cy="1393874"/>
            <a:chOff x="6257392" y="1604235"/>
            <a:chExt cx="5074804" cy="1393874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03995" y="1008146"/>
            <a:ext cx="1404508" cy="4332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875" y="2063750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0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2117" y="0"/>
            <a:ext cx="8087500" cy="4364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63272" y="2069100"/>
            <a:ext cx="2110527" cy="65106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553122" y="3241305"/>
            <a:ext cx="3730823" cy="1393874"/>
            <a:chOff x="6257392" y="1604235"/>
            <a:chExt cx="5074804" cy="1393874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017" y="1867022"/>
            <a:ext cx="2857500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298874" y="1162050"/>
            <a:ext cx="2372689" cy="35624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23" b="95483" l="3385" r="93385">
                        <a14:foregroundMark x1="18769" y1="62218" x2="29846" y2="51335"/>
                        <a14:foregroundMark x1="53385" y1="27515" x2="73385" y2="19302"/>
                        <a14:foregroundMark x1="42000" y1="33265" x2="43077" y2="32033"/>
                        <a14:foregroundMark x1="49231" y1="35318" x2="50000" y2="33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910" y="612341"/>
            <a:ext cx="2319014" cy="1737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87072" y="1383300"/>
            <a:ext cx="2110527" cy="65106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476922" y="2555505"/>
            <a:ext cx="3730823" cy="1393874"/>
            <a:chOff x="6257392" y="1604235"/>
            <a:chExt cx="5074804" cy="1393874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808" y="1206203"/>
            <a:ext cx="3301271" cy="3301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0613" y="2966921"/>
            <a:ext cx="1901532" cy="1964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5280454" y="564395"/>
            <a:ext cx="901691" cy="1469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755937" y="998391"/>
            <a:ext cx="3541253" cy="27158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95722" y="2069100"/>
            <a:ext cx="2110527" cy="65106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85572" y="3241305"/>
            <a:ext cx="3730823" cy="1393874"/>
            <a:chOff x="6257392" y="1604235"/>
            <a:chExt cx="5074804" cy="1393874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4153" y="1523626"/>
            <a:ext cx="2743200" cy="283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396561" y="2430446"/>
            <a:ext cx="1628084" cy="1628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419" y1="37698" x2="19947" y2="24831"/>
                        <a14:foregroundMark x1="52048" y1="18059" x2="57067" y2="11964"/>
                        <a14:foregroundMark x1="17041" y1="68172" x2="16513" y2="59819"/>
                        <a14:backgroundMark x1="28005" y1="0" x2="1189" y2="34312"/>
                        <a14:backgroundMark x1="18098" y1="74041" x2="39366" y2="46953"/>
                        <a14:backgroundMark x1="29987" y1="11061" x2="45310" y2="22573"/>
                        <a14:backgroundMark x1="50330" y1="34537" x2="58520" y2="41986"/>
                        <a14:backgroundMark x1="67107" y1="44695" x2="65125" y2="27991"/>
                        <a14:backgroundMark x1="62748" y1="22122" x2="68956" y2="30926"/>
                        <a14:backgroundMark x1="35535" y1="63431" x2="47160" y2="46953"/>
                        <a14:backgroundMark x1="43065" y1="69526" x2="49538" y2="69526"/>
                        <a14:backgroundMark x1="52840" y1="56659" x2="57596" y2="56659"/>
                        <a14:backgroundMark x1="61691" y1="57111" x2="65390" y2="55756"/>
                        <a14:backgroundMark x1="84280" y1="51467" x2="84280" y2="49661"/>
                        <a14:backgroundMark x1="59313" y1="36343" x2="59841" y2="34086"/>
                        <a14:backgroundMark x1="29458" y1="87359" x2="28534" y2="81941"/>
                        <a14:backgroundMark x1="13210" y1="42889" x2="16777" y2="46050"/>
                        <a14:backgroundMark x1="23250" y1="45147" x2="26420" y2="46050"/>
                        <a14:backgroundMark x1="30515" y1="39052" x2="33421" y2="37246"/>
                        <a14:backgroundMark x1="13210" y1="58014" x2="16513" y2="5440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105400" y="0"/>
            <a:ext cx="7086600" cy="4137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76400" y="806190"/>
            <a:ext cx="2461137" cy="25254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39131" y="1284088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latin typeface="新宋体" panose="02010609030101010101" pitchFamily="49" charset="-122"/>
                <a:ea typeface="新宋体" panose="0201060903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肆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42900" y="3638550"/>
            <a:ext cx="1638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790950" y="3638550"/>
            <a:ext cx="1638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心形 12"/>
          <p:cNvSpPr/>
          <p:nvPr/>
        </p:nvSpPr>
        <p:spPr>
          <a:xfrm>
            <a:off x="2514600" y="3331647"/>
            <a:ext cx="672599" cy="672599"/>
          </a:xfrm>
          <a:prstGeom prst="hear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4206" y="4111237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936344" y="1947884"/>
            <a:ext cx="2110527" cy="65106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26194" y="3120089"/>
            <a:ext cx="3730823" cy="1393874"/>
            <a:chOff x="6257392" y="1604235"/>
            <a:chExt cx="5074804" cy="1393874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09958" y="1005539"/>
            <a:ext cx="4229100" cy="4229100"/>
            <a:chOff x="435413" y="1402557"/>
            <a:chExt cx="4229100" cy="4229100"/>
          </a:xfrm>
        </p:grpSpPr>
        <p:grpSp>
          <p:nvGrpSpPr>
            <p:cNvPr id="9" name="组合 8"/>
            <p:cNvGrpSpPr/>
            <p:nvPr/>
          </p:nvGrpSpPr>
          <p:grpSpPr>
            <a:xfrm>
              <a:off x="435413" y="1402557"/>
              <a:ext cx="4229100" cy="4229100"/>
              <a:chOff x="3725591" y="877491"/>
              <a:chExt cx="4629150" cy="462915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725591" y="877491"/>
                <a:ext cx="4629150" cy="462915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830241" y="981751"/>
                <a:ext cx="4436268" cy="4436268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6"/>
            <p:cNvSpPr/>
            <p:nvPr/>
          </p:nvSpPr>
          <p:spPr bwMode="auto">
            <a:xfrm>
              <a:off x="2474631" y="5304558"/>
              <a:ext cx="9911" cy="5782"/>
            </a:xfrm>
            <a:custGeom>
              <a:avLst/>
              <a:gdLst>
                <a:gd name="T0" fmla="*/ 4 w 5"/>
                <a:gd name="T1" fmla="*/ 3 h 3"/>
                <a:gd name="T2" fmla="*/ 0 w 5"/>
                <a:gd name="T3" fmla="*/ 0 h 3"/>
                <a:gd name="T4" fmla="*/ 4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5" y="0"/>
                    <a:pt x="1" y="1"/>
                    <a:pt x="0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4719643" y="670675"/>
            <a:ext cx="1263572" cy="2059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444" y="-140677"/>
            <a:ext cx="2943225" cy="295896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612567" y="797708"/>
            <a:ext cx="1661993" cy="3727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7" name="云形 16"/>
          <p:cNvSpPr/>
          <p:nvPr/>
        </p:nvSpPr>
        <p:spPr>
          <a:xfrm>
            <a:off x="7543800" y="1028700"/>
            <a:ext cx="876300" cy="6096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18" name="云形 17"/>
          <p:cNvSpPr/>
          <p:nvPr/>
        </p:nvSpPr>
        <p:spPr>
          <a:xfrm>
            <a:off x="6217983" y="1028700"/>
            <a:ext cx="876300" cy="6096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19" name="云形 18"/>
          <p:cNvSpPr/>
          <p:nvPr/>
        </p:nvSpPr>
        <p:spPr>
          <a:xfrm>
            <a:off x="4892166" y="1028700"/>
            <a:ext cx="876300" cy="6096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20" name="云形 19"/>
          <p:cNvSpPr/>
          <p:nvPr/>
        </p:nvSpPr>
        <p:spPr>
          <a:xfrm>
            <a:off x="3566349" y="1028700"/>
            <a:ext cx="876300" cy="6096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21" name="卷形: 垂直 20"/>
          <p:cNvSpPr/>
          <p:nvPr/>
        </p:nvSpPr>
        <p:spPr>
          <a:xfrm>
            <a:off x="7543800" y="2044700"/>
            <a:ext cx="876300" cy="37846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77150" y="2419350"/>
            <a:ext cx="690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3" name="卷形: 垂直 22"/>
          <p:cNvSpPr/>
          <p:nvPr/>
        </p:nvSpPr>
        <p:spPr>
          <a:xfrm>
            <a:off x="6217983" y="2070100"/>
            <a:ext cx="876300" cy="37846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51333" y="2444750"/>
            <a:ext cx="690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6" name="卷形: 垂直 25"/>
          <p:cNvSpPr/>
          <p:nvPr/>
        </p:nvSpPr>
        <p:spPr>
          <a:xfrm>
            <a:off x="4846383" y="2070100"/>
            <a:ext cx="876300" cy="37846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79733" y="2444750"/>
            <a:ext cx="690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8" name="卷形: 垂直 27"/>
          <p:cNvSpPr/>
          <p:nvPr/>
        </p:nvSpPr>
        <p:spPr>
          <a:xfrm>
            <a:off x="3566349" y="2070100"/>
            <a:ext cx="876300" cy="37846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99699" y="2444750"/>
            <a:ext cx="690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6" grpId="0" animBg="1"/>
      <p:bldP spid="27" grpId="0"/>
      <p:bldP spid="28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19757" y="0"/>
            <a:ext cx="5472243" cy="3780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48498" y="1081862"/>
            <a:ext cx="4847502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906150" y="2296555"/>
            <a:ext cx="2110527" cy="65106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000" y="3468760"/>
            <a:ext cx="3730823" cy="1393874"/>
            <a:chOff x="6257392" y="1604235"/>
            <a:chExt cx="5074804" cy="1393874"/>
          </a:xfrm>
        </p:grpSpPr>
        <p:sp>
          <p:nvSpPr>
            <p:cNvPr id="9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47267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2044"/>
            <a:ext cx="12192000" cy="4127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639" y="1722044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2701" y="453167"/>
            <a:ext cx="5277457" cy="32211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106300" y="2198568"/>
            <a:ext cx="2110527" cy="65106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296150" y="3370773"/>
            <a:ext cx="3730823" cy="1393874"/>
            <a:chOff x="6257392" y="1604235"/>
            <a:chExt cx="5074804" cy="1393874"/>
          </a:xfrm>
        </p:grpSpPr>
        <p:sp>
          <p:nvSpPr>
            <p:cNvPr id="7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3723"/>
            <a:ext cx="12192000" cy="412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 l="35040" t="66258" r="38589"/>
          <a:stretch>
            <a:fillRect/>
          </a:stretch>
        </p:blipFill>
        <p:spPr>
          <a:xfrm>
            <a:off x="4600967" y="4911104"/>
            <a:ext cx="3215149" cy="13926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1697" y="867615"/>
            <a:ext cx="1968606" cy="30104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42987" y="0"/>
            <a:ext cx="1371600" cy="14074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2549013" y="1135736"/>
            <a:ext cx="7093974" cy="1584427"/>
          </a:xfrm>
          <a:prstGeom prst="rect">
            <a:avLst/>
          </a:prstGeom>
        </p:spPr>
      </p:pic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6531765" y="2889000"/>
            <a:ext cx="548538" cy="540000"/>
          </a:xfrm>
          <a:custGeom>
            <a:avLst/>
            <a:gdLst>
              <a:gd name="T0" fmla="*/ 12 w 326"/>
              <a:gd name="T1" fmla="*/ 101 h 321"/>
              <a:gd name="T2" fmla="*/ 33 w 326"/>
              <a:gd name="T3" fmla="*/ 15 h 321"/>
              <a:gd name="T4" fmla="*/ 133 w 326"/>
              <a:gd name="T5" fmla="*/ 15 h 321"/>
              <a:gd name="T6" fmla="*/ 234 w 326"/>
              <a:gd name="T7" fmla="*/ 13 h 321"/>
              <a:gd name="T8" fmla="*/ 311 w 326"/>
              <a:gd name="T9" fmla="*/ 54 h 321"/>
              <a:gd name="T10" fmla="*/ 312 w 326"/>
              <a:gd name="T11" fmla="*/ 216 h 321"/>
              <a:gd name="T12" fmla="*/ 325 w 326"/>
              <a:gd name="T13" fmla="*/ 134 h 321"/>
              <a:gd name="T14" fmla="*/ 323 w 326"/>
              <a:gd name="T15" fmla="*/ 29 h 321"/>
              <a:gd name="T16" fmla="*/ 223 w 326"/>
              <a:gd name="T17" fmla="*/ 3 h 321"/>
              <a:gd name="T18" fmla="*/ 94 w 326"/>
              <a:gd name="T19" fmla="*/ 2 h 321"/>
              <a:gd name="T20" fmla="*/ 4 w 326"/>
              <a:gd name="T21" fmla="*/ 11 h 321"/>
              <a:gd name="T22" fmla="*/ 0 w 326"/>
              <a:gd name="T23" fmla="*/ 152 h 321"/>
              <a:gd name="T24" fmla="*/ 252 w 326"/>
              <a:gd name="T25" fmla="*/ 32 h 321"/>
              <a:gd name="T26" fmla="*/ 173 w 326"/>
              <a:gd name="T27" fmla="*/ 44 h 321"/>
              <a:gd name="T28" fmla="*/ 271 w 326"/>
              <a:gd name="T29" fmla="*/ 43 h 321"/>
              <a:gd name="T30" fmla="*/ 101 w 326"/>
              <a:gd name="T31" fmla="*/ 30 h 321"/>
              <a:gd name="T32" fmla="*/ 63 w 326"/>
              <a:gd name="T33" fmla="*/ 31 h 321"/>
              <a:gd name="T34" fmla="*/ 95 w 326"/>
              <a:gd name="T35" fmla="*/ 44 h 321"/>
              <a:gd name="T36" fmla="*/ 110 w 326"/>
              <a:gd name="T37" fmla="*/ 74 h 321"/>
              <a:gd name="T38" fmla="*/ 180 w 326"/>
              <a:gd name="T39" fmla="*/ 134 h 321"/>
              <a:gd name="T40" fmla="*/ 283 w 326"/>
              <a:gd name="T41" fmla="*/ 133 h 321"/>
              <a:gd name="T42" fmla="*/ 252 w 326"/>
              <a:gd name="T43" fmla="*/ 75 h 321"/>
              <a:gd name="T44" fmla="*/ 237 w 326"/>
              <a:gd name="T45" fmla="*/ 90 h 321"/>
              <a:gd name="T46" fmla="*/ 206 w 326"/>
              <a:gd name="T47" fmla="*/ 75 h 321"/>
              <a:gd name="T48" fmla="*/ 162 w 326"/>
              <a:gd name="T49" fmla="*/ 81 h 321"/>
              <a:gd name="T50" fmla="*/ 236 w 326"/>
              <a:gd name="T51" fmla="*/ 101 h 321"/>
              <a:gd name="T52" fmla="*/ 215 w 326"/>
              <a:gd name="T53" fmla="*/ 121 h 321"/>
              <a:gd name="T54" fmla="*/ 76 w 326"/>
              <a:gd name="T55" fmla="*/ 86 h 321"/>
              <a:gd name="T56" fmla="*/ 64 w 326"/>
              <a:gd name="T57" fmla="*/ 100 h 321"/>
              <a:gd name="T58" fmla="*/ 77 w 326"/>
              <a:gd name="T59" fmla="*/ 224 h 321"/>
              <a:gd name="T60" fmla="*/ 91 w 326"/>
              <a:gd name="T61" fmla="*/ 289 h 321"/>
              <a:gd name="T62" fmla="*/ 90 w 326"/>
              <a:gd name="T63" fmla="*/ 142 h 321"/>
              <a:gd name="T64" fmla="*/ 139 w 326"/>
              <a:gd name="T65" fmla="*/ 99 h 321"/>
              <a:gd name="T66" fmla="*/ 133 w 326"/>
              <a:gd name="T67" fmla="*/ 160 h 321"/>
              <a:gd name="T68" fmla="*/ 124 w 326"/>
              <a:gd name="T69" fmla="*/ 181 h 321"/>
              <a:gd name="T70" fmla="*/ 139 w 326"/>
              <a:gd name="T71" fmla="*/ 279 h 321"/>
              <a:gd name="T72" fmla="*/ 302 w 326"/>
              <a:gd name="T73" fmla="*/ 304 h 321"/>
              <a:gd name="T74" fmla="*/ 199 w 326"/>
              <a:gd name="T75" fmla="*/ 306 h 321"/>
              <a:gd name="T76" fmla="*/ 99 w 326"/>
              <a:gd name="T77" fmla="*/ 307 h 321"/>
              <a:gd name="T78" fmla="*/ 46 w 326"/>
              <a:gd name="T79" fmla="*/ 267 h 321"/>
              <a:gd name="T80" fmla="*/ 49 w 326"/>
              <a:gd name="T81" fmla="*/ 168 h 321"/>
              <a:gd name="T82" fmla="*/ 35 w 326"/>
              <a:gd name="T83" fmla="*/ 145 h 321"/>
              <a:gd name="T84" fmla="*/ 33 w 326"/>
              <a:gd name="T85" fmla="*/ 263 h 321"/>
              <a:gd name="T86" fmla="*/ 15 w 326"/>
              <a:gd name="T87" fmla="*/ 291 h 321"/>
              <a:gd name="T88" fmla="*/ 104 w 326"/>
              <a:gd name="T89" fmla="*/ 320 h 321"/>
              <a:gd name="T90" fmla="*/ 210 w 326"/>
              <a:gd name="T91" fmla="*/ 318 h 321"/>
              <a:gd name="T92" fmla="*/ 298 w 326"/>
              <a:gd name="T93" fmla="*/ 317 h 321"/>
              <a:gd name="T94" fmla="*/ 303 w 326"/>
              <a:gd name="T95" fmla="*/ 215 h 321"/>
              <a:gd name="T96" fmla="*/ 214 w 326"/>
              <a:gd name="T97" fmla="*/ 151 h 321"/>
              <a:gd name="T98" fmla="*/ 155 w 326"/>
              <a:gd name="T99" fmla="*/ 212 h 321"/>
              <a:gd name="T100" fmla="*/ 168 w 326"/>
              <a:gd name="T101" fmla="*/ 253 h 321"/>
              <a:gd name="T102" fmla="*/ 259 w 326"/>
              <a:gd name="T103" fmla="*/ 210 h 321"/>
              <a:gd name="T104" fmla="*/ 278 w 326"/>
              <a:gd name="T105" fmla="*/ 278 h 321"/>
              <a:gd name="T106" fmla="*/ 224 w 326"/>
              <a:gd name="T107" fmla="*/ 252 h 321"/>
              <a:gd name="T108" fmla="*/ 200 w 326"/>
              <a:gd name="T109" fmla="*/ 276 h 321"/>
              <a:gd name="T110" fmla="*/ 248 w 326"/>
              <a:gd name="T111" fmla="*/ 276 h 321"/>
              <a:gd name="T112" fmla="*/ 221 w 326"/>
              <a:gd name="T113" fmla="*/ 193 h 321"/>
              <a:gd name="T114" fmla="*/ 187 w 326"/>
              <a:gd name="T115" fmla="*/ 165 h 321"/>
              <a:gd name="T116" fmla="*/ 235 w 326"/>
              <a:gd name="T117" fmla="*/ 177 h 321"/>
              <a:gd name="T118" fmla="*/ 11 w 326"/>
              <a:gd name="T119" fmla="*/ 217 h 321"/>
              <a:gd name="T120" fmla="*/ 316 w 326"/>
              <a:gd name="T121" fmla="*/ 24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" h="321">
                <a:moveTo>
                  <a:pt x="9" y="197"/>
                </a:moveTo>
                <a:cubicBezTo>
                  <a:pt x="12" y="198"/>
                  <a:pt x="14" y="192"/>
                  <a:pt x="14" y="189"/>
                </a:cubicBezTo>
                <a:cubicBezTo>
                  <a:pt x="13" y="182"/>
                  <a:pt x="14" y="173"/>
                  <a:pt x="13" y="166"/>
                </a:cubicBezTo>
                <a:cubicBezTo>
                  <a:pt x="13" y="165"/>
                  <a:pt x="13" y="164"/>
                  <a:pt x="13" y="163"/>
                </a:cubicBezTo>
                <a:cubicBezTo>
                  <a:pt x="13" y="161"/>
                  <a:pt x="13" y="158"/>
                  <a:pt x="13" y="155"/>
                </a:cubicBezTo>
                <a:cubicBezTo>
                  <a:pt x="13" y="153"/>
                  <a:pt x="13" y="151"/>
                  <a:pt x="13" y="149"/>
                </a:cubicBezTo>
                <a:cubicBezTo>
                  <a:pt x="13" y="147"/>
                  <a:pt x="12" y="145"/>
                  <a:pt x="12" y="142"/>
                </a:cubicBezTo>
                <a:cubicBezTo>
                  <a:pt x="12" y="139"/>
                  <a:pt x="12" y="136"/>
                  <a:pt x="13" y="134"/>
                </a:cubicBezTo>
                <a:cubicBezTo>
                  <a:pt x="13" y="130"/>
                  <a:pt x="12" y="125"/>
                  <a:pt x="12" y="121"/>
                </a:cubicBezTo>
                <a:cubicBezTo>
                  <a:pt x="12" y="120"/>
                  <a:pt x="12" y="119"/>
                  <a:pt x="12" y="118"/>
                </a:cubicBezTo>
                <a:cubicBezTo>
                  <a:pt x="12" y="116"/>
                  <a:pt x="12" y="114"/>
                  <a:pt x="12" y="113"/>
                </a:cubicBezTo>
                <a:cubicBezTo>
                  <a:pt x="13" y="111"/>
                  <a:pt x="13" y="110"/>
                  <a:pt x="13" y="108"/>
                </a:cubicBezTo>
                <a:cubicBezTo>
                  <a:pt x="13" y="107"/>
                  <a:pt x="13" y="105"/>
                  <a:pt x="13" y="104"/>
                </a:cubicBezTo>
                <a:cubicBezTo>
                  <a:pt x="12" y="103"/>
                  <a:pt x="12" y="102"/>
                  <a:pt x="12" y="101"/>
                </a:cubicBezTo>
                <a:cubicBezTo>
                  <a:pt x="12" y="99"/>
                  <a:pt x="12" y="97"/>
                  <a:pt x="12" y="95"/>
                </a:cubicBezTo>
                <a:cubicBezTo>
                  <a:pt x="12" y="94"/>
                  <a:pt x="11" y="93"/>
                  <a:pt x="11" y="92"/>
                </a:cubicBezTo>
                <a:cubicBezTo>
                  <a:pt x="11" y="88"/>
                  <a:pt x="12" y="85"/>
                  <a:pt x="12" y="82"/>
                </a:cubicBezTo>
                <a:cubicBezTo>
                  <a:pt x="11" y="77"/>
                  <a:pt x="11" y="70"/>
                  <a:pt x="11" y="65"/>
                </a:cubicBezTo>
                <a:cubicBezTo>
                  <a:pt x="11" y="64"/>
                  <a:pt x="11" y="63"/>
                  <a:pt x="11" y="61"/>
                </a:cubicBezTo>
                <a:cubicBezTo>
                  <a:pt x="11" y="57"/>
                  <a:pt x="11" y="50"/>
                  <a:pt x="12" y="46"/>
                </a:cubicBezTo>
                <a:cubicBezTo>
                  <a:pt x="12" y="44"/>
                  <a:pt x="12" y="41"/>
                  <a:pt x="12" y="39"/>
                </a:cubicBezTo>
                <a:cubicBezTo>
                  <a:pt x="12" y="35"/>
                  <a:pt x="13" y="31"/>
                  <a:pt x="12" y="27"/>
                </a:cubicBezTo>
                <a:cubicBezTo>
                  <a:pt x="12" y="25"/>
                  <a:pt x="12" y="23"/>
                  <a:pt x="12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5" y="19"/>
                  <a:pt x="17" y="20"/>
                  <a:pt x="18" y="19"/>
                </a:cubicBezTo>
                <a:cubicBezTo>
                  <a:pt x="18" y="18"/>
                  <a:pt x="18" y="16"/>
                  <a:pt x="20" y="15"/>
                </a:cubicBezTo>
                <a:cubicBezTo>
                  <a:pt x="21" y="15"/>
                  <a:pt x="22" y="15"/>
                  <a:pt x="23" y="15"/>
                </a:cubicBezTo>
                <a:cubicBezTo>
                  <a:pt x="25" y="15"/>
                  <a:pt x="30" y="14"/>
                  <a:pt x="33" y="15"/>
                </a:cubicBezTo>
                <a:cubicBezTo>
                  <a:pt x="36" y="15"/>
                  <a:pt x="39" y="17"/>
                  <a:pt x="43" y="16"/>
                </a:cubicBezTo>
                <a:cubicBezTo>
                  <a:pt x="47" y="15"/>
                  <a:pt x="51" y="16"/>
                  <a:pt x="56" y="16"/>
                </a:cubicBezTo>
                <a:cubicBezTo>
                  <a:pt x="58" y="15"/>
                  <a:pt x="61" y="15"/>
                  <a:pt x="63" y="14"/>
                </a:cubicBezTo>
                <a:cubicBezTo>
                  <a:pt x="65" y="14"/>
                  <a:pt x="66" y="14"/>
                  <a:pt x="68" y="14"/>
                </a:cubicBezTo>
                <a:cubicBezTo>
                  <a:pt x="69" y="14"/>
                  <a:pt x="71" y="15"/>
                  <a:pt x="73" y="15"/>
                </a:cubicBezTo>
                <a:cubicBezTo>
                  <a:pt x="75" y="15"/>
                  <a:pt x="78" y="15"/>
                  <a:pt x="81" y="15"/>
                </a:cubicBezTo>
                <a:cubicBezTo>
                  <a:pt x="85" y="15"/>
                  <a:pt x="89" y="15"/>
                  <a:pt x="93" y="15"/>
                </a:cubicBezTo>
                <a:cubicBezTo>
                  <a:pt x="96" y="16"/>
                  <a:pt x="100" y="15"/>
                  <a:pt x="104" y="15"/>
                </a:cubicBezTo>
                <a:cubicBezTo>
                  <a:pt x="106" y="16"/>
                  <a:pt x="108" y="17"/>
                  <a:pt x="111" y="16"/>
                </a:cubicBezTo>
                <a:cubicBezTo>
                  <a:pt x="113" y="16"/>
                  <a:pt x="114" y="15"/>
                  <a:pt x="116" y="15"/>
                </a:cubicBezTo>
                <a:cubicBezTo>
                  <a:pt x="118" y="15"/>
                  <a:pt x="120" y="16"/>
                  <a:pt x="122" y="15"/>
                </a:cubicBezTo>
                <a:cubicBezTo>
                  <a:pt x="124" y="15"/>
                  <a:pt x="125" y="15"/>
                  <a:pt x="127" y="15"/>
                </a:cubicBezTo>
                <a:cubicBezTo>
                  <a:pt x="128" y="15"/>
                  <a:pt x="129" y="15"/>
                  <a:pt x="130" y="15"/>
                </a:cubicBezTo>
                <a:cubicBezTo>
                  <a:pt x="131" y="15"/>
                  <a:pt x="132" y="15"/>
                  <a:pt x="133" y="15"/>
                </a:cubicBezTo>
                <a:cubicBezTo>
                  <a:pt x="135" y="15"/>
                  <a:pt x="137" y="15"/>
                  <a:pt x="138" y="16"/>
                </a:cubicBezTo>
                <a:cubicBezTo>
                  <a:pt x="141" y="16"/>
                  <a:pt x="144" y="15"/>
                  <a:pt x="146" y="15"/>
                </a:cubicBezTo>
                <a:cubicBezTo>
                  <a:pt x="147" y="15"/>
                  <a:pt x="149" y="15"/>
                  <a:pt x="150" y="15"/>
                </a:cubicBezTo>
                <a:cubicBezTo>
                  <a:pt x="151" y="15"/>
                  <a:pt x="153" y="15"/>
                  <a:pt x="154" y="15"/>
                </a:cubicBezTo>
                <a:cubicBezTo>
                  <a:pt x="155" y="15"/>
                  <a:pt x="156" y="15"/>
                  <a:pt x="157" y="15"/>
                </a:cubicBezTo>
                <a:cubicBezTo>
                  <a:pt x="158" y="16"/>
                  <a:pt x="159" y="15"/>
                  <a:pt x="161" y="15"/>
                </a:cubicBezTo>
                <a:cubicBezTo>
                  <a:pt x="164" y="15"/>
                  <a:pt x="168" y="15"/>
                  <a:pt x="171" y="16"/>
                </a:cubicBezTo>
                <a:cubicBezTo>
                  <a:pt x="178" y="14"/>
                  <a:pt x="186" y="14"/>
                  <a:pt x="194" y="13"/>
                </a:cubicBezTo>
                <a:cubicBezTo>
                  <a:pt x="195" y="13"/>
                  <a:pt x="197" y="13"/>
                  <a:pt x="199" y="13"/>
                </a:cubicBezTo>
                <a:cubicBezTo>
                  <a:pt x="203" y="13"/>
                  <a:pt x="206" y="13"/>
                  <a:pt x="210" y="13"/>
                </a:cubicBezTo>
                <a:cubicBezTo>
                  <a:pt x="213" y="12"/>
                  <a:pt x="215" y="14"/>
                  <a:pt x="218" y="14"/>
                </a:cubicBezTo>
                <a:cubicBezTo>
                  <a:pt x="221" y="14"/>
                  <a:pt x="223" y="14"/>
                  <a:pt x="225" y="13"/>
                </a:cubicBezTo>
                <a:cubicBezTo>
                  <a:pt x="227" y="13"/>
                  <a:pt x="228" y="12"/>
                  <a:pt x="230" y="12"/>
                </a:cubicBezTo>
                <a:cubicBezTo>
                  <a:pt x="232" y="11"/>
                  <a:pt x="233" y="13"/>
                  <a:pt x="234" y="13"/>
                </a:cubicBezTo>
                <a:cubicBezTo>
                  <a:pt x="237" y="13"/>
                  <a:pt x="239" y="13"/>
                  <a:pt x="240" y="12"/>
                </a:cubicBezTo>
                <a:cubicBezTo>
                  <a:pt x="242" y="12"/>
                  <a:pt x="243" y="13"/>
                  <a:pt x="245" y="13"/>
                </a:cubicBezTo>
                <a:cubicBezTo>
                  <a:pt x="246" y="13"/>
                  <a:pt x="248" y="13"/>
                  <a:pt x="249" y="13"/>
                </a:cubicBezTo>
                <a:cubicBezTo>
                  <a:pt x="255" y="14"/>
                  <a:pt x="260" y="13"/>
                  <a:pt x="265" y="13"/>
                </a:cubicBezTo>
                <a:cubicBezTo>
                  <a:pt x="267" y="12"/>
                  <a:pt x="269" y="13"/>
                  <a:pt x="270" y="13"/>
                </a:cubicBezTo>
                <a:cubicBezTo>
                  <a:pt x="272" y="13"/>
                  <a:pt x="273" y="13"/>
                  <a:pt x="275" y="13"/>
                </a:cubicBezTo>
                <a:cubicBezTo>
                  <a:pt x="278" y="14"/>
                  <a:pt x="281" y="14"/>
                  <a:pt x="284" y="14"/>
                </a:cubicBezTo>
                <a:cubicBezTo>
                  <a:pt x="287" y="13"/>
                  <a:pt x="290" y="14"/>
                  <a:pt x="292" y="14"/>
                </a:cubicBezTo>
                <a:cubicBezTo>
                  <a:pt x="294" y="14"/>
                  <a:pt x="296" y="14"/>
                  <a:pt x="298" y="14"/>
                </a:cubicBezTo>
                <a:cubicBezTo>
                  <a:pt x="301" y="14"/>
                  <a:pt x="306" y="11"/>
                  <a:pt x="308" y="15"/>
                </a:cubicBezTo>
                <a:cubicBezTo>
                  <a:pt x="308" y="16"/>
                  <a:pt x="308" y="18"/>
                  <a:pt x="308" y="19"/>
                </a:cubicBezTo>
                <a:cubicBezTo>
                  <a:pt x="309" y="25"/>
                  <a:pt x="310" y="31"/>
                  <a:pt x="311" y="38"/>
                </a:cubicBezTo>
                <a:cubicBezTo>
                  <a:pt x="312" y="40"/>
                  <a:pt x="313" y="43"/>
                  <a:pt x="312" y="47"/>
                </a:cubicBezTo>
                <a:cubicBezTo>
                  <a:pt x="312" y="49"/>
                  <a:pt x="311" y="51"/>
                  <a:pt x="311" y="54"/>
                </a:cubicBezTo>
                <a:cubicBezTo>
                  <a:pt x="311" y="55"/>
                  <a:pt x="311" y="55"/>
                  <a:pt x="311" y="56"/>
                </a:cubicBezTo>
                <a:cubicBezTo>
                  <a:pt x="310" y="59"/>
                  <a:pt x="309" y="62"/>
                  <a:pt x="310" y="65"/>
                </a:cubicBezTo>
                <a:cubicBezTo>
                  <a:pt x="312" y="78"/>
                  <a:pt x="311" y="93"/>
                  <a:pt x="312" y="107"/>
                </a:cubicBezTo>
                <a:cubicBezTo>
                  <a:pt x="313" y="110"/>
                  <a:pt x="312" y="114"/>
                  <a:pt x="311" y="117"/>
                </a:cubicBezTo>
                <a:cubicBezTo>
                  <a:pt x="311" y="119"/>
                  <a:pt x="311" y="120"/>
                  <a:pt x="311" y="122"/>
                </a:cubicBezTo>
                <a:cubicBezTo>
                  <a:pt x="311" y="126"/>
                  <a:pt x="311" y="129"/>
                  <a:pt x="311" y="133"/>
                </a:cubicBezTo>
                <a:cubicBezTo>
                  <a:pt x="311" y="135"/>
                  <a:pt x="311" y="138"/>
                  <a:pt x="311" y="140"/>
                </a:cubicBezTo>
                <a:cubicBezTo>
                  <a:pt x="311" y="142"/>
                  <a:pt x="311" y="144"/>
                  <a:pt x="312" y="146"/>
                </a:cubicBezTo>
                <a:cubicBezTo>
                  <a:pt x="311" y="150"/>
                  <a:pt x="311" y="153"/>
                  <a:pt x="311" y="157"/>
                </a:cubicBezTo>
                <a:cubicBezTo>
                  <a:pt x="312" y="164"/>
                  <a:pt x="311" y="171"/>
                  <a:pt x="312" y="178"/>
                </a:cubicBezTo>
                <a:cubicBezTo>
                  <a:pt x="312" y="181"/>
                  <a:pt x="312" y="185"/>
                  <a:pt x="312" y="188"/>
                </a:cubicBezTo>
                <a:cubicBezTo>
                  <a:pt x="313" y="190"/>
                  <a:pt x="312" y="193"/>
                  <a:pt x="312" y="196"/>
                </a:cubicBezTo>
                <a:cubicBezTo>
                  <a:pt x="313" y="200"/>
                  <a:pt x="313" y="205"/>
                  <a:pt x="313" y="209"/>
                </a:cubicBezTo>
                <a:cubicBezTo>
                  <a:pt x="313" y="211"/>
                  <a:pt x="312" y="213"/>
                  <a:pt x="312" y="216"/>
                </a:cubicBezTo>
                <a:cubicBezTo>
                  <a:pt x="313" y="219"/>
                  <a:pt x="314" y="221"/>
                  <a:pt x="314" y="223"/>
                </a:cubicBezTo>
                <a:cubicBezTo>
                  <a:pt x="315" y="226"/>
                  <a:pt x="312" y="231"/>
                  <a:pt x="315" y="233"/>
                </a:cubicBezTo>
                <a:cubicBezTo>
                  <a:pt x="316" y="233"/>
                  <a:pt x="316" y="233"/>
                  <a:pt x="316" y="233"/>
                </a:cubicBezTo>
                <a:cubicBezTo>
                  <a:pt x="319" y="231"/>
                  <a:pt x="318" y="229"/>
                  <a:pt x="320" y="226"/>
                </a:cubicBezTo>
                <a:cubicBezTo>
                  <a:pt x="322" y="223"/>
                  <a:pt x="323" y="219"/>
                  <a:pt x="324" y="215"/>
                </a:cubicBezTo>
                <a:cubicBezTo>
                  <a:pt x="324" y="214"/>
                  <a:pt x="324" y="213"/>
                  <a:pt x="324" y="211"/>
                </a:cubicBezTo>
                <a:cubicBezTo>
                  <a:pt x="324" y="207"/>
                  <a:pt x="324" y="203"/>
                  <a:pt x="324" y="199"/>
                </a:cubicBezTo>
                <a:cubicBezTo>
                  <a:pt x="324" y="193"/>
                  <a:pt x="324" y="188"/>
                  <a:pt x="325" y="182"/>
                </a:cubicBezTo>
                <a:cubicBezTo>
                  <a:pt x="324" y="179"/>
                  <a:pt x="323" y="174"/>
                  <a:pt x="324" y="169"/>
                </a:cubicBezTo>
                <a:cubicBezTo>
                  <a:pt x="325" y="167"/>
                  <a:pt x="324" y="164"/>
                  <a:pt x="324" y="162"/>
                </a:cubicBezTo>
                <a:cubicBezTo>
                  <a:pt x="324" y="160"/>
                  <a:pt x="324" y="158"/>
                  <a:pt x="324" y="156"/>
                </a:cubicBezTo>
                <a:cubicBezTo>
                  <a:pt x="324" y="155"/>
                  <a:pt x="324" y="154"/>
                  <a:pt x="324" y="153"/>
                </a:cubicBezTo>
                <a:cubicBezTo>
                  <a:pt x="325" y="150"/>
                  <a:pt x="324" y="146"/>
                  <a:pt x="324" y="143"/>
                </a:cubicBezTo>
                <a:cubicBezTo>
                  <a:pt x="324" y="140"/>
                  <a:pt x="324" y="137"/>
                  <a:pt x="325" y="134"/>
                </a:cubicBezTo>
                <a:cubicBezTo>
                  <a:pt x="324" y="133"/>
                  <a:pt x="324" y="132"/>
                  <a:pt x="324" y="131"/>
                </a:cubicBezTo>
                <a:cubicBezTo>
                  <a:pt x="324" y="129"/>
                  <a:pt x="324" y="128"/>
                  <a:pt x="324" y="127"/>
                </a:cubicBezTo>
                <a:cubicBezTo>
                  <a:pt x="325" y="124"/>
                  <a:pt x="324" y="121"/>
                  <a:pt x="324" y="119"/>
                </a:cubicBezTo>
                <a:cubicBezTo>
                  <a:pt x="324" y="118"/>
                  <a:pt x="324" y="117"/>
                  <a:pt x="324" y="116"/>
                </a:cubicBezTo>
                <a:cubicBezTo>
                  <a:pt x="324" y="111"/>
                  <a:pt x="325" y="107"/>
                  <a:pt x="324" y="103"/>
                </a:cubicBezTo>
                <a:cubicBezTo>
                  <a:pt x="324" y="101"/>
                  <a:pt x="325" y="99"/>
                  <a:pt x="325" y="97"/>
                </a:cubicBezTo>
                <a:cubicBezTo>
                  <a:pt x="324" y="96"/>
                  <a:pt x="324" y="94"/>
                  <a:pt x="324" y="93"/>
                </a:cubicBezTo>
                <a:cubicBezTo>
                  <a:pt x="324" y="92"/>
                  <a:pt x="324" y="91"/>
                  <a:pt x="324" y="89"/>
                </a:cubicBezTo>
                <a:cubicBezTo>
                  <a:pt x="324" y="84"/>
                  <a:pt x="324" y="79"/>
                  <a:pt x="324" y="73"/>
                </a:cubicBezTo>
                <a:cubicBezTo>
                  <a:pt x="324" y="71"/>
                  <a:pt x="324" y="68"/>
                  <a:pt x="324" y="66"/>
                </a:cubicBezTo>
                <a:cubicBezTo>
                  <a:pt x="324" y="62"/>
                  <a:pt x="324" y="58"/>
                  <a:pt x="323" y="54"/>
                </a:cubicBezTo>
                <a:cubicBezTo>
                  <a:pt x="323" y="52"/>
                  <a:pt x="324" y="50"/>
                  <a:pt x="323" y="48"/>
                </a:cubicBezTo>
                <a:cubicBezTo>
                  <a:pt x="323" y="44"/>
                  <a:pt x="324" y="40"/>
                  <a:pt x="323" y="36"/>
                </a:cubicBezTo>
                <a:cubicBezTo>
                  <a:pt x="323" y="34"/>
                  <a:pt x="322" y="31"/>
                  <a:pt x="323" y="29"/>
                </a:cubicBezTo>
                <a:cubicBezTo>
                  <a:pt x="323" y="27"/>
                  <a:pt x="324" y="22"/>
                  <a:pt x="324" y="20"/>
                </a:cubicBezTo>
                <a:cubicBezTo>
                  <a:pt x="323" y="16"/>
                  <a:pt x="320" y="14"/>
                  <a:pt x="318" y="11"/>
                </a:cubicBezTo>
                <a:cubicBezTo>
                  <a:pt x="317" y="10"/>
                  <a:pt x="317" y="7"/>
                  <a:pt x="315" y="6"/>
                </a:cubicBezTo>
                <a:cubicBezTo>
                  <a:pt x="313" y="4"/>
                  <a:pt x="309" y="5"/>
                  <a:pt x="305" y="5"/>
                </a:cubicBezTo>
                <a:cubicBezTo>
                  <a:pt x="300" y="3"/>
                  <a:pt x="293" y="2"/>
                  <a:pt x="286" y="2"/>
                </a:cubicBezTo>
                <a:cubicBezTo>
                  <a:pt x="283" y="3"/>
                  <a:pt x="277" y="2"/>
                  <a:pt x="273" y="3"/>
                </a:cubicBezTo>
                <a:cubicBezTo>
                  <a:pt x="269" y="3"/>
                  <a:pt x="264" y="3"/>
                  <a:pt x="260" y="2"/>
                </a:cubicBezTo>
                <a:cubicBezTo>
                  <a:pt x="257" y="1"/>
                  <a:pt x="252" y="2"/>
                  <a:pt x="250" y="2"/>
                </a:cubicBezTo>
                <a:cubicBezTo>
                  <a:pt x="248" y="3"/>
                  <a:pt x="247" y="2"/>
                  <a:pt x="246" y="2"/>
                </a:cubicBezTo>
                <a:cubicBezTo>
                  <a:pt x="244" y="2"/>
                  <a:pt x="242" y="2"/>
                  <a:pt x="240" y="2"/>
                </a:cubicBezTo>
                <a:cubicBezTo>
                  <a:pt x="237" y="2"/>
                  <a:pt x="235" y="1"/>
                  <a:pt x="233" y="1"/>
                </a:cubicBezTo>
                <a:cubicBezTo>
                  <a:pt x="232" y="2"/>
                  <a:pt x="230" y="2"/>
                  <a:pt x="229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5" y="4"/>
                  <a:pt x="224" y="3"/>
                  <a:pt x="223" y="3"/>
                </a:cubicBezTo>
                <a:cubicBezTo>
                  <a:pt x="221" y="2"/>
                  <a:pt x="220" y="2"/>
                  <a:pt x="218" y="2"/>
                </a:cubicBezTo>
                <a:cubicBezTo>
                  <a:pt x="216" y="2"/>
                  <a:pt x="214" y="2"/>
                  <a:pt x="212" y="2"/>
                </a:cubicBezTo>
                <a:cubicBezTo>
                  <a:pt x="209" y="1"/>
                  <a:pt x="204" y="1"/>
                  <a:pt x="201" y="2"/>
                </a:cubicBezTo>
                <a:cubicBezTo>
                  <a:pt x="197" y="2"/>
                  <a:pt x="194" y="1"/>
                  <a:pt x="191" y="1"/>
                </a:cubicBezTo>
                <a:cubicBezTo>
                  <a:pt x="189" y="2"/>
                  <a:pt x="187" y="2"/>
                  <a:pt x="186" y="2"/>
                </a:cubicBezTo>
                <a:cubicBezTo>
                  <a:pt x="183" y="3"/>
                  <a:pt x="181" y="2"/>
                  <a:pt x="179" y="2"/>
                </a:cubicBezTo>
                <a:cubicBezTo>
                  <a:pt x="173" y="2"/>
                  <a:pt x="167" y="2"/>
                  <a:pt x="162" y="2"/>
                </a:cubicBezTo>
                <a:cubicBezTo>
                  <a:pt x="161" y="2"/>
                  <a:pt x="159" y="2"/>
                  <a:pt x="158" y="2"/>
                </a:cubicBezTo>
                <a:cubicBezTo>
                  <a:pt x="154" y="2"/>
                  <a:pt x="150" y="2"/>
                  <a:pt x="145" y="1"/>
                </a:cubicBezTo>
                <a:cubicBezTo>
                  <a:pt x="143" y="1"/>
                  <a:pt x="140" y="2"/>
                  <a:pt x="137" y="2"/>
                </a:cubicBezTo>
                <a:cubicBezTo>
                  <a:pt x="135" y="1"/>
                  <a:pt x="134" y="0"/>
                  <a:pt x="131" y="1"/>
                </a:cubicBezTo>
                <a:cubicBezTo>
                  <a:pt x="123" y="2"/>
                  <a:pt x="112" y="0"/>
                  <a:pt x="104" y="2"/>
                </a:cubicBezTo>
                <a:cubicBezTo>
                  <a:pt x="101" y="2"/>
                  <a:pt x="99" y="1"/>
                  <a:pt x="97" y="1"/>
                </a:cubicBezTo>
                <a:cubicBezTo>
                  <a:pt x="96" y="1"/>
                  <a:pt x="95" y="2"/>
                  <a:pt x="94" y="2"/>
                </a:cubicBezTo>
                <a:cubicBezTo>
                  <a:pt x="93" y="2"/>
                  <a:pt x="91" y="2"/>
                  <a:pt x="90" y="2"/>
                </a:cubicBezTo>
                <a:cubicBezTo>
                  <a:pt x="88" y="2"/>
                  <a:pt x="87" y="3"/>
                  <a:pt x="86" y="3"/>
                </a:cubicBezTo>
                <a:cubicBezTo>
                  <a:pt x="82" y="4"/>
                  <a:pt x="79" y="1"/>
                  <a:pt x="75" y="2"/>
                </a:cubicBezTo>
                <a:cubicBezTo>
                  <a:pt x="73" y="2"/>
                  <a:pt x="72" y="4"/>
                  <a:pt x="70" y="4"/>
                </a:cubicBezTo>
                <a:cubicBezTo>
                  <a:pt x="67" y="5"/>
                  <a:pt x="64" y="2"/>
                  <a:pt x="61" y="2"/>
                </a:cubicBezTo>
                <a:cubicBezTo>
                  <a:pt x="58" y="3"/>
                  <a:pt x="56" y="4"/>
                  <a:pt x="53" y="4"/>
                </a:cubicBezTo>
                <a:cubicBezTo>
                  <a:pt x="51" y="4"/>
                  <a:pt x="49" y="4"/>
                  <a:pt x="48" y="4"/>
                </a:cubicBezTo>
                <a:cubicBezTo>
                  <a:pt x="45" y="4"/>
                  <a:pt x="42" y="3"/>
                  <a:pt x="40" y="4"/>
                </a:cubicBezTo>
                <a:cubicBezTo>
                  <a:pt x="36" y="4"/>
                  <a:pt x="32" y="4"/>
                  <a:pt x="29" y="5"/>
                </a:cubicBezTo>
                <a:cubicBezTo>
                  <a:pt x="27" y="4"/>
                  <a:pt x="24" y="4"/>
                  <a:pt x="22" y="4"/>
                </a:cubicBezTo>
                <a:cubicBezTo>
                  <a:pt x="20" y="4"/>
                  <a:pt x="18" y="4"/>
                  <a:pt x="16" y="5"/>
                </a:cubicBezTo>
                <a:cubicBezTo>
                  <a:pt x="15" y="5"/>
                  <a:pt x="14" y="6"/>
                  <a:pt x="13" y="6"/>
                </a:cubicBezTo>
                <a:cubicBezTo>
                  <a:pt x="11" y="6"/>
                  <a:pt x="10" y="6"/>
                  <a:pt x="9" y="7"/>
                </a:cubicBezTo>
                <a:cubicBezTo>
                  <a:pt x="7" y="8"/>
                  <a:pt x="5" y="9"/>
                  <a:pt x="4" y="11"/>
                </a:cubicBezTo>
                <a:cubicBezTo>
                  <a:pt x="2" y="14"/>
                  <a:pt x="3" y="18"/>
                  <a:pt x="2" y="22"/>
                </a:cubicBezTo>
                <a:cubicBezTo>
                  <a:pt x="2" y="24"/>
                  <a:pt x="2" y="27"/>
                  <a:pt x="1" y="30"/>
                </a:cubicBezTo>
                <a:cubicBezTo>
                  <a:pt x="1" y="31"/>
                  <a:pt x="1" y="33"/>
                  <a:pt x="1" y="34"/>
                </a:cubicBezTo>
                <a:cubicBezTo>
                  <a:pt x="1" y="38"/>
                  <a:pt x="0" y="43"/>
                  <a:pt x="1" y="47"/>
                </a:cubicBezTo>
                <a:cubicBezTo>
                  <a:pt x="2" y="53"/>
                  <a:pt x="1" y="61"/>
                  <a:pt x="1" y="68"/>
                </a:cubicBezTo>
                <a:cubicBezTo>
                  <a:pt x="1" y="71"/>
                  <a:pt x="1" y="74"/>
                  <a:pt x="1" y="77"/>
                </a:cubicBezTo>
                <a:cubicBezTo>
                  <a:pt x="1" y="80"/>
                  <a:pt x="1" y="83"/>
                  <a:pt x="0" y="86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6"/>
                  <a:pt x="1" y="98"/>
                  <a:pt x="1" y="100"/>
                </a:cubicBezTo>
                <a:cubicBezTo>
                  <a:pt x="1" y="104"/>
                  <a:pt x="1" y="108"/>
                  <a:pt x="1" y="112"/>
                </a:cubicBezTo>
                <a:cubicBezTo>
                  <a:pt x="1" y="113"/>
                  <a:pt x="1" y="114"/>
                  <a:pt x="1" y="115"/>
                </a:cubicBezTo>
                <a:cubicBezTo>
                  <a:pt x="1" y="118"/>
                  <a:pt x="1" y="122"/>
                  <a:pt x="1" y="126"/>
                </a:cubicBezTo>
                <a:cubicBezTo>
                  <a:pt x="1" y="128"/>
                  <a:pt x="0" y="131"/>
                  <a:pt x="0" y="133"/>
                </a:cubicBezTo>
                <a:cubicBezTo>
                  <a:pt x="1" y="139"/>
                  <a:pt x="0" y="146"/>
                  <a:pt x="0" y="152"/>
                </a:cubicBezTo>
                <a:cubicBezTo>
                  <a:pt x="1" y="153"/>
                  <a:pt x="1" y="155"/>
                  <a:pt x="2" y="157"/>
                </a:cubicBezTo>
                <a:cubicBezTo>
                  <a:pt x="2" y="161"/>
                  <a:pt x="2" y="167"/>
                  <a:pt x="3" y="171"/>
                </a:cubicBezTo>
                <a:cubicBezTo>
                  <a:pt x="3" y="173"/>
                  <a:pt x="3" y="175"/>
                  <a:pt x="2" y="177"/>
                </a:cubicBezTo>
                <a:cubicBezTo>
                  <a:pt x="3" y="179"/>
                  <a:pt x="4" y="181"/>
                  <a:pt x="5" y="183"/>
                </a:cubicBezTo>
                <a:cubicBezTo>
                  <a:pt x="5" y="185"/>
                  <a:pt x="4" y="187"/>
                  <a:pt x="4" y="189"/>
                </a:cubicBezTo>
                <a:cubicBezTo>
                  <a:pt x="4" y="191"/>
                  <a:pt x="7" y="196"/>
                  <a:pt x="9" y="197"/>
                </a:cubicBezTo>
                <a:close/>
                <a:moveTo>
                  <a:pt x="298" y="33"/>
                </a:moveTo>
                <a:cubicBezTo>
                  <a:pt x="298" y="33"/>
                  <a:pt x="297" y="32"/>
                  <a:pt x="296" y="32"/>
                </a:cubicBezTo>
                <a:cubicBezTo>
                  <a:pt x="294" y="32"/>
                  <a:pt x="293" y="31"/>
                  <a:pt x="291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2" y="31"/>
                  <a:pt x="281" y="30"/>
                  <a:pt x="279" y="30"/>
                </a:cubicBezTo>
                <a:cubicBezTo>
                  <a:pt x="277" y="31"/>
                  <a:pt x="274" y="31"/>
                  <a:pt x="271" y="31"/>
                </a:cubicBezTo>
                <a:cubicBezTo>
                  <a:pt x="267" y="31"/>
                  <a:pt x="263" y="31"/>
                  <a:pt x="259" y="31"/>
                </a:cubicBezTo>
                <a:cubicBezTo>
                  <a:pt x="257" y="31"/>
                  <a:pt x="254" y="32"/>
                  <a:pt x="252" y="32"/>
                </a:cubicBezTo>
                <a:cubicBezTo>
                  <a:pt x="250" y="31"/>
                  <a:pt x="248" y="30"/>
                  <a:pt x="245" y="30"/>
                </a:cubicBezTo>
                <a:cubicBezTo>
                  <a:pt x="239" y="31"/>
                  <a:pt x="231" y="30"/>
                  <a:pt x="225" y="31"/>
                </a:cubicBezTo>
                <a:cubicBezTo>
                  <a:pt x="222" y="31"/>
                  <a:pt x="220" y="30"/>
                  <a:pt x="217" y="30"/>
                </a:cubicBezTo>
                <a:cubicBezTo>
                  <a:pt x="216" y="30"/>
                  <a:pt x="214" y="31"/>
                  <a:pt x="213" y="31"/>
                </a:cubicBezTo>
                <a:cubicBezTo>
                  <a:pt x="211" y="31"/>
                  <a:pt x="209" y="31"/>
                  <a:pt x="207" y="31"/>
                </a:cubicBezTo>
                <a:cubicBezTo>
                  <a:pt x="205" y="31"/>
                  <a:pt x="203" y="31"/>
                  <a:pt x="202" y="32"/>
                </a:cubicBezTo>
                <a:cubicBezTo>
                  <a:pt x="197" y="32"/>
                  <a:pt x="193" y="31"/>
                  <a:pt x="189" y="31"/>
                </a:cubicBezTo>
                <a:cubicBezTo>
                  <a:pt x="187" y="32"/>
                  <a:pt x="185" y="32"/>
                  <a:pt x="183" y="32"/>
                </a:cubicBezTo>
                <a:cubicBezTo>
                  <a:pt x="181" y="33"/>
                  <a:pt x="180" y="33"/>
                  <a:pt x="178" y="34"/>
                </a:cubicBezTo>
                <a:cubicBezTo>
                  <a:pt x="177" y="34"/>
                  <a:pt x="175" y="34"/>
                  <a:pt x="174" y="33"/>
                </a:cubicBezTo>
                <a:cubicBezTo>
                  <a:pt x="170" y="32"/>
                  <a:pt x="157" y="30"/>
                  <a:pt x="158" y="37"/>
                </a:cubicBezTo>
                <a:cubicBezTo>
                  <a:pt x="158" y="40"/>
                  <a:pt x="159" y="45"/>
                  <a:pt x="163" y="44"/>
                </a:cubicBezTo>
                <a:cubicBezTo>
                  <a:pt x="164" y="44"/>
                  <a:pt x="165" y="43"/>
                  <a:pt x="167" y="44"/>
                </a:cubicBezTo>
                <a:cubicBezTo>
                  <a:pt x="169" y="44"/>
                  <a:pt x="171" y="43"/>
                  <a:pt x="173" y="44"/>
                </a:cubicBezTo>
                <a:cubicBezTo>
                  <a:pt x="174" y="44"/>
                  <a:pt x="175" y="44"/>
                  <a:pt x="176" y="44"/>
                </a:cubicBezTo>
                <a:cubicBezTo>
                  <a:pt x="176" y="43"/>
                  <a:pt x="177" y="43"/>
                  <a:pt x="178" y="43"/>
                </a:cubicBezTo>
                <a:cubicBezTo>
                  <a:pt x="179" y="42"/>
                  <a:pt x="186" y="42"/>
                  <a:pt x="187" y="42"/>
                </a:cubicBezTo>
                <a:cubicBezTo>
                  <a:pt x="187" y="42"/>
                  <a:pt x="188" y="43"/>
                  <a:pt x="189" y="43"/>
                </a:cubicBezTo>
                <a:cubicBezTo>
                  <a:pt x="190" y="43"/>
                  <a:pt x="191" y="43"/>
                  <a:pt x="192" y="43"/>
                </a:cubicBezTo>
                <a:cubicBezTo>
                  <a:pt x="194" y="43"/>
                  <a:pt x="196" y="44"/>
                  <a:pt x="199" y="44"/>
                </a:cubicBezTo>
                <a:cubicBezTo>
                  <a:pt x="200" y="44"/>
                  <a:pt x="201" y="44"/>
                  <a:pt x="201" y="44"/>
                </a:cubicBezTo>
                <a:cubicBezTo>
                  <a:pt x="203" y="44"/>
                  <a:pt x="204" y="44"/>
                  <a:pt x="206" y="44"/>
                </a:cubicBezTo>
                <a:cubicBezTo>
                  <a:pt x="207" y="44"/>
                  <a:pt x="209" y="43"/>
                  <a:pt x="210" y="43"/>
                </a:cubicBezTo>
                <a:cubicBezTo>
                  <a:pt x="212" y="43"/>
                  <a:pt x="214" y="43"/>
                  <a:pt x="216" y="43"/>
                </a:cubicBezTo>
                <a:cubicBezTo>
                  <a:pt x="217" y="43"/>
                  <a:pt x="219" y="43"/>
                  <a:pt x="220" y="43"/>
                </a:cubicBezTo>
                <a:cubicBezTo>
                  <a:pt x="230" y="45"/>
                  <a:pt x="242" y="45"/>
                  <a:pt x="251" y="44"/>
                </a:cubicBezTo>
                <a:cubicBezTo>
                  <a:pt x="252" y="44"/>
                  <a:pt x="253" y="44"/>
                  <a:pt x="254" y="44"/>
                </a:cubicBezTo>
                <a:cubicBezTo>
                  <a:pt x="260" y="43"/>
                  <a:pt x="266" y="44"/>
                  <a:pt x="271" y="43"/>
                </a:cubicBezTo>
                <a:cubicBezTo>
                  <a:pt x="274" y="43"/>
                  <a:pt x="278" y="43"/>
                  <a:pt x="281" y="43"/>
                </a:cubicBezTo>
                <a:cubicBezTo>
                  <a:pt x="284" y="43"/>
                  <a:pt x="289" y="42"/>
                  <a:pt x="293" y="43"/>
                </a:cubicBezTo>
                <a:cubicBezTo>
                  <a:pt x="294" y="43"/>
                  <a:pt x="295" y="44"/>
                  <a:pt x="296" y="44"/>
                </a:cubicBezTo>
                <a:cubicBezTo>
                  <a:pt x="297" y="44"/>
                  <a:pt x="297" y="44"/>
                  <a:pt x="297" y="44"/>
                </a:cubicBezTo>
                <a:cubicBezTo>
                  <a:pt x="298" y="43"/>
                  <a:pt x="298" y="42"/>
                  <a:pt x="298" y="40"/>
                </a:cubicBezTo>
                <a:cubicBezTo>
                  <a:pt x="297" y="37"/>
                  <a:pt x="299" y="35"/>
                  <a:pt x="298" y="33"/>
                </a:cubicBezTo>
                <a:close/>
                <a:moveTo>
                  <a:pt x="142" y="44"/>
                </a:moveTo>
                <a:cubicBezTo>
                  <a:pt x="141" y="42"/>
                  <a:pt x="137" y="35"/>
                  <a:pt x="135" y="34"/>
                </a:cubicBezTo>
                <a:cubicBezTo>
                  <a:pt x="134" y="33"/>
                  <a:pt x="132" y="34"/>
                  <a:pt x="130" y="33"/>
                </a:cubicBezTo>
                <a:cubicBezTo>
                  <a:pt x="128" y="32"/>
                  <a:pt x="127" y="31"/>
                  <a:pt x="125" y="31"/>
                </a:cubicBezTo>
                <a:cubicBezTo>
                  <a:pt x="124" y="31"/>
                  <a:pt x="122" y="31"/>
                  <a:pt x="121" y="31"/>
                </a:cubicBezTo>
                <a:cubicBezTo>
                  <a:pt x="119" y="31"/>
                  <a:pt x="119" y="29"/>
                  <a:pt x="117" y="28"/>
                </a:cubicBezTo>
                <a:cubicBezTo>
                  <a:pt x="115" y="28"/>
                  <a:pt x="106" y="28"/>
                  <a:pt x="105" y="29"/>
                </a:cubicBezTo>
                <a:cubicBezTo>
                  <a:pt x="103" y="29"/>
                  <a:pt x="102" y="29"/>
                  <a:pt x="101" y="30"/>
                </a:cubicBezTo>
                <a:cubicBezTo>
                  <a:pt x="99" y="30"/>
                  <a:pt x="97" y="31"/>
                  <a:pt x="95" y="31"/>
                </a:cubicBezTo>
                <a:cubicBezTo>
                  <a:pt x="92" y="32"/>
                  <a:pt x="89" y="33"/>
                  <a:pt x="87" y="34"/>
                </a:cubicBezTo>
                <a:cubicBezTo>
                  <a:pt x="83" y="36"/>
                  <a:pt x="80" y="39"/>
                  <a:pt x="76" y="41"/>
                </a:cubicBezTo>
                <a:cubicBezTo>
                  <a:pt x="75" y="42"/>
                  <a:pt x="75" y="43"/>
                  <a:pt x="74" y="44"/>
                </a:cubicBezTo>
                <a:cubicBezTo>
                  <a:pt x="72" y="46"/>
                  <a:pt x="69" y="48"/>
                  <a:pt x="67" y="50"/>
                </a:cubicBezTo>
                <a:cubicBezTo>
                  <a:pt x="66" y="51"/>
                  <a:pt x="65" y="52"/>
                  <a:pt x="64" y="54"/>
                </a:cubicBezTo>
                <a:cubicBezTo>
                  <a:pt x="61" y="55"/>
                  <a:pt x="57" y="57"/>
                  <a:pt x="55" y="58"/>
                </a:cubicBezTo>
                <a:cubicBezTo>
                  <a:pt x="53" y="58"/>
                  <a:pt x="51" y="57"/>
                  <a:pt x="49" y="58"/>
                </a:cubicBezTo>
                <a:cubicBezTo>
                  <a:pt x="46" y="58"/>
                  <a:pt x="42" y="60"/>
                  <a:pt x="40" y="59"/>
                </a:cubicBezTo>
                <a:cubicBezTo>
                  <a:pt x="38" y="58"/>
                  <a:pt x="31" y="50"/>
                  <a:pt x="32" y="46"/>
                </a:cubicBezTo>
                <a:cubicBezTo>
                  <a:pt x="33" y="45"/>
                  <a:pt x="34" y="43"/>
                  <a:pt x="35" y="42"/>
                </a:cubicBezTo>
                <a:cubicBezTo>
                  <a:pt x="36" y="41"/>
                  <a:pt x="47" y="37"/>
                  <a:pt x="49" y="37"/>
                </a:cubicBezTo>
                <a:cubicBezTo>
                  <a:pt x="55" y="36"/>
                  <a:pt x="58" y="41"/>
                  <a:pt x="62" y="37"/>
                </a:cubicBezTo>
                <a:cubicBezTo>
                  <a:pt x="64" y="36"/>
                  <a:pt x="64" y="32"/>
                  <a:pt x="63" y="31"/>
                </a:cubicBezTo>
                <a:cubicBezTo>
                  <a:pt x="61" y="29"/>
                  <a:pt x="51" y="26"/>
                  <a:pt x="48" y="26"/>
                </a:cubicBezTo>
                <a:cubicBezTo>
                  <a:pt x="44" y="27"/>
                  <a:pt x="40" y="26"/>
                  <a:pt x="36" y="27"/>
                </a:cubicBezTo>
                <a:cubicBezTo>
                  <a:pt x="35" y="28"/>
                  <a:pt x="34" y="29"/>
                  <a:pt x="33" y="30"/>
                </a:cubicBezTo>
                <a:cubicBezTo>
                  <a:pt x="29" y="33"/>
                  <a:pt x="25" y="34"/>
                  <a:pt x="23" y="39"/>
                </a:cubicBezTo>
                <a:cubicBezTo>
                  <a:pt x="23" y="39"/>
                  <a:pt x="21" y="46"/>
                  <a:pt x="21" y="46"/>
                </a:cubicBezTo>
                <a:cubicBezTo>
                  <a:pt x="22" y="53"/>
                  <a:pt x="25" y="63"/>
                  <a:pt x="30" y="67"/>
                </a:cubicBezTo>
                <a:cubicBezTo>
                  <a:pt x="31" y="68"/>
                  <a:pt x="34" y="68"/>
                  <a:pt x="37" y="69"/>
                </a:cubicBezTo>
                <a:cubicBezTo>
                  <a:pt x="39" y="70"/>
                  <a:pt x="42" y="71"/>
                  <a:pt x="45" y="71"/>
                </a:cubicBezTo>
                <a:cubicBezTo>
                  <a:pt x="48" y="72"/>
                  <a:pt x="59" y="69"/>
                  <a:pt x="62" y="68"/>
                </a:cubicBezTo>
                <a:cubicBezTo>
                  <a:pt x="66" y="66"/>
                  <a:pt x="67" y="64"/>
                  <a:pt x="70" y="61"/>
                </a:cubicBezTo>
                <a:cubicBezTo>
                  <a:pt x="73" y="58"/>
                  <a:pt x="77" y="56"/>
                  <a:pt x="80" y="53"/>
                </a:cubicBezTo>
                <a:cubicBezTo>
                  <a:pt x="82" y="52"/>
                  <a:pt x="83" y="49"/>
                  <a:pt x="85" y="48"/>
                </a:cubicBezTo>
                <a:cubicBezTo>
                  <a:pt x="86" y="47"/>
                  <a:pt x="88" y="47"/>
                  <a:pt x="90" y="46"/>
                </a:cubicBezTo>
                <a:cubicBezTo>
                  <a:pt x="91" y="46"/>
                  <a:pt x="93" y="45"/>
                  <a:pt x="95" y="44"/>
                </a:cubicBezTo>
                <a:cubicBezTo>
                  <a:pt x="96" y="43"/>
                  <a:pt x="98" y="41"/>
                  <a:pt x="99" y="40"/>
                </a:cubicBezTo>
                <a:cubicBezTo>
                  <a:pt x="101" y="40"/>
                  <a:pt x="103" y="40"/>
                  <a:pt x="105" y="39"/>
                </a:cubicBezTo>
                <a:cubicBezTo>
                  <a:pt x="106" y="39"/>
                  <a:pt x="107" y="39"/>
                  <a:pt x="108" y="38"/>
                </a:cubicBezTo>
                <a:cubicBezTo>
                  <a:pt x="109" y="39"/>
                  <a:pt x="111" y="39"/>
                  <a:pt x="112" y="39"/>
                </a:cubicBezTo>
                <a:cubicBezTo>
                  <a:pt x="113" y="39"/>
                  <a:pt x="114" y="38"/>
                  <a:pt x="116" y="38"/>
                </a:cubicBezTo>
                <a:cubicBezTo>
                  <a:pt x="120" y="39"/>
                  <a:pt x="128" y="40"/>
                  <a:pt x="130" y="44"/>
                </a:cubicBezTo>
                <a:cubicBezTo>
                  <a:pt x="131" y="45"/>
                  <a:pt x="132" y="48"/>
                  <a:pt x="131" y="51"/>
                </a:cubicBezTo>
                <a:cubicBezTo>
                  <a:pt x="131" y="54"/>
                  <a:pt x="131" y="54"/>
                  <a:pt x="131" y="54"/>
                </a:cubicBezTo>
                <a:cubicBezTo>
                  <a:pt x="131" y="59"/>
                  <a:pt x="128" y="62"/>
                  <a:pt x="125" y="64"/>
                </a:cubicBezTo>
                <a:cubicBezTo>
                  <a:pt x="118" y="67"/>
                  <a:pt x="111" y="61"/>
                  <a:pt x="105" y="60"/>
                </a:cubicBezTo>
                <a:cubicBezTo>
                  <a:pt x="102" y="59"/>
                  <a:pt x="96" y="63"/>
                  <a:pt x="98" y="66"/>
                </a:cubicBezTo>
                <a:cubicBezTo>
                  <a:pt x="98" y="68"/>
                  <a:pt x="100" y="69"/>
                  <a:pt x="102" y="70"/>
                </a:cubicBezTo>
                <a:cubicBezTo>
                  <a:pt x="103" y="71"/>
                  <a:pt x="104" y="72"/>
                  <a:pt x="106" y="73"/>
                </a:cubicBezTo>
                <a:cubicBezTo>
                  <a:pt x="107" y="74"/>
                  <a:pt x="108" y="74"/>
                  <a:pt x="110" y="74"/>
                </a:cubicBezTo>
                <a:cubicBezTo>
                  <a:pt x="110" y="75"/>
                  <a:pt x="111" y="76"/>
                  <a:pt x="112" y="76"/>
                </a:cubicBezTo>
                <a:cubicBezTo>
                  <a:pt x="113" y="76"/>
                  <a:pt x="120" y="76"/>
                  <a:pt x="121" y="76"/>
                </a:cubicBezTo>
                <a:cubicBezTo>
                  <a:pt x="121" y="75"/>
                  <a:pt x="122" y="75"/>
                  <a:pt x="123" y="75"/>
                </a:cubicBezTo>
                <a:cubicBezTo>
                  <a:pt x="124" y="75"/>
                  <a:pt x="126" y="75"/>
                  <a:pt x="127" y="75"/>
                </a:cubicBezTo>
                <a:cubicBezTo>
                  <a:pt x="129" y="74"/>
                  <a:pt x="130" y="73"/>
                  <a:pt x="131" y="73"/>
                </a:cubicBezTo>
                <a:cubicBezTo>
                  <a:pt x="133" y="72"/>
                  <a:pt x="134" y="72"/>
                  <a:pt x="135" y="71"/>
                </a:cubicBezTo>
                <a:cubicBezTo>
                  <a:pt x="139" y="69"/>
                  <a:pt x="143" y="61"/>
                  <a:pt x="145" y="57"/>
                </a:cubicBezTo>
                <a:cubicBezTo>
                  <a:pt x="146" y="52"/>
                  <a:pt x="144" y="47"/>
                  <a:pt x="142" y="44"/>
                </a:cubicBezTo>
                <a:close/>
                <a:moveTo>
                  <a:pt x="163" y="117"/>
                </a:moveTo>
                <a:cubicBezTo>
                  <a:pt x="163" y="119"/>
                  <a:pt x="164" y="120"/>
                  <a:pt x="164" y="122"/>
                </a:cubicBezTo>
                <a:cubicBezTo>
                  <a:pt x="165" y="124"/>
                  <a:pt x="167" y="127"/>
                  <a:pt x="169" y="128"/>
                </a:cubicBezTo>
                <a:cubicBezTo>
                  <a:pt x="170" y="128"/>
                  <a:pt x="171" y="128"/>
                  <a:pt x="172" y="128"/>
                </a:cubicBezTo>
                <a:cubicBezTo>
                  <a:pt x="173" y="129"/>
                  <a:pt x="173" y="130"/>
                  <a:pt x="174" y="131"/>
                </a:cubicBezTo>
                <a:cubicBezTo>
                  <a:pt x="175" y="132"/>
                  <a:pt x="178" y="134"/>
                  <a:pt x="180" y="134"/>
                </a:cubicBezTo>
                <a:cubicBezTo>
                  <a:pt x="181" y="135"/>
                  <a:pt x="183" y="134"/>
                  <a:pt x="185" y="134"/>
                </a:cubicBezTo>
                <a:cubicBezTo>
                  <a:pt x="186" y="134"/>
                  <a:pt x="188" y="134"/>
                  <a:pt x="190" y="134"/>
                </a:cubicBezTo>
                <a:cubicBezTo>
                  <a:pt x="192" y="134"/>
                  <a:pt x="194" y="134"/>
                  <a:pt x="197" y="134"/>
                </a:cubicBezTo>
                <a:cubicBezTo>
                  <a:pt x="198" y="134"/>
                  <a:pt x="200" y="134"/>
                  <a:pt x="202" y="133"/>
                </a:cubicBezTo>
                <a:cubicBezTo>
                  <a:pt x="205" y="133"/>
                  <a:pt x="207" y="134"/>
                  <a:pt x="210" y="134"/>
                </a:cubicBezTo>
                <a:cubicBezTo>
                  <a:pt x="214" y="134"/>
                  <a:pt x="219" y="133"/>
                  <a:pt x="223" y="133"/>
                </a:cubicBezTo>
                <a:cubicBezTo>
                  <a:pt x="225" y="132"/>
                  <a:pt x="227" y="133"/>
                  <a:pt x="228" y="133"/>
                </a:cubicBezTo>
                <a:cubicBezTo>
                  <a:pt x="230" y="133"/>
                  <a:pt x="232" y="134"/>
                  <a:pt x="234" y="134"/>
                </a:cubicBezTo>
                <a:cubicBezTo>
                  <a:pt x="237" y="134"/>
                  <a:pt x="240" y="133"/>
                  <a:pt x="243" y="133"/>
                </a:cubicBezTo>
                <a:cubicBezTo>
                  <a:pt x="245" y="133"/>
                  <a:pt x="248" y="133"/>
                  <a:pt x="249" y="133"/>
                </a:cubicBezTo>
                <a:cubicBezTo>
                  <a:pt x="252" y="134"/>
                  <a:pt x="256" y="133"/>
                  <a:pt x="258" y="133"/>
                </a:cubicBezTo>
                <a:cubicBezTo>
                  <a:pt x="263" y="132"/>
                  <a:pt x="268" y="134"/>
                  <a:pt x="272" y="134"/>
                </a:cubicBezTo>
                <a:cubicBezTo>
                  <a:pt x="274" y="134"/>
                  <a:pt x="275" y="133"/>
                  <a:pt x="276" y="133"/>
                </a:cubicBezTo>
                <a:cubicBezTo>
                  <a:pt x="279" y="133"/>
                  <a:pt x="281" y="133"/>
                  <a:pt x="283" y="133"/>
                </a:cubicBezTo>
                <a:cubicBezTo>
                  <a:pt x="287" y="132"/>
                  <a:pt x="292" y="129"/>
                  <a:pt x="294" y="125"/>
                </a:cubicBezTo>
                <a:cubicBezTo>
                  <a:pt x="296" y="122"/>
                  <a:pt x="298" y="117"/>
                  <a:pt x="299" y="113"/>
                </a:cubicBezTo>
                <a:cubicBezTo>
                  <a:pt x="299" y="111"/>
                  <a:pt x="299" y="109"/>
                  <a:pt x="299" y="107"/>
                </a:cubicBezTo>
                <a:cubicBezTo>
                  <a:pt x="299" y="106"/>
                  <a:pt x="300" y="104"/>
                  <a:pt x="301" y="102"/>
                </a:cubicBezTo>
                <a:cubicBezTo>
                  <a:pt x="301" y="100"/>
                  <a:pt x="301" y="99"/>
                  <a:pt x="301" y="97"/>
                </a:cubicBezTo>
                <a:cubicBezTo>
                  <a:pt x="301" y="96"/>
                  <a:pt x="302" y="95"/>
                  <a:pt x="301" y="94"/>
                </a:cubicBezTo>
                <a:cubicBezTo>
                  <a:pt x="300" y="83"/>
                  <a:pt x="298" y="71"/>
                  <a:pt x="291" y="65"/>
                </a:cubicBezTo>
                <a:cubicBezTo>
                  <a:pt x="290" y="64"/>
                  <a:pt x="289" y="64"/>
                  <a:pt x="288" y="63"/>
                </a:cubicBezTo>
                <a:cubicBezTo>
                  <a:pt x="287" y="62"/>
                  <a:pt x="286" y="61"/>
                  <a:pt x="285" y="60"/>
                </a:cubicBezTo>
                <a:cubicBezTo>
                  <a:pt x="281" y="59"/>
                  <a:pt x="278" y="59"/>
                  <a:pt x="274" y="58"/>
                </a:cubicBezTo>
                <a:cubicBezTo>
                  <a:pt x="272" y="59"/>
                  <a:pt x="270" y="59"/>
                  <a:pt x="267" y="60"/>
                </a:cubicBezTo>
                <a:cubicBezTo>
                  <a:pt x="266" y="60"/>
                  <a:pt x="265" y="60"/>
                  <a:pt x="264" y="60"/>
                </a:cubicBezTo>
                <a:cubicBezTo>
                  <a:pt x="260" y="60"/>
                  <a:pt x="255" y="63"/>
                  <a:pt x="252" y="66"/>
                </a:cubicBezTo>
                <a:cubicBezTo>
                  <a:pt x="250" y="68"/>
                  <a:pt x="249" y="73"/>
                  <a:pt x="252" y="75"/>
                </a:cubicBezTo>
                <a:cubicBezTo>
                  <a:pt x="254" y="77"/>
                  <a:pt x="258" y="76"/>
                  <a:pt x="260" y="75"/>
                </a:cubicBezTo>
                <a:cubicBezTo>
                  <a:pt x="261" y="74"/>
                  <a:pt x="262" y="74"/>
                  <a:pt x="262" y="73"/>
                </a:cubicBezTo>
                <a:cubicBezTo>
                  <a:pt x="263" y="73"/>
                  <a:pt x="265" y="73"/>
                  <a:pt x="266" y="72"/>
                </a:cubicBezTo>
                <a:cubicBezTo>
                  <a:pt x="269" y="71"/>
                  <a:pt x="272" y="68"/>
                  <a:pt x="277" y="69"/>
                </a:cubicBezTo>
                <a:cubicBezTo>
                  <a:pt x="281" y="70"/>
                  <a:pt x="282" y="74"/>
                  <a:pt x="284" y="76"/>
                </a:cubicBezTo>
                <a:cubicBezTo>
                  <a:pt x="285" y="77"/>
                  <a:pt x="286" y="77"/>
                  <a:pt x="287" y="78"/>
                </a:cubicBezTo>
                <a:cubicBezTo>
                  <a:pt x="289" y="80"/>
                  <a:pt x="289" y="84"/>
                  <a:pt x="289" y="87"/>
                </a:cubicBezTo>
                <a:cubicBezTo>
                  <a:pt x="288" y="87"/>
                  <a:pt x="287" y="87"/>
                  <a:pt x="286" y="88"/>
                </a:cubicBezTo>
                <a:cubicBezTo>
                  <a:pt x="284" y="89"/>
                  <a:pt x="284" y="90"/>
                  <a:pt x="282" y="90"/>
                </a:cubicBezTo>
                <a:cubicBezTo>
                  <a:pt x="280" y="91"/>
                  <a:pt x="277" y="90"/>
                  <a:pt x="275" y="90"/>
                </a:cubicBezTo>
                <a:cubicBezTo>
                  <a:pt x="272" y="89"/>
                  <a:pt x="268" y="90"/>
                  <a:pt x="266" y="90"/>
                </a:cubicBezTo>
                <a:cubicBezTo>
                  <a:pt x="262" y="90"/>
                  <a:pt x="258" y="89"/>
                  <a:pt x="255" y="89"/>
                </a:cubicBezTo>
                <a:cubicBezTo>
                  <a:pt x="251" y="89"/>
                  <a:pt x="248" y="89"/>
                  <a:pt x="245" y="90"/>
                </a:cubicBezTo>
                <a:cubicBezTo>
                  <a:pt x="242" y="90"/>
                  <a:pt x="239" y="90"/>
                  <a:pt x="237" y="90"/>
                </a:cubicBezTo>
                <a:cubicBezTo>
                  <a:pt x="235" y="90"/>
                  <a:pt x="234" y="90"/>
                  <a:pt x="233" y="90"/>
                </a:cubicBezTo>
                <a:cubicBezTo>
                  <a:pt x="232" y="90"/>
                  <a:pt x="230" y="90"/>
                  <a:pt x="229" y="90"/>
                </a:cubicBezTo>
                <a:cubicBezTo>
                  <a:pt x="224" y="90"/>
                  <a:pt x="219" y="90"/>
                  <a:pt x="215" y="91"/>
                </a:cubicBezTo>
                <a:cubicBezTo>
                  <a:pt x="213" y="92"/>
                  <a:pt x="211" y="90"/>
                  <a:pt x="210" y="90"/>
                </a:cubicBezTo>
                <a:cubicBezTo>
                  <a:pt x="207" y="89"/>
                  <a:pt x="204" y="89"/>
                  <a:pt x="202" y="90"/>
                </a:cubicBezTo>
                <a:cubicBezTo>
                  <a:pt x="195" y="90"/>
                  <a:pt x="188" y="90"/>
                  <a:pt x="182" y="90"/>
                </a:cubicBezTo>
                <a:cubicBezTo>
                  <a:pt x="180" y="90"/>
                  <a:pt x="178" y="91"/>
                  <a:pt x="177" y="92"/>
                </a:cubicBezTo>
                <a:cubicBezTo>
                  <a:pt x="175" y="92"/>
                  <a:pt x="173" y="91"/>
                  <a:pt x="173" y="90"/>
                </a:cubicBezTo>
                <a:cubicBezTo>
                  <a:pt x="172" y="87"/>
                  <a:pt x="173" y="83"/>
                  <a:pt x="174" y="81"/>
                </a:cubicBezTo>
                <a:cubicBezTo>
                  <a:pt x="175" y="78"/>
                  <a:pt x="180" y="72"/>
                  <a:pt x="183" y="72"/>
                </a:cubicBezTo>
                <a:cubicBezTo>
                  <a:pt x="186" y="71"/>
                  <a:pt x="189" y="71"/>
                  <a:pt x="191" y="72"/>
                </a:cubicBezTo>
                <a:cubicBezTo>
                  <a:pt x="193" y="72"/>
                  <a:pt x="194" y="72"/>
                  <a:pt x="196" y="72"/>
                </a:cubicBezTo>
                <a:cubicBezTo>
                  <a:pt x="198" y="72"/>
                  <a:pt x="200" y="73"/>
                  <a:pt x="201" y="74"/>
                </a:cubicBezTo>
                <a:cubicBezTo>
                  <a:pt x="203" y="74"/>
                  <a:pt x="204" y="74"/>
                  <a:pt x="206" y="75"/>
                </a:cubicBezTo>
                <a:cubicBezTo>
                  <a:pt x="208" y="75"/>
                  <a:pt x="208" y="78"/>
                  <a:pt x="210" y="78"/>
                </a:cubicBezTo>
                <a:cubicBezTo>
                  <a:pt x="215" y="79"/>
                  <a:pt x="215" y="73"/>
                  <a:pt x="216" y="70"/>
                </a:cubicBezTo>
                <a:cubicBezTo>
                  <a:pt x="216" y="69"/>
                  <a:pt x="217" y="67"/>
                  <a:pt x="216" y="66"/>
                </a:cubicBezTo>
                <a:cubicBezTo>
                  <a:pt x="215" y="64"/>
                  <a:pt x="210" y="65"/>
                  <a:pt x="208" y="64"/>
                </a:cubicBezTo>
                <a:cubicBezTo>
                  <a:pt x="206" y="63"/>
                  <a:pt x="203" y="62"/>
                  <a:pt x="200" y="61"/>
                </a:cubicBezTo>
                <a:cubicBezTo>
                  <a:pt x="199" y="61"/>
                  <a:pt x="198" y="60"/>
                  <a:pt x="197" y="60"/>
                </a:cubicBezTo>
                <a:cubicBezTo>
                  <a:pt x="195" y="60"/>
                  <a:pt x="194" y="60"/>
                  <a:pt x="193" y="60"/>
                </a:cubicBezTo>
                <a:cubicBezTo>
                  <a:pt x="191" y="59"/>
                  <a:pt x="190" y="58"/>
                  <a:pt x="188" y="58"/>
                </a:cubicBezTo>
                <a:cubicBezTo>
                  <a:pt x="186" y="59"/>
                  <a:pt x="184" y="59"/>
                  <a:pt x="182" y="60"/>
                </a:cubicBezTo>
                <a:cubicBezTo>
                  <a:pt x="179" y="60"/>
                  <a:pt x="177" y="60"/>
                  <a:pt x="174" y="61"/>
                </a:cubicBezTo>
                <a:cubicBezTo>
                  <a:pt x="173" y="62"/>
                  <a:pt x="171" y="63"/>
                  <a:pt x="169" y="65"/>
                </a:cubicBezTo>
                <a:cubicBezTo>
                  <a:pt x="168" y="67"/>
                  <a:pt x="167" y="69"/>
                  <a:pt x="166" y="71"/>
                </a:cubicBezTo>
                <a:cubicBezTo>
                  <a:pt x="165" y="72"/>
                  <a:pt x="164" y="73"/>
                  <a:pt x="163" y="75"/>
                </a:cubicBezTo>
                <a:cubicBezTo>
                  <a:pt x="163" y="77"/>
                  <a:pt x="163" y="79"/>
                  <a:pt x="162" y="81"/>
                </a:cubicBezTo>
                <a:cubicBezTo>
                  <a:pt x="161" y="84"/>
                  <a:pt x="158" y="87"/>
                  <a:pt x="159" y="91"/>
                </a:cubicBezTo>
                <a:cubicBezTo>
                  <a:pt x="160" y="94"/>
                  <a:pt x="161" y="96"/>
                  <a:pt x="162" y="99"/>
                </a:cubicBezTo>
                <a:cubicBezTo>
                  <a:pt x="162" y="102"/>
                  <a:pt x="161" y="104"/>
                  <a:pt x="161" y="107"/>
                </a:cubicBezTo>
                <a:cubicBezTo>
                  <a:pt x="160" y="108"/>
                  <a:pt x="161" y="109"/>
                  <a:pt x="161" y="111"/>
                </a:cubicBezTo>
                <a:cubicBezTo>
                  <a:pt x="161" y="112"/>
                  <a:pt x="161" y="113"/>
                  <a:pt x="161" y="114"/>
                </a:cubicBezTo>
                <a:cubicBezTo>
                  <a:pt x="161" y="116"/>
                  <a:pt x="162" y="116"/>
                  <a:pt x="163" y="117"/>
                </a:cubicBezTo>
                <a:close/>
                <a:moveTo>
                  <a:pt x="175" y="108"/>
                </a:moveTo>
                <a:cubicBezTo>
                  <a:pt x="175" y="106"/>
                  <a:pt x="175" y="105"/>
                  <a:pt x="176" y="104"/>
                </a:cubicBezTo>
                <a:cubicBezTo>
                  <a:pt x="178" y="104"/>
                  <a:pt x="179" y="105"/>
                  <a:pt x="181" y="105"/>
                </a:cubicBezTo>
                <a:cubicBezTo>
                  <a:pt x="185" y="104"/>
                  <a:pt x="189" y="104"/>
                  <a:pt x="193" y="104"/>
                </a:cubicBezTo>
                <a:cubicBezTo>
                  <a:pt x="198" y="103"/>
                  <a:pt x="203" y="104"/>
                  <a:pt x="207" y="104"/>
                </a:cubicBezTo>
                <a:cubicBezTo>
                  <a:pt x="210" y="104"/>
                  <a:pt x="212" y="104"/>
                  <a:pt x="215" y="104"/>
                </a:cubicBezTo>
                <a:cubicBezTo>
                  <a:pt x="220" y="104"/>
                  <a:pt x="226" y="103"/>
                  <a:pt x="231" y="103"/>
                </a:cubicBezTo>
                <a:cubicBezTo>
                  <a:pt x="233" y="102"/>
                  <a:pt x="234" y="101"/>
                  <a:pt x="236" y="101"/>
                </a:cubicBezTo>
                <a:cubicBezTo>
                  <a:pt x="238" y="102"/>
                  <a:pt x="241" y="102"/>
                  <a:pt x="243" y="103"/>
                </a:cubicBezTo>
                <a:cubicBezTo>
                  <a:pt x="245" y="103"/>
                  <a:pt x="247" y="103"/>
                  <a:pt x="249" y="103"/>
                </a:cubicBezTo>
                <a:cubicBezTo>
                  <a:pt x="250" y="103"/>
                  <a:pt x="251" y="103"/>
                  <a:pt x="252" y="103"/>
                </a:cubicBezTo>
                <a:cubicBezTo>
                  <a:pt x="254" y="103"/>
                  <a:pt x="256" y="102"/>
                  <a:pt x="259" y="102"/>
                </a:cubicBezTo>
                <a:cubicBezTo>
                  <a:pt x="260" y="102"/>
                  <a:pt x="261" y="102"/>
                  <a:pt x="262" y="102"/>
                </a:cubicBezTo>
                <a:cubicBezTo>
                  <a:pt x="264" y="102"/>
                  <a:pt x="266" y="101"/>
                  <a:pt x="268" y="101"/>
                </a:cubicBezTo>
                <a:cubicBezTo>
                  <a:pt x="270" y="101"/>
                  <a:pt x="271" y="102"/>
                  <a:pt x="273" y="102"/>
                </a:cubicBezTo>
                <a:cubicBezTo>
                  <a:pt x="275" y="103"/>
                  <a:pt x="281" y="102"/>
                  <a:pt x="282" y="101"/>
                </a:cubicBezTo>
                <a:cubicBezTo>
                  <a:pt x="289" y="101"/>
                  <a:pt x="287" y="107"/>
                  <a:pt x="286" y="111"/>
                </a:cubicBezTo>
                <a:cubicBezTo>
                  <a:pt x="285" y="113"/>
                  <a:pt x="278" y="120"/>
                  <a:pt x="275" y="121"/>
                </a:cubicBezTo>
                <a:cubicBezTo>
                  <a:pt x="273" y="121"/>
                  <a:pt x="271" y="121"/>
                  <a:pt x="268" y="121"/>
                </a:cubicBezTo>
                <a:cubicBezTo>
                  <a:pt x="258" y="122"/>
                  <a:pt x="244" y="120"/>
                  <a:pt x="233" y="121"/>
                </a:cubicBezTo>
                <a:cubicBezTo>
                  <a:pt x="231" y="121"/>
                  <a:pt x="229" y="121"/>
                  <a:pt x="227" y="121"/>
                </a:cubicBezTo>
                <a:cubicBezTo>
                  <a:pt x="223" y="121"/>
                  <a:pt x="219" y="121"/>
                  <a:pt x="215" y="121"/>
                </a:cubicBezTo>
                <a:cubicBezTo>
                  <a:pt x="213" y="121"/>
                  <a:pt x="210" y="121"/>
                  <a:pt x="208" y="121"/>
                </a:cubicBezTo>
                <a:cubicBezTo>
                  <a:pt x="204" y="122"/>
                  <a:pt x="198" y="122"/>
                  <a:pt x="194" y="121"/>
                </a:cubicBezTo>
                <a:cubicBezTo>
                  <a:pt x="191" y="121"/>
                  <a:pt x="188" y="121"/>
                  <a:pt x="185" y="122"/>
                </a:cubicBezTo>
                <a:cubicBezTo>
                  <a:pt x="184" y="122"/>
                  <a:pt x="183" y="122"/>
                  <a:pt x="181" y="122"/>
                </a:cubicBezTo>
                <a:cubicBezTo>
                  <a:pt x="180" y="122"/>
                  <a:pt x="176" y="117"/>
                  <a:pt x="175" y="115"/>
                </a:cubicBezTo>
                <a:cubicBezTo>
                  <a:pt x="175" y="113"/>
                  <a:pt x="174" y="110"/>
                  <a:pt x="175" y="108"/>
                </a:cubicBezTo>
                <a:close/>
                <a:moveTo>
                  <a:pt x="142" y="89"/>
                </a:moveTo>
                <a:cubicBezTo>
                  <a:pt x="141" y="86"/>
                  <a:pt x="136" y="85"/>
                  <a:pt x="131" y="85"/>
                </a:cubicBezTo>
                <a:cubicBezTo>
                  <a:pt x="126" y="88"/>
                  <a:pt x="118" y="85"/>
                  <a:pt x="111" y="86"/>
                </a:cubicBezTo>
                <a:cubicBezTo>
                  <a:pt x="109" y="86"/>
                  <a:pt x="107" y="86"/>
                  <a:pt x="105" y="87"/>
                </a:cubicBezTo>
                <a:cubicBezTo>
                  <a:pt x="101" y="87"/>
                  <a:pt x="96" y="86"/>
                  <a:pt x="93" y="87"/>
                </a:cubicBezTo>
                <a:cubicBezTo>
                  <a:pt x="91" y="87"/>
                  <a:pt x="90" y="86"/>
                  <a:pt x="88" y="86"/>
                </a:cubicBezTo>
                <a:cubicBezTo>
                  <a:pt x="86" y="86"/>
                  <a:pt x="82" y="87"/>
                  <a:pt x="80" y="87"/>
                </a:cubicBezTo>
                <a:cubicBezTo>
                  <a:pt x="79" y="87"/>
                  <a:pt x="78" y="86"/>
                  <a:pt x="76" y="86"/>
                </a:cubicBezTo>
                <a:cubicBezTo>
                  <a:pt x="75" y="87"/>
                  <a:pt x="72" y="87"/>
                  <a:pt x="70" y="87"/>
                </a:cubicBezTo>
                <a:cubicBezTo>
                  <a:pt x="69" y="87"/>
                  <a:pt x="68" y="87"/>
                  <a:pt x="67" y="87"/>
                </a:cubicBezTo>
                <a:cubicBezTo>
                  <a:pt x="65" y="87"/>
                  <a:pt x="62" y="87"/>
                  <a:pt x="60" y="87"/>
                </a:cubicBezTo>
                <a:cubicBezTo>
                  <a:pt x="55" y="87"/>
                  <a:pt x="50" y="87"/>
                  <a:pt x="45" y="87"/>
                </a:cubicBezTo>
                <a:cubicBezTo>
                  <a:pt x="45" y="87"/>
                  <a:pt x="44" y="87"/>
                  <a:pt x="43" y="88"/>
                </a:cubicBezTo>
                <a:cubicBezTo>
                  <a:pt x="37" y="89"/>
                  <a:pt x="25" y="87"/>
                  <a:pt x="22" y="91"/>
                </a:cubicBezTo>
                <a:cubicBezTo>
                  <a:pt x="21" y="92"/>
                  <a:pt x="21" y="93"/>
                  <a:pt x="21" y="95"/>
                </a:cubicBezTo>
                <a:cubicBezTo>
                  <a:pt x="20" y="100"/>
                  <a:pt x="25" y="101"/>
                  <a:pt x="30" y="100"/>
                </a:cubicBezTo>
                <a:cubicBezTo>
                  <a:pt x="32" y="100"/>
                  <a:pt x="33" y="99"/>
                  <a:pt x="35" y="99"/>
                </a:cubicBezTo>
                <a:cubicBezTo>
                  <a:pt x="36" y="99"/>
                  <a:pt x="38" y="99"/>
                  <a:pt x="40" y="100"/>
                </a:cubicBezTo>
                <a:cubicBezTo>
                  <a:pt x="41" y="99"/>
                  <a:pt x="43" y="99"/>
                  <a:pt x="44" y="99"/>
                </a:cubicBezTo>
                <a:cubicBezTo>
                  <a:pt x="47" y="100"/>
                  <a:pt x="49" y="100"/>
                  <a:pt x="52" y="100"/>
                </a:cubicBezTo>
                <a:cubicBezTo>
                  <a:pt x="53" y="100"/>
                  <a:pt x="54" y="100"/>
                  <a:pt x="56" y="100"/>
                </a:cubicBezTo>
                <a:cubicBezTo>
                  <a:pt x="58" y="99"/>
                  <a:pt x="62" y="99"/>
                  <a:pt x="64" y="100"/>
                </a:cubicBezTo>
                <a:cubicBezTo>
                  <a:pt x="68" y="101"/>
                  <a:pt x="75" y="99"/>
                  <a:pt x="76" y="102"/>
                </a:cubicBezTo>
                <a:cubicBezTo>
                  <a:pt x="77" y="104"/>
                  <a:pt x="75" y="107"/>
                  <a:pt x="75" y="110"/>
                </a:cubicBezTo>
                <a:cubicBezTo>
                  <a:pt x="76" y="116"/>
                  <a:pt x="75" y="124"/>
                  <a:pt x="76" y="131"/>
                </a:cubicBezTo>
                <a:cubicBezTo>
                  <a:pt x="76" y="133"/>
                  <a:pt x="76" y="135"/>
                  <a:pt x="76" y="137"/>
                </a:cubicBezTo>
                <a:cubicBezTo>
                  <a:pt x="77" y="144"/>
                  <a:pt x="77" y="152"/>
                  <a:pt x="78" y="159"/>
                </a:cubicBezTo>
                <a:cubicBezTo>
                  <a:pt x="78" y="161"/>
                  <a:pt x="77" y="163"/>
                  <a:pt x="78" y="165"/>
                </a:cubicBezTo>
                <a:cubicBezTo>
                  <a:pt x="78" y="166"/>
                  <a:pt x="78" y="167"/>
                  <a:pt x="78" y="169"/>
                </a:cubicBezTo>
                <a:cubicBezTo>
                  <a:pt x="78" y="171"/>
                  <a:pt x="78" y="174"/>
                  <a:pt x="78" y="177"/>
                </a:cubicBezTo>
                <a:cubicBezTo>
                  <a:pt x="78" y="182"/>
                  <a:pt x="76" y="186"/>
                  <a:pt x="77" y="190"/>
                </a:cubicBezTo>
                <a:cubicBezTo>
                  <a:pt x="77" y="193"/>
                  <a:pt x="78" y="195"/>
                  <a:pt x="78" y="197"/>
                </a:cubicBezTo>
                <a:cubicBezTo>
                  <a:pt x="78" y="199"/>
                  <a:pt x="78" y="201"/>
                  <a:pt x="77" y="203"/>
                </a:cubicBezTo>
                <a:cubicBezTo>
                  <a:pt x="77" y="206"/>
                  <a:pt x="78" y="209"/>
                  <a:pt x="78" y="212"/>
                </a:cubicBezTo>
                <a:cubicBezTo>
                  <a:pt x="78" y="214"/>
                  <a:pt x="77" y="217"/>
                  <a:pt x="77" y="219"/>
                </a:cubicBezTo>
                <a:cubicBezTo>
                  <a:pt x="77" y="221"/>
                  <a:pt x="77" y="222"/>
                  <a:pt x="77" y="224"/>
                </a:cubicBezTo>
                <a:cubicBezTo>
                  <a:pt x="77" y="225"/>
                  <a:pt x="77" y="226"/>
                  <a:pt x="76" y="227"/>
                </a:cubicBezTo>
                <a:cubicBezTo>
                  <a:pt x="77" y="230"/>
                  <a:pt x="78" y="234"/>
                  <a:pt x="78" y="237"/>
                </a:cubicBezTo>
                <a:cubicBezTo>
                  <a:pt x="79" y="240"/>
                  <a:pt x="78" y="242"/>
                  <a:pt x="78" y="244"/>
                </a:cubicBezTo>
                <a:cubicBezTo>
                  <a:pt x="78" y="248"/>
                  <a:pt x="78" y="252"/>
                  <a:pt x="78" y="256"/>
                </a:cubicBezTo>
                <a:cubicBezTo>
                  <a:pt x="78" y="257"/>
                  <a:pt x="78" y="258"/>
                  <a:pt x="77" y="259"/>
                </a:cubicBezTo>
                <a:cubicBezTo>
                  <a:pt x="78" y="261"/>
                  <a:pt x="78" y="263"/>
                  <a:pt x="78" y="265"/>
                </a:cubicBezTo>
                <a:cubicBezTo>
                  <a:pt x="78" y="266"/>
                  <a:pt x="79" y="267"/>
                  <a:pt x="79" y="268"/>
                </a:cubicBezTo>
                <a:cubicBezTo>
                  <a:pt x="79" y="270"/>
                  <a:pt x="79" y="272"/>
                  <a:pt x="79" y="273"/>
                </a:cubicBezTo>
                <a:cubicBezTo>
                  <a:pt x="79" y="275"/>
                  <a:pt x="79" y="277"/>
                  <a:pt x="79" y="278"/>
                </a:cubicBezTo>
                <a:cubicBezTo>
                  <a:pt x="80" y="283"/>
                  <a:pt x="79" y="287"/>
                  <a:pt x="82" y="289"/>
                </a:cubicBezTo>
                <a:cubicBezTo>
                  <a:pt x="83" y="290"/>
                  <a:pt x="83" y="290"/>
                  <a:pt x="84" y="290"/>
                </a:cubicBezTo>
                <a:cubicBezTo>
                  <a:pt x="85" y="290"/>
                  <a:pt x="85" y="291"/>
                  <a:pt x="86" y="291"/>
                </a:cubicBezTo>
                <a:cubicBezTo>
                  <a:pt x="87" y="291"/>
                  <a:pt x="88" y="290"/>
                  <a:pt x="88" y="290"/>
                </a:cubicBezTo>
                <a:cubicBezTo>
                  <a:pt x="89" y="290"/>
                  <a:pt x="90" y="290"/>
                  <a:pt x="91" y="289"/>
                </a:cubicBezTo>
                <a:cubicBezTo>
                  <a:pt x="92" y="289"/>
                  <a:pt x="93" y="286"/>
                  <a:pt x="92" y="283"/>
                </a:cubicBezTo>
                <a:cubicBezTo>
                  <a:pt x="91" y="276"/>
                  <a:pt x="93" y="267"/>
                  <a:pt x="93" y="259"/>
                </a:cubicBezTo>
                <a:cubicBezTo>
                  <a:pt x="93" y="256"/>
                  <a:pt x="91" y="252"/>
                  <a:pt x="92" y="248"/>
                </a:cubicBezTo>
                <a:cubicBezTo>
                  <a:pt x="93" y="245"/>
                  <a:pt x="92" y="241"/>
                  <a:pt x="91" y="238"/>
                </a:cubicBezTo>
                <a:cubicBezTo>
                  <a:pt x="92" y="231"/>
                  <a:pt x="92" y="225"/>
                  <a:pt x="92" y="219"/>
                </a:cubicBezTo>
                <a:cubicBezTo>
                  <a:pt x="92" y="218"/>
                  <a:pt x="90" y="216"/>
                  <a:pt x="91" y="214"/>
                </a:cubicBezTo>
                <a:cubicBezTo>
                  <a:pt x="92" y="211"/>
                  <a:pt x="91" y="207"/>
                  <a:pt x="91" y="203"/>
                </a:cubicBezTo>
                <a:cubicBezTo>
                  <a:pt x="92" y="201"/>
                  <a:pt x="92" y="197"/>
                  <a:pt x="92" y="194"/>
                </a:cubicBezTo>
                <a:cubicBezTo>
                  <a:pt x="92" y="192"/>
                  <a:pt x="91" y="188"/>
                  <a:pt x="90" y="186"/>
                </a:cubicBezTo>
                <a:cubicBezTo>
                  <a:pt x="90" y="182"/>
                  <a:pt x="93" y="178"/>
                  <a:pt x="92" y="173"/>
                </a:cubicBezTo>
                <a:cubicBezTo>
                  <a:pt x="92" y="171"/>
                  <a:pt x="91" y="169"/>
                  <a:pt x="91" y="167"/>
                </a:cubicBezTo>
                <a:cubicBezTo>
                  <a:pt x="91" y="166"/>
                  <a:pt x="91" y="162"/>
                  <a:pt x="91" y="161"/>
                </a:cubicBezTo>
                <a:cubicBezTo>
                  <a:pt x="91" y="160"/>
                  <a:pt x="91" y="159"/>
                  <a:pt x="91" y="158"/>
                </a:cubicBezTo>
                <a:cubicBezTo>
                  <a:pt x="91" y="153"/>
                  <a:pt x="91" y="147"/>
                  <a:pt x="90" y="142"/>
                </a:cubicBezTo>
                <a:cubicBezTo>
                  <a:pt x="90" y="139"/>
                  <a:pt x="90" y="136"/>
                  <a:pt x="90" y="133"/>
                </a:cubicBezTo>
                <a:cubicBezTo>
                  <a:pt x="89" y="131"/>
                  <a:pt x="87" y="130"/>
                  <a:pt x="86" y="128"/>
                </a:cubicBezTo>
                <a:cubicBezTo>
                  <a:pt x="85" y="124"/>
                  <a:pt x="89" y="123"/>
                  <a:pt x="90" y="119"/>
                </a:cubicBezTo>
                <a:cubicBezTo>
                  <a:pt x="90" y="115"/>
                  <a:pt x="91" y="111"/>
                  <a:pt x="91" y="107"/>
                </a:cubicBezTo>
                <a:cubicBezTo>
                  <a:pt x="90" y="105"/>
                  <a:pt x="90" y="103"/>
                  <a:pt x="89" y="101"/>
                </a:cubicBezTo>
                <a:cubicBezTo>
                  <a:pt x="90" y="101"/>
                  <a:pt x="90" y="100"/>
                  <a:pt x="90" y="100"/>
                </a:cubicBezTo>
                <a:cubicBezTo>
                  <a:pt x="91" y="100"/>
                  <a:pt x="92" y="99"/>
                  <a:pt x="93" y="99"/>
                </a:cubicBezTo>
                <a:cubicBezTo>
                  <a:pt x="94" y="100"/>
                  <a:pt x="95" y="100"/>
                  <a:pt x="97" y="100"/>
                </a:cubicBezTo>
                <a:cubicBezTo>
                  <a:pt x="100" y="100"/>
                  <a:pt x="103" y="99"/>
                  <a:pt x="106" y="98"/>
                </a:cubicBezTo>
                <a:cubicBezTo>
                  <a:pt x="109" y="99"/>
                  <a:pt x="111" y="99"/>
                  <a:pt x="114" y="99"/>
                </a:cubicBezTo>
                <a:cubicBezTo>
                  <a:pt x="116" y="99"/>
                  <a:pt x="118" y="99"/>
                  <a:pt x="119" y="99"/>
                </a:cubicBezTo>
                <a:cubicBezTo>
                  <a:pt x="120" y="98"/>
                  <a:pt x="121" y="99"/>
                  <a:pt x="122" y="99"/>
                </a:cubicBezTo>
                <a:cubicBezTo>
                  <a:pt x="124" y="99"/>
                  <a:pt x="125" y="99"/>
                  <a:pt x="126" y="98"/>
                </a:cubicBezTo>
                <a:cubicBezTo>
                  <a:pt x="132" y="98"/>
                  <a:pt x="135" y="100"/>
                  <a:pt x="139" y="99"/>
                </a:cubicBezTo>
                <a:cubicBezTo>
                  <a:pt x="143" y="98"/>
                  <a:pt x="145" y="92"/>
                  <a:pt x="142" y="89"/>
                </a:cubicBezTo>
                <a:close/>
                <a:moveTo>
                  <a:pt x="140" y="250"/>
                </a:moveTo>
                <a:cubicBezTo>
                  <a:pt x="139" y="248"/>
                  <a:pt x="139" y="246"/>
                  <a:pt x="139" y="244"/>
                </a:cubicBezTo>
                <a:cubicBezTo>
                  <a:pt x="140" y="240"/>
                  <a:pt x="139" y="236"/>
                  <a:pt x="138" y="232"/>
                </a:cubicBezTo>
                <a:cubicBezTo>
                  <a:pt x="138" y="230"/>
                  <a:pt x="139" y="229"/>
                  <a:pt x="139" y="227"/>
                </a:cubicBezTo>
                <a:cubicBezTo>
                  <a:pt x="139" y="225"/>
                  <a:pt x="139" y="223"/>
                  <a:pt x="139" y="220"/>
                </a:cubicBezTo>
                <a:cubicBezTo>
                  <a:pt x="140" y="215"/>
                  <a:pt x="139" y="209"/>
                  <a:pt x="139" y="204"/>
                </a:cubicBezTo>
                <a:cubicBezTo>
                  <a:pt x="139" y="202"/>
                  <a:pt x="139" y="200"/>
                  <a:pt x="139" y="198"/>
                </a:cubicBezTo>
                <a:cubicBezTo>
                  <a:pt x="139" y="195"/>
                  <a:pt x="138" y="191"/>
                  <a:pt x="137" y="188"/>
                </a:cubicBezTo>
                <a:cubicBezTo>
                  <a:pt x="137" y="187"/>
                  <a:pt x="136" y="186"/>
                  <a:pt x="136" y="184"/>
                </a:cubicBezTo>
                <a:cubicBezTo>
                  <a:pt x="136" y="183"/>
                  <a:pt x="137" y="183"/>
                  <a:pt x="137" y="182"/>
                </a:cubicBezTo>
                <a:cubicBezTo>
                  <a:pt x="137" y="178"/>
                  <a:pt x="137" y="175"/>
                  <a:pt x="137" y="172"/>
                </a:cubicBezTo>
                <a:cubicBezTo>
                  <a:pt x="136" y="170"/>
                  <a:pt x="134" y="169"/>
                  <a:pt x="133" y="167"/>
                </a:cubicBezTo>
                <a:cubicBezTo>
                  <a:pt x="133" y="164"/>
                  <a:pt x="134" y="162"/>
                  <a:pt x="133" y="160"/>
                </a:cubicBezTo>
                <a:cubicBezTo>
                  <a:pt x="132" y="159"/>
                  <a:pt x="130" y="158"/>
                  <a:pt x="130" y="15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32" y="155"/>
                  <a:pt x="134" y="155"/>
                  <a:pt x="135" y="154"/>
                </a:cubicBezTo>
                <a:cubicBezTo>
                  <a:pt x="138" y="150"/>
                  <a:pt x="134" y="145"/>
                  <a:pt x="134" y="141"/>
                </a:cubicBezTo>
                <a:cubicBezTo>
                  <a:pt x="134" y="138"/>
                  <a:pt x="134" y="135"/>
                  <a:pt x="134" y="132"/>
                </a:cubicBezTo>
                <a:cubicBezTo>
                  <a:pt x="134" y="130"/>
                  <a:pt x="133" y="128"/>
                  <a:pt x="133" y="126"/>
                </a:cubicBezTo>
                <a:cubicBezTo>
                  <a:pt x="132" y="120"/>
                  <a:pt x="135" y="113"/>
                  <a:pt x="128" y="113"/>
                </a:cubicBezTo>
                <a:cubicBezTo>
                  <a:pt x="126" y="114"/>
                  <a:pt x="124" y="114"/>
                  <a:pt x="122" y="115"/>
                </a:cubicBezTo>
                <a:cubicBezTo>
                  <a:pt x="117" y="123"/>
                  <a:pt x="118" y="134"/>
                  <a:pt x="119" y="145"/>
                </a:cubicBezTo>
                <a:cubicBezTo>
                  <a:pt x="119" y="146"/>
                  <a:pt x="119" y="147"/>
                  <a:pt x="119" y="149"/>
                </a:cubicBezTo>
                <a:cubicBezTo>
                  <a:pt x="119" y="152"/>
                  <a:pt x="119" y="158"/>
                  <a:pt x="120" y="161"/>
                </a:cubicBezTo>
                <a:cubicBezTo>
                  <a:pt x="121" y="165"/>
                  <a:pt x="121" y="168"/>
                  <a:pt x="121" y="171"/>
                </a:cubicBezTo>
                <a:cubicBezTo>
                  <a:pt x="121" y="173"/>
                  <a:pt x="121" y="175"/>
                  <a:pt x="121" y="177"/>
                </a:cubicBezTo>
                <a:cubicBezTo>
                  <a:pt x="122" y="178"/>
                  <a:pt x="123" y="180"/>
                  <a:pt x="124" y="181"/>
                </a:cubicBezTo>
                <a:cubicBezTo>
                  <a:pt x="124" y="183"/>
                  <a:pt x="122" y="184"/>
                  <a:pt x="122" y="187"/>
                </a:cubicBezTo>
                <a:cubicBezTo>
                  <a:pt x="121" y="191"/>
                  <a:pt x="123" y="194"/>
                  <a:pt x="124" y="197"/>
                </a:cubicBezTo>
                <a:cubicBezTo>
                  <a:pt x="123" y="199"/>
                  <a:pt x="123" y="201"/>
                  <a:pt x="123" y="203"/>
                </a:cubicBezTo>
                <a:cubicBezTo>
                  <a:pt x="124" y="206"/>
                  <a:pt x="124" y="211"/>
                  <a:pt x="124" y="215"/>
                </a:cubicBezTo>
                <a:cubicBezTo>
                  <a:pt x="125" y="218"/>
                  <a:pt x="123" y="221"/>
                  <a:pt x="123" y="224"/>
                </a:cubicBezTo>
                <a:cubicBezTo>
                  <a:pt x="123" y="226"/>
                  <a:pt x="124" y="228"/>
                  <a:pt x="125" y="231"/>
                </a:cubicBezTo>
                <a:cubicBezTo>
                  <a:pt x="125" y="235"/>
                  <a:pt x="124" y="239"/>
                  <a:pt x="124" y="244"/>
                </a:cubicBezTo>
                <a:cubicBezTo>
                  <a:pt x="125" y="247"/>
                  <a:pt x="125" y="250"/>
                  <a:pt x="125" y="253"/>
                </a:cubicBezTo>
                <a:cubicBezTo>
                  <a:pt x="125" y="255"/>
                  <a:pt x="124" y="256"/>
                  <a:pt x="124" y="258"/>
                </a:cubicBezTo>
                <a:cubicBezTo>
                  <a:pt x="125" y="260"/>
                  <a:pt x="125" y="263"/>
                  <a:pt x="125" y="265"/>
                </a:cubicBezTo>
                <a:cubicBezTo>
                  <a:pt x="125" y="267"/>
                  <a:pt x="125" y="269"/>
                  <a:pt x="125" y="271"/>
                </a:cubicBezTo>
                <a:cubicBezTo>
                  <a:pt x="124" y="274"/>
                  <a:pt x="124" y="284"/>
                  <a:pt x="126" y="286"/>
                </a:cubicBezTo>
                <a:cubicBezTo>
                  <a:pt x="128" y="288"/>
                  <a:pt x="133" y="289"/>
                  <a:pt x="136" y="288"/>
                </a:cubicBezTo>
                <a:cubicBezTo>
                  <a:pt x="138" y="287"/>
                  <a:pt x="139" y="283"/>
                  <a:pt x="139" y="279"/>
                </a:cubicBezTo>
                <a:cubicBezTo>
                  <a:pt x="138" y="277"/>
                  <a:pt x="139" y="275"/>
                  <a:pt x="139" y="273"/>
                </a:cubicBezTo>
                <a:cubicBezTo>
                  <a:pt x="138" y="267"/>
                  <a:pt x="137" y="262"/>
                  <a:pt x="138" y="256"/>
                </a:cubicBezTo>
                <a:cubicBezTo>
                  <a:pt x="139" y="253"/>
                  <a:pt x="139" y="251"/>
                  <a:pt x="140" y="250"/>
                </a:cubicBezTo>
                <a:close/>
                <a:moveTo>
                  <a:pt x="325" y="283"/>
                </a:moveTo>
                <a:cubicBezTo>
                  <a:pt x="325" y="276"/>
                  <a:pt x="325" y="276"/>
                  <a:pt x="325" y="276"/>
                </a:cubicBezTo>
                <a:cubicBezTo>
                  <a:pt x="324" y="274"/>
                  <a:pt x="323" y="272"/>
                  <a:pt x="322" y="270"/>
                </a:cubicBezTo>
                <a:cubicBezTo>
                  <a:pt x="322" y="268"/>
                  <a:pt x="323" y="267"/>
                  <a:pt x="323" y="265"/>
                </a:cubicBezTo>
                <a:cubicBezTo>
                  <a:pt x="323" y="263"/>
                  <a:pt x="320" y="260"/>
                  <a:pt x="317" y="260"/>
                </a:cubicBezTo>
                <a:cubicBezTo>
                  <a:pt x="313" y="261"/>
                  <a:pt x="316" y="267"/>
                  <a:pt x="315" y="270"/>
                </a:cubicBezTo>
                <a:cubicBezTo>
                  <a:pt x="314" y="273"/>
                  <a:pt x="312" y="274"/>
                  <a:pt x="312" y="276"/>
                </a:cubicBezTo>
                <a:cubicBezTo>
                  <a:pt x="312" y="278"/>
                  <a:pt x="312" y="279"/>
                  <a:pt x="312" y="281"/>
                </a:cubicBezTo>
                <a:cubicBezTo>
                  <a:pt x="312" y="286"/>
                  <a:pt x="312" y="291"/>
                  <a:pt x="311" y="296"/>
                </a:cubicBezTo>
                <a:cubicBezTo>
                  <a:pt x="311" y="299"/>
                  <a:pt x="311" y="304"/>
                  <a:pt x="309" y="305"/>
                </a:cubicBezTo>
                <a:cubicBezTo>
                  <a:pt x="307" y="306"/>
                  <a:pt x="304" y="304"/>
                  <a:pt x="302" y="304"/>
                </a:cubicBezTo>
                <a:cubicBezTo>
                  <a:pt x="301" y="304"/>
                  <a:pt x="299" y="305"/>
                  <a:pt x="298" y="304"/>
                </a:cubicBezTo>
                <a:cubicBezTo>
                  <a:pt x="297" y="304"/>
                  <a:pt x="296" y="304"/>
                  <a:pt x="295" y="304"/>
                </a:cubicBezTo>
                <a:cubicBezTo>
                  <a:pt x="292" y="304"/>
                  <a:pt x="290" y="304"/>
                  <a:pt x="287" y="304"/>
                </a:cubicBezTo>
                <a:cubicBezTo>
                  <a:pt x="285" y="304"/>
                  <a:pt x="284" y="304"/>
                  <a:pt x="283" y="304"/>
                </a:cubicBezTo>
                <a:cubicBezTo>
                  <a:pt x="281" y="304"/>
                  <a:pt x="280" y="304"/>
                  <a:pt x="279" y="304"/>
                </a:cubicBezTo>
                <a:cubicBezTo>
                  <a:pt x="277" y="303"/>
                  <a:pt x="275" y="304"/>
                  <a:pt x="274" y="304"/>
                </a:cubicBezTo>
                <a:cubicBezTo>
                  <a:pt x="272" y="304"/>
                  <a:pt x="270" y="304"/>
                  <a:pt x="269" y="304"/>
                </a:cubicBezTo>
                <a:cubicBezTo>
                  <a:pt x="266" y="304"/>
                  <a:pt x="261" y="304"/>
                  <a:pt x="258" y="305"/>
                </a:cubicBezTo>
                <a:cubicBezTo>
                  <a:pt x="257" y="305"/>
                  <a:pt x="256" y="304"/>
                  <a:pt x="255" y="304"/>
                </a:cubicBezTo>
                <a:cubicBezTo>
                  <a:pt x="249" y="305"/>
                  <a:pt x="244" y="306"/>
                  <a:pt x="238" y="306"/>
                </a:cubicBezTo>
                <a:cubicBezTo>
                  <a:pt x="235" y="306"/>
                  <a:pt x="233" y="306"/>
                  <a:pt x="231" y="306"/>
                </a:cubicBezTo>
                <a:cubicBezTo>
                  <a:pt x="226" y="306"/>
                  <a:pt x="219" y="306"/>
                  <a:pt x="213" y="306"/>
                </a:cubicBezTo>
                <a:cubicBezTo>
                  <a:pt x="211" y="306"/>
                  <a:pt x="209" y="306"/>
                  <a:pt x="206" y="306"/>
                </a:cubicBezTo>
                <a:cubicBezTo>
                  <a:pt x="204" y="306"/>
                  <a:pt x="201" y="306"/>
                  <a:pt x="199" y="306"/>
                </a:cubicBezTo>
                <a:cubicBezTo>
                  <a:pt x="195" y="306"/>
                  <a:pt x="191" y="306"/>
                  <a:pt x="187" y="306"/>
                </a:cubicBezTo>
                <a:cubicBezTo>
                  <a:pt x="185" y="306"/>
                  <a:pt x="183" y="306"/>
                  <a:pt x="181" y="306"/>
                </a:cubicBezTo>
                <a:cubicBezTo>
                  <a:pt x="180" y="306"/>
                  <a:pt x="178" y="306"/>
                  <a:pt x="177" y="306"/>
                </a:cubicBezTo>
                <a:cubicBezTo>
                  <a:pt x="176" y="306"/>
                  <a:pt x="174" y="307"/>
                  <a:pt x="173" y="307"/>
                </a:cubicBezTo>
                <a:cubicBezTo>
                  <a:pt x="171" y="307"/>
                  <a:pt x="169" y="306"/>
                  <a:pt x="168" y="306"/>
                </a:cubicBezTo>
                <a:cubicBezTo>
                  <a:pt x="166" y="307"/>
                  <a:pt x="163" y="306"/>
                  <a:pt x="161" y="306"/>
                </a:cubicBezTo>
                <a:cubicBezTo>
                  <a:pt x="159" y="307"/>
                  <a:pt x="156" y="307"/>
                  <a:pt x="154" y="307"/>
                </a:cubicBezTo>
                <a:cubicBezTo>
                  <a:pt x="153" y="307"/>
                  <a:pt x="153" y="307"/>
                  <a:pt x="152" y="307"/>
                </a:cubicBezTo>
                <a:cubicBezTo>
                  <a:pt x="150" y="307"/>
                  <a:pt x="148" y="307"/>
                  <a:pt x="147" y="307"/>
                </a:cubicBezTo>
                <a:cubicBezTo>
                  <a:pt x="144" y="307"/>
                  <a:pt x="142" y="307"/>
                  <a:pt x="139" y="307"/>
                </a:cubicBezTo>
                <a:cubicBezTo>
                  <a:pt x="137" y="307"/>
                  <a:pt x="134" y="308"/>
                  <a:pt x="131" y="307"/>
                </a:cubicBezTo>
                <a:cubicBezTo>
                  <a:pt x="128" y="306"/>
                  <a:pt x="124" y="305"/>
                  <a:pt x="120" y="305"/>
                </a:cubicBezTo>
                <a:cubicBezTo>
                  <a:pt x="115" y="306"/>
                  <a:pt x="108" y="307"/>
                  <a:pt x="103" y="308"/>
                </a:cubicBezTo>
                <a:cubicBezTo>
                  <a:pt x="101" y="308"/>
                  <a:pt x="100" y="307"/>
                  <a:pt x="99" y="307"/>
                </a:cubicBezTo>
                <a:cubicBezTo>
                  <a:pt x="96" y="306"/>
                  <a:pt x="93" y="307"/>
                  <a:pt x="91" y="308"/>
                </a:cubicBezTo>
                <a:cubicBezTo>
                  <a:pt x="90" y="307"/>
                  <a:pt x="89" y="307"/>
                  <a:pt x="88" y="307"/>
                </a:cubicBezTo>
                <a:cubicBezTo>
                  <a:pt x="84" y="307"/>
                  <a:pt x="80" y="307"/>
                  <a:pt x="76" y="307"/>
                </a:cubicBezTo>
                <a:cubicBezTo>
                  <a:pt x="72" y="307"/>
                  <a:pt x="69" y="308"/>
                  <a:pt x="65" y="308"/>
                </a:cubicBezTo>
                <a:cubicBezTo>
                  <a:pt x="64" y="308"/>
                  <a:pt x="63" y="309"/>
                  <a:pt x="61" y="309"/>
                </a:cubicBezTo>
                <a:cubicBezTo>
                  <a:pt x="58" y="309"/>
                  <a:pt x="57" y="308"/>
                  <a:pt x="54" y="307"/>
                </a:cubicBezTo>
                <a:cubicBezTo>
                  <a:pt x="53" y="307"/>
                  <a:pt x="52" y="307"/>
                  <a:pt x="50" y="307"/>
                </a:cubicBezTo>
                <a:cubicBezTo>
                  <a:pt x="48" y="306"/>
                  <a:pt x="49" y="303"/>
                  <a:pt x="47" y="302"/>
                </a:cubicBezTo>
                <a:cubicBezTo>
                  <a:pt x="45" y="300"/>
                  <a:pt x="41" y="300"/>
                  <a:pt x="39" y="299"/>
                </a:cubicBezTo>
                <a:cubicBezTo>
                  <a:pt x="37" y="298"/>
                  <a:pt x="36" y="295"/>
                  <a:pt x="35" y="293"/>
                </a:cubicBezTo>
                <a:cubicBezTo>
                  <a:pt x="34" y="292"/>
                  <a:pt x="32" y="290"/>
                  <a:pt x="33" y="288"/>
                </a:cubicBezTo>
                <a:cubicBezTo>
                  <a:pt x="36" y="288"/>
                  <a:pt x="42" y="292"/>
                  <a:pt x="45" y="289"/>
                </a:cubicBezTo>
                <a:cubicBezTo>
                  <a:pt x="46" y="288"/>
                  <a:pt x="47" y="276"/>
                  <a:pt x="47" y="272"/>
                </a:cubicBezTo>
                <a:cubicBezTo>
                  <a:pt x="46" y="271"/>
                  <a:pt x="46" y="269"/>
                  <a:pt x="46" y="267"/>
                </a:cubicBezTo>
                <a:cubicBezTo>
                  <a:pt x="47" y="265"/>
                  <a:pt x="47" y="262"/>
                  <a:pt x="47" y="259"/>
                </a:cubicBezTo>
                <a:cubicBezTo>
                  <a:pt x="47" y="258"/>
                  <a:pt x="46" y="256"/>
                  <a:pt x="47" y="254"/>
                </a:cubicBezTo>
                <a:cubicBezTo>
                  <a:pt x="47" y="253"/>
                  <a:pt x="47" y="252"/>
                  <a:pt x="47" y="251"/>
                </a:cubicBezTo>
                <a:cubicBezTo>
                  <a:pt x="47" y="249"/>
                  <a:pt x="47" y="248"/>
                  <a:pt x="47" y="246"/>
                </a:cubicBezTo>
                <a:cubicBezTo>
                  <a:pt x="48" y="239"/>
                  <a:pt x="48" y="239"/>
                  <a:pt x="48" y="239"/>
                </a:cubicBezTo>
                <a:cubicBezTo>
                  <a:pt x="48" y="237"/>
                  <a:pt x="48" y="235"/>
                  <a:pt x="49" y="233"/>
                </a:cubicBezTo>
                <a:cubicBezTo>
                  <a:pt x="49" y="230"/>
                  <a:pt x="49" y="227"/>
                  <a:pt x="49" y="224"/>
                </a:cubicBezTo>
                <a:cubicBezTo>
                  <a:pt x="49" y="221"/>
                  <a:pt x="49" y="220"/>
                  <a:pt x="49" y="218"/>
                </a:cubicBezTo>
                <a:cubicBezTo>
                  <a:pt x="49" y="216"/>
                  <a:pt x="49" y="214"/>
                  <a:pt x="50" y="212"/>
                </a:cubicBezTo>
                <a:cubicBezTo>
                  <a:pt x="49" y="208"/>
                  <a:pt x="50" y="203"/>
                  <a:pt x="49" y="198"/>
                </a:cubicBezTo>
                <a:cubicBezTo>
                  <a:pt x="49" y="197"/>
                  <a:pt x="49" y="196"/>
                  <a:pt x="49" y="194"/>
                </a:cubicBezTo>
                <a:cubicBezTo>
                  <a:pt x="48" y="192"/>
                  <a:pt x="45" y="191"/>
                  <a:pt x="45" y="189"/>
                </a:cubicBezTo>
                <a:cubicBezTo>
                  <a:pt x="44" y="187"/>
                  <a:pt x="48" y="184"/>
                  <a:pt x="49" y="182"/>
                </a:cubicBezTo>
                <a:cubicBezTo>
                  <a:pt x="50" y="177"/>
                  <a:pt x="49" y="172"/>
                  <a:pt x="49" y="168"/>
                </a:cubicBezTo>
                <a:cubicBezTo>
                  <a:pt x="49" y="166"/>
                  <a:pt x="50" y="164"/>
                  <a:pt x="50" y="162"/>
                </a:cubicBezTo>
                <a:cubicBezTo>
                  <a:pt x="50" y="160"/>
                  <a:pt x="50" y="159"/>
                  <a:pt x="50" y="158"/>
                </a:cubicBezTo>
                <a:cubicBezTo>
                  <a:pt x="51" y="153"/>
                  <a:pt x="49" y="150"/>
                  <a:pt x="50" y="146"/>
                </a:cubicBezTo>
                <a:cubicBezTo>
                  <a:pt x="50" y="143"/>
                  <a:pt x="49" y="140"/>
                  <a:pt x="49" y="137"/>
                </a:cubicBezTo>
                <a:cubicBezTo>
                  <a:pt x="49" y="135"/>
                  <a:pt x="49" y="133"/>
                  <a:pt x="49" y="131"/>
                </a:cubicBezTo>
                <a:cubicBezTo>
                  <a:pt x="49" y="129"/>
                  <a:pt x="49" y="127"/>
                  <a:pt x="49" y="125"/>
                </a:cubicBezTo>
                <a:cubicBezTo>
                  <a:pt x="49" y="124"/>
                  <a:pt x="49" y="122"/>
                  <a:pt x="49" y="121"/>
                </a:cubicBezTo>
                <a:cubicBezTo>
                  <a:pt x="48" y="116"/>
                  <a:pt x="45" y="113"/>
                  <a:pt x="39" y="113"/>
                </a:cubicBezTo>
                <a:cubicBezTo>
                  <a:pt x="37" y="113"/>
                  <a:pt x="35" y="113"/>
                  <a:pt x="34" y="115"/>
                </a:cubicBezTo>
                <a:cubicBezTo>
                  <a:pt x="33" y="116"/>
                  <a:pt x="34" y="120"/>
                  <a:pt x="34" y="122"/>
                </a:cubicBezTo>
                <a:cubicBezTo>
                  <a:pt x="34" y="124"/>
                  <a:pt x="34" y="126"/>
                  <a:pt x="34" y="128"/>
                </a:cubicBezTo>
                <a:cubicBezTo>
                  <a:pt x="34" y="129"/>
                  <a:pt x="34" y="130"/>
                  <a:pt x="35" y="131"/>
                </a:cubicBezTo>
                <a:cubicBezTo>
                  <a:pt x="35" y="134"/>
                  <a:pt x="35" y="137"/>
                  <a:pt x="35" y="140"/>
                </a:cubicBezTo>
                <a:cubicBezTo>
                  <a:pt x="34" y="142"/>
                  <a:pt x="35" y="144"/>
                  <a:pt x="35" y="145"/>
                </a:cubicBezTo>
                <a:cubicBezTo>
                  <a:pt x="35" y="149"/>
                  <a:pt x="35" y="152"/>
                  <a:pt x="36" y="154"/>
                </a:cubicBezTo>
                <a:cubicBezTo>
                  <a:pt x="35" y="156"/>
                  <a:pt x="35" y="159"/>
                  <a:pt x="35" y="161"/>
                </a:cubicBezTo>
                <a:cubicBezTo>
                  <a:pt x="36" y="163"/>
                  <a:pt x="36" y="166"/>
                  <a:pt x="36" y="168"/>
                </a:cubicBezTo>
                <a:cubicBezTo>
                  <a:pt x="36" y="172"/>
                  <a:pt x="35" y="176"/>
                  <a:pt x="35" y="180"/>
                </a:cubicBezTo>
                <a:cubicBezTo>
                  <a:pt x="34" y="183"/>
                  <a:pt x="35" y="188"/>
                  <a:pt x="35" y="191"/>
                </a:cubicBezTo>
                <a:cubicBezTo>
                  <a:pt x="35" y="195"/>
                  <a:pt x="35" y="198"/>
                  <a:pt x="35" y="202"/>
                </a:cubicBezTo>
                <a:cubicBezTo>
                  <a:pt x="36" y="207"/>
                  <a:pt x="36" y="212"/>
                  <a:pt x="37" y="216"/>
                </a:cubicBezTo>
                <a:cubicBezTo>
                  <a:pt x="37" y="218"/>
                  <a:pt x="39" y="219"/>
                  <a:pt x="39" y="221"/>
                </a:cubicBezTo>
                <a:cubicBezTo>
                  <a:pt x="38" y="222"/>
                  <a:pt x="37" y="223"/>
                  <a:pt x="36" y="224"/>
                </a:cubicBezTo>
                <a:cubicBezTo>
                  <a:pt x="35" y="226"/>
                  <a:pt x="34" y="232"/>
                  <a:pt x="34" y="235"/>
                </a:cubicBezTo>
                <a:cubicBezTo>
                  <a:pt x="34" y="237"/>
                  <a:pt x="34" y="238"/>
                  <a:pt x="34" y="240"/>
                </a:cubicBezTo>
                <a:cubicBezTo>
                  <a:pt x="34" y="242"/>
                  <a:pt x="34" y="243"/>
                  <a:pt x="34" y="245"/>
                </a:cubicBezTo>
                <a:cubicBezTo>
                  <a:pt x="34" y="246"/>
                  <a:pt x="34" y="247"/>
                  <a:pt x="34" y="249"/>
                </a:cubicBezTo>
                <a:cubicBezTo>
                  <a:pt x="33" y="252"/>
                  <a:pt x="33" y="258"/>
                  <a:pt x="33" y="263"/>
                </a:cubicBezTo>
                <a:cubicBezTo>
                  <a:pt x="33" y="264"/>
                  <a:pt x="33" y="266"/>
                  <a:pt x="33" y="267"/>
                </a:cubicBezTo>
                <a:cubicBezTo>
                  <a:pt x="34" y="269"/>
                  <a:pt x="34" y="270"/>
                  <a:pt x="34" y="271"/>
                </a:cubicBezTo>
                <a:cubicBezTo>
                  <a:pt x="34" y="273"/>
                  <a:pt x="33" y="274"/>
                  <a:pt x="33" y="275"/>
                </a:cubicBezTo>
                <a:cubicBezTo>
                  <a:pt x="32" y="276"/>
                  <a:pt x="32" y="277"/>
                  <a:pt x="32" y="278"/>
                </a:cubicBezTo>
                <a:cubicBezTo>
                  <a:pt x="32" y="278"/>
                  <a:pt x="32" y="278"/>
                  <a:pt x="31" y="278"/>
                </a:cubicBezTo>
                <a:cubicBezTo>
                  <a:pt x="30" y="279"/>
                  <a:pt x="29" y="277"/>
                  <a:pt x="29" y="276"/>
                </a:cubicBezTo>
                <a:cubicBezTo>
                  <a:pt x="27" y="274"/>
                  <a:pt x="26" y="271"/>
                  <a:pt x="24" y="269"/>
                </a:cubicBezTo>
                <a:cubicBezTo>
                  <a:pt x="23" y="268"/>
                  <a:pt x="21" y="267"/>
                  <a:pt x="20" y="265"/>
                </a:cubicBezTo>
                <a:cubicBezTo>
                  <a:pt x="19" y="262"/>
                  <a:pt x="20" y="257"/>
                  <a:pt x="15" y="258"/>
                </a:cubicBezTo>
                <a:cubicBezTo>
                  <a:pt x="10" y="259"/>
                  <a:pt x="10" y="264"/>
                  <a:pt x="11" y="268"/>
                </a:cubicBezTo>
                <a:cubicBezTo>
                  <a:pt x="12" y="269"/>
                  <a:pt x="12" y="270"/>
                  <a:pt x="12" y="272"/>
                </a:cubicBezTo>
                <a:cubicBezTo>
                  <a:pt x="12" y="273"/>
                  <a:pt x="11" y="273"/>
                  <a:pt x="11" y="274"/>
                </a:cubicBezTo>
                <a:cubicBezTo>
                  <a:pt x="10" y="277"/>
                  <a:pt x="13" y="283"/>
                  <a:pt x="14" y="285"/>
                </a:cubicBezTo>
                <a:cubicBezTo>
                  <a:pt x="15" y="287"/>
                  <a:pt x="15" y="289"/>
                  <a:pt x="15" y="291"/>
                </a:cubicBezTo>
                <a:cubicBezTo>
                  <a:pt x="16" y="295"/>
                  <a:pt x="13" y="296"/>
                  <a:pt x="13" y="299"/>
                </a:cubicBezTo>
                <a:cubicBezTo>
                  <a:pt x="13" y="303"/>
                  <a:pt x="16" y="307"/>
                  <a:pt x="18" y="308"/>
                </a:cubicBezTo>
                <a:cubicBezTo>
                  <a:pt x="19" y="309"/>
                  <a:pt x="20" y="309"/>
                  <a:pt x="20" y="310"/>
                </a:cubicBezTo>
                <a:cubicBezTo>
                  <a:pt x="21" y="311"/>
                  <a:pt x="23" y="316"/>
                  <a:pt x="26" y="316"/>
                </a:cubicBezTo>
                <a:cubicBezTo>
                  <a:pt x="28" y="317"/>
                  <a:pt x="31" y="314"/>
                  <a:pt x="34" y="315"/>
                </a:cubicBezTo>
                <a:cubicBezTo>
                  <a:pt x="36" y="316"/>
                  <a:pt x="37" y="318"/>
                  <a:pt x="39" y="319"/>
                </a:cubicBezTo>
                <a:cubicBezTo>
                  <a:pt x="41" y="319"/>
                  <a:pt x="43" y="317"/>
                  <a:pt x="45" y="317"/>
                </a:cubicBezTo>
                <a:cubicBezTo>
                  <a:pt x="47" y="318"/>
                  <a:pt x="48" y="319"/>
                  <a:pt x="50" y="319"/>
                </a:cubicBezTo>
                <a:cubicBezTo>
                  <a:pt x="55" y="320"/>
                  <a:pt x="61" y="319"/>
                  <a:pt x="65" y="320"/>
                </a:cubicBezTo>
                <a:cubicBezTo>
                  <a:pt x="69" y="321"/>
                  <a:pt x="72" y="319"/>
                  <a:pt x="74" y="319"/>
                </a:cubicBezTo>
                <a:cubicBezTo>
                  <a:pt x="76" y="319"/>
                  <a:pt x="77" y="320"/>
                  <a:pt x="79" y="320"/>
                </a:cubicBezTo>
                <a:cubicBezTo>
                  <a:pt x="81" y="319"/>
                  <a:pt x="83" y="318"/>
                  <a:pt x="86" y="319"/>
                </a:cubicBezTo>
                <a:cubicBezTo>
                  <a:pt x="88" y="320"/>
                  <a:pt x="93" y="321"/>
                  <a:pt x="97" y="320"/>
                </a:cubicBezTo>
                <a:cubicBezTo>
                  <a:pt x="99" y="320"/>
                  <a:pt x="102" y="319"/>
                  <a:pt x="104" y="320"/>
                </a:cubicBezTo>
                <a:cubicBezTo>
                  <a:pt x="108" y="320"/>
                  <a:pt x="111" y="320"/>
                  <a:pt x="115" y="320"/>
                </a:cubicBezTo>
                <a:cubicBezTo>
                  <a:pt x="119" y="320"/>
                  <a:pt x="124" y="321"/>
                  <a:pt x="129" y="321"/>
                </a:cubicBezTo>
                <a:cubicBezTo>
                  <a:pt x="131" y="321"/>
                  <a:pt x="132" y="320"/>
                  <a:pt x="133" y="320"/>
                </a:cubicBezTo>
                <a:cubicBezTo>
                  <a:pt x="135" y="320"/>
                  <a:pt x="137" y="320"/>
                  <a:pt x="139" y="319"/>
                </a:cubicBezTo>
                <a:cubicBezTo>
                  <a:pt x="141" y="320"/>
                  <a:pt x="144" y="320"/>
                  <a:pt x="146" y="320"/>
                </a:cubicBezTo>
                <a:cubicBezTo>
                  <a:pt x="149" y="320"/>
                  <a:pt x="153" y="319"/>
                  <a:pt x="155" y="320"/>
                </a:cubicBezTo>
                <a:cubicBezTo>
                  <a:pt x="157" y="320"/>
                  <a:pt x="159" y="320"/>
                  <a:pt x="161" y="320"/>
                </a:cubicBezTo>
                <a:cubicBezTo>
                  <a:pt x="163" y="320"/>
                  <a:pt x="166" y="320"/>
                  <a:pt x="168" y="320"/>
                </a:cubicBezTo>
                <a:cubicBezTo>
                  <a:pt x="170" y="320"/>
                  <a:pt x="171" y="319"/>
                  <a:pt x="173" y="319"/>
                </a:cubicBezTo>
                <a:cubicBezTo>
                  <a:pt x="176" y="319"/>
                  <a:pt x="179" y="319"/>
                  <a:pt x="182" y="319"/>
                </a:cubicBezTo>
                <a:cubicBezTo>
                  <a:pt x="184" y="319"/>
                  <a:pt x="187" y="318"/>
                  <a:pt x="189" y="317"/>
                </a:cubicBezTo>
                <a:cubicBezTo>
                  <a:pt x="190" y="318"/>
                  <a:pt x="191" y="318"/>
                  <a:pt x="192" y="318"/>
                </a:cubicBezTo>
                <a:cubicBezTo>
                  <a:pt x="196" y="318"/>
                  <a:pt x="200" y="318"/>
                  <a:pt x="203" y="318"/>
                </a:cubicBezTo>
                <a:cubicBezTo>
                  <a:pt x="206" y="319"/>
                  <a:pt x="208" y="317"/>
                  <a:pt x="210" y="318"/>
                </a:cubicBezTo>
                <a:cubicBezTo>
                  <a:pt x="212" y="318"/>
                  <a:pt x="214" y="320"/>
                  <a:pt x="216" y="319"/>
                </a:cubicBezTo>
                <a:cubicBezTo>
                  <a:pt x="218" y="319"/>
                  <a:pt x="219" y="318"/>
                  <a:pt x="220" y="317"/>
                </a:cubicBezTo>
                <a:cubicBezTo>
                  <a:pt x="222" y="317"/>
                  <a:pt x="224" y="316"/>
                  <a:pt x="225" y="316"/>
                </a:cubicBezTo>
                <a:cubicBezTo>
                  <a:pt x="226" y="315"/>
                  <a:pt x="227" y="314"/>
                  <a:pt x="229" y="314"/>
                </a:cubicBezTo>
                <a:cubicBezTo>
                  <a:pt x="232" y="315"/>
                  <a:pt x="233" y="318"/>
                  <a:pt x="236" y="319"/>
                </a:cubicBezTo>
                <a:cubicBezTo>
                  <a:pt x="237" y="320"/>
                  <a:pt x="240" y="319"/>
                  <a:pt x="241" y="319"/>
                </a:cubicBezTo>
                <a:cubicBezTo>
                  <a:pt x="245" y="319"/>
                  <a:pt x="248" y="319"/>
                  <a:pt x="252" y="319"/>
                </a:cubicBezTo>
                <a:cubicBezTo>
                  <a:pt x="255" y="319"/>
                  <a:pt x="259" y="319"/>
                  <a:pt x="262" y="319"/>
                </a:cubicBezTo>
                <a:cubicBezTo>
                  <a:pt x="265" y="319"/>
                  <a:pt x="267" y="319"/>
                  <a:pt x="269" y="319"/>
                </a:cubicBezTo>
                <a:cubicBezTo>
                  <a:pt x="270" y="319"/>
                  <a:pt x="271" y="319"/>
                  <a:pt x="272" y="319"/>
                </a:cubicBezTo>
                <a:cubicBezTo>
                  <a:pt x="273" y="319"/>
                  <a:pt x="274" y="319"/>
                  <a:pt x="276" y="319"/>
                </a:cubicBezTo>
                <a:cubicBezTo>
                  <a:pt x="278" y="318"/>
                  <a:pt x="281" y="318"/>
                  <a:pt x="284" y="317"/>
                </a:cubicBezTo>
                <a:cubicBezTo>
                  <a:pt x="286" y="317"/>
                  <a:pt x="287" y="318"/>
                  <a:pt x="289" y="318"/>
                </a:cubicBezTo>
                <a:cubicBezTo>
                  <a:pt x="291" y="317"/>
                  <a:pt x="295" y="317"/>
                  <a:pt x="298" y="317"/>
                </a:cubicBezTo>
                <a:cubicBezTo>
                  <a:pt x="300" y="317"/>
                  <a:pt x="302" y="317"/>
                  <a:pt x="304" y="317"/>
                </a:cubicBezTo>
                <a:cubicBezTo>
                  <a:pt x="306" y="317"/>
                  <a:pt x="308" y="316"/>
                  <a:pt x="310" y="316"/>
                </a:cubicBezTo>
                <a:cubicBezTo>
                  <a:pt x="312" y="316"/>
                  <a:pt x="315" y="315"/>
                  <a:pt x="317" y="314"/>
                </a:cubicBezTo>
                <a:cubicBezTo>
                  <a:pt x="318" y="313"/>
                  <a:pt x="319" y="311"/>
                  <a:pt x="319" y="310"/>
                </a:cubicBezTo>
                <a:cubicBezTo>
                  <a:pt x="320" y="308"/>
                  <a:pt x="321" y="306"/>
                  <a:pt x="322" y="304"/>
                </a:cubicBezTo>
                <a:cubicBezTo>
                  <a:pt x="322" y="303"/>
                  <a:pt x="322" y="302"/>
                  <a:pt x="322" y="300"/>
                </a:cubicBezTo>
                <a:cubicBezTo>
                  <a:pt x="323" y="298"/>
                  <a:pt x="323" y="297"/>
                  <a:pt x="324" y="295"/>
                </a:cubicBezTo>
                <a:cubicBezTo>
                  <a:pt x="324" y="294"/>
                  <a:pt x="324" y="292"/>
                  <a:pt x="324" y="291"/>
                </a:cubicBezTo>
                <a:cubicBezTo>
                  <a:pt x="324" y="289"/>
                  <a:pt x="326" y="288"/>
                  <a:pt x="325" y="286"/>
                </a:cubicBezTo>
                <a:cubicBezTo>
                  <a:pt x="325" y="285"/>
                  <a:pt x="325" y="284"/>
                  <a:pt x="325" y="283"/>
                </a:cubicBezTo>
                <a:close/>
                <a:moveTo>
                  <a:pt x="303" y="229"/>
                </a:moveTo>
                <a:cubicBezTo>
                  <a:pt x="303" y="227"/>
                  <a:pt x="303" y="226"/>
                  <a:pt x="303" y="224"/>
                </a:cubicBezTo>
                <a:cubicBezTo>
                  <a:pt x="303" y="222"/>
                  <a:pt x="303" y="220"/>
                  <a:pt x="303" y="218"/>
                </a:cubicBezTo>
                <a:cubicBezTo>
                  <a:pt x="303" y="217"/>
                  <a:pt x="303" y="216"/>
                  <a:pt x="303" y="215"/>
                </a:cubicBezTo>
                <a:cubicBezTo>
                  <a:pt x="303" y="213"/>
                  <a:pt x="302" y="210"/>
                  <a:pt x="302" y="208"/>
                </a:cubicBezTo>
                <a:cubicBezTo>
                  <a:pt x="302" y="205"/>
                  <a:pt x="302" y="202"/>
                  <a:pt x="302" y="199"/>
                </a:cubicBezTo>
                <a:cubicBezTo>
                  <a:pt x="302" y="193"/>
                  <a:pt x="301" y="186"/>
                  <a:pt x="300" y="181"/>
                </a:cubicBezTo>
                <a:cubicBezTo>
                  <a:pt x="300" y="179"/>
                  <a:pt x="300" y="177"/>
                  <a:pt x="299" y="175"/>
                </a:cubicBezTo>
                <a:cubicBezTo>
                  <a:pt x="299" y="173"/>
                  <a:pt x="298" y="172"/>
                  <a:pt x="298" y="170"/>
                </a:cubicBezTo>
                <a:cubicBezTo>
                  <a:pt x="298" y="169"/>
                  <a:pt x="298" y="167"/>
                  <a:pt x="298" y="166"/>
                </a:cubicBezTo>
                <a:cubicBezTo>
                  <a:pt x="297" y="162"/>
                  <a:pt x="297" y="159"/>
                  <a:pt x="294" y="156"/>
                </a:cubicBezTo>
                <a:cubicBezTo>
                  <a:pt x="292" y="155"/>
                  <a:pt x="290" y="153"/>
                  <a:pt x="287" y="152"/>
                </a:cubicBezTo>
                <a:cubicBezTo>
                  <a:pt x="286" y="153"/>
                  <a:pt x="285" y="153"/>
                  <a:pt x="284" y="153"/>
                </a:cubicBezTo>
                <a:cubicBezTo>
                  <a:pt x="281" y="153"/>
                  <a:pt x="278" y="152"/>
                  <a:pt x="275" y="152"/>
                </a:cubicBezTo>
                <a:cubicBezTo>
                  <a:pt x="272" y="151"/>
                  <a:pt x="267" y="152"/>
                  <a:pt x="264" y="151"/>
                </a:cubicBezTo>
                <a:cubicBezTo>
                  <a:pt x="257" y="150"/>
                  <a:pt x="250" y="149"/>
                  <a:pt x="243" y="149"/>
                </a:cubicBezTo>
                <a:cubicBezTo>
                  <a:pt x="237" y="152"/>
                  <a:pt x="229" y="148"/>
                  <a:pt x="221" y="149"/>
                </a:cubicBezTo>
                <a:cubicBezTo>
                  <a:pt x="219" y="150"/>
                  <a:pt x="216" y="150"/>
                  <a:pt x="214" y="151"/>
                </a:cubicBezTo>
                <a:cubicBezTo>
                  <a:pt x="211" y="151"/>
                  <a:pt x="209" y="151"/>
                  <a:pt x="206" y="150"/>
                </a:cubicBezTo>
                <a:cubicBezTo>
                  <a:pt x="205" y="151"/>
                  <a:pt x="204" y="151"/>
                  <a:pt x="204" y="151"/>
                </a:cubicBezTo>
                <a:cubicBezTo>
                  <a:pt x="203" y="151"/>
                  <a:pt x="201" y="151"/>
                  <a:pt x="200" y="151"/>
                </a:cubicBezTo>
                <a:cubicBezTo>
                  <a:pt x="194" y="152"/>
                  <a:pt x="188" y="153"/>
                  <a:pt x="181" y="154"/>
                </a:cubicBezTo>
                <a:cubicBezTo>
                  <a:pt x="178" y="154"/>
                  <a:pt x="175" y="154"/>
                  <a:pt x="171" y="154"/>
                </a:cubicBezTo>
                <a:cubicBezTo>
                  <a:pt x="170" y="155"/>
                  <a:pt x="169" y="155"/>
                  <a:pt x="167" y="155"/>
                </a:cubicBezTo>
                <a:cubicBezTo>
                  <a:pt x="164" y="156"/>
                  <a:pt x="162" y="155"/>
                  <a:pt x="161" y="158"/>
                </a:cubicBezTo>
                <a:cubicBezTo>
                  <a:pt x="158" y="163"/>
                  <a:pt x="159" y="174"/>
                  <a:pt x="157" y="182"/>
                </a:cubicBezTo>
                <a:cubicBezTo>
                  <a:pt x="157" y="184"/>
                  <a:pt x="156" y="188"/>
                  <a:pt x="156" y="190"/>
                </a:cubicBezTo>
                <a:cubicBezTo>
                  <a:pt x="155" y="191"/>
                  <a:pt x="156" y="193"/>
                  <a:pt x="156" y="194"/>
                </a:cubicBezTo>
                <a:cubicBezTo>
                  <a:pt x="156" y="195"/>
                  <a:pt x="156" y="196"/>
                  <a:pt x="155" y="197"/>
                </a:cubicBezTo>
                <a:cubicBezTo>
                  <a:pt x="155" y="198"/>
                  <a:pt x="155" y="200"/>
                  <a:pt x="156" y="201"/>
                </a:cubicBezTo>
                <a:cubicBezTo>
                  <a:pt x="155" y="203"/>
                  <a:pt x="155" y="204"/>
                  <a:pt x="155" y="206"/>
                </a:cubicBezTo>
                <a:cubicBezTo>
                  <a:pt x="155" y="208"/>
                  <a:pt x="155" y="210"/>
                  <a:pt x="155" y="212"/>
                </a:cubicBezTo>
                <a:cubicBezTo>
                  <a:pt x="155" y="216"/>
                  <a:pt x="155" y="220"/>
                  <a:pt x="155" y="224"/>
                </a:cubicBezTo>
                <a:cubicBezTo>
                  <a:pt x="155" y="225"/>
                  <a:pt x="155" y="227"/>
                  <a:pt x="155" y="228"/>
                </a:cubicBezTo>
                <a:cubicBezTo>
                  <a:pt x="155" y="231"/>
                  <a:pt x="155" y="235"/>
                  <a:pt x="156" y="238"/>
                </a:cubicBezTo>
                <a:cubicBezTo>
                  <a:pt x="156" y="240"/>
                  <a:pt x="156" y="243"/>
                  <a:pt x="156" y="245"/>
                </a:cubicBezTo>
                <a:cubicBezTo>
                  <a:pt x="156" y="246"/>
                  <a:pt x="157" y="247"/>
                  <a:pt x="157" y="248"/>
                </a:cubicBezTo>
                <a:cubicBezTo>
                  <a:pt x="157" y="251"/>
                  <a:pt x="157" y="253"/>
                  <a:pt x="158" y="255"/>
                </a:cubicBezTo>
                <a:cubicBezTo>
                  <a:pt x="158" y="257"/>
                  <a:pt x="159" y="260"/>
                  <a:pt x="160" y="262"/>
                </a:cubicBezTo>
                <a:cubicBezTo>
                  <a:pt x="160" y="264"/>
                  <a:pt x="160" y="266"/>
                  <a:pt x="161" y="267"/>
                </a:cubicBezTo>
                <a:cubicBezTo>
                  <a:pt x="161" y="268"/>
                  <a:pt x="162" y="269"/>
                  <a:pt x="163" y="270"/>
                </a:cubicBezTo>
                <a:cubicBezTo>
                  <a:pt x="164" y="272"/>
                  <a:pt x="163" y="275"/>
                  <a:pt x="165" y="276"/>
                </a:cubicBezTo>
                <a:cubicBezTo>
                  <a:pt x="167" y="278"/>
                  <a:pt x="175" y="278"/>
                  <a:pt x="176" y="275"/>
                </a:cubicBezTo>
                <a:cubicBezTo>
                  <a:pt x="177" y="273"/>
                  <a:pt x="175" y="271"/>
                  <a:pt x="175" y="270"/>
                </a:cubicBezTo>
                <a:cubicBezTo>
                  <a:pt x="173" y="268"/>
                  <a:pt x="170" y="264"/>
                  <a:pt x="169" y="260"/>
                </a:cubicBezTo>
                <a:cubicBezTo>
                  <a:pt x="169" y="258"/>
                  <a:pt x="169" y="255"/>
                  <a:pt x="168" y="253"/>
                </a:cubicBezTo>
                <a:cubicBezTo>
                  <a:pt x="169" y="251"/>
                  <a:pt x="169" y="249"/>
                  <a:pt x="169" y="247"/>
                </a:cubicBezTo>
                <a:cubicBezTo>
                  <a:pt x="169" y="245"/>
                  <a:pt x="168" y="243"/>
                  <a:pt x="168" y="242"/>
                </a:cubicBezTo>
                <a:cubicBezTo>
                  <a:pt x="168" y="240"/>
                  <a:pt x="168" y="238"/>
                  <a:pt x="168" y="236"/>
                </a:cubicBezTo>
                <a:cubicBezTo>
                  <a:pt x="168" y="233"/>
                  <a:pt x="168" y="230"/>
                  <a:pt x="168" y="227"/>
                </a:cubicBezTo>
                <a:cubicBezTo>
                  <a:pt x="168" y="224"/>
                  <a:pt x="168" y="216"/>
                  <a:pt x="169" y="215"/>
                </a:cubicBezTo>
                <a:cubicBezTo>
                  <a:pt x="171" y="214"/>
                  <a:pt x="172" y="213"/>
                  <a:pt x="174" y="212"/>
                </a:cubicBezTo>
                <a:cubicBezTo>
                  <a:pt x="175" y="212"/>
                  <a:pt x="177" y="212"/>
                  <a:pt x="178" y="212"/>
                </a:cubicBezTo>
                <a:cubicBezTo>
                  <a:pt x="186" y="211"/>
                  <a:pt x="194" y="211"/>
                  <a:pt x="202" y="211"/>
                </a:cubicBezTo>
                <a:cubicBezTo>
                  <a:pt x="207" y="210"/>
                  <a:pt x="214" y="210"/>
                  <a:pt x="219" y="211"/>
                </a:cubicBezTo>
                <a:cubicBezTo>
                  <a:pt x="228" y="214"/>
                  <a:pt x="218" y="235"/>
                  <a:pt x="226" y="239"/>
                </a:cubicBezTo>
                <a:cubicBezTo>
                  <a:pt x="228" y="240"/>
                  <a:pt x="229" y="241"/>
                  <a:pt x="231" y="240"/>
                </a:cubicBezTo>
                <a:cubicBezTo>
                  <a:pt x="238" y="239"/>
                  <a:pt x="233" y="217"/>
                  <a:pt x="237" y="212"/>
                </a:cubicBezTo>
                <a:cubicBezTo>
                  <a:pt x="239" y="209"/>
                  <a:pt x="246" y="211"/>
                  <a:pt x="249" y="211"/>
                </a:cubicBezTo>
                <a:cubicBezTo>
                  <a:pt x="252" y="210"/>
                  <a:pt x="256" y="211"/>
                  <a:pt x="259" y="210"/>
                </a:cubicBezTo>
                <a:cubicBezTo>
                  <a:pt x="260" y="210"/>
                  <a:pt x="262" y="210"/>
                  <a:pt x="263" y="209"/>
                </a:cubicBezTo>
                <a:cubicBezTo>
                  <a:pt x="265" y="209"/>
                  <a:pt x="267" y="209"/>
                  <a:pt x="269" y="210"/>
                </a:cubicBezTo>
                <a:cubicBezTo>
                  <a:pt x="271" y="210"/>
                  <a:pt x="274" y="210"/>
                  <a:pt x="277" y="210"/>
                </a:cubicBezTo>
                <a:cubicBezTo>
                  <a:pt x="279" y="210"/>
                  <a:pt x="281" y="209"/>
                  <a:pt x="283" y="209"/>
                </a:cubicBezTo>
                <a:cubicBezTo>
                  <a:pt x="283" y="210"/>
                  <a:pt x="284" y="210"/>
                  <a:pt x="285" y="211"/>
                </a:cubicBezTo>
                <a:cubicBezTo>
                  <a:pt x="289" y="212"/>
                  <a:pt x="290" y="209"/>
                  <a:pt x="292" y="213"/>
                </a:cubicBezTo>
                <a:cubicBezTo>
                  <a:pt x="293" y="214"/>
                  <a:pt x="292" y="217"/>
                  <a:pt x="292" y="218"/>
                </a:cubicBezTo>
                <a:cubicBezTo>
                  <a:pt x="291" y="221"/>
                  <a:pt x="292" y="224"/>
                  <a:pt x="292" y="227"/>
                </a:cubicBezTo>
                <a:cubicBezTo>
                  <a:pt x="293" y="234"/>
                  <a:pt x="293" y="243"/>
                  <a:pt x="291" y="250"/>
                </a:cubicBezTo>
                <a:cubicBezTo>
                  <a:pt x="291" y="253"/>
                  <a:pt x="291" y="255"/>
                  <a:pt x="291" y="258"/>
                </a:cubicBezTo>
                <a:cubicBezTo>
                  <a:pt x="290" y="260"/>
                  <a:pt x="289" y="263"/>
                  <a:pt x="288" y="266"/>
                </a:cubicBezTo>
                <a:cubicBezTo>
                  <a:pt x="287" y="268"/>
                  <a:pt x="287" y="270"/>
                  <a:pt x="286" y="271"/>
                </a:cubicBezTo>
                <a:cubicBezTo>
                  <a:pt x="284" y="273"/>
                  <a:pt x="282" y="274"/>
                  <a:pt x="280" y="276"/>
                </a:cubicBezTo>
                <a:cubicBezTo>
                  <a:pt x="279" y="276"/>
                  <a:pt x="279" y="277"/>
                  <a:pt x="278" y="278"/>
                </a:cubicBezTo>
                <a:cubicBezTo>
                  <a:pt x="276" y="279"/>
                  <a:pt x="268" y="279"/>
                  <a:pt x="266" y="278"/>
                </a:cubicBezTo>
                <a:cubicBezTo>
                  <a:pt x="264" y="278"/>
                  <a:pt x="262" y="277"/>
                  <a:pt x="262" y="275"/>
                </a:cubicBezTo>
                <a:cubicBezTo>
                  <a:pt x="262" y="275"/>
                  <a:pt x="262" y="274"/>
                  <a:pt x="261" y="273"/>
                </a:cubicBezTo>
                <a:cubicBezTo>
                  <a:pt x="260" y="272"/>
                  <a:pt x="260" y="271"/>
                  <a:pt x="259" y="269"/>
                </a:cubicBezTo>
                <a:cubicBezTo>
                  <a:pt x="258" y="267"/>
                  <a:pt x="257" y="265"/>
                  <a:pt x="256" y="263"/>
                </a:cubicBezTo>
                <a:cubicBezTo>
                  <a:pt x="254" y="258"/>
                  <a:pt x="256" y="249"/>
                  <a:pt x="258" y="246"/>
                </a:cubicBezTo>
                <a:cubicBezTo>
                  <a:pt x="260" y="244"/>
                  <a:pt x="265" y="243"/>
                  <a:pt x="269" y="242"/>
                </a:cubicBezTo>
                <a:cubicBezTo>
                  <a:pt x="270" y="242"/>
                  <a:pt x="272" y="242"/>
                  <a:pt x="273" y="241"/>
                </a:cubicBezTo>
                <a:cubicBezTo>
                  <a:pt x="276" y="240"/>
                  <a:pt x="275" y="235"/>
                  <a:pt x="273" y="234"/>
                </a:cubicBezTo>
                <a:cubicBezTo>
                  <a:pt x="268" y="231"/>
                  <a:pt x="256" y="231"/>
                  <a:pt x="252" y="235"/>
                </a:cubicBezTo>
                <a:cubicBezTo>
                  <a:pt x="251" y="236"/>
                  <a:pt x="251" y="237"/>
                  <a:pt x="250" y="238"/>
                </a:cubicBezTo>
                <a:cubicBezTo>
                  <a:pt x="247" y="243"/>
                  <a:pt x="245" y="248"/>
                  <a:pt x="240" y="251"/>
                </a:cubicBezTo>
                <a:cubicBezTo>
                  <a:pt x="238" y="252"/>
                  <a:pt x="233" y="252"/>
                  <a:pt x="230" y="252"/>
                </a:cubicBezTo>
                <a:cubicBezTo>
                  <a:pt x="228" y="252"/>
                  <a:pt x="226" y="252"/>
                  <a:pt x="224" y="252"/>
                </a:cubicBezTo>
                <a:cubicBezTo>
                  <a:pt x="222" y="252"/>
                  <a:pt x="218" y="252"/>
                  <a:pt x="217" y="251"/>
                </a:cubicBezTo>
                <a:cubicBezTo>
                  <a:pt x="214" y="248"/>
                  <a:pt x="213" y="244"/>
                  <a:pt x="211" y="241"/>
                </a:cubicBezTo>
                <a:cubicBezTo>
                  <a:pt x="210" y="239"/>
                  <a:pt x="204" y="235"/>
                  <a:pt x="202" y="234"/>
                </a:cubicBezTo>
                <a:cubicBezTo>
                  <a:pt x="199" y="233"/>
                  <a:pt x="198" y="234"/>
                  <a:pt x="196" y="235"/>
                </a:cubicBezTo>
                <a:cubicBezTo>
                  <a:pt x="195" y="235"/>
                  <a:pt x="193" y="234"/>
                  <a:pt x="192" y="234"/>
                </a:cubicBezTo>
                <a:cubicBezTo>
                  <a:pt x="187" y="235"/>
                  <a:pt x="182" y="236"/>
                  <a:pt x="181" y="240"/>
                </a:cubicBezTo>
                <a:cubicBezTo>
                  <a:pt x="180" y="243"/>
                  <a:pt x="181" y="244"/>
                  <a:pt x="183" y="245"/>
                </a:cubicBezTo>
                <a:cubicBezTo>
                  <a:pt x="186" y="245"/>
                  <a:pt x="189" y="245"/>
                  <a:pt x="192" y="244"/>
                </a:cubicBezTo>
                <a:cubicBezTo>
                  <a:pt x="196" y="245"/>
                  <a:pt x="199" y="247"/>
                  <a:pt x="202" y="249"/>
                </a:cubicBezTo>
                <a:cubicBezTo>
                  <a:pt x="203" y="249"/>
                  <a:pt x="204" y="249"/>
                  <a:pt x="206" y="249"/>
                </a:cubicBezTo>
                <a:cubicBezTo>
                  <a:pt x="207" y="250"/>
                  <a:pt x="205" y="252"/>
                  <a:pt x="206" y="253"/>
                </a:cubicBezTo>
                <a:cubicBezTo>
                  <a:pt x="206" y="254"/>
                  <a:pt x="208" y="255"/>
                  <a:pt x="208" y="257"/>
                </a:cubicBezTo>
                <a:cubicBezTo>
                  <a:pt x="209" y="263"/>
                  <a:pt x="208" y="271"/>
                  <a:pt x="204" y="274"/>
                </a:cubicBezTo>
                <a:cubicBezTo>
                  <a:pt x="203" y="275"/>
                  <a:pt x="201" y="275"/>
                  <a:pt x="200" y="276"/>
                </a:cubicBezTo>
                <a:cubicBezTo>
                  <a:pt x="198" y="277"/>
                  <a:pt x="196" y="280"/>
                  <a:pt x="194" y="281"/>
                </a:cubicBezTo>
                <a:cubicBezTo>
                  <a:pt x="193" y="281"/>
                  <a:pt x="192" y="281"/>
                  <a:pt x="191" y="281"/>
                </a:cubicBezTo>
                <a:cubicBezTo>
                  <a:pt x="188" y="281"/>
                  <a:pt x="179" y="286"/>
                  <a:pt x="186" y="289"/>
                </a:cubicBezTo>
                <a:cubicBezTo>
                  <a:pt x="187" y="289"/>
                  <a:pt x="189" y="289"/>
                  <a:pt x="190" y="288"/>
                </a:cubicBezTo>
                <a:cubicBezTo>
                  <a:pt x="192" y="289"/>
                  <a:pt x="193" y="291"/>
                  <a:pt x="196" y="291"/>
                </a:cubicBezTo>
                <a:cubicBezTo>
                  <a:pt x="200" y="290"/>
                  <a:pt x="208" y="286"/>
                  <a:pt x="210" y="284"/>
                </a:cubicBezTo>
                <a:cubicBezTo>
                  <a:pt x="213" y="280"/>
                  <a:pt x="215" y="275"/>
                  <a:pt x="217" y="271"/>
                </a:cubicBezTo>
                <a:cubicBezTo>
                  <a:pt x="218" y="270"/>
                  <a:pt x="219" y="269"/>
                  <a:pt x="221" y="268"/>
                </a:cubicBezTo>
                <a:cubicBezTo>
                  <a:pt x="223" y="265"/>
                  <a:pt x="223" y="264"/>
                  <a:pt x="227" y="263"/>
                </a:cubicBezTo>
                <a:cubicBezTo>
                  <a:pt x="231" y="263"/>
                  <a:pt x="234" y="263"/>
                  <a:pt x="237" y="263"/>
                </a:cubicBezTo>
                <a:cubicBezTo>
                  <a:pt x="238" y="264"/>
                  <a:pt x="239" y="265"/>
                  <a:pt x="240" y="265"/>
                </a:cubicBezTo>
                <a:cubicBezTo>
                  <a:pt x="241" y="265"/>
                  <a:pt x="242" y="265"/>
                  <a:pt x="243" y="265"/>
                </a:cubicBezTo>
                <a:cubicBezTo>
                  <a:pt x="245" y="266"/>
                  <a:pt x="245" y="269"/>
                  <a:pt x="245" y="271"/>
                </a:cubicBezTo>
                <a:cubicBezTo>
                  <a:pt x="246" y="273"/>
                  <a:pt x="247" y="275"/>
                  <a:pt x="248" y="276"/>
                </a:cubicBezTo>
                <a:cubicBezTo>
                  <a:pt x="249" y="278"/>
                  <a:pt x="249" y="280"/>
                  <a:pt x="251" y="282"/>
                </a:cubicBezTo>
                <a:cubicBezTo>
                  <a:pt x="254" y="286"/>
                  <a:pt x="259" y="288"/>
                  <a:pt x="265" y="290"/>
                </a:cubicBezTo>
                <a:cubicBezTo>
                  <a:pt x="266" y="290"/>
                  <a:pt x="268" y="292"/>
                  <a:pt x="270" y="292"/>
                </a:cubicBezTo>
                <a:cubicBezTo>
                  <a:pt x="274" y="291"/>
                  <a:pt x="277" y="289"/>
                  <a:pt x="281" y="288"/>
                </a:cubicBezTo>
                <a:cubicBezTo>
                  <a:pt x="286" y="287"/>
                  <a:pt x="291" y="285"/>
                  <a:pt x="294" y="282"/>
                </a:cubicBezTo>
                <a:cubicBezTo>
                  <a:pt x="295" y="280"/>
                  <a:pt x="295" y="279"/>
                  <a:pt x="295" y="276"/>
                </a:cubicBezTo>
                <a:cubicBezTo>
                  <a:pt x="296" y="275"/>
                  <a:pt x="297" y="274"/>
                  <a:pt x="298" y="273"/>
                </a:cubicBezTo>
                <a:cubicBezTo>
                  <a:pt x="298" y="272"/>
                  <a:pt x="298" y="270"/>
                  <a:pt x="299" y="269"/>
                </a:cubicBezTo>
                <a:cubicBezTo>
                  <a:pt x="299" y="267"/>
                  <a:pt x="300" y="265"/>
                  <a:pt x="301" y="262"/>
                </a:cubicBezTo>
                <a:cubicBezTo>
                  <a:pt x="301" y="261"/>
                  <a:pt x="301" y="260"/>
                  <a:pt x="301" y="259"/>
                </a:cubicBezTo>
                <a:cubicBezTo>
                  <a:pt x="301" y="257"/>
                  <a:pt x="302" y="256"/>
                  <a:pt x="302" y="254"/>
                </a:cubicBezTo>
                <a:cubicBezTo>
                  <a:pt x="302" y="252"/>
                  <a:pt x="302" y="250"/>
                  <a:pt x="302" y="248"/>
                </a:cubicBezTo>
                <a:cubicBezTo>
                  <a:pt x="303" y="242"/>
                  <a:pt x="304" y="235"/>
                  <a:pt x="303" y="229"/>
                </a:cubicBezTo>
                <a:close/>
                <a:moveTo>
                  <a:pt x="221" y="193"/>
                </a:moveTo>
                <a:cubicBezTo>
                  <a:pt x="220" y="194"/>
                  <a:pt x="217" y="198"/>
                  <a:pt x="215" y="198"/>
                </a:cubicBezTo>
                <a:cubicBezTo>
                  <a:pt x="212" y="199"/>
                  <a:pt x="209" y="198"/>
                  <a:pt x="206" y="198"/>
                </a:cubicBezTo>
                <a:cubicBezTo>
                  <a:pt x="202" y="199"/>
                  <a:pt x="199" y="199"/>
                  <a:pt x="195" y="199"/>
                </a:cubicBezTo>
                <a:cubicBezTo>
                  <a:pt x="193" y="199"/>
                  <a:pt x="192" y="199"/>
                  <a:pt x="190" y="199"/>
                </a:cubicBezTo>
                <a:cubicBezTo>
                  <a:pt x="187" y="199"/>
                  <a:pt x="183" y="199"/>
                  <a:pt x="180" y="200"/>
                </a:cubicBezTo>
                <a:cubicBezTo>
                  <a:pt x="178" y="200"/>
                  <a:pt x="177" y="201"/>
                  <a:pt x="175" y="200"/>
                </a:cubicBezTo>
                <a:cubicBezTo>
                  <a:pt x="174" y="200"/>
                  <a:pt x="173" y="200"/>
                  <a:pt x="173" y="199"/>
                </a:cubicBezTo>
                <a:cubicBezTo>
                  <a:pt x="171" y="196"/>
                  <a:pt x="172" y="191"/>
                  <a:pt x="172" y="187"/>
                </a:cubicBezTo>
                <a:cubicBezTo>
                  <a:pt x="172" y="185"/>
                  <a:pt x="172" y="184"/>
                  <a:pt x="171" y="182"/>
                </a:cubicBezTo>
                <a:cubicBezTo>
                  <a:pt x="171" y="180"/>
                  <a:pt x="172" y="178"/>
                  <a:pt x="172" y="176"/>
                </a:cubicBezTo>
                <a:cubicBezTo>
                  <a:pt x="172" y="175"/>
                  <a:pt x="173" y="173"/>
                  <a:pt x="173" y="172"/>
                </a:cubicBezTo>
                <a:cubicBezTo>
                  <a:pt x="173" y="171"/>
                  <a:pt x="175" y="171"/>
                  <a:pt x="176" y="171"/>
                </a:cubicBezTo>
                <a:cubicBezTo>
                  <a:pt x="176" y="170"/>
                  <a:pt x="176" y="168"/>
                  <a:pt x="177" y="167"/>
                </a:cubicBezTo>
                <a:cubicBezTo>
                  <a:pt x="179" y="166"/>
                  <a:pt x="185" y="165"/>
                  <a:pt x="187" y="165"/>
                </a:cubicBezTo>
                <a:cubicBezTo>
                  <a:pt x="189" y="165"/>
                  <a:pt x="192" y="165"/>
                  <a:pt x="194" y="165"/>
                </a:cubicBezTo>
                <a:cubicBezTo>
                  <a:pt x="196" y="165"/>
                  <a:pt x="197" y="164"/>
                  <a:pt x="199" y="164"/>
                </a:cubicBezTo>
                <a:cubicBezTo>
                  <a:pt x="203" y="164"/>
                  <a:pt x="208" y="164"/>
                  <a:pt x="212" y="164"/>
                </a:cubicBezTo>
                <a:cubicBezTo>
                  <a:pt x="218" y="164"/>
                  <a:pt x="222" y="166"/>
                  <a:pt x="221" y="172"/>
                </a:cubicBezTo>
                <a:cubicBezTo>
                  <a:pt x="221" y="174"/>
                  <a:pt x="220" y="176"/>
                  <a:pt x="221" y="177"/>
                </a:cubicBezTo>
                <a:cubicBezTo>
                  <a:pt x="222" y="182"/>
                  <a:pt x="223" y="188"/>
                  <a:pt x="221" y="193"/>
                </a:cubicBezTo>
                <a:close/>
                <a:moveTo>
                  <a:pt x="290" y="193"/>
                </a:moveTo>
                <a:cubicBezTo>
                  <a:pt x="286" y="200"/>
                  <a:pt x="269" y="196"/>
                  <a:pt x="260" y="198"/>
                </a:cubicBezTo>
                <a:cubicBezTo>
                  <a:pt x="257" y="198"/>
                  <a:pt x="253" y="197"/>
                  <a:pt x="249" y="197"/>
                </a:cubicBezTo>
                <a:cubicBezTo>
                  <a:pt x="247" y="197"/>
                  <a:pt x="245" y="198"/>
                  <a:pt x="243" y="198"/>
                </a:cubicBezTo>
                <a:cubicBezTo>
                  <a:pt x="241" y="197"/>
                  <a:pt x="239" y="198"/>
                  <a:pt x="238" y="197"/>
                </a:cubicBezTo>
                <a:cubicBezTo>
                  <a:pt x="236" y="196"/>
                  <a:pt x="236" y="192"/>
                  <a:pt x="235" y="189"/>
                </a:cubicBezTo>
                <a:cubicBezTo>
                  <a:pt x="235" y="188"/>
                  <a:pt x="234" y="187"/>
                  <a:pt x="234" y="185"/>
                </a:cubicBezTo>
                <a:cubicBezTo>
                  <a:pt x="234" y="182"/>
                  <a:pt x="235" y="180"/>
                  <a:pt x="235" y="177"/>
                </a:cubicBezTo>
                <a:cubicBezTo>
                  <a:pt x="234" y="175"/>
                  <a:pt x="233" y="174"/>
                  <a:pt x="234" y="172"/>
                </a:cubicBezTo>
                <a:cubicBezTo>
                  <a:pt x="234" y="171"/>
                  <a:pt x="235" y="170"/>
                  <a:pt x="235" y="170"/>
                </a:cubicBezTo>
                <a:cubicBezTo>
                  <a:pt x="236" y="167"/>
                  <a:pt x="237" y="165"/>
                  <a:pt x="238" y="162"/>
                </a:cubicBezTo>
                <a:cubicBezTo>
                  <a:pt x="238" y="162"/>
                  <a:pt x="239" y="162"/>
                  <a:pt x="239" y="162"/>
                </a:cubicBezTo>
                <a:cubicBezTo>
                  <a:pt x="243" y="162"/>
                  <a:pt x="248" y="163"/>
                  <a:pt x="252" y="163"/>
                </a:cubicBezTo>
                <a:cubicBezTo>
                  <a:pt x="258" y="162"/>
                  <a:pt x="265" y="162"/>
                  <a:pt x="271" y="164"/>
                </a:cubicBezTo>
                <a:cubicBezTo>
                  <a:pt x="272" y="164"/>
                  <a:pt x="273" y="164"/>
                  <a:pt x="274" y="164"/>
                </a:cubicBezTo>
                <a:cubicBezTo>
                  <a:pt x="277" y="164"/>
                  <a:pt x="281" y="164"/>
                  <a:pt x="283" y="165"/>
                </a:cubicBezTo>
                <a:cubicBezTo>
                  <a:pt x="288" y="168"/>
                  <a:pt x="288" y="175"/>
                  <a:pt x="289" y="181"/>
                </a:cubicBezTo>
                <a:cubicBezTo>
                  <a:pt x="290" y="184"/>
                  <a:pt x="291" y="191"/>
                  <a:pt x="290" y="193"/>
                </a:cubicBezTo>
                <a:close/>
                <a:moveTo>
                  <a:pt x="14" y="224"/>
                </a:moveTo>
                <a:cubicBezTo>
                  <a:pt x="13" y="223"/>
                  <a:pt x="12" y="222"/>
                  <a:pt x="11" y="221"/>
                </a:cubicBezTo>
                <a:cubicBezTo>
                  <a:pt x="12" y="220"/>
                  <a:pt x="12" y="219"/>
                  <a:pt x="12" y="218"/>
                </a:cubicBezTo>
                <a:cubicBezTo>
                  <a:pt x="11" y="218"/>
                  <a:pt x="11" y="217"/>
                  <a:pt x="11" y="217"/>
                </a:cubicBezTo>
                <a:cubicBezTo>
                  <a:pt x="9" y="218"/>
                  <a:pt x="9" y="219"/>
                  <a:pt x="8" y="221"/>
                </a:cubicBezTo>
                <a:cubicBezTo>
                  <a:pt x="8" y="221"/>
                  <a:pt x="7" y="222"/>
                  <a:pt x="7" y="223"/>
                </a:cubicBezTo>
                <a:cubicBezTo>
                  <a:pt x="5" y="226"/>
                  <a:pt x="8" y="230"/>
                  <a:pt x="9" y="233"/>
                </a:cubicBezTo>
                <a:cubicBezTo>
                  <a:pt x="9" y="234"/>
                  <a:pt x="9" y="235"/>
                  <a:pt x="10" y="235"/>
                </a:cubicBezTo>
                <a:cubicBezTo>
                  <a:pt x="11" y="236"/>
                  <a:pt x="11" y="235"/>
                  <a:pt x="11" y="235"/>
                </a:cubicBezTo>
                <a:cubicBezTo>
                  <a:pt x="12" y="234"/>
                  <a:pt x="11" y="233"/>
                  <a:pt x="12" y="231"/>
                </a:cubicBezTo>
                <a:cubicBezTo>
                  <a:pt x="13" y="229"/>
                  <a:pt x="14" y="227"/>
                  <a:pt x="14" y="224"/>
                </a:cubicBezTo>
                <a:close/>
                <a:moveTo>
                  <a:pt x="314" y="242"/>
                </a:moveTo>
                <a:cubicBezTo>
                  <a:pt x="314" y="243"/>
                  <a:pt x="312" y="252"/>
                  <a:pt x="312" y="254"/>
                </a:cubicBezTo>
                <a:cubicBezTo>
                  <a:pt x="312" y="255"/>
                  <a:pt x="313" y="256"/>
                  <a:pt x="313" y="256"/>
                </a:cubicBezTo>
                <a:cubicBezTo>
                  <a:pt x="314" y="257"/>
                  <a:pt x="315" y="257"/>
                  <a:pt x="315" y="257"/>
                </a:cubicBezTo>
                <a:cubicBezTo>
                  <a:pt x="317" y="255"/>
                  <a:pt x="318" y="253"/>
                  <a:pt x="319" y="251"/>
                </a:cubicBezTo>
                <a:cubicBezTo>
                  <a:pt x="320" y="250"/>
                  <a:pt x="321" y="249"/>
                  <a:pt x="322" y="248"/>
                </a:cubicBezTo>
                <a:cubicBezTo>
                  <a:pt x="323" y="244"/>
                  <a:pt x="318" y="242"/>
                  <a:pt x="316" y="241"/>
                </a:cubicBezTo>
                <a:cubicBezTo>
                  <a:pt x="315" y="241"/>
                  <a:pt x="315" y="242"/>
                  <a:pt x="314" y="242"/>
                </a:cubicBezTo>
                <a:close/>
                <a:moveTo>
                  <a:pt x="12" y="253"/>
                </a:moveTo>
                <a:cubicBezTo>
                  <a:pt x="13" y="252"/>
                  <a:pt x="13" y="251"/>
                  <a:pt x="13" y="250"/>
                </a:cubicBezTo>
                <a:cubicBezTo>
                  <a:pt x="14" y="249"/>
                  <a:pt x="14" y="248"/>
                  <a:pt x="15" y="246"/>
                </a:cubicBezTo>
                <a:cubicBezTo>
                  <a:pt x="16" y="242"/>
                  <a:pt x="12" y="239"/>
                  <a:pt x="9" y="238"/>
                </a:cubicBezTo>
                <a:cubicBezTo>
                  <a:pt x="5" y="240"/>
                  <a:pt x="5" y="249"/>
                  <a:pt x="8" y="251"/>
                </a:cubicBezTo>
                <a:cubicBezTo>
                  <a:pt x="9" y="252"/>
                  <a:pt x="11" y="254"/>
                  <a:pt x="12" y="2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36" b="89749" l="1615" r="98385">
                        <a14:foregroundMark x1="10192" y1="47389" x2="9788" y2="34429"/>
                        <a14:foregroundMark x1="9990" y1="69632" x2="10595" y2="54932"/>
                        <a14:foregroundMark x1="9284" y1="30754" x2="10192" y2="21470"/>
                        <a14:foregroundMark x1="18163" y1="13733" x2="86882" y2="13733"/>
                        <a14:foregroundMark x1="93643" y1="72727" x2="93643" y2="2069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88426" y="3710338"/>
            <a:ext cx="3215148" cy="90006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950705" y="3834400"/>
            <a:ext cx="2290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爱你一生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419" y1="37698" x2="19947" y2="24831"/>
                        <a14:foregroundMark x1="52048" y1="18059" x2="57067" y2="11964"/>
                        <a14:foregroundMark x1="17041" y1="68172" x2="16513" y2="59819"/>
                        <a14:backgroundMark x1="28005" y1="0" x2="1189" y2="34312"/>
                        <a14:backgroundMark x1="18098" y1="74041" x2="39366" y2="46953"/>
                        <a14:backgroundMark x1="29987" y1="11061" x2="45310" y2="22573"/>
                        <a14:backgroundMark x1="50330" y1="34537" x2="58520" y2="41986"/>
                        <a14:backgroundMark x1="67107" y1="44695" x2="65125" y2="27991"/>
                        <a14:backgroundMark x1="62748" y1="22122" x2="68956" y2="30926"/>
                        <a14:backgroundMark x1="35535" y1="63431" x2="47160" y2="46953"/>
                        <a14:backgroundMark x1="43065" y1="69526" x2="49538" y2="69526"/>
                        <a14:backgroundMark x1="52840" y1="56659" x2="57596" y2="56659"/>
                        <a14:backgroundMark x1="61691" y1="57111" x2="65390" y2="55756"/>
                        <a14:backgroundMark x1="84280" y1="51467" x2="84280" y2="49661"/>
                        <a14:backgroundMark x1="59313" y1="36343" x2="59841" y2="34086"/>
                        <a14:backgroundMark x1="29458" y1="87359" x2="28534" y2="81941"/>
                        <a14:backgroundMark x1="13210" y1="42889" x2="16777" y2="46050"/>
                        <a14:backgroundMark x1="23250" y1="45147" x2="26420" y2="46050"/>
                        <a14:backgroundMark x1="30515" y1="39052" x2="33421" y2="37246"/>
                        <a14:backgroundMark x1="13210" y1="58014" x2="16513" y2="5440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105400" y="0"/>
            <a:ext cx="7086600" cy="4137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76400" y="806190"/>
            <a:ext cx="2461137" cy="25254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39131" y="1284088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lt"/>
              </a:rPr>
              <a:t>壹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42900" y="3638550"/>
            <a:ext cx="1638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790950" y="3638550"/>
            <a:ext cx="1638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心形 12"/>
          <p:cNvSpPr/>
          <p:nvPr/>
        </p:nvSpPr>
        <p:spPr>
          <a:xfrm>
            <a:off x="2514600" y="3331647"/>
            <a:ext cx="672599" cy="672599"/>
          </a:xfrm>
          <a:prstGeom prst="hear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4206" y="4111237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549013" y="187793"/>
            <a:ext cx="7093974" cy="15844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311436" y="469300"/>
            <a:ext cx="1569127" cy="1594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630784" y="2227899"/>
            <a:ext cx="2110527" cy="65106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20634" y="3400104"/>
            <a:ext cx="3730823" cy="1393874"/>
            <a:chOff x="6257392" y="1604235"/>
            <a:chExt cx="5074804" cy="1393874"/>
          </a:xfrm>
        </p:grpSpPr>
        <p:sp>
          <p:nvSpPr>
            <p:cNvPr id="9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9916" y="2227899"/>
            <a:ext cx="3730823" cy="2262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022717" y="3166203"/>
            <a:ext cx="1569128" cy="1569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-371722" y="91891"/>
            <a:ext cx="3943292" cy="37156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2277879" y="758883"/>
            <a:ext cx="749780" cy="12223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524168" y="2371725"/>
            <a:ext cx="753711" cy="1228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320367" y="833524"/>
            <a:ext cx="901691" cy="14699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412584" y="1128062"/>
            <a:ext cx="2110527" cy="65106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602434" y="2300267"/>
            <a:ext cx="3730823" cy="1393874"/>
            <a:chOff x="6257392" y="1604235"/>
            <a:chExt cx="5074804" cy="1393874"/>
          </a:xfrm>
        </p:grpSpPr>
        <p:sp>
          <p:nvSpPr>
            <p:cNvPr id="9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715682" y="1568507"/>
            <a:ext cx="2730501" cy="2730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977442" y="2933757"/>
            <a:ext cx="1532498" cy="230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324850" y="1421990"/>
            <a:ext cx="3541253" cy="27158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40284" y="1571759"/>
            <a:ext cx="2110527" cy="65106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0134" y="2743964"/>
            <a:ext cx="3730823" cy="1393874"/>
            <a:chOff x="6257392" y="1604235"/>
            <a:chExt cx="5074804" cy="1393874"/>
          </a:xfrm>
        </p:grpSpPr>
        <p:sp>
          <p:nvSpPr>
            <p:cNvPr id="7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5680" y="1270000"/>
            <a:ext cx="28575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237228" y="3204723"/>
            <a:ext cx="1786020" cy="1845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40284" y="1571759"/>
            <a:ext cx="2110527" cy="65106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30134" y="2743964"/>
            <a:ext cx="3730823" cy="1393874"/>
            <a:chOff x="6257392" y="1604235"/>
            <a:chExt cx="5074804" cy="1393874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15385" y="1605609"/>
            <a:ext cx="4501078" cy="3042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332238" y="3591899"/>
            <a:ext cx="2166294" cy="1444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心形 11"/>
          <p:cNvSpPr/>
          <p:nvPr/>
        </p:nvSpPr>
        <p:spPr>
          <a:xfrm rot="20102919">
            <a:off x="5670882" y="1637402"/>
            <a:ext cx="399637" cy="399637"/>
          </a:xfrm>
          <a:prstGeom prst="hear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心形 12"/>
          <p:cNvSpPr/>
          <p:nvPr/>
        </p:nvSpPr>
        <p:spPr>
          <a:xfrm rot="20102919">
            <a:off x="6242081" y="568715"/>
            <a:ext cx="644827" cy="644827"/>
          </a:xfrm>
          <a:prstGeom prst="hear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心形 13"/>
          <p:cNvSpPr/>
          <p:nvPr/>
        </p:nvSpPr>
        <p:spPr>
          <a:xfrm rot="1428966">
            <a:off x="7154722" y="665358"/>
            <a:ext cx="687621" cy="687621"/>
          </a:xfrm>
          <a:prstGeom prst="hear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419" y1="37698" x2="19947" y2="24831"/>
                        <a14:foregroundMark x1="52048" y1="18059" x2="57067" y2="11964"/>
                        <a14:foregroundMark x1="17041" y1="68172" x2="16513" y2="59819"/>
                        <a14:backgroundMark x1="28005" y1="0" x2="1189" y2="34312"/>
                        <a14:backgroundMark x1="18098" y1="74041" x2="39366" y2="46953"/>
                        <a14:backgroundMark x1="29987" y1="11061" x2="45310" y2="22573"/>
                        <a14:backgroundMark x1="50330" y1="34537" x2="58520" y2="41986"/>
                        <a14:backgroundMark x1="67107" y1="44695" x2="65125" y2="27991"/>
                        <a14:backgroundMark x1="62748" y1="22122" x2="68956" y2="30926"/>
                        <a14:backgroundMark x1="35535" y1="63431" x2="47160" y2="46953"/>
                        <a14:backgroundMark x1="43065" y1="69526" x2="49538" y2="69526"/>
                        <a14:backgroundMark x1="52840" y1="56659" x2="57596" y2="56659"/>
                        <a14:backgroundMark x1="61691" y1="57111" x2="65390" y2="55756"/>
                        <a14:backgroundMark x1="84280" y1="51467" x2="84280" y2="49661"/>
                        <a14:backgroundMark x1="59313" y1="36343" x2="59841" y2="34086"/>
                        <a14:backgroundMark x1="29458" y1="87359" x2="28534" y2="81941"/>
                        <a14:backgroundMark x1="13210" y1="42889" x2="16777" y2="46050"/>
                        <a14:backgroundMark x1="23250" y1="45147" x2="26420" y2="46050"/>
                        <a14:backgroundMark x1="30515" y1="39052" x2="33421" y2="37246"/>
                        <a14:backgroundMark x1="13210" y1="58014" x2="16513" y2="5440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105400" y="0"/>
            <a:ext cx="7086600" cy="4137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76400" y="806190"/>
            <a:ext cx="2461137" cy="25254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39131" y="1284088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latin typeface="新宋体" panose="02010609030101010101" pitchFamily="49" charset="-122"/>
                <a:ea typeface="新宋体" panose="0201060903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贰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42900" y="3638550"/>
            <a:ext cx="1638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790950" y="3638550"/>
            <a:ext cx="1638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心形 12"/>
          <p:cNvSpPr/>
          <p:nvPr/>
        </p:nvSpPr>
        <p:spPr>
          <a:xfrm>
            <a:off x="2514600" y="3331647"/>
            <a:ext cx="672599" cy="672599"/>
          </a:xfrm>
          <a:prstGeom prst="hear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4206" y="4111237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6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137838"/>
            <a:ext cx="12192000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12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40736" y="1571759"/>
            <a:ext cx="2110527" cy="65106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230586" y="2743964"/>
            <a:ext cx="3730823" cy="1393874"/>
            <a:chOff x="6257392" y="1604235"/>
            <a:chExt cx="5074804" cy="1393874"/>
          </a:xfrm>
        </p:grpSpPr>
        <p:sp>
          <p:nvSpPr>
            <p:cNvPr id="7" name="Content Placeholder 2"/>
            <p:cNvSpPr txBox="1"/>
            <p:nvPr/>
          </p:nvSpPr>
          <p:spPr>
            <a:xfrm>
              <a:off x="6257392" y="2077169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点击此处添加您的内容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93266" y="1604235"/>
              <a:ext cx="3203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075" y="1548899"/>
            <a:ext cx="28575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5825" y="1571759"/>
            <a:ext cx="2743200" cy="2834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1958979" y="3702267"/>
            <a:ext cx="901691" cy="14699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955161" y="989393"/>
            <a:ext cx="556912" cy="907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hdovk0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宽屏</PresentationFormat>
  <Paragraphs>71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宋体</vt:lpstr>
      <vt:lpstr>微软雅黑</vt:lpstr>
      <vt:lpstr>新宋体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2022-03-04T03:41:28Z</dcterms:created>
  <dcterms:modified xsi:type="dcterms:W3CDTF">2023-01-10T07:27:26Z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AC918716560C495286A29E2012D587A5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