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949" r:id="rId2"/>
    <p:sldId id="1310" r:id="rId3"/>
    <p:sldId id="1311" r:id="rId4"/>
    <p:sldId id="1335" r:id="rId5"/>
    <p:sldId id="1336" r:id="rId6"/>
    <p:sldId id="1337" r:id="rId7"/>
    <p:sldId id="1338" r:id="rId8"/>
    <p:sldId id="1340" r:id="rId9"/>
    <p:sldId id="1341" r:id="rId10"/>
    <p:sldId id="1343" r:id="rId11"/>
    <p:sldId id="1345" r:id="rId12"/>
    <p:sldId id="1347" r:id="rId13"/>
    <p:sldId id="1348" r:id="rId14"/>
    <p:sldId id="1127" r:id="rId15"/>
    <p:sldId id="1126" r:id="rId16"/>
    <p:sldId id="1009" r:id="rId17"/>
    <p:sldId id="918" r:id="rId18"/>
    <p:sldId id="1349" r:id="rId19"/>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31">
          <p15:clr>
            <a:srgbClr val="A4A3A4"/>
          </p15:clr>
        </p15:guide>
        <p15:guide id="2" pos="2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99CC"/>
    <a:srgbClr val="0000CC"/>
    <a:srgbClr val="FF3399"/>
    <a:srgbClr val="6666FF"/>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0" autoAdjust="0"/>
    <p:restoredTop sz="94660"/>
  </p:normalViewPr>
  <p:slideViewPr>
    <p:cSldViewPr snapToObjects="1">
      <p:cViewPr>
        <p:scale>
          <a:sx n="100" d="100"/>
          <a:sy n="100" d="100"/>
        </p:scale>
        <p:origin x="-198" y="-264"/>
      </p:cViewPr>
      <p:guideLst>
        <p:guide orient="horz" pos="2331"/>
        <p:guide pos="29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p103-1.mp3"/>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10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8811"/>
  <ax:ocxPr ax:name="_cy" ax:value="1402"/>
</ax:ocx>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42611DF9-E689-4CA8-8C8A-70DFF11D8091}" type="datetime1">
              <a:rPr lang="zh-CN" altLang="en-US"/>
              <a:t>2023-01-17</a:t>
            </a:fld>
            <a:endParaRPr lang="en-US" altLang="zh-CN"/>
          </a:p>
        </p:txBody>
      </p:sp>
      <p:sp>
        <p:nvSpPr>
          <p:cNvPr id="3379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379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4771E459-43ED-4F26-9D45-129E4170B71A}"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71E459-43ED-4F26-9D45-129E4170B71A}" type="slidenum">
              <a:rPr lang="zh-CN" alt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a:spLocks noChangeArrowheads="1"/>
          </p:cNvSpPr>
          <p:nvPr/>
        </p:nvSpPr>
        <p:spPr bwMode="auto">
          <a:xfrm>
            <a:off x="0" y="908050"/>
            <a:ext cx="9144000" cy="144463"/>
          </a:xfrm>
          <a:prstGeom prst="rect">
            <a:avLst/>
          </a:prstGeom>
          <a:solidFill>
            <a:srgbClr val="FFC000"/>
          </a:solidFill>
          <a:ln w="9525">
            <a:noFill/>
            <a:miter lim="800000"/>
          </a:ln>
        </p:spPr>
        <p:txBody>
          <a:bodyPr anchor="ctr"/>
          <a:lstStyle/>
          <a:p>
            <a:pPr algn="ctr" eaLnBrk="0" hangingPunct="0">
              <a:buFont typeface="Arial" panose="020B0604020202020204" pitchFamily="34" charset="0"/>
              <a:buNone/>
              <a:defRPr/>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0" name="Rectangle 6"/>
          <p:cNvSpPr>
            <a:spLocks noGrp="1" noChangeArrowheads="1"/>
          </p:cNvSpPr>
          <p:nvPr>
            <p:ph type="ctrTitle"/>
          </p:nvPr>
        </p:nvSpPr>
        <p:spPr>
          <a:xfrm>
            <a:off x="685800" y="2130425"/>
            <a:ext cx="7772400" cy="1227138"/>
          </a:xfrm>
        </p:spPr>
        <p:txBody>
          <a:bodyPr/>
          <a:lstStyle>
            <a:lvl1pPr algn="ctr">
              <a:defRPr sz="4000" b="1">
                <a:solidFill>
                  <a:schemeClr val="tx1"/>
                </a:solidFill>
              </a:defRPr>
            </a:lvl1pPr>
          </a:lstStyle>
          <a:p>
            <a:r>
              <a:rPr lang="zh-CN" altLang="en-US" smtClean="0"/>
              <a:t>单击此处编辑母版标题样式</a:t>
            </a:r>
            <a:endParaRPr lang="zh-CN"/>
          </a:p>
        </p:txBody>
      </p:sp>
      <p:sp>
        <p:nvSpPr>
          <p:cNvPr id="21511" name="Rectangle 7"/>
          <p:cNvSpPr>
            <a:spLocks noGrp="1" noChangeArrowheads="1"/>
          </p:cNvSpPr>
          <p:nvPr>
            <p:ph type="subTitle" idx="1"/>
          </p:nvPr>
        </p:nvSpPr>
        <p:spPr>
          <a:xfrm>
            <a:off x="1403350" y="3502025"/>
            <a:ext cx="6400800" cy="1079500"/>
          </a:xfrm>
        </p:spPr>
        <p:txBody>
          <a:bodyPr/>
          <a:lstStyle>
            <a:lvl1pPr marL="0" indent="0" algn="ctr">
              <a:buFontTx/>
              <a:buNone/>
              <a:defRPr sz="3200"/>
            </a:lvl1pPr>
          </a:lstStyle>
          <a:p>
            <a:r>
              <a:rPr lang="zh-CN" altLang="en-US" smtClean="0"/>
              <a:t>单击此处编辑母版副标题样式</a:t>
            </a:r>
            <a:endParaRPr lang="zh-CN"/>
          </a:p>
        </p:txBody>
      </p:sp>
      <p:sp>
        <p:nvSpPr>
          <p:cNvPr id="5" name="Rectangle 3"/>
          <p:cNvSpPr>
            <a:spLocks noGrp="1" noChangeArrowheads="1"/>
          </p:cNvSpPr>
          <p:nvPr>
            <p:ph type="dt" sz="half" idx="10"/>
          </p:nvPr>
        </p:nvSpPr>
        <p:spPr/>
        <p:txBody>
          <a:bodyPr/>
          <a:lstStyle>
            <a:lvl1pPr>
              <a:defRPr smtClean="0"/>
            </a:lvl1pPr>
          </a:lstStyle>
          <a:p>
            <a:pPr>
              <a:defRPr/>
            </a:pPr>
            <a:fld id="{C728F429-EB8D-4417-899E-4ED08BAB5C09}" type="datetime1">
              <a:rPr lang="zh-CN" altLang="en-US"/>
              <a:t>2023-01-17</a:t>
            </a:fld>
            <a:endParaRPr lang="en-US"/>
          </a:p>
        </p:txBody>
      </p:sp>
      <p:sp>
        <p:nvSpPr>
          <p:cNvPr id="6" name="Rectangle 4"/>
          <p:cNvSpPr>
            <a:spLocks noGrp="1" noChangeArrowheads="1"/>
          </p:cNvSpPr>
          <p:nvPr>
            <p:ph type="ftr" sz="quarter" idx="11"/>
          </p:nvPr>
        </p:nvSpPr>
        <p:spPr/>
        <p:txBody>
          <a:bodyPr/>
          <a:lstStyle>
            <a:lvl1pPr>
              <a:defRPr smtClean="0"/>
            </a:lvl1pPr>
          </a:lstStyle>
          <a:p>
            <a:pPr>
              <a:defRPr/>
            </a:pPr>
            <a:endParaRPr lang="en-US"/>
          </a:p>
        </p:txBody>
      </p:sp>
      <p:sp>
        <p:nvSpPr>
          <p:cNvPr id="7" name="Rectangle 5"/>
          <p:cNvSpPr>
            <a:spLocks noGrp="1" noChangeArrowheads="1"/>
          </p:cNvSpPr>
          <p:nvPr>
            <p:ph type="sldNum" sz="quarter" idx="12"/>
          </p:nvPr>
        </p:nvSpPr>
        <p:spPr/>
        <p:txBody>
          <a:bodyPr/>
          <a:lstStyle>
            <a:lvl1pPr>
              <a:defRPr smtClean="0"/>
            </a:lvl1pPr>
          </a:lstStyle>
          <a:p>
            <a:pPr>
              <a:defRPr/>
            </a:pPr>
            <a:fld id="{2BD788B6-C61E-4811-B239-2141C8DC10FB}" type="slidenum">
              <a:rPr lang="zh-CN" altLang="en-US"/>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077B96A5-C92A-4B7E-AC14-33AE1D1DE0AD}" type="datetime1">
              <a:rPr lang="zh-CN" altLang="en-US"/>
              <a:t>2023-01-17</a:t>
            </a:fld>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6BE0354C-314A-4512-A60F-519524BE565E}" type="slidenum">
              <a:rPr lang="zh-CN" altLang="en-US"/>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0"/>
            <a:ext cx="2058987"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0"/>
            <a:ext cx="6027738"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C28D96AE-DA70-416E-ADF3-50FA9569EDC9}" type="datetime1">
              <a:rPr lang="zh-CN" altLang="en-US"/>
              <a:t>2023-01-17</a:t>
            </a:fld>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778C95B9-C7B5-4E67-A84F-3A8103B65F80}" type="slidenum">
              <a:rPr lang="zh-CN" altLang="en-US"/>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0"/>
            <a:ext cx="8239125" cy="6126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6"/>
          <p:cNvSpPr>
            <a:spLocks noGrp="1" noChangeArrowheads="1"/>
          </p:cNvSpPr>
          <p:nvPr>
            <p:ph type="dt" sz="half" idx="10"/>
          </p:nvPr>
        </p:nvSpPr>
        <p:spPr/>
        <p:txBody>
          <a:bodyPr/>
          <a:lstStyle>
            <a:lvl1pPr>
              <a:defRPr/>
            </a:lvl1pPr>
          </a:lstStyle>
          <a:p>
            <a:pPr>
              <a:defRPr/>
            </a:pPr>
            <a:fld id="{A1BC0228-438D-4545-B087-08CE6456A22D}" type="datetime1">
              <a:rPr lang="zh-CN" altLang="en-US"/>
              <a:t>2023-01-17</a:t>
            </a:fld>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a:lvl1pPr>
          </a:lstStyle>
          <a:p>
            <a:pPr>
              <a:defRPr/>
            </a:pPr>
            <a:fld id="{BA79275F-CAAD-4E02-93D6-757D48685B61}" type="slidenum">
              <a:rPr lang="zh-CN" altLang="en-US"/>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vl1pPr>
          </a:lstStyle>
          <a:p>
            <a:fld id="{1A20AB86-D331-423D-9089-CA0A55E39A13}" type="datetime1">
              <a:rPr lang="zh-CN" altLang="en-US"/>
              <a:t>2023-01-17</a:t>
            </a:fld>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a:lstStyle>
            <a:lvl1pPr>
              <a:defRPr/>
            </a:lvl1pPr>
          </a:lstStyle>
          <a:p>
            <a:fld id="{0488D2E2-D88D-4894-BEA3-AF176383CA99}" type="slidenum">
              <a:rPr lang="zh-CN" altLang="en-US"/>
              <a:t>‹#›</a:t>
            </a:fld>
            <a:endParaRPr lang="en-US" altLang="zh-CN"/>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1633BF9E-84A8-4426-9F6A-560606408AEF}" type="datetime1">
              <a:rPr lang="zh-CN" altLang="en-US"/>
              <a:t>2023-01-17</a:t>
            </a:fld>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7224C889-4F02-492F-92C1-494B1B064A8F}" type="slidenum">
              <a:rPr lang="zh-CN" altLang="en-US"/>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p:txBody>
          <a:bodyPr/>
          <a:lstStyle>
            <a:lvl1pPr>
              <a:defRPr/>
            </a:lvl1pPr>
          </a:lstStyle>
          <a:p>
            <a:pPr>
              <a:defRPr/>
            </a:pPr>
            <a:fld id="{1978529B-1E68-46E9-BE12-CF15B3A875D4}" type="datetime1">
              <a:rPr lang="zh-CN" altLang="en-US"/>
              <a:t>2023-01-17</a:t>
            </a:fld>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6667BA96-9DE3-4D43-A98C-204E995E7387}" type="slidenum">
              <a:rPr lang="zh-CN" altLang="en-US"/>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fld id="{68656933-7327-4180-8ADF-ED0390BAA6BE}" type="datetime1">
              <a:rPr lang="zh-CN" altLang="en-US"/>
              <a:t>2023-01-17</a:t>
            </a:fld>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FEF7479D-90B4-4963-A064-B24B50C3B6E7}" type="slidenum">
              <a:rPr lang="zh-CN" altLang="en-US"/>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p:txBody>
          <a:bodyPr/>
          <a:lstStyle>
            <a:lvl1pPr>
              <a:defRPr/>
            </a:lvl1pPr>
          </a:lstStyle>
          <a:p>
            <a:pPr>
              <a:defRPr/>
            </a:pPr>
            <a:fld id="{0192F0F3-613F-4AE1-89C2-3C8265CFF729}" type="datetime1">
              <a:rPr lang="zh-CN" altLang="en-US"/>
              <a:t>2023-01-17</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F81A14FF-EC6F-49A4-BCFC-99BD8363FD79}" type="slidenum">
              <a:rPr lang="zh-CN" altLang="en-US"/>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p:txBody>
          <a:bodyPr/>
          <a:lstStyle>
            <a:lvl1pPr>
              <a:defRPr/>
            </a:lvl1pPr>
          </a:lstStyle>
          <a:p>
            <a:pPr>
              <a:defRPr/>
            </a:pPr>
            <a:fld id="{B4296FD2-CDC8-4403-9BDC-FED1A032E2F5}" type="datetime1">
              <a:rPr lang="zh-CN" altLang="en-US"/>
              <a:t>2023-01-17</a:t>
            </a:fld>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a:lvl1pPr>
          </a:lstStyle>
          <a:p>
            <a:pPr>
              <a:defRPr/>
            </a:pPr>
            <a:fld id="{E4267D2A-FD2A-46A5-BD34-2FABB8474485}" type="slidenum">
              <a:rPr lang="zh-CN" altLang="en-US"/>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BF23B6F1-5A30-43F1-B3F6-03ED8B271922}" type="datetime1">
              <a:rPr lang="zh-CN" altLang="en-US"/>
              <a:t>2023-01-17</a:t>
            </a:fld>
            <a:endParaRPr lang="en-US"/>
          </a:p>
        </p:txBody>
      </p:sp>
      <p:sp>
        <p:nvSpPr>
          <p:cNvPr id="3" name="Rectangle 7"/>
          <p:cNvSpPr>
            <a:spLocks noGrp="1" noChangeArrowheads="1"/>
          </p:cNvSpPr>
          <p:nvPr>
            <p:ph type="ftr" sz="quarter" idx="11"/>
          </p:nvPr>
        </p:nvSpPr>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a:defRPr/>
            </a:lvl1pPr>
          </a:lstStyle>
          <a:p>
            <a:pPr>
              <a:defRPr/>
            </a:pPr>
            <a:fld id="{B48299E2-584A-4678-9FB1-1E227E3DE79F}" type="slidenum">
              <a:rPr lang="zh-CN" altLang="en-US"/>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p:txBody>
          <a:bodyPr/>
          <a:lstStyle>
            <a:lvl1pPr>
              <a:defRPr/>
            </a:lvl1pPr>
          </a:lstStyle>
          <a:p>
            <a:pPr>
              <a:defRPr/>
            </a:pPr>
            <a:fld id="{9C3D1502-E73D-4674-A3A0-BC5D0DED4420}" type="datetime1">
              <a:rPr lang="zh-CN" altLang="en-US"/>
              <a:t>2023-01-17</a:t>
            </a:fld>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62CC69C0-18AD-4807-AA1F-382EE3287ED6}" type="slidenum">
              <a:rPr lang="zh-CN" altLang="en-US"/>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p:txBody>
          <a:bodyPr/>
          <a:lstStyle>
            <a:lvl1pPr>
              <a:defRPr/>
            </a:lvl1pPr>
          </a:lstStyle>
          <a:p>
            <a:pPr>
              <a:defRPr/>
            </a:pPr>
            <a:fld id="{880558C8-F8A7-4A1B-828C-C5D65B05894F}" type="datetime1">
              <a:rPr lang="zh-CN" altLang="en-US"/>
              <a:t>2023-01-17</a:t>
            </a:fld>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44AF4FA1-C6EB-458D-9CAD-709787598C71}" type="slidenum">
              <a:rPr lang="zh-CN" altLang="en-US"/>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email"/>
          <a:srcRect/>
          <a:stretch>
            <a:fillRect/>
          </a:stretch>
        </a:blipFill>
        <a:effectLst/>
      </p:bgPr>
    </p:bg>
    <p:spTree>
      <p:nvGrpSpPr>
        <p:cNvPr id="1" name=""/>
        <p:cNvGrpSpPr/>
        <p:nvPr/>
      </p:nvGrpSpPr>
      <p:grpSpPr>
        <a:xfrm>
          <a:off x="0" y="0"/>
          <a:ext cx="0" cy="0"/>
          <a:chOff x="0" y="0"/>
          <a:chExt cx="0" cy="0"/>
        </a:xfrm>
      </p:grpSpPr>
      <p:sp>
        <p:nvSpPr>
          <p:cNvPr id="20482" name="矩形 7"/>
          <p:cNvSpPr>
            <a:spLocks noChangeArrowheads="1"/>
          </p:cNvSpPr>
          <p:nvPr/>
        </p:nvSpPr>
        <p:spPr bwMode="auto">
          <a:xfrm>
            <a:off x="0" y="1052513"/>
            <a:ext cx="9144000" cy="5472112"/>
          </a:xfrm>
          <a:prstGeom prst="rect">
            <a:avLst/>
          </a:prstGeom>
          <a:solidFill>
            <a:schemeClr val="bg1"/>
          </a:solidFill>
          <a:ln w="9525">
            <a:noFill/>
            <a:miter lim="800000"/>
          </a:ln>
        </p:spPr>
        <p:txBody>
          <a:bodyPr anchor="ctr"/>
          <a:lstStyle/>
          <a:p>
            <a:pPr algn="ctr" eaLnBrk="0" hangingPunct="0">
              <a:buFont typeface="Arial" panose="020B0604020202020204" pitchFamily="34" charset="0"/>
              <a:buNone/>
              <a:defRPr/>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3" name="矩形 8"/>
          <p:cNvSpPr>
            <a:spLocks noChangeArrowheads="1"/>
          </p:cNvSpPr>
          <p:nvPr/>
        </p:nvSpPr>
        <p:spPr bwMode="auto">
          <a:xfrm>
            <a:off x="0" y="908050"/>
            <a:ext cx="9144000" cy="144463"/>
          </a:xfrm>
          <a:prstGeom prst="rect">
            <a:avLst/>
          </a:prstGeom>
          <a:solidFill>
            <a:srgbClr val="FFC000"/>
          </a:solidFill>
          <a:ln w="9525">
            <a:noFill/>
            <a:miter lim="800000"/>
          </a:ln>
        </p:spPr>
        <p:txBody>
          <a:bodyPr anchor="ctr"/>
          <a:lstStyle/>
          <a:p>
            <a:pPr algn="ctr" eaLnBrk="0" hangingPunct="0">
              <a:buFont typeface="Arial" panose="020B0604020202020204" pitchFamily="34" charset="0"/>
              <a:buNone/>
              <a:defRPr/>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4" name="Rectangle 4"/>
          <p:cNvSpPr>
            <a:spLocks noGrp="1" noChangeArrowheads="1"/>
          </p:cNvSpPr>
          <p:nvPr>
            <p:ph type="title"/>
          </p:nvPr>
        </p:nvSpPr>
        <p:spPr bwMode="auto">
          <a:xfrm>
            <a:off x="466725"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5365" name="Rectangle 5"/>
          <p:cNvSpPr>
            <a:spLocks noGrp="1" noChangeArrowheads="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486" name="Rectangle 6"/>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0" hangingPunct="0">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F35AC39C-43E0-4B5C-AF03-B54BF8DFF9D1}" type="datetime1">
              <a:rPr lang="zh-CN" altLang="en-US"/>
              <a:t>2023-01-17</a:t>
            </a:fld>
            <a:endParaRPr lang="en-US"/>
          </a:p>
        </p:txBody>
      </p:sp>
      <p:sp>
        <p:nvSpPr>
          <p:cNvPr id="20487"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en-US"/>
          </a:p>
        </p:txBody>
      </p:sp>
      <p:sp>
        <p:nvSpPr>
          <p:cNvPr id="20488" name="Rectangle 8"/>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0" hangingPunct="0">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9A9A0240-5B3A-49F3-BD70-C4AD68FE68F5}" type="slidenum">
              <a:rPr lang="zh-CN" alt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323528" y="115888"/>
            <a:ext cx="77724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buFontTx/>
              <a:buNone/>
            </a:pPr>
            <a:r>
              <a:rPr lang="en-US" sz="4800" b="1" dirty="0">
                <a:solidFill>
                  <a:schemeClr val="bg1"/>
                </a:solidFill>
                <a:ea typeface="微软雅黑" panose="020B0503020204020204" pitchFamily="34" charset="-122"/>
              </a:rPr>
              <a:t>Unit </a:t>
            </a:r>
            <a:r>
              <a:rPr lang="zh-CN" altLang="en-US" sz="4800" b="1" dirty="0">
                <a:solidFill>
                  <a:schemeClr val="bg1"/>
                </a:solidFill>
                <a:ea typeface="微软雅黑" panose="020B0503020204020204" pitchFamily="34" charset="-122"/>
              </a:rPr>
              <a:t>8</a:t>
            </a:r>
            <a:r>
              <a:rPr lang="en-US" sz="4800" b="1" dirty="0">
                <a:solidFill>
                  <a:schemeClr val="bg1"/>
                </a:solidFill>
                <a:ea typeface="微软雅黑" panose="020B0503020204020204" pitchFamily="34" charset="-122"/>
              </a:rPr>
              <a:t> </a:t>
            </a:r>
            <a:r>
              <a:rPr lang="en-US" altLang="zh-CN" sz="4800" b="1" kern="10" dirty="0" smtClean="0">
                <a:ln w="12700">
                  <a:noFill/>
                  <a:round/>
                </a:ln>
                <a:solidFill>
                  <a:schemeClr val="bg1"/>
                </a:solidFill>
                <a:latin typeface="Times New Roman" panose="02020603050405020304"/>
                <a:cs typeface="Times New Roman" panose="02020603050405020304"/>
              </a:rPr>
              <a:t>Topic 3 </a:t>
            </a:r>
            <a:endParaRPr lang="en-US" sz="4000" dirty="0">
              <a:ln w="12700">
                <a:noFill/>
                <a:round/>
              </a:ln>
              <a:solidFill>
                <a:schemeClr val="bg1"/>
              </a:solidFill>
              <a:ea typeface="微软雅黑" panose="020B0503020204020204" pitchFamily="34" charset="-122"/>
            </a:endParaRPr>
          </a:p>
        </p:txBody>
      </p:sp>
      <p:sp>
        <p:nvSpPr>
          <p:cNvPr id="34821" name="Text Box 5"/>
          <p:cNvSpPr txBox="1">
            <a:spLocks noChangeArrowheads="1"/>
          </p:cNvSpPr>
          <p:nvPr/>
        </p:nvSpPr>
        <p:spPr bwMode="auto">
          <a:xfrm>
            <a:off x="2916238" y="3429000"/>
            <a:ext cx="338455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zh-CN" altLang="en-US" sz="4800" b="1" dirty="0">
                <a:solidFill>
                  <a:schemeClr val="bg1"/>
                </a:solidFill>
              </a:rPr>
              <a:t>S</a:t>
            </a:r>
            <a:r>
              <a:rPr lang="zh-CN" altLang="en-US" sz="4000" b="1" dirty="0">
                <a:solidFill>
                  <a:schemeClr val="bg1"/>
                </a:solidFill>
              </a:rPr>
              <a:t>ection</a:t>
            </a:r>
            <a:r>
              <a:rPr lang="zh-CN" altLang="en-US" sz="4000" b="1" dirty="0"/>
              <a:t> </a:t>
            </a:r>
            <a:r>
              <a:rPr lang="zh-CN" altLang="en-US" sz="3600" b="1" dirty="0"/>
              <a:t> </a:t>
            </a:r>
            <a:r>
              <a:rPr lang="zh-CN" altLang="en-US" sz="6000" b="1" dirty="0">
                <a:solidFill>
                  <a:srgbClr val="FF3399"/>
                </a:solidFill>
              </a:rPr>
              <a:t>D</a:t>
            </a:r>
          </a:p>
        </p:txBody>
      </p:sp>
      <p:sp>
        <p:nvSpPr>
          <p:cNvPr id="2" name="矩形 1"/>
          <p:cNvSpPr/>
          <p:nvPr/>
        </p:nvSpPr>
        <p:spPr>
          <a:xfrm>
            <a:off x="0" y="1700808"/>
            <a:ext cx="9144000" cy="1446550"/>
          </a:xfrm>
          <a:prstGeom prst="rect">
            <a:avLst/>
          </a:prstGeom>
        </p:spPr>
        <p:txBody>
          <a:bodyPr wrap="square">
            <a:spAutoFit/>
          </a:bodyPr>
          <a:lstStyle/>
          <a:p>
            <a:pPr algn="ctr"/>
            <a:r>
              <a:rPr lang="en-US" altLang="zh-CN" sz="4400" b="1" kern="10" dirty="0" smtClean="0">
                <a:ln w="12700">
                  <a:noFill/>
                  <a:round/>
                </a:ln>
                <a:solidFill>
                  <a:schemeClr val="bg1"/>
                </a:solidFill>
                <a:latin typeface="Times New Roman" panose="02020603050405020304"/>
                <a:cs typeface="Times New Roman" panose="02020603050405020304"/>
              </a:rPr>
              <a:t>He said the fashion show</a:t>
            </a:r>
          </a:p>
          <a:p>
            <a:pPr algn="ctr"/>
            <a:r>
              <a:rPr lang="en-US" altLang="zh-CN" sz="4400" b="1" kern="10" dirty="0" smtClean="0">
                <a:ln w="12700">
                  <a:noFill/>
                  <a:round/>
                </a:ln>
                <a:solidFill>
                  <a:schemeClr val="bg1"/>
                </a:solidFill>
                <a:latin typeface="Times New Roman" panose="02020603050405020304"/>
                <a:cs typeface="Times New Roman" panose="02020603050405020304"/>
              </a:rPr>
              <a:t>was wonderful.</a:t>
            </a:r>
            <a:endParaRPr lang="zh-CN" altLang="en-US" sz="4400" b="1" kern="10" dirty="0">
              <a:ln w="12700">
                <a:noFill/>
                <a:round/>
              </a:ln>
              <a:solidFill>
                <a:schemeClr val="bg1"/>
              </a:solidFill>
              <a:latin typeface="Times New Roman" panose="02020603050405020304"/>
              <a:cs typeface="Times New Roman" panose="02020603050405020304"/>
            </a:endParaRPr>
          </a:p>
        </p:txBody>
      </p:sp>
      <p:sp>
        <p:nvSpPr>
          <p:cNvPr id="7" name="矩形 6"/>
          <p:cNvSpPr/>
          <p:nvPr/>
        </p:nvSpPr>
        <p:spPr>
          <a:xfrm>
            <a:off x="2961267" y="5461267"/>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grpId="1" nodeType="withEffect">
                                  <p:stCondLst>
                                    <p:cond delay="0"/>
                                  </p:stCondLst>
                                  <p:endCondLst>
                                    <p:cond evt="onNext" delay="0">
                                      <p:tgtEl>
                                        <p:sldTgt/>
                                      </p:tgtEl>
                                    </p:cond>
                                  </p:endCondLst>
                                  <p:iterate type="lt">
                                    <p:tmPct val="4000"/>
                                  </p:iterate>
                                  <p:childTnLst>
                                    <p:set>
                                      <p:cBhvr override="childStyle">
                                        <p:cTn id="6" dur="1000" fill="hold"/>
                                        <p:tgtEl>
                                          <p:spTgt spid="34819"/>
                                        </p:tgtEl>
                                        <p:attrNameLst>
                                          <p:attrName>style.color</p:attrName>
                                        </p:attrNameLst>
                                      </p:cBhvr>
                                      <p:to>
                                        <p:clrVal>
                                          <a:srgbClr val="FF6600"/>
                                        </p:clrVal>
                                      </p:to>
                                    </p:set>
                                    <p:set>
                                      <p:cBhvr>
                                        <p:cTn id="7" dur="1000" fill="hold"/>
                                        <p:tgtEl>
                                          <p:spTgt spid="34819"/>
                                        </p:tgtEl>
                                        <p:attrNameLst>
                                          <p:attrName>fillcolor</p:attrName>
                                        </p:attrNameLst>
                                      </p:cBhvr>
                                      <p:to>
                                        <p:clrVal>
                                          <a:srgbClr val="FF6600"/>
                                        </p:clrVal>
                                      </p:to>
                                    </p:set>
                                    <p:set>
                                      <p:cBhvr>
                                        <p:cTn id="8" dur="1000" fill="hold"/>
                                        <p:tgtEl>
                                          <p:spTgt spid="34819"/>
                                        </p:tgtEl>
                                        <p:attrNameLst>
                                          <p:attrName>fill.type</p:attrName>
                                        </p:attrNameLst>
                                      </p:cBhvr>
                                      <p:to>
                                        <p:strVal val="solid"/>
                                      </p:to>
                                    </p:set>
                                  </p:childTnLst>
                                </p:cTn>
                              </p:par>
                              <p:par>
                                <p:cTn id="9"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rAng="0" ptsTypes="">
                                      <p:cBhvr>
                                        <p:cTn id="10" dur="1000" accel="50000" decel="50000" autoRev="1" fill="hold">
                                          <p:stCondLst>
                                            <p:cond delay="0"/>
                                          </p:stCondLst>
                                        </p:cTn>
                                        <p:tgtEl>
                                          <p:spTgt spid="34821"/>
                                        </p:tgtEl>
                                        <p:attrNameLst>
                                          <p:attrName>ppt_x</p:attrName>
                                          <p:attrName>ppt_y</p:attrName>
                                        </p:attrNameLst>
                                      </p:cBhvr>
                                      <p:rCtr x="0" y="0"/>
                                    </p:animMotion>
                                    <p:animRot by="1500000">
                                      <p:cBhvr>
                                        <p:cTn id="11" dur="500" fill="hold">
                                          <p:stCondLst>
                                            <p:cond delay="0"/>
                                          </p:stCondLst>
                                        </p:cTn>
                                        <p:tgtEl>
                                          <p:spTgt spid="34821"/>
                                        </p:tgtEl>
                                        <p:attrNameLst>
                                          <p:attrName>r</p:attrName>
                                        </p:attrNameLst>
                                      </p:cBhvr>
                                    </p:animRot>
                                    <p:animRot by="-1498560">
                                      <p:cBhvr>
                                        <p:cTn id="12" dur="500" fill="hold">
                                          <p:stCondLst>
                                            <p:cond delay="500"/>
                                          </p:stCondLst>
                                        </p:cTn>
                                        <p:tgtEl>
                                          <p:spTgt spid="34821"/>
                                        </p:tgtEl>
                                        <p:attrNameLst>
                                          <p:attrName>r</p:attrName>
                                        </p:attrNameLst>
                                      </p:cBhvr>
                                    </p:animRot>
                                    <p:animRot by="-1498560">
                                      <p:cBhvr>
                                        <p:cTn id="13" dur="500" fill="hold">
                                          <p:stCondLst>
                                            <p:cond delay="1000"/>
                                          </p:stCondLst>
                                        </p:cTn>
                                        <p:tgtEl>
                                          <p:spTgt spid="34821"/>
                                        </p:tgtEl>
                                        <p:attrNameLst>
                                          <p:attrName>r</p:attrName>
                                        </p:attrNameLst>
                                      </p:cBhvr>
                                    </p:animRot>
                                    <p:animRot by="1500000">
                                      <p:cBhvr>
                                        <p:cTn id="14" dur="500" fill="hold">
                                          <p:stCondLst>
                                            <p:cond delay="1500"/>
                                          </p:stCondLst>
                                        </p:cTn>
                                        <p:tgtEl>
                                          <p:spTgt spid="348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ldLvl="0" autoUpdateAnimBg="0"/>
      <p:bldP spid="34819" grpId="1" bldLvl="0" autoUpdateAnimBg="0"/>
      <p:bldP spid="34821"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99-2"/>
          <p:cNvPicPr>
            <a:picLocks noChangeAspect="1" noChangeArrowheads="1"/>
          </p:cNvPicPr>
          <p:nvPr/>
        </p:nvPicPr>
        <p:blipFill>
          <a:blip r:embed="rId2" cstate="email"/>
          <a:srcRect/>
          <a:stretch>
            <a:fillRect/>
          </a:stretch>
        </p:blipFill>
        <p:spPr bwMode="auto">
          <a:xfrm>
            <a:off x="7418388" y="4249738"/>
            <a:ext cx="1547812" cy="2563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59" name="Picture 3" descr="8-8-3-2"/>
          <p:cNvPicPr>
            <a:picLocks noChangeAspect="1" noChangeArrowheads="1"/>
          </p:cNvPicPr>
          <p:nvPr/>
        </p:nvPicPr>
        <p:blipFill>
          <a:blip r:embed="rId3" cstate="email"/>
          <a:srcRect/>
          <a:stretch>
            <a:fillRect/>
          </a:stretch>
        </p:blipFill>
        <p:spPr bwMode="auto">
          <a:xfrm>
            <a:off x="7021513" y="1089025"/>
            <a:ext cx="2124075" cy="267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Text Box 4"/>
          <p:cNvSpPr txBox="1">
            <a:spLocks noChangeArrowheads="1"/>
          </p:cNvSpPr>
          <p:nvPr/>
        </p:nvSpPr>
        <p:spPr bwMode="auto">
          <a:xfrm>
            <a:off x="19050" y="1095375"/>
            <a:ext cx="7577138" cy="571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10000"/>
              </a:lnSpc>
            </a:pPr>
            <a:r>
              <a:rPr lang="zh-CN" altLang="en-US" sz="2400" b="1">
                <a:solidFill>
                  <a:srgbClr val="0000CC"/>
                </a:solidFill>
                <a:latin typeface="Times New Roman" panose="02020603050405020304" pitchFamily="18" charset="0"/>
                <a:cs typeface="Times New Roman" panose="02020603050405020304" pitchFamily="18" charset="0"/>
              </a:rPr>
              <a:t>America</a:t>
            </a:r>
          </a:p>
          <a:p>
            <a:pPr eaLnBrk="0" hangingPunct="0">
              <a:lnSpc>
                <a:spcPct val="110000"/>
              </a:lnSpc>
            </a:pPr>
            <a:r>
              <a:rPr lang="zh-CN" altLang="en-US"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rPr>
              <a:t>________________</a:t>
            </a:r>
            <a:r>
              <a:rPr lang="zh-CN" altLang="en-US" sz="2400">
                <a:latin typeface="Times New Roman" panose="02020603050405020304" pitchFamily="18" charset="0"/>
                <a:cs typeface="Times New Roman" panose="02020603050405020304" pitchFamily="18" charset="0"/>
              </a:rPr>
              <a:t>of</a:t>
            </a:r>
            <a:r>
              <a:rPr lang="zh-CN" altLang="en-US" sz="2400">
                <a:latin typeface="Times New Roman" panose="02020603050405020304" pitchFamily="18" charset="0"/>
              </a:rPr>
              <a:t>________________</a:t>
            </a:r>
            <a:r>
              <a:rPr lang="zh-CN" altLang="en-US" sz="2400">
                <a:latin typeface="Times New Roman" panose="02020603050405020304" pitchFamily="18" charset="0"/>
                <a:cs typeface="Times New Roman" panose="02020603050405020304" pitchFamily="18" charset="0"/>
              </a:rPr>
              <a:t> is blue jeans.</a:t>
            </a:r>
          </a:p>
          <a:p>
            <a:pPr eaLnBrk="0" hangingPunct="0">
              <a:lnSpc>
                <a:spcPct val="110000"/>
              </a:lnSpc>
            </a:pPr>
            <a:r>
              <a:rPr lang="zh-CN" altLang="en-US" sz="2400">
                <a:latin typeface="Times New Roman" panose="02020603050405020304" pitchFamily="18" charset="0"/>
                <a:cs typeface="Times New Roman" panose="02020603050405020304" pitchFamily="18" charset="0"/>
              </a:rPr>
              <a:t>● In the past,</a:t>
            </a:r>
            <a:r>
              <a:rPr lang="zh-CN" altLang="en-US" sz="2400">
                <a:latin typeface="Times New Roman" panose="02020603050405020304" pitchFamily="18" charset="0"/>
              </a:rPr>
              <a:t>_____________________________</a:t>
            </a:r>
            <a:r>
              <a:rPr lang="zh-CN" altLang="en-US" sz="2400">
                <a:latin typeface="Times New Roman" panose="02020603050405020304" pitchFamily="18" charset="0"/>
                <a:cs typeface="Times New Roman" panose="02020603050405020304" pitchFamily="18" charset="0"/>
              </a:rPr>
              <a:t>jeans.</a:t>
            </a:r>
          </a:p>
          <a:p>
            <a:pPr eaLnBrk="0" hangingPunct="0">
              <a:lnSpc>
                <a:spcPct val="110000"/>
              </a:lnSpc>
            </a:pPr>
            <a:r>
              <a:rPr lang="zh-CN" altLang="en-US" sz="2400">
                <a:latin typeface="Times New Roman" panose="02020603050405020304" pitchFamily="18" charset="0"/>
                <a:cs typeface="Times New Roman" panose="02020603050405020304" pitchFamily="18" charset="0"/>
              </a:rPr>
              <a:t>● Today, </a:t>
            </a:r>
            <a:r>
              <a:rPr lang="zh-CN" altLang="en-US" sz="2400">
                <a:latin typeface="Times New Roman" panose="02020603050405020304" pitchFamily="18" charset="0"/>
              </a:rPr>
              <a:t>______________</a:t>
            </a:r>
            <a:r>
              <a:rPr lang="zh-CN" altLang="en-US" sz="2400">
                <a:latin typeface="Times New Roman" panose="02020603050405020304" pitchFamily="18" charset="0"/>
                <a:cs typeface="Times New Roman" panose="02020603050405020304" pitchFamily="18" charset="0"/>
              </a:rPr>
              <a:t>make </a:t>
            </a:r>
            <a:r>
              <a:rPr lang="zh-CN" altLang="en-US" sz="2400">
                <a:latin typeface="Times New Roman" panose="02020603050405020304" pitchFamily="18" charset="0"/>
              </a:rPr>
              <a:t>______________</a:t>
            </a:r>
            <a:r>
              <a:rPr lang="zh-CN" altLang="en-US" sz="2400">
                <a:latin typeface="Times New Roman" panose="02020603050405020304" pitchFamily="18" charset="0"/>
                <a:cs typeface="Times New Roman" panose="02020603050405020304" pitchFamily="18" charset="0"/>
              </a:rPr>
              <a:t> and </a:t>
            </a:r>
            <a:r>
              <a:rPr lang="zh-CN" altLang="en-US" sz="2400">
                <a:latin typeface="Times New Roman" panose="02020603050405020304" pitchFamily="18" charset="0"/>
              </a:rPr>
              <a:t>_____________</a:t>
            </a:r>
            <a:r>
              <a:rPr lang="zh-CN" altLang="en-US" sz="2400">
                <a:latin typeface="Times New Roman" panose="02020603050405020304" pitchFamily="18" charset="0"/>
                <a:cs typeface="Times New Roman" panose="02020603050405020304" pitchFamily="18" charset="0"/>
              </a:rPr>
              <a:t>. </a:t>
            </a:r>
          </a:p>
          <a:p>
            <a:pPr eaLnBrk="0" hangingPunct="0">
              <a:lnSpc>
                <a:spcPct val="110000"/>
              </a:lnSpc>
            </a:pPr>
            <a:r>
              <a:rPr lang="zh-CN" altLang="en-US" sz="2400">
                <a:latin typeface="Times New Roman" panose="02020603050405020304" pitchFamily="18" charset="0"/>
                <a:cs typeface="Times New Roman" panose="02020603050405020304" pitchFamily="18" charset="0"/>
              </a:rPr>
              <a:t>● They are </a:t>
            </a:r>
            <a:r>
              <a:rPr lang="zh-CN" altLang="en-US" sz="2400">
                <a:latin typeface="Times New Roman" panose="02020603050405020304" pitchFamily="18" charset="0"/>
              </a:rPr>
              <a:t>_____________</a:t>
            </a:r>
            <a:r>
              <a:rPr lang="zh-CN" altLang="en-US" sz="2400">
                <a:latin typeface="Times New Roman" panose="02020603050405020304" pitchFamily="18" charset="0"/>
                <a:cs typeface="Times New Roman" panose="02020603050405020304" pitchFamily="18" charset="0"/>
              </a:rPr>
              <a:t> choice of clothing for </a:t>
            </a:r>
            <a:r>
              <a:rPr lang="zh-CN" altLang="en-US" sz="2400">
                <a:latin typeface="Times New Roman" panose="02020603050405020304" pitchFamily="18" charset="0"/>
              </a:rPr>
              <a:t>______________________________</a:t>
            </a:r>
            <a:r>
              <a:rPr lang="zh-CN" altLang="en-US" sz="2400">
                <a:latin typeface="Times New Roman" panose="02020603050405020304" pitchFamily="18" charset="0"/>
                <a:cs typeface="Times New Roman" panose="02020603050405020304" pitchFamily="18" charset="0"/>
              </a:rPr>
              <a:t>.</a:t>
            </a:r>
            <a:endParaRPr lang="zh-CN" altLang="en-US" sz="2800">
              <a:latin typeface="Times New Roman" panose="02020603050405020304" pitchFamily="18" charset="0"/>
              <a:cs typeface="Times New Roman" panose="02020603050405020304" pitchFamily="18" charset="0"/>
            </a:endParaRPr>
          </a:p>
          <a:p>
            <a:pPr eaLnBrk="0" hangingPunct="0">
              <a:lnSpc>
                <a:spcPct val="110000"/>
              </a:lnSpc>
            </a:pPr>
            <a:r>
              <a:rPr lang="zh-CN" altLang="en-US" sz="2400" b="1">
                <a:solidFill>
                  <a:srgbClr val="0000CC"/>
                </a:solidFill>
                <a:latin typeface="Times New Roman" panose="02020603050405020304" pitchFamily="18" charset="0"/>
                <a:cs typeface="Times New Roman" panose="02020603050405020304" pitchFamily="18" charset="0"/>
              </a:rPr>
              <a:t>Japan</a:t>
            </a:r>
          </a:p>
          <a:p>
            <a:pPr eaLnBrk="0" hangingPunct="0">
              <a:lnSpc>
                <a:spcPct val="110000"/>
              </a:lnSpc>
            </a:pPr>
            <a:r>
              <a:rPr lang="zh-CN" altLang="en-US"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rPr>
              <a:t>__________________________</a:t>
            </a:r>
            <a:r>
              <a:rPr lang="zh-CN" altLang="en-US" sz="2400">
                <a:latin typeface="Times New Roman" panose="02020603050405020304" pitchFamily="18" charset="0"/>
                <a:cs typeface="Times New Roman" panose="02020603050405020304" pitchFamily="18" charset="0"/>
              </a:rPr>
              <a:t> traditional clothing.</a:t>
            </a:r>
          </a:p>
          <a:p>
            <a:pPr eaLnBrk="0" hangingPunct="0">
              <a:lnSpc>
                <a:spcPct val="110000"/>
              </a:lnSpc>
            </a:pPr>
            <a:r>
              <a:rPr lang="zh-CN" altLang="en-US"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rPr>
              <a:t>______________________________</a:t>
            </a:r>
            <a:r>
              <a:rPr lang="zh-CN" altLang="en-US" sz="2400">
                <a:latin typeface="Times New Roman" panose="02020603050405020304" pitchFamily="18" charset="0"/>
                <a:cs typeface="Times New Roman" panose="02020603050405020304" pitchFamily="18" charset="0"/>
              </a:rPr>
              <a:t> silk.</a:t>
            </a:r>
          </a:p>
          <a:p>
            <a:pPr eaLnBrk="0" hangingPunct="0">
              <a:lnSpc>
                <a:spcPct val="110000"/>
              </a:lnSpc>
            </a:pPr>
            <a:r>
              <a:rPr lang="zh-CN" altLang="en-US" sz="2400">
                <a:latin typeface="Times New Roman" panose="02020603050405020304" pitchFamily="18" charset="0"/>
                <a:cs typeface="Times New Roman" panose="02020603050405020304" pitchFamily="18" charset="0"/>
              </a:rPr>
              <a:t>● At one time, </a:t>
            </a:r>
            <a:r>
              <a:rPr lang="zh-CN" altLang="en-US" sz="2400">
                <a:latin typeface="Times New Roman" panose="02020603050405020304" pitchFamily="18" charset="0"/>
              </a:rPr>
              <a:t>___________</a:t>
            </a:r>
            <a:r>
              <a:rPr lang="zh-CN" altLang="en-US" sz="2400">
                <a:latin typeface="Times New Roman" panose="02020603050405020304" pitchFamily="18" charset="0"/>
                <a:cs typeface="Times New Roman" panose="02020603050405020304" pitchFamily="18" charset="0"/>
              </a:rPr>
              <a:t>wore kimonos </a:t>
            </a:r>
            <a:r>
              <a:rPr lang="zh-CN" altLang="en-US" sz="2400">
                <a:latin typeface="Times New Roman" panose="02020603050405020304" pitchFamily="18" charset="0"/>
              </a:rPr>
              <a:t>________</a:t>
            </a:r>
            <a:r>
              <a:rPr lang="zh-CN" altLang="en-US" sz="2400">
                <a:latin typeface="Times New Roman" panose="02020603050405020304" pitchFamily="18" charset="0"/>
                <a:cs typeface="Times New Roman" panose="02020603050405020304" pitchFamily="18" charset="0"/>
              </a:rPr>
              <a:t>and </a:t>
            </a:r>
            <a:r>
              <a:rPr lang="zh-CN" altLang="en-US" sz="2400">
                <a:latin typeface="Times New Roman" panose="02020603050405020304" pitchFamily="18" charset="0"/>
              </a:rPr>
              <a:t>________________</a:t>
            </a:r>
            <a:r>
              <a:rPr lang="zh-CN" altLang="en-US" sz="2400">
                <a:latin typeface="Times New Roman" panose="02020603050405020304" pitchFamily="18" charset="0"/>
                <a:cs typeface="Times New Roman" panose="02020603050405020304" pitchFamily="18" charset="0"/>
              </a:rPr>
              <a:t>.</a:t>
            </a:r>
          </a:p>
          <a:p>
            <a:pPr eaLnBrk="0" hangingPunct="0">
              <a:lnSpc>
                <a:spcPct val="110000"/>
              </a:lnSpc>
            </a:pPr>
            <a:r>
              <a:rPr lang="zh-CN" altLang="en-US" sz="2400">
                <a:latin typeface="Times New Roman" panose="02020603050405020304" pitchFamily="18" charset="0"/>
                <a:cs typeface="Times New Roman" panose="02020603050405020304" pitchFamily="18" charset="0"/>
              </a:rPr>
              <a:t>● Today, few people </a:t>
            </a:r>
            <a:r>
              <a:rPr lang="zh-CN" altLang="en-US" sz="2400">
                <a:latin typeface="Times New Roman" panose="02020603050405020304" pitchFamily="18" charset="0"/>
              </a:rPr>
              <a:t>_________</a:t>
            </a:r>
            <a:r>
              <a:rPr lang="zh-CN" altLang="en-US" sz="2400">
                <a:latin typeface="Times New Roman" panose="02020603050405020304" pitchFamily="18" charset="0"/>
                <a:cs typeface="Times New Roman" panose="02020603050405020304" pitchFamily="18" charset="0"/>
              </a:rPr>
              <a:t>except </a:t>
            </a:r>
            <a:r>
              <a:rPr lang="zh-CN" altLang="en-US" sz="2400">
                <a:latin typeface="Times New Roman" panose="02020603050405020304" pitchFamily="18" charset="0"/>
              </a:rPr>
              <a:t>______________</a:t>
            </a:r>
            <a:r>
              <a:rPr lang="zh-CN" altLang="en-US" sz="2400">
                <a:latin typeface="Times New Roman" panose="02020603050405020304" pitchFamily="18" charset="0"/>
                <a:cs typeface="Times New Roman" panose="02020603050405020304" pitchFamily="18" charset="0"/>
              </a:rPr>
              <a:t> like </a:t>
            </a:r>
            <a:r>
              <a:rPr lang="zh-CN" altLang="en-US" sz="2400">
                <a:latin typeface="Times New Roman" panose="02020603050405020304" pitchFamily="18" charset="0"/>
              </a:rPr>
              <a:t>_________</a:t>
            </a:r>
            <a:r>
              <a:rPr lang="zh-CN" altLang="en-US" sz="2400">
                <a:latin typeface="Times New Roman" panose="02020603050405020304" pitchFamily="18" charset="0"/>
                <a:cs typeface="Times New Roman" panose="02020603050405020304" pitchFamily="18" charset="0"/>
              </a:rPr>
              <a:t>and </a:t>
            </a:r>
            <a:r>
              <a:rPr lang="zh-CN" altLang="en-US" sz="2400">
                <a:latin typeface="Times New Roman" panose="02020603050405020304" pitchFamily="18" charset="0"/>
              </a:rPr>
              <a:t>________________</a:t>
            </a:r>
            <a:r>
              <a:rPr lang="zh-CN" altLang="en-US" sz="2400">
                <a:latin typeface="Times New Roman" panose="02020603050405020304" pitchFamily="18" charset="0"/>
                <a:cs typeface="Times New Roman" panose="02020603050405020304" pitchFamily="18" charset="0"/>
              </a:rPr>
              <a:t>.</a:t>
            </a:r>
          </a:p>
        </p:txBody>
      </p:sp>
      <p:sp>
        <p:nvSpPr>
          <p:cNvPr id="45061" name="Text Box 5"/>
          <p:cNvSpPr txBox="1">
            <a:spLocks noChangeArrowheads="1"/>
          </p:cNvSpPr>
          <p:nvPr/>
        </p:nvSpPr>
        <p:spPr bwMode="auto">
          <a:xfrm>
            <a:off x="0" y="260350"/>
            <a:ext cx="831691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latin typeface="Times New Roman" panose="02020603050405020304" pitchFamily="18" charset="0"/>
              </a:rPr>
              <a:t>Retell the passage with the help of key words.</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ssolve">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p:nvPr/>
        </p:nvGrpSpPr>
        <p:grpSpPr bwMode="auto">
          <a:xfrm>
            <a:off x="5438775" y="4149725"/>
            <a:ext cx="3597275" cy="2114550"/>
            <a:chOff x="0" y="0"/>
            <a:chExt cx="5668" cy="3332"/>
          </a:xfrm>
        </p:grpSpPr>
        <p:pic>
          <p:nvPicPr>
            <p:cNvPr id="46083" name="Picture 3" descr="TIP6"/>
            <p:cNvPicPr>
              <a:picLocks noChangeAspect="1" noChangeArrowheads="1"/>
            </p:cNvPicPr>
            <p:nvPr/>
          </p:nvPicPr>
          <p:blipFill>
            <a:blip r:embed="rId3" cstate="email"/>
            <a:srcRect/>
            <a:stretch>
              <a:fillRect/>
            </a:stretch>
          </p:blipFill>
          <p:spPr bwMode="auto">
            <a:xfrm>
              <a:off x="0" y="0"/>
              <a:ext cx="5669" cy="3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p:cNvSpPr txBox="1">
              <a:spLocks noChangeArrowheads="1"/>
            </p:cNvSpPr>
            <p:nvPr/>
          </p:nvSpPr>
          <p:spPr bwMode="auto">
            <a:xfrm>
              <a:off x="451" y="1178"/>
              <a:ext cx="5105" cy="1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rgbClr val="FF3399"/>
                  </a:solidFill>
                </a:rPr>
                <a:t>Wh-questions are helpful for you to plan your writing.</a:t>
              </a:r>
            </a:p>
          </p:txBody>
        </p:sp>
      </p:grpSp>
      <p:sp>
        <p:nvSpPr>
          <p:cNvPr id="46085" name="Text Box 5"/>
          <p:cNvSpPr txBox="1">
            <a:spLocks noChangeArrowheads="1"/>
          </p:cNvSpPr>
          <p:nvPr/>
        </p:nvSpPr>
        <p:spPr bwMode="auto">
          <a:xfrm>
            <a:off x="758825" y="39688"/>
            <a:ext cx="748665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t>Discuss the following information with your partner. Then write a passage about the cheongsam.</a:t>
            </a:r>
          </a:p>
        </p:txBody>
      </p:sp>
      <p:sp>
        <p:nvSpPr>
          <p:cNvPr id="46086" name="Text Box 6"/>
          <p:cNvSpPr txBox="1">
            <a:spLocks noChangeArrowheads="1"/>
          </p:cNvSpPr>
          <p:nvPr/>
        </p:nvSpPr>
        <p:spPr bwMode="auto">
          <a:xfrm>
            <a:off x="130175" y="1411288"/>
            <a:ext cx="67468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100000"/>
              <a:buFont typeface="Wingdings" panose="05000000000000000000" pitchFamily="2" charset="2"/>
              <a:buChar char="l"/>
            </a:pPr>
            <a:r>
              <a:rPr lang="zh-CN" altLang="en-US" sz="2400">
                <a:latin typeface="Times New Roman" panose="02020603050405020304" pitchFamily="18" charset="0"/>
              </a:rPr>
              <a:t>What people usually call it: </a:t>
            </a:r>
            <a:r>
              <a:rPr lang="zh-CN" altLang="en-US" sz="2400" i="1">
                <a:latin typeface="Times New Roman" panose="02020603050405020304" pitchFamily="18" charset="0"/>
              </a:rPr>
              <a:t>qipao</a:t>
            </a:r>
            <a:r>
              <a:rPr lang="zh-CN" altLang="en-US" sz="2400">
                <a:latin typeface="Times New Roman" panose="02020603050405020304" pitchFamily="18" charset="0"/>
              </a:rPr>
              <a:t> in most parts of China</a:t>
            </a:r>
          </a:p>
          <a:p>
            <a:pPr>
              <a:buSzPct val="100000"/>
              <a:buFont typeface="Wingdings" panose="05000000000000000000" pitchFamily="2" charset="2"/>
              <a:buChar char="l"/>
            </a:pPr>
            <a:r>
              <a:rPr lang="zh-CN" altLang="en-US" sz="2400">
                <a:latin typeface="Times New Roman" panose="02020603050405020304" pitchFamily="18" charset="0"/>
              </a:rPr>
              <a:t>Who it is designed for: Chinese women</a:t>
            </a:r>
          </a:p>
          <a:p>
            <a:pPr>
              <a:buSzPct val="100000"/>
              <a:buFont typeface="Wingdings" panose="05000000000000000000" pitchFamily="2" charset="2"/>
              <a:buChar char="l"/>
            </a:pPr>
            <a:r>
              <a:rPr lang="zh-CN" altLang="en-US" sz="2400">
                <a:latin typeface="Times New Roman" panose="02020603050405020304" pitchFamily="18" charset="0"/>
              </a:rPr>
              <a:t>When people designed it: the Qing dynasty</a:t>
            </a:r>
          </a:p>
          <a:p>
            <a:pPr>
              <a:buSzPct val="100000"/>
              <a:buFont typeface="Wingdings" panose="05000000000000000000" pitchFamily="2" charset="2"/>
              <a:buChar char="l"/>
            </a:pPr>
            <a:r>
              <a:rPr lang="zh-CN" altLang="en-US" sz="2400">
                <a:latin typeface="Times New Roman" panose="02020603050405020304" pitchFamily="18" charset="0"/>
              </a:rPr>
              <a:t>What material it is made of: silk with beautiful knots on it</a:t>
            </a:r>
          </a:p>
          <a:p>
            <a:pPr>
              <a:buSzPct val="100000"/>
              <a:buFont typeface="Wingdings" panose="05000000000000000000" pitchFamily="2" charset="2"/>
              <a:buChar char="l"/>
            </a:pPr>
            <a:r>
              <a:rPr lang="zh-CN" altLang="en-US" sz="2400">
                <a:latin typeface="Times New Roman" panose="02020603050405020304" pitchFamily="18" charset="0"/>
              </a:rPr>
              <a:t>Who wore it first: Man minority women</a:t>
            </a:r>
          </a:p>
          <a:p>
            <a:pPr>
              <a:buSzPct val="100000"/>
              <a:buFont typeface="Wingdings" panose="05000000000000000000" pitchFamily="2" charset="2"/>
              <a:buChar char="l"/>
            </a:pPr>
            <a:r>
              <a:rPr lang="zh-CN" altLang="en-US" sz="2400">
                <a:latin typeface="Times New Roman" panose="02020603050405020304" pitchFamily="18" charset="0"/>
              </a:rPr>
              <a:t>When it became popular:in the 1920s</a:t>
            </a:r>
          </a:p>
          <a:p>
            <a:pPr>
              <a:buSzPct val="100000"/>
              <a:buFont typeface="Wingdings" panose="05000000000000000000" pitchFamily="2" charset="2"/>
              <a:buChar char="l"/>
            </a:pPr>
            <a:r>
              <a:rPr lang="zh-CN" altLang="en-US" sz="2400">
                <a:latin typeface="Times New Roman" panose="02020603050405020304" pitchFamily="18" charset="0"/>
              </a:rPr>
              <a:t>How popular it is now:very popular across the world</a:t>
            </a:r>
          </a:p>
        </p:txBody>
      </p:sp>
      <p:pic>
        <p:nvPicPr>
          <p:cNvPr id="46087" name="Picture 7" descr="54a"/>
          <p:cNvPicPr>
            <a:picLocks noChangeAspect="1" noChangeArrowheads="1"/>
          </p:cNvPicPr>
          <p:nvPr/>
        </p:nvPicPr>
        <p:blipFill>
          <a:blip r:embed="rId4" cstate="email"/>
          <a:srcRect/>
          <a:stretch>
            <a:fillRect/>
          </a:stretch>
        </p:blipFill>
        <p:spPr bwMode="auto">
          <a:xfrm>
            <a:off x="6732588" y="1008063"/>
            <a:ext cx="1512887" cy="321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8" name="Oval 8"/>
          <p:cNvSpPr>
            <a:spLocks noChangeArrowheads="1"/>
          </p:cNvSpPr>
          <p:nvPr/>
        </p:nvSpPr>
        <p:spPr bwMode="auto">
          <a:xfrm>
            <a:off x="107950" y="44450"/>
            <a:ext cx="720725" cy="574675"/>
          </a:xfrm>
          <a:prstGeom prst="ellipse">
            <a:avLst/>
          </a:prstGeom>
          <a:solidFill>
            <a:srgbClr val="FFCC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3200" b="1"/>
              <a:t>2</a:t>
            </a:r>
            <a:endParaRPr lang="zh-CN" altLang="en-US"/>
          </a:p>
        </p:txBody>
      </p:sp>
    </p:spTree>
  </p:cSld>
  <p:clrMapOvr>
    <a:masterClrMapping/>
  </p:clrMapOvr>
  <p:transition>
    <p:wipe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6086"/>
                                        </p:tgtEl>
                                        <p:attrNameLst>
                                          <p:attrName>style.visibility</p:attrName>
                                        </p:attrNameLst>
                                      </p:cBhvr>
                                      <p:to>
                                        <p:strVal val="visible"/>
                                      </p:to>
                                    </p:set>
                                    <p:anim calcmode="lin" valueType="num">
                                      <p:cBhvr>
                                        <p:cTn id="7" dur="1000" fill="hold"/>
                                        <p:tgtEl>
                                          <p:spTgt spid="46086"/>
                                        </p:tgtEl>
                                        <p:attrNameLst>
                                          <p:attrName>ppt_w</p:attrName>
                                        </p:attrNameLst>
                                      </p:cBhvr>
                                      <p:tavLst>
                                        <p:tav tm="0">
                                          <p:val>
                                            <p:fltVal val="0"/>
                                          </p:val>
                                        </p:tav>
                                        <p:tav tm="100000">
                                          <p:val>
                                            <p:strVal val="#ppt_w"/>
                                          </p:val>
                                        </p:tav>
                                      </p:tavLst>
                                    </p:anim>
                                    <p:anim calcmode="lin" valueType="num">
                                      <p:cBhvr>
                                        <p:cTn id="8" dur="1000" fill="hold"/>
                                        <p:tgtEl>
                                          <p:spTgt spid="46086"/>
                                        </p:tgtEl>
                                        <p:attrNameLst>
                                          <p:attrName>ppt_h</p:attrName>
                                        </p:attrNameLst>
                                      </p:cBhvr>
                                      <p:tavLst>
                                        <p:tav tm="0">
                                          <p:val>
                                            <p:fltVal val="0"/>
                                          </p:val>
                                        </p:tav>
                                        <p:tav tm="100000">
                                          <p:val>
                                            <p:strVal val="#ppt_h"/>
                                          </p:val>
                                        </p:tav>
                                      </p:tavLst>
                                    </p:anim>
                                    <p:anim calcmode="lin" valueType="num">
                                      <p:cBhvr>
                                        <p:cTn id="9" dur="1000" fill="hold"/>
                                        <p:tgtEl>
                                          <p:spTgt spid="46086"/>
                                        </p:tgtEl>
                                        <p:attrNameLst>
                                          <p:attrName>style.rotation</p:attrName>
                                        </p:attrNameLst>
                                      </p:cBhvr>
                                      <p:tavLst>
                                        <p:tav tm="0">
                                          <p:val>
                                            <p:fltVal val="90"/>
                                          </p:val>
                                        </p:tav>
                                        <p:tav tm="100000">
                                          <p:val>
                                            <p:fltVal val="0"/>
                                          </p:val>
                                        </p:tav>
                                      </p:tavLst>
                                    </p:anim>
                                    <p:animEffect transition="in" filter="fade">
                                      <p:cBhvr>
                                        <p:cTn id="10" dur="1000"/>
                                        <p:tgtEl>
                                          <p:spTgt spid="4608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6082"/>
                                        </p:tgtEl>
                                        <p:attrNameLst>
                                          <p:attrName>style.visibility</p:attrName>
                                        </p:attrNameLst>
                                      </p:cBhvr>
                                      <p:to>
                                        <p:strVal val="visible"/>
                                      </p:to>
                                    </p:set>
                                    <p:animEffect transition="in" filter="circle(in)">
                                      <p:cBhvr>
                                        <p:cTn id="15"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4925" y="1062038"/>
            <a:ext cx="9074150" cy="546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eaLnBrk="0" hangingPunct="0">
              <a:lnSpc>
                <a:spcPct val="140000"/>
              </a:lnSpc>
            </a:pPr>
            <a:r>
              <a:rPr lang="zh-CN" altLang="en-US" sz="2800" b="1">
                <a:latin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The cheongsam is </a:t>
            </a:r>
            <a:r>
              <a:rPr lang="zh-CN" altLang="en-US" sz="2800" b="1">
                <a:latin typeface="Times New Roman" panose="02020603050405020304" pitchFamily="18" charset="0"/>
              </a:rPr>
              <a:t>both </a:t>
            </a:r>
            <a:r>
              <a:rPr lang="zh-CN" altLang="en-US" sz="2800" b="1">
                <a:latin typeface="Times New Roman" panose="02020603050405020304" pitchFamily="18" charset="0"/>
                <a:cs typeface="Times New Roman" panose="02020603050405020304" pitchFamily="18" charset="0"/>
              </a:rPr>
              <a:t>a woman’s dress </a:t>
            </a:r>
            <a:r>
              <a:rPr lang="zh-CN" altLang="en-US" sz="2800" b="1">
                <a:latin typeface="Times New Roman" panose="02020603050405020304" pitchFamily="18" charset="0"/>
              </a:rPr>
              <a:t>and a part of China's culture. </a:t>
            </a:r>
            <a:r>
              <a:rPr lang="zh-CN" altLang="en-US" sz="2800" b="1">
                <a:latin typeface="Times New Roman" panose="02020603050405020304" pitchFamily="18" charset="0"/>
                <a:cs typeface="Times New Roman" panose="02020603050405020304" pitchFamily="18" charset="0"/>
              </a:rPr>
              <a:t>It is called “qipao” in most parts of China and it’s a traditional dress for Chinese women. </a:t>
            </a:r>
          </a:p>
          <a:p>
            <a:pPr algn="just" eaLnBrk="0" hangingPunct="0">
              <a:lnSpc>
                <a:spcPct val="140000"/>
              </a:lnSpc>
            </a:pPr>
            <a:r>
              <a:rPr lang="zh-CN" altLang="en-US" sz="2800" b="1">
                <a:latin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People designed the cheongsam in the Qing dynasty. It’s made of silk with beautiful knots on it. The Man minority women wore the cheongsam first. It started to become popular in the 1920s. Then more and more women liked wearing the cheongsam. Many foreigners like it, too. So it’s very popular across the world now.</a:t>
            </a:r>
          </a:p>
        </p:txBody>
      </p:sp>
      <p:sp>
        <p:nvSpPr>
          <p:cNvPr id="47107" name="WordArt 3"/>
          <p:cNvSpPr>
            <a:spLocks noChangeArrowheads="1" noChangeShapeType="1"/>
          </p:cNvSpPr>
          <p:nvPr/>
        </p:nvSpPr>
        <p:spPr bwMode="auto">
          <a:xfrm>
            <a:off x="449263" y="188913"/>
            <a:ext cx="2836862" cy="719137"/>
          </a:xfrm>
          <a:prstGeom prst="rect">
            <a:avLst/>
          </a:prstGeom>
        </p:spPr>
        <p:txBody>
          <a:bodyPr wrap="none" fromWordArt="1">
            <a:prstTxWarp prst="textPlain">
              <a:avLst>
                <a:gd name="adj" fmla="val 50000"/>
              </a:avLst>
            </a:prstTxWarp>
          </a:bodyPr>
          <a:lstStyle/>
          <a:p>
            <a:pPr algn="ctr"/>
            <a:r>
              <a:rPr lang="en-US" altLang="zh-CN" sz="3600" b="1" kern="10">
                <a:ln w="19050">
                  <a:solidFill>
                    <a:schemeClr val="bg1"/>
                  </a:solidFill>
                  <a:round/>
                </a:ln>
                <a:solidFill>
                  <a:srgbClr val="0066CC"/>
                </a:solidFill>
                <a:effectLst>
                  <a:outerShdw dist="35921" dir="2700000" algn="ctr" rotWithShape="0">
                    <a:srgbClr val="990000"/>
                  </a:outerShdw>
                </a:effectLst>
                <a:latin typeface="Times New Roman" panose="02020603050405020304"/>
                <a:cs typeface="Times New Roman" panose="02020603050405020304"/>
              </a:rPr>
              <a:t>Example:</a:t>
            </a:r>
            <a:endParaRPr lang="zh-CN" altLang="en-US" sz="3600" b="1" kern="10">
              <a:ln w="19050">
                <a:solidFill>
                  <a:schemeClr val="bg1"/>
                </a:solidFill>
                <a:round/>
              </a:ln>
              <a:solidFill>
                <a:srgbClr val="0066CC"/>
              </a:solidFill>
              <a:effectLst>
                <a:outerShdw dist="35921" dir="2700000" algn="ctr" rotWithShape="0">
                  <a:srgbClr val="990000"/>
                </a:outerShdw>
              </a:effectLst>
              <a:latin typeface="Times New Roman" panose="02020603050405020304"/>
              <a:cs typeface="Times New Roman" panose="02020603050405020304"/>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6"/>
                                        </p:tgtEl>
                                        <p:attrNameLst>
                                          <p:attrName>style.visibility</p:attrName>
                                        </p:attrNameLst>
                                      </p:cBhvr>
                                      <p:to>
                                        <p:strVal val="visible"/>
                                      </p:to>
                                    </p:set>
                                    <p:anim calcmode="discrete" valueType="clr">
                                      <p:cBhvr override="childStyle">
                                        <p:cTn id="7" dur="80"/>
                                        <p:tgtEl>
                                          <p:spTgt spid="471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6"/>
                                        </p:tgtEl>
                                        <p:attrNameLst>
                                          <p:attrName>fillcolor</p:attrName>
                                        </p:attrNameLst>
                                      </p:cBhvr>
                                      <p:tavLst>
                                        <p:tav tm="0">
                                          <p:val>
                                            <p:clrVal>
                                              <a:schemeClr val="accent2"/>
                                            </p:clrVal>
                                          </p:val>
                                        </p:tav>
                                        <p:tav tm="50000">
                                          <p:val>
                                            <p:clrVal>
                                              <a:schemeClr val="hlink"/>
                                            </p:clrVal>
                                          </p:val>
                                        </p:tav>
                                      </p:tavLst>
                                    </p:anim>
                                    <p:set>
                                      <p:cBhvr>
                                        <p:cTn id="9" dur="80"/>
                                        <p:tgtEl>
                                          <p:spTgt spid="47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19075" y="4365625"/>
            <a:ext cx="8890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10000"/>
              </a:lnSpc>
            </a:pPr>
            <a:r>
              <a:rPr lang="zh-CN" altLang="en-US" sz="2800" b="1">
                <a:latin typeface="Times New Roman" panose="02020603050405020304" pitchFamily="18" charset="0"/>
              </a:rPr>
              <a:t>1. Bring your favorite clothes to your classroom.</a:t>
            </a:r>
          </a:p>
          <a:p>
            <a:pPr>
              <a:lnSpc>
                <a:spcPct val="110000"/>
              </a:lnSpc>
            </a:pPr>
            <a:r>
              <a:rPr lang="zh-CN" altLang="en-US" sz="2800" b="1">
                <a:latin typeface="Times New Roman" panose="02020603050405020304" pitchFamily="18" charset="0"/>
              </a:rPr>
              <a:t>2. Introduce some clothes to your classmates. You can tell them about the color,material, style and so on.</a:t>
            </a:r>
          </a:p>
          <a:p>
            <a:pPr>
              <a:lnSpc>
                <a:spcPct val="110000"/>
              </a:lnSpc>
            </a:pPr>
            <a:r>
              <a:rPr lang="zh-CN" altLang="en-US" sz="2800" b="1">
                <a:latin typeface="Times New Roman" panose="02020603050405020304" pitchFamily="18" charset="0"/>
              </a:rPr>
              <a:t>3. Hold a fashion show in the classroom.</a:t>
            </a:r>
          </a:p>
          <a:p>
            <a:pPr>
              <a:lnSpc>
                <a:spcPct val="110000"/>
              </a:lnSpc>
            </a:pPr>
            <a:r>
              <a:rPr lang="zh-CN" altLang="en-US" sz="2800" b="1">
                <a:latin typeface="Times New Roman" panose="02020603050405020304" pitchFamily="18" charset="0"/>
              </a:rPr>
              <a:t>4. Write a short passage about the fashion show.</a:t>
            </a:r>
          </a:p>
        </p:txBody>
      </p:sp>
      <p:sp>
        <p:nvSpPr>
          <p:cNvPr id="48132" name="WordArt 4"/>
          <p:cNvSpPr>
            <a:spLocks noChangeArrowheads="1" noChangeShapeType="1"/>
          </p:cNvSpPr>
          <p:nvPr/>
        </p:nvSpPr>
        <p:spPr bwMode="auto">
          <a:xfrm>
            <a:off x="107950" y="47625"/>
            <a:ext cx="3529013" cy="933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a:gradFill rotWithShape="0">
                  <a:gsLst>
                    <a:gs pos="0">
                      <a:srgbClr val="FFFF00"/>
                    </a:gs>
                    <a:gs pos="100000">
                      <a:srgbClr val="FF9933"/>
                    </a:gs>
                  </a:gsLst>
                  <a:path path="rect">
                    <a:fillToRect r="100000" b="100000"/>
                  </a:path>
                </a:gradFill>
                <a:effectLst>
                  <a:outerShdw dist="35921" dir="2700000" algn="ctr" rotWithShape="0">
                    <a:srgbClr val="C0C0C0">
                      <a:alpha val="75000"/>
                    </a:srgbClr>
                  </a:outerShdw>
                </a:effectLst>
                <a:latin typeface="Arail"/>
              </a:rPr>
              <a:t>Project</a:t>
            </a:r>
            <a:endParaRPr lang="zh-CN" altLang="en-US" sz="3600" b="1">
              <a:gradFill rotWithShape="0">
                <a:gsLst>
                  <a:gs pos="0">
                    <a:srgbClr val="FFFF00"/>
                  </a:gs>
                  <a:gs pos="100000">
                    <a:srgbClr val="FF9933"/>
                  </a:gs>
                </a:gsLst>
                <a:path path="rect">
                  <a:fillToRect r="100000" b="100000"/>
                </a:path>
              </a:gradFill>
              <a:effectLst>
                <a:outerShdw dist="35921" dir="2700000" algn="ctr" rotWithShape="0">
                  <a:srgbClr val="C0C0C0">
                    <a:alpha val="75000"/>
                  </a:srgbClr>
                </a:outerShdw>
              </a:effectLst>
              <a:latin typeface="Arail"/>
            </a:endParaRPr>
          </a:p>
        </p:txBody>
      </p:sp>
      <p:sp>
        <p:nvSpPr>
          <p:cNvPr id="48133" name="WordArt 5"/>
          <p:cNvSpPr>
            <a:spLocks noChangeArrowheads="1" noChangeShapeType="1"/>
          </p:cNvSpPr>
          <p:nvPr/>
        </p:nvSpPr>
        <p:spPr bwMode="auto">
          <a:xfrm>
            <a:off x="2193925" y="1270000"/>
            <a:ext cx="4178300" cy="358775"/>
          </a:xfrm>
          <a:prstGeom prst="rect">
            <a:avLst/>
          </a:prstGeom>
        </p:spPr>
        <p:txBody>
          <a:bodyPr wrap="none" fromWordArt="1">
            <a:prstTxWarp prst="textPlain">
              <a:avLst>
                <a:gd name="adj" fmla="val 50000"/>
              </a:avLst>
            </a:prstTxWarp>
          </a:bodyPr>
          <a:lstStyle/>
          <a:p>
            <a:pPr algn="ctr"/>
            <a:r>
              <a:rPr lang="en-US" altLang="zh-CN" sz="3600" b="1" kern="10">
                <a:ln w="19050">
                  <a:solidFill>
                    <a:srgbClr val="99CCFF"/>
                  </a:solidFill>
                  <a:round/>
                </a:ln>
                <a:solidFill>
                  <a:srgbClr val="0066CC"/>
                </a:solidFill>
                <a:effectLst>
                  <a:outerShdw dist="35921" dir="2700000" algn="ctr" rotWithShape="0">
                    <a:srgbClr val="990000"/>
                  </a:outerShdw>
                </a:effectLst>
                <a:latin typeface="Arail"/>
              </a:rPr>
              <a:t>Classroom Fashion Show</a:t>
            </a:r>
            <a:endParaRPr lang="zh-CN" altLang="en-US" sz="3600" b="1" kern="10">
              <a:ln w="19050">
                <a:solidFill>
                  <a:srgbClr val="99CCFF"/>
                </a:solidFill>
                <a:round/>
              </a:ln>
              <a:solidFill>
                <a:srgbClr val="0066CC"/>
              </a:solidFill>
              <a:effectLst>
                <a:outerShdw dist="35921" dir="2700000" algn="ctr" rotWithShape="0">
                  <a:srgbClr val="990000"/>
                </a:outerShdw>
              </a:effectLst>
              <a:latin typeface="Arail"/>
            </a:endParaRPr>
          </a:p>
        </p:txBody>
      </p:sp>
      <p:pic>
        <p:nvPicPr>
          <p:cNvPr id="48135" name="Picture 7"/>
          <p:cNvPicPr>
            <a:picLocks noChangeAspect="1" noChangeArrowheads="1"/>
          </p:cNvPicPr>
          <p:nvPr/>
        </p:nvPicPr>
        <p:blipFill>
          <a:blip r:embed="rId3" cstate="email"/>
          <a:srcRect/>
          <a:stretch>
            <a:fillRect/>
          </a:stretch>
        </p:blipFill>
        <p:spPr bwMode="auto">
          <a:xfrm>
            <a:off x="2051050" y="1773238"/>
            <a:ext cx="446405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sndAc>
      <p:stSnd>
        <p:snd r:embed="rId2"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descr="6c553234ec8fb7275bb5f5d5"/>
          <p:cNvSpPr>
            <a:spLocks noChangeArrowheads="1" noChangeShapeType="1"/>
          </p:cNvSpPr>
          <p:nvPr/>
        </p:nvSpPr>
        <p:spPr bwMode="auto">
          <a:xfrm>
            <a:off x="1620838" y="320675"/>
            <a:ext cx="5472112" cy="660400"/>
          </a:xfrm>
          <a:prstGeom prst="rect">
            <a:avLst/>
          </a:prstGeom>
        </p:spPr>
        <p:txBody>
          <a:bodyPr wrap="none" fromWordArt="1">
            <a:prstTxWarp prst="textPlain">
              <a:avLst>
                <a:gd name="adj" fmla="val 50000"/>
              </a:avLst>
            </a:prstTxWarp>
          </a:bodyPr>
          <a:lstStyle/>
          <a:p>
            <a:pPr algn="ctr"/>
            <a:r>
              <a:rPr lang="en-US" altLang="zh-CN" sz="3600" b="1" i="1" dirty="0">
                <a:ln w="9525">
                  <a:solidFill>
                    <a:srgbClr val="000000"/>
                  </a:solidFill>
                  <a:round/>
                </a:ln>
                <a:blipFill dpi="0" rotWithShape="0">
                  <a:blip r:embed="rId3"/>
                  <a:srcRect/>
                  <a:stretch>
                    <a:fillRect/>
                  </a:stretch>
                </a:blipFill>
                <a:effectLst>
                  <a:outerShdw dist="35921" dir="2700000" algn="ctr" rotWithShape="0">
                    <a:srgbClr val="808080">
                      <a:alpha val="75000"/>
                    </a:srgbClr>
                  </a:outerShdw>
                </a:effectLst>
                <a:latin typeface="Times New Roman" panose="02020603050405020304"/>
                <a:cs typeface="Times New Roman" panose="02020603050405020304"/>
              </a:rPr>
              <a:t>Exercises in class</a:t>
            </a:r>
            <a:endParaRPr lang="zh-CN" altLang="en-US" sz="3600" b="1" i="1" dirty="0">
              <a:ln w="9525">
                <a:solidFill>
                  <a:srgbClr val="000000"/>
                </a:solidFill>
                <a:round/>
              </a:ln>
              <a:blipFill dpi="0" rotWithShape="0">
                <a:blip r:embed="rId3"/>
                <a:srcRect/>
                <a:stretch>
                  <a:fillRect/>
                </a:stretch>
              </a:blipFill>
              <a:effectLst>
                <a:outerShdw dist="35921" dir="2700000" algn="ctr" rotWithShape="0">
                  <a:srgbClr val="808080">
                    <a:alpha val="75000"/>
                  </a:srgbClr>
                </a:outerShdw>
              </a:effectLst>
              <a:latin typeface="Times New Roman" panose="02020603050405020304"/>
              <a:cs typeface="Times New Roman" panose="02020603050405020304"/>
            </a:endParaRPr>
          </a:p>
        </p:txBody>
      </p:sp>
      <p:sp>
        <p:nvSpPr>
          <p:cNvPr id="49155" name="Text Box 3"/>
          <p:cNvSpPr txBox="1">
            <a:spLocks noChangeArrowheads="1"/>
          </p:cNvSpPr>
          <p:nvPr/>
        </p:nvSpPr>
        <p:spPr bwMode="auto">
          <a:xfrm>
            <a:off x="73025" y="1412875"/>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b="1" dirty="0">
                <a:ea typeface="黑体" panose="02010609060101010101" pitchFamily="49" charset="-122"/>
              </a:rPr>
              <a:t>根据首字母及句意完成句子。</a:t>
            </a:r>
          </a:p>
        </p:txBody>
      </p:sp>
      <p:sp>
        <p:nvSpPr>
          <p:cNvPr id="49156" name="Text Box 4"/>
          <p:cNvSpPr txBox="1">
            <a:spLocks noChangeArrowheads="1"/>
          </p:cNvSpPr>
          <p:nvPr/>
        </p:nvSpPr>
        <p:spPr bwMode="auto">
          <a:xfrm>
            <a:off x="171450" y="1844675"/>
            <a:ext cx="90805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30000"/>
              </a:lnSpc>
            </a:pPr>
            <a:r>
              <a:rPr lang="zh-CN" altLang="en-US" sz="2800" b="1" dirty="0">
                <a:latin typeface="Times New Roman" panose="02020603050405020304" pitchFamily="18" charset="0"/>
              </a:rPr>
              <a:t>1. Do you know if they like this new i_____? </a:t>
            </a:r>
          </a:p>
          <a:p>
            <a:pPr eaLnBrk="0" hangingPunct="0">
              <a:lnSpc>
                <a:spcPct val="130000"/>
              </a:lnSpc>
            </a:pPr>
            <a:r>
              <a:rPr lang="zh-CN" altLang="en-US" sz="2800" b="1" dirty="0">
                <a:latin typeface="Times New Roman" panose="02020603050405020304" pitchFamily="18" charset="0"/>
              </a:rPr>
              <a:t>2. You should make your own c_______ instead of following others. </a:t>
            </a:r>
          </a:p>
          <a:p>
            <a:pPr eaLnBrk="0" hangingPunct="0">
              <a:lnSpc>
                <a:spcPct val="130000"/>
              </a:lnSpc>
            </a:pPr>
            <a:r>
              <a:rPr lang="zh-CN" altLang="en-US" sz="2800" b="1" dirty="0">
                <a:latin typeface="Times New Roman" panose="02020603050405020304" pitchFamily="18" charset="0"/>
              </a:rPr>
              <a:t>3. They all went to sleep e________ me. </a:t>
            </a:r>
          </a:p>
          <a:p>
            <a:pPr eaLnBrk="0" hangingPunct="0">
              <a:lnSpc>
                <a:spcPct val="130000"/>
              </a:lnSpc>
            </a:pPr>
            <a:r>
              <a:rPr lang="zh-CN" altLang="en-US" sz="2800" b="1" dirty="0">
                <a:latin typeface="Times New Roman" panose="02020603050405020304" pitchFamily="18" charset="0"/>
              </a:rPr>
              <a:t>4. Tony's cousin got married last week. He took part in his m__________. </a:t>
            </a:r>
          </a:p>
          <a:p>
            <a:pPr eaLnBrk="0" hangingPunct="0">
              <a:lnSpc>
                <a:spcPct val="130000"/>
              </a:lnSpc>
            </a:pPr>
            <a:r>
              <a:rPr lang="zh-CN" altLang="en-US" sz="2800" b="1" dirty="0">
                <a:latin typeface="Times New Roman" panose="02020603050405020304" pitchFamily="18" charset="0"/>
              </a:rPr>
              <a:t>5. I set up a new company,would you like to come to my c___________?</a:t>
            </a:r>
          </a:p>
        </p:txBody>
      </p:sp>
      <p:sp>
        <p:nvSpPr>
          <p:cNvPr id="49157" name="Text Box 5"/>
          <p:cNvSpPr txBox="1">
            <a:spLocks noChangeArrowheads="1"/>
          </p:cNvSpPr>
          <p:nvPr/>
        </p:nvSpPr>
        <p:spPr bwMode="auto">
          <a:xfrm>
            <a:off x="5508625" y="1974850"/>
            <a:ext cx="1298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rgbClr val="FF0000"/>
                </a:solidFill>
                <a:latin typeface="Times New Roman" panose="02020603050405020304" pitchFamily="18" charset="0"/>
              </a:rPr>
              <a:t>tem</a:t>
            </a:r>
          </a:p>
        </p:txBody>
      </p:sp>
      <p:sp>
        <p:nvSpPr>
          <p:cNvPr id="49158" name="Text Box 6"/>
          <p:cNvSpPr txBox="1">
            <a:spLocks noChangeArrowheads="1"/>
          </p:cNvSpPr>
          <p:nvPr/>
        </p:nvSpPr>
        <p:spPr bwMode="auto">
          <a:xfrm>
            <a:off x="4784725" y="2492375"/>
            <a:ext cx="12985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0000"/>
                </a:solidFill>
                <a:latin typeface="Times New Roman" panose="02020603050405020304" pitchFamily="18" charset="0"/>
              </a:rPr>
              <a:t>hoice</a:t>
            </a:r>
          </a:p>
        </p:txBody>
      </p:sp>
      <p:sp>
        <p:nvSpPr>
          <p:cNvPr id="49159" name="Text Box 7"/>
          <p:cNvSpPr txBox="1">
            <a:spLocks noChangeArrowheads="1"/>
          </p:cNvSpPr>
          <p:nvPr/>
        </p:nvSpPr>
        <p:spPr bwMode="auto">
          <a:xfrm>
            <a:off x="3921125" y="3630613"/>
            <a:ext cx="12985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0000"/>
                </a:solidFill>
                <a:latin typeface="Times New Roman" panose="02020603050405020304" pitchFamily="18" charset="0"/>
              </a:rPr>
              <a:t>xcept</a:t>
            </a:r>
          </a:p>
        </p:txBody>
      </p:sp>
      <p:sp>
        <p:nvSpPr>
          <p:cNvPr id="49160" name="Text Box 8"/>
          <p:cNvSpPr txBox="1">
            <a:spLocks noChangeArrowheads="1"/>
          </p:cNvSpPr>
          <p:nvPr/>
        </p:nvSpPr>
        <p:spPr bwMode="auto">
          <a:xfrm>
            <a:off x="466725" y="4724400"/>
            <a:ext cx="12985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0000"/>
                </a:solidFill>
                <a:latin typeface="Times New Roman" panose="02020603050405020304" pitchFamily="18" charset="0"/>
              </a:rPr>
              <a:t>arriage</a:t>
            </a:r>
          </a:p>
        </p:txBody>
      </p:sp>
      <p:sp>
        <p:nvSpPr>
          <p:cNvPr id="49161" name="Text Box 9"/>
          <p:cNvSpPr txBox="1">
            <a:spLocks noChangeArrowheads="1"/>
          </p:cNvSpPr>
          <p:nvPr/>
        </p:nvSpPr>
        <p:spPr bwMode="auto">
          <a:xfrm>
            <a:off x="250825" y="5853113"/>
            <a:ext cx="18732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0000"/>
                </a:solidFill>
                <a:latin typeface="Times New Roman" panose="02020603050405020304" pitchFamily="18" charset="0"/>
              </a:rPr>
              <a:t>elebration</a:t>
            </a:r>
          </a:p>
        </p:txBody>
      </p:sp>
    </p:spTree>
  </p:cSld>
  <p:clrMapOvr>
    <a:masterClrMapping/>
  </p:clrMapOvr>
  <p:transition>
    <p:dissolv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9157"/>
                                        </p:tgtEl>
                                        <p:attrNameLst>
                                          <p:attrName>style.visibility</p:attrName>
                                        </p:attrNameLst>
                                      </p:cBhvr>
                                      <p:to>
                                        <p:strVal val="visible"/>
                                      </p:to>
                                    </p:set>
                                    <p:anim calcmode="lin" valueType="num">
                                      <p:cBhvr>
                                        <p:cTn id="7" dur="1000" fill="hold"/>
                                        <p:tgtEl>
                                          <p:spTgt spid="49157"/>
                                        </p:tgtEl>
                                        <p:attrNameLst>
                                          <p:attrName>ppt_w</p:attrName>
                                        </p:attrNameLst>
                                      </p:cBhvr>
                                      <p:tavLst>
                                        <p:tav tm="0">
                                          <p:val>
                                            <p:fltVal val="0"/>
                                          </p:val>
                                        </p:tav>
                                        <p:tav tm="100000">
                                          <p:val>
                                            <p:strVal val="#ppt_w"/>
                                          </p:val>
                                        </p:tav>
                                      </p:tavLst>
                                    </p:anim>
                                    <p:anim calcmode="lin" valueType="num">
                                      <p:cBhvr>
                                        <p:cTn id="8" dur="1000" fill="hold"/>
                                        <p:tgtEl>
                                          <p:spTgt spid="49157"/>
                                        </p:tgtEl>
                                        <p:attrNameLst>
                                          <p:attrName>ppt_h</p:attrName>
                                        </p:attrNameLst>
                                      </p:cBhvr>
                                      <p:tavLst>
                                        <p:tav tm="0">
                                          <p:val>
                                            <p:fltVal val="0"/>
                                          </p:val>
                                        </p:tav>
                                        <p:tav tm="100000">
                                          <p:val>
                                            <p:strVal val="#ppt_h"/>
                                          </p:val>
                                        </p:tav>
                                      </p:tavLst>
                                    </p:anim>
                                    <p:anim calcmode="lin" valueType="num">
                                      <p:cBhvr>
                                        <p:cTn id="9" dur="1000" fill="hold"/>
                                        <p:tgtEl>
                                          <p:spTgt spid="49157"/>
                                        </p:tgtEl>
                                        <p:attrNameLst>
                                          <p:attrName>style.rotation</p:attrName>
                                        </p:attrNameLst>
                                      </p:cBhvr>
                                      <p:tavLst>
                                        <p:tav tm="0">
                                          <p:val>
                                            <p:fltVal val="90"/>
                                          </p:val>
                                        </p:tav>
                                        <p:tav tm="100000">
                                          <p:val>
                                            <p:fltVal val="0"/>
                                          </p:val>
                                        </p:tav>
                                      </p:tavLst>
                                    </p:anim>
                                    <p:animEffect transition="in" filter="fade">
                                      <p:cBhvr>
                                        <p:cTn id="10" dur="1000"/>
                                        <p:tgtEl>
                                          <p:spTgt spid="4915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9158"/>
                                        </p:tgtEl>
                                        <p:attrNameLst>
                                          <p:attrName>style.visibility</p:attrName>
                                        </p:attrNameLst>
                                      </p:cBhvr>
                                      <p:to>
                                        <p:strVal val="visible"/>
                                      </p:to>
                                    </p:set>
                                    <p:anim calcmode="lin" valueType="num">
                                      <p:cBhvr>
                                        <p:cTn id="15" dur="500" fill="hold"/>
                                        <p:tgtEl>
                                          <p:spTgt spid="49158"/>
                                        </p:tgtEl>
                                        <p:attrNameLst>
                                          <p:attrName>ppt_w</p:attrName>
                                        </p:attrNameLst>
                                      </p:cBhvr>
                                      <p:tavLst>
                                        <p:tav tm="0">
                                          <p:val>
                                            <p:fltVal val="0"/>
                                          </p:val>
                                        </p:tav>
                                        <p:tav tm="100000">
                                          <p:val>
                                            <p:strVal val="#ppt_w"/>
                                          </p:val>
                                        </p:tav>
                                      </p:tavLst>
                                    </p:anim>
                                    <p:anim calcmode="lin" valueType="num">
                                      <p:cBhvr>
                                        <p:cTn id="16" dur="500" fill="hold"/>
                                        <p:tgtEl>
                                          <p:spTgt spid="49158"/>
                                        </p:tgtEl>
                                        <p:attrNameLst>
                                          <p:attrName>ppt_h</p:attrName>
                                        </p:attrNameLst>
                                      </p:cBhvr>
                                      <p:tavLst>
                                        <p:tav tm="0">
                                          <p:val>
                                            <p:fltVal val="0"/>
                                          </p:val>
                                        </p:tav>
                                        <p:tav tm="100000">
                                          <p:val>
                                            <p:strVal val="#ppt_h"/>
                                          </p:val>
                                        </p:tav>
                                      </p:tavLst>
                                    </p:anim>
                                    <p:animEffect transition="in" filter="fade">
                                      <p:cBhvr>
                                        <p:cTn id="17" dur="500"/>
                                        <p:tgtEl>
                                          <p:spTgt spid="491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9"/>
                                        </p:tgtEl>
                                        <p:attrNameLst>
                                          <p:attrName>style.visibility</p:attrName>
                                        </p:attrNameLst>
                                      </p:cBhvr>
                                      <p:to>
                                        <p:strVal val="visible"/>
                                      </p:to>
                                    </p:set>
                                    <p:animEffect transition="in" filter="dissolve">
                                      <p:cBhvr>
                                        <p:cTn id="22" dur="500"/>
                                        <p:tgtEl>
                                          <p:spTgt spid="49159"/>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49160"/>
                                        </p:tgtEl>
                                        <p:attrNameLst>
                                          <p:attrName>style.visibility</p:attrName>
                                        </p:attrNameLst>
                                      </p:cBhvr>
                                      <p:to>
                                        <p:strVal val="visible"/>
                                      </p:to>
                                    </p:set>
                                    <p:anim calcmode="discrete" valueType="clr">
                                      <p:cBhvr override="childStyle">
                                        <p:cTn id="27" dur="80"/>
                                        <p:tgtEl>
                                          <p:spTgt spid="4916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9160"/>
                                        </p:tgtEl>
                                        <p:attrNameLst>
                                          <p:attrName>fillcolor</p:attrName>
                                        </p:attrNameLst>
                                      </p:cBhvr>
                                      <p:tavLst>
                                        <p:tav tm="0">
                                          <p:val>
                                            <p:clrVal>
                                              <a:schemeClr val="accent2"/>
                                            </p:clrVal>
                                          </p:val>
                                        </p:tav>
                                        <p:tav tm="50000">
                                          <p:val>
                                            <p:clrVal>
                                              <a:schemeClr val="hlink"/>
                                            </p:clrVal>
                                          </p:val>
                                        </p:tav>
                                      </p:tavLst>
                                    </p:anim>
                                    <p:set>
                                      <p:cBhvr>
                                        <p:cTn id="29" dur="80"/>
                                        <p:tgtEl>
                                          <p:spTgt spid="49160"/>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49161"/>
                                        </p:tgtEl>
                                        <p:attrNameLst>
                                          <p:attrName>style.visibility</p:attrName>
                                        </p:attrNameLst>
                                      </p:cBhvr>
                                      <p:to>
                                        <p:strVal val="visible"/>
                                      </p:to>
                                    </p:set>
                                    <p:animEffect transition="in" filter="fade">
                                      <p:cBhvr>
                                        <p:cTn id="34" dur="1000"/>
                                        <p:tgtEl>
                                          <p:spTgt spid="49161"/>
                                        </p:tgtEl>
                                      </p:cBhvr>
                                    </p:animEffect>
                                    <p:anim calcmode="lin" valueType="num">
                                      <p:cBhvr>
                                        <p:cTn id="35" dur="1000" fill="hold"/>
                                        <p:tgtEl>
                                          <p:spTgt spid="49161"/>
                                        </p:tgtEl>
                                        <p:attrNameLst>
                                          <p:attrName>ppt_w</p:attrName>
                                        </p:attrNameLst>
                                      </p:cBhvr>
                                      <p:tavLst>
                                        <p:tav tm="0" fmla="#ppt_w*sin(2.5*pi*$)">
                                          <p:val>
                                            <p:fltVal val="0"/>
                                          </p:val>
                                        </p:tav>
                                        <p:tav tm="100000">
                                          <p:val>
                                            <p:fltVal val="1"/>
                                          </p:val>
                                        </p:tav>
                                      </p:tavLst>
                                    </p:anim>
                                    <p:anim calcmode="lin" valueType="num">
                                      <p:cBhvr>
                                        <p:cTn id="36" dur="1000" fill="hold"/>
                                        <p:tgtEl>
                                          <p:spTgt spid="491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ldLvl="0" autoUpdateAnimBg="0"/>
      <p:bldP spid="49158" grpId="0" bldLvl="0" autoUpdateAnimBg="0"/>
      <p:bldP spid="49159" grpId="0" bldLvl="0" autoUpdateAnimBg="0"/>
      <p:bldP spid="49160" grpId="0" bldLvl="0" autoUpdateAnimBg="0"/>
      <p:bldP spid="49161"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p:cNvSpPr>
            <a:spLocks noChangeArrowheads="1" noChangeShapeType="1"/>
          </p:cNvSpPr>
          <p:nvPr/>
        </p:nvSpPr>
        <p:spPr bwMode="auto">
          <a:xfrm>
            <a:off x="755650" y="190500"/>
            <a:ext cx="4897438" cy="600075"/>
          </a:xfrm>
          <a:prstGeom prst="rect">
            <a:avLst/>
          </a:prstGeom>
        </p:spPr>
        <p:txBody>
          <a:bodyPr wrap="none" fromWordArt="1">
            <a:prstTxWarp prst="textPlain">
              <a:avLst>
                <a:gd name="adj" fmla="val 50000"/>
              </a:avLst>
            </a:prstTxWarp>
          </a:bodyPr>
          <a:lstStyle/>
          <a:p>
            <a:pPr algn="ctr"/>
            <a:r>
              <a:rPr lang="en-US" altLang="zh-CN" sz="3600" b="1" i="1"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Times New Roman" panose="02020603050405020304"/>
                <a:cs typeface="Times New Roman" panose="02020603050405020304"/>
              </a:rPr>
              <a:t>Exercises in class</a:t>
            </a:r>
            <a:endParaRPr lang="zh-CN" altLang="en-US" sz="3600" b="1" i="1"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Times New Roman" panose="02020603050405020304"/>
              <a:cs typeface="Times New Roman" panose="02020603050405020304"/>
            </a:endParaRPr>
          </a:p>
        </p:txBody>
      </p:sp>
      <p:sp>
        <p:nvSpPr>
          <p:cNvPr id="50179" name="Text Box 3"/>
          <p:cNvSpPr txBox="1">
            <a:spLocks noChangeArrowheads="1"/>
          </p:cNvSpPr>
          <p:nvPr/>
        </p:nvSpPr>
        <p:spPr bwMode="auto">
          <a:xfrm>
            <a:off x="15875" y="1268760"/>
            <a:ext cx="9093200" cy="520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eaLnBrk="0" hangingPunct="0">
              <a:lnSpc>
                <a:spcPct val="140000"/>
              </a:lnSpc>
            </a:pPr>
            <a:r>
              <a:rPr lang="zh-CN" altLang="en-US" sz="2000" b="1" dirty="0">
                <a:latin typeface="Times New Roman" panose="02020603050405020304" pitchFamily="18" charset="0"/>
                <a:cs typeface="Times New Roman" panose="02020603050405020304" pitchFamily="18" charset="0"/>
              </a:rPr>
              <a:t>    Fashion is _______ of history and culture.  At one ________，middle school students wore the same school uniforms for all the occasions. But now in some schools students begin to design the school uniforms______ either formal ______ casual clothes. By the way, there </a:t>
            </a:r>
            <a:r>
              <a:rPr lang="zh-CN" altLang="en-US" sz="2000" b="1" dirty="0">
                <a:latin typeface="Times New Roman" panose="02020603050405020304" pitchFamily="18" charset="0"/>
              </a:rPr>
              <a:t>_______</a:t>
            </a:r>
            <a:r>
              <a:rPr lang="zh-CN" altLang="en-US" sz="2000" b="1" dirty="0">
                <a:latin typeface="Times New Roman" panose="02020603050405020304" pitchFamily="18" charset="0"/>
                <a:cs typeface="Times New Roman" panose="02020603050405020304" pitchFamily="18" charset="0"/>
              </a:rPr>
              <a:t> a fashion show of our middle school students yesterday evening. We saw many models come there to _________ the clothes. All the clothes  stand ________ the fashion culture  of middle school students. Betty was wearing brown pants with two pockets and a pair of running shoes. Two girls </a:t>
            </a:r>
            <a:r>
              <a:rPr lang="zh-CN" altLang="en-US" sz="2000" b="1" dirty="0">
                <a:latin typeface="Times New Roman" panose="02020603050405020304" pitchFamily="18" charset="0"/>
              </a:rPr>
              <a:t>were different_________</a:t>
            </a:r>
            <a:r>
              <a:rPr lang="zh-CN" altLang="en-US" sz="2000" b="1" dirty="0">
                <a:latin typeface="Times New Roman" panose="02020603050405020304" pitchFamily="18" charset="0"/>
                <a:cs typeface="Times New Roman" panose="02020603050405020304" pitchFamily="18" charset="0"/>
              </a:rPr>
              <a:t>Betty. They were wearing traditional minority costumes with many beautiful silk knots and some other decorations. Susan was </a:t>
            </a:r>
            <a:r>
              <a:rPr lang="zh-CN" altLang="en-US" sz="2000" b="1" dirty="0">
                <a:latin typeface="Times New Roman" panose="02020603050405020304" pitchFamily="18" charset="0"/>
              </a:rPr>
              <a:t>__________</a:t>
            </a:r>
            <a:r>
              <a:rPr lang="zh-CN" altLang="en-US" sz="2000" b="1" dirty="0">
                <a:latin typeface="Times New Roman" panose="02020603050405020304" pitchFamily="18" charset="0"/>
                <a:cs typeface="Times New Roman" panose="02020603050405020304" pitchFamily="18" charset="0"/>
              </a:rPr>
              <a:t> a suit of her personal style with a belt. </a:t>
            </a:r>
            <a:r>
              <a:rPr lang="zh-CN" altLang="en-US" sz="2000" b="1" dirty="0">
                <a:latin typeface="Times New Roman" panose="02020603050405020304" pitchFamily="18" charset="0"/>
              </a:rPr>
              <a:t>As for</a:t>
            </a:r>
            <a:r>
              <a:rPr lang="zh-CN" altLang="en-US" sz="2000" b="1" dirty="0">
                <a:latin typeface="Times New Roman" panose="02020603050405020304" pitchFamily="18" charset="0"/>
                <a:cs typeface="Times New Roman" panose="02020603050405020304" pitchFamily="18" charset="0"/>
              </a:rPr>
              <a:t>（至于）the others, I don’t want to describe them. In a word, all the models looked so beautiful</a:t>
            </a:r>
            <a:r>
              <a:rPr lang="zh-CN" altLang="en-US" sz="2000" b="1" dirty="0">
                <a:latin typeface="Times New Roman" panose="02020603050405020304" pitchFamily="18" charset="0"/>
              </a:rPr>
              <a:t> _______ </a:t>
            </a:r>
            <a:r>
              <a:rPr lang="zh-CN" altLang="en-US" sz="2000" b="1" dirty="0">
                <a:latin typeface="Times New Roman" panose="02020603050405020304" pitchFamily="18" charset="0"/>
                <a:cs typeface="Times New Roman" panose="02020603050405020304" pitchFamily="18" charset="0"/>
              </a:rPr>
              <a:t>we</a:t>
            </a:r>
            <a:r>
              <a:rPr lang="zh-CN" altLang="en-US" sz="2000" b="1" dirty="0">
                <a:latin typeface="Times New Roman" panose="02020603050405020304" pitchFamily="18" charset="0"/>
              </a:rPr>
              <a:t> didn't </a:t>
            </a:r>
            <a:r>
              <a:rPr lang="zh-CN" altLang="en-US" sz="2000" b="1" dirty="0">
                <a:latin typeface="Times New Roman" panose="02020603050405020304" pitchFamily="18" charset="0"/>
                <a:cs typeface="Times New Roman" panose="02020603050405020304" pitchFamily="18" charset="0"/>
              </a:rPr>
              <a:t>believe that all the models were all students of our school.</a:t>
            </a:r>
          </a:p>
        </p:txBody>
      </p:sp>
      <p:sp>
        <p:nvSpPr>
          <p:cNvPr id="50180" name="Rectangle 4"/>
          <p:cNvSpPr>
            <a:spLocks noChangeArrowheads="1"/>
          </p:cNvSpPr>
          <p:nvPr/>
        </p:nvSpPr>
        <p:spPr bwMode="auto">
          <a:xfrm>
            <a:off x="36513" y="790575"/>
            <a:ext cx="52562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5000"/>
              </a:lnSpc>
            </a:pPr>
            <a:r>
              <a:rPr lang="zh-CN" altLang="en-US" sz="2400" b="1" dirty="0">
                <a:ea typeface="黑体" panose="02010609060101010101" pitchFamily="49" charset="-122"/>
              </a:rPr>
              <a:t>根据短文内容填空，每空一词。</a:t>
            </a:r>
          </a:p>
        </p:txBody>
      </p:sp>
      <p:sp>
        <p:nvSpPr>
          <p:cNvPr id="50181" name="Text Box 5"/>
          <p:cNvSpPr txBox="1">
            <a:spLocks noChangeArrowheads="1"/>
          </p:cNvSpPr>
          <p:nvPr/>
        </p:nvSpPr>
        <p:spPr bwMode="auto">
          <a:xfrm>
            <a:off x="1479550" y="1333847"/>
            <a:ext cx="1076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FF3399"/>
                </a:solidFill>
                <a:latin typeface="Times New Roman" panose="02020603050405020304" pitchFamily="18" charset="0"/>
              </a:rPr>
              <a:t>full</a:t>
            </a:r>
          </a:p>
        </p:txBody>
      </p:sp>
      <p:sp>
        <p:nvSpPr>
          <p:cNvPr id="50182" name="Text Box 6"/>
          <p:cNvSpPr txBox="1">
            <a:spLocks noChangeArrowheads="1"/>
          </p:cNvSpPr>
          <p:nvPr/>
        </p:nvSpPr>
        <p:spPr bwMode="auto">
          <a:xfrm>
            <a:off x="6088063" y="1333847"/>
            <a:ext cx="1076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time</a:t>
            </a:r>
          </a:p>
        </p:txBody>
      </p:sp>
      <p:sp>
        <p:nvSpPr>
          <p:cNvPr id="50183" name="Text Box 7"/>
          <p:cNvSpPr txBox="1">
            <a:spLocks noChangeArrowheads="1"/>
          </p:cNvSpPr>
          <p:nvPr/>
        </p:nvSpPr>
        <p:spPr bwMode="auto">
          <a:xfrm>
            <a:off x="5656263" y="2152997"/>
            <a:ext cx="1076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as</a:t>
            </a:r>
          </a:p>
        </p:txBody>
      </p:sp>
      <p:sp>
        <p:nvSpPr>
          <p:cNvPr id="50184" name="Text Box 8"/>
          <p:cNvSpPr txBox="1">
            <a:spLocks noChangeArrowheads="1"/>
          </p:cNvSpPr>
          <p:nvPr/>
        </p:nvSpPr>
        <p:spPr bwMode="auto">
          <a:xfrm>
            <a:off x="8032750" y="2152997"/>
            <a:ext cx="1076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or</a:t>
            </a:r>
          </a:p>
        </p:txBody>
      </p:sp>
      <p:sp>
        <p:nvSpPr>
          <p:cNvPr id="50185" name="Text Box 9"/>
          <p:cNvSpPr txBox="1">
            <a:spLocks noChangeArrowheads="1"/>
          </p:cNvSpPr>
          <p:nvPr/>
        </p:nvSpPr>
        <p:spPr bwMode="auto">
          <a:xfrm>
            <a:off x="3784600" y="2610197"/>
            <a:ext cx="1076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was</a:t>
            </a:r>
          </a:p>
        </p:txBody>
      </p:sp>
      <p:sp>
        <p:nvSpPr>
          <p:cNvPr id="50186" name="Text Box 10"/>
          <p:cNvSpPr txBox="1">
            <a:spLocks noChangeArrowheads="1"/>
          </p:cNvSpPr>
          <p:nvPr/>
        </p:nvSpPr>
        <p:spPr bwMode="auto">
          <a:xfrm>
            <a:off x="7456488" y="3016597"/>
            <a:ext cx="1076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model</a:t>
            </a:r>
          </a:p>
        </p:txBody>
      </p:sp>
      <p:sp>
        <p:nvSpPr>
          <p:cNvPr id="50187" name="Text Box 11"/>
          <p:cNvSpPr txBox="1">
            <a:spLocks noChangeArrowheads="1"/>
          </p:cNvSpPr>
          <p:nvPr/>
        </p:nvSpPr>
        <p:spPr bwMode="auto">
          <a:xfrm>
            <a:off x="3635375" y="3473797"/>
            <a:ext cx="1076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for</a:t>
            </a:r>
          </a:p>
        </p:txBody>
      </p:sp>
      <p:sp>
        <p:nvSpPr>
          <p:cNvPr id="50188" name="Text Box 12"/>
          <p:cNvSpPr txBox="1">
            <a:spLocks noChangeArrowheads="1"/>
          </p:cNvSpPr>
          <p:nvPr/>
        </p:nvSpPr>
        <p:spPr bwMode="auto">
          <a:xfrm>
            <a:off x="3635375" y="4311997"/>
            <a:ext cx="1076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from</a:t>
            </a:r>
          </a:p>
        </p:txBody>
      </p:sp>
      <p:sp>
        <p:nvSpPr>
          <p:cNvPr id="50189" name="Text Box 13"/>
          <p:cNvSpPr txBox="1">
            <a:spLocks noChangeArrowheads="1"/>
          </p:cNvSpPr>
          <p:nvPr/>
        </p:nvSpPr>
        <p:spPr bwMode="auto">
          <a:xfrm>
            <a:off x="1187450" y="5151785"/>
            <a:ext cx="15113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wearing</a:t>
            </a:r>
          </a:p>
        </p:txBody>
      </p:sp>
      <p:sp>
        <p:nvSpPr>
          <p:cNvPr id="50190" name="Text Box 14"/>
          <p:cNvSpPr txBox="1">
            <a:spLocks noChangeArrowheads="1"/>
          </p:cNvSpPr>
          <p:nvPr/>
        </p:nvSpPr>
        <p:spPr bwMode="auto">
          <a:xfrm>
            <a:off x="34925" y="6015385"/>
            <a:ext cx="1076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that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p:cTn id="7" dur="500" fill="hold"/>
                                        <p:tgtEl>
                                          <p:spTgt spid="50181"/>
                                        </p:tgtEl>
                                        <p:attrNameLst>
                                          <p:attrName>ppt_w</p:attrName>
                                        </p:attrNameLst>
                                      </p:cBhvr>
                                      <p:tavLst>
                                        <p:tav tm="0">
                                          <p:val>
                                            <p:fltVal val="0"/>
                                          </p:val>
                                        </p:tav>
                                        <p:tav tm="100000">
                                          <p:val>
                                            <p:strVal val="#ppt_w"/>
                                          </p:val>
                                        </p:tav>
                                      </p:tavLst>
                                    </p:anim>
                                    <p:anim calcmode="lin" valueType="num">
                                      <p:cBhvr>
                                        <p:cTn id="8" dur="500" fill="hold"/>
                                        <p:tgtEl>
                                          <p:spTgt spid="5018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0182"/>
                                        </p:tgtEl>
                                        <p:attrNameLst>
                                          <p:attrName>style.visibility</p:attrName>
                                        </p:attrNameLst>
                                      </p:cBhvr>
                                      <p:to>
                                        <p:strVal val="visible"/>
                                      </p:to>
                                    </p:set>
                                    <p:anim calcmode="lin" valueType="num">
                                      <p:cBhvr>
                                        <p:cTn id="13" dur="1000" fill="hold"/>
                                        <p:tgtEl>
                                          <p:spTgt spid="50182"/>
                                        </p:tgtEl>
                                        <p:attrNameLst>
                                          <p:attrName>ppt_w</p:attrName>
                                        </p:attrNameLst>
                                      </p:cBhvr>
                                      <p:tavLst>
                                        <p:tav tm="0">
                                          <p:val>
                                            <p:strVal val="#ppt_w+.3"/>
                                          </p:val>
                                        </p:tav>
                                        <p:tav tm="100000">
                                          <p:val>
                                            <p:strVal val="#ppt_w"/>
                                          </p:val>
                                        </p:tav>
                                      </p:tavLst>
                                    </p:anim>
                                    <p:anim calcmode="lin" valueType="num">
                                      <p:cBhvr>
                                        <p:cTn id="14" dur="1000" fill="hold"/>
                                        <p:tgtEl>
                                          <p:spTgt spid="50182"/>
                                        </p:tgtEl>
                                        <p:attrNameLst>
                                          <p:attrName>ppt_h</p:attrName>
                                        </p:attrNameLst>
                                      </p:cBhvr>
                                      <p:tavLst>
                                        <p:tav tm="0">
                                          <p:val>
                                            <p:strVal val="#ppt_h"/>
                                          </p:val>
                                        </p:tav>
                                        <p:tav tm="100000">
                                          <p:val>
                                            <p:strVal val="#ppt_h"/>
                                          </p:val>
                                        </p:tav>
                                      </p:tavLst>
                                    </p:anim>
                                    <p:animEffect transition="in" filter="fade">
                                      <p:cBhvr>
                                        <p:cTn id="15" dur="1000"/>
                                        <p:tgtEl>
                                          <p:spTgt spid="5018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0183"/>
                                        </p:tgtEl>
                                        <p:attrNameLst>
                                          <p:attrName>style.visibility</p:attrName>
                                        </p:attrNameLst>
                                      </p:cBhvr>
                                      <p:to>
                                        <p:strVal val="visible"/>
                                      </p:to>
                                    </p:set>
                                    <p:anim calcmode="lin" valueType="num">
                                      <p:cBhvr>
                                        <p:cTn id="20" dur="500" fill="hold"/>
                                        <p:tgtEl>
                                          <p:spTgt spid="50183"/>
                                        </p:tgtEl>
                                        <p:attrNameLst>
                                          <p:attrName>ppt_w</p:attrName>
                                        </p:attrNameLst>
                                      </p:cBhvr>
                                      <p:tavLst>
                                        <p:tav tm="0">
                                          <p:val>
                                            <p:fltVal val="0"/>
                                          </p:val>
                                        </p:tav>
                                        <p:tav tm="100000">
                                          <p:val>
                                            <p:strVal val="#ppt_w"/>
                                          </p:val>
                                        </p:tav>
                                      </p:tavLst>
                                    </p:anim>
                                    <p:anim calcmode="lin" valueType="num">
                                      <p:cBhvr>
                                        <p:cTn id="21" dur="500" fill="hold"/>
                                        <p:tgtEl>
                                          <p:spTgt spid="50183"/>
                                        </p:tgtEl>
                                        <p:attrNameLst>
                                          <p:attrName>ppt_h</p:attrName>
                                        </p:attrNameLst>
                                      </p:cBhvr>
                                      <p:tavLst>
                                        <p:tav tm="0">
                                          <p:val>
                                            <p:fltVal val="0"/>
                                          </p:val>
                                        </p:tav>
                                        <p:tav tm="100000">
                                          <p:val>
                                            <p:strVal val="#ppt_h"/>
                                          </p:val>
                                        </p:tav>
                                      </p:tavLst>
                                    </p:anim>
                                    <p:animEffect transition="in" filter="fade">
                                      <p:cBhvr>
                                        <p:cTn id="22" dur="500"/>
                                        <p:tgtEl>
                                          <p:spTgt spid="5018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184"/>
                                        </p:tgtEl>
                                        <p:attrNameLst>
                                          <p:attrName>style.visibility</p:attrName>
                                        </p:attrNameLst>
                                      </p:cBhvr>
                                      <p:to>
                                        <p:strVal val="visible"/>
                                      </p:to>
                                    </p:set>
                                    <p:animEffect transition="in" filter="dissolve">
                                      <p:cBhvr>
                                        <p:cTn id="27" dur="500"/>
                                        <p:tgtEl>
                                          <p:spTgt spid="5018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0185"/>
                                        </p:tgtEl>
                                        <p:attrNameLst>
                                          <p:attrName>style.visibility</p:attrName>
                                        </p:attrNameLst>
                                      </p:cBhvr>
                                      <p:to>
                                        <p:strVal val="visible"/>
                                      </p:to>
                                    </p:set>
                                    <p:animEffect transition="in" filter="randombar(horizontal)">
                                      <p:cBhvr>
                                        <p:cTn id="32" dur="500"/>
                                        <p:tgtEl>
                                          <p:spTgt spid="50185"/>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1" nodeType="clickEffect">
                                  <p:stCondLst>
                                    <p:cond delay="0"/>
                                  </p:stCondLst>
                                  <p:iterate type="lt">
                                    <p:tmPct val="10000"/>
                                  </p:iterate>
                                  <p:childTnLst>
                                    <p:set>
                                      <p:cBhvr>
                                        <p:cTn id="36" dur="1" fill="hold">
                                          <p:stCondLst>
                                            <p:cond delay="0"/>
                                          </p:stCondLst>
                                        </p:cTn>
                                        <p:tgtEl>
                                          <p:spTgt spid="50186"/>
                                        </p:tgtEl>
                                        <p:attrNameLst>
                                          <p:attrName>style.visibility</p:attrName>
                                        </p:attrNameLst>
                                      </p:cBhvr>
                                      <p:to>
                                        <p:strVal val="visible"/>
                                      </p:to>
                                    </p:set>
                                    <p:animEffect transition="in" filter="fade">
                                      <p:cBhvr>
                                        <p:cTn id="37" dur="1000"/>
                                        <p:tgtEl>
                                          <p:spTgt spid="50186"/>
                                        </p:tgtEl>
                                      </p:cBhvr>
                                    </p:animEffect>
                                    <p:anim calcmode="lin" valueType="num">
                                      <p:cBhvr>
                                        <p:cTn id="38" dur="1000" fill="hold"/>
                                        <p:tgtEl>
                                          <p:spTgt spid="50186"/>
                                        </p:tgtEl>
                                        <p:attrNameLst>
                                          <p:attrName>ppt_w</p:attrName>
                                        </p:attrNameLst>
                                      </p:cBhvr>
                                      <p:tavLst>
                                        <p:tav tm="0" fmla="#ppt_w*sin(2.5*pi*$)">
                                          <p:val>
                                            <p:fltVal val="0"/>
                                          </p:val>
                                        </p:tav>
                                        <p:tav tm="100000">
                                          <p:val>
                                            <p:fltVal val="1"/>
                                          </p:val>
                                        </p:tav>
                                      </p:tavLst>
                                    </p:anim>
                                    <p:anim calcmode="lin" valueType="num">
                                      <p:cBhvr>
                                        <p:cTn id="39" dur="1000" fill="hold"/>
                                        <p:tgtEl>
                                          <p:spTgt spid="5018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50187"/>
                                        </p:tgtEl>
                                        <p:attrNameLst>
                                          <p:attrName>style.visibility</p:attrName>
                                        </p:attrNameLst>
                                      </p:cBhvr>
                                      <p:to>
                                        <p:strVal val="visible"/>
                                      </p:to>
                                    </p:set>
                                    <p:anim calcmode="lin" valueType="num">
                                      <p:cBhvr>
                                        <p:cTn id="44" dur="1000" fill="hold"/>
                                        <p:tgtEl>
                                          <p:spTgt spid="50187"/>
                                        </p:tgtEl>
                                        <p:attrNameLst>
                                          <p:attrName>ppt_w</p:attrName>
                                        </p:attrNameLst>
                                      </p:cBhvr>
                                      <p:tavLst>
                                        <p:tav tm="0">
                                          <p:val>
                                            <p:fltVal val="0"/>
                                          </p:val>
                                        </p:tav>
                                        <p:tav tm="100000">
                                          <p:val>
                                            <p:strVal val="#ppt_w"/>
                                          </p:val>
                                        </p:tav>
                                      </p:tavLst>
                                    </p:anim>
                                    <p:anim calcmode="lin" valueType="num">
                                      <p:cBhvr>
                                        <p:cTn id="45" dur="1000" fill="hold"/>
                                        <p:tgtEl>
                                          <p:spTgt spid="50187"/>
                                        </p:tgtEl>
                                        <p:attrNameLst>
                                          <p:attrName>ppt_h</p:attrName>
                                        </p:attrNameLst>
                                      </p:cBhvr>
                                      <p:tavLst>
                                        <p:tav tm="0">
                                          <p:val>
                                            <p:fltVal val="0"/>
                                          </p:val>
                                        </p:tav>
                                        <p:tav tm="100000">
                                          <p:val>
                                            <p:strVal val="#ppt_h"/>
                                          </p:val>
                                        </p:tav>
                                      </p:tavLst>
                                    </p:anim>
                                    <p:anim calcmode="lin" valueType="num">
                                      <p:cBhvr>
                                        <p:cTn id="46" dur="1000" fill="hold"/>
                                        <p:tgtEl>
                                          <p:spTgt spid="50187"/>
                                        </p:tgtEl>
                                        <p:attrNameLst>
                                          <p:attrName>style.rotation</p:attrName>
                                        </p:attrNameLst>
                                      </p:cBhvr>
                                      <p:tavLst>
                                        <p:tav tm="0">
                                          <p:val>
                                            <p:fltVal val="90"/>
                                          </p:val>
                                        </p:tav>
                                        <p:tav tm="100000">
                                          <p:val>
                                            <p:fltVal val="0"/>
                                          </p:val>
                                        </p:tav>
                                      </p:tavLst>
                                    </p:anim>
                                    <p:animEffect transition="in" filter="fade">
                                      <p:cBhvr>
                                        <p:cTn id="47" dur="1000"/>
                                        <p:tgtEl>
                                          <p:spTgt spid="50187"/>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50188"/>
                                        </p:tgtEl>
                                        <p:attrNameLst>
                                          <p:attrName>style.visibility</p:attrName>
                                        </p:attrNameLst>
                                      </p:cBhvr>
                                      <p:to>
                                        <p:strVal val="visible"/>
                                      </p:to>
                                    </p:set>
                                    <p:anim calcmode="lin" valueType="num">
                                      <p:cBhvr>
                                        <p:cTn id="52" dur="500" fill="hold"/>
                                        <p:tgtEl>
                                          <p:spTgt spid="50188"/>
                                        </p:tgtEl>
                                        <p:attrNameLst>
                                          <p:attrName>ppt_w</p:attrName>
                                        </p:attrNameLst>
                                      </p:cBhvr>
                                      <p:tavLst>
                                        <p:tav tm="0">
                                          <p:val>
                                            <p:fltVal val="0"/>
                                          </p:val>
                                        </p:tav>
                                        <p:tav tm="100000">
                                          <p:val>
                                            <p:strVal val="#ppt_w"/>
                                          </p:val>
                                        </p:tav>
                                      </p:tavLst>
                                    </p:anim>
                                    <p:anim calcmode="lin" valueType="num">
                                      <p:cBhvr>
                                        <p:cTn id="53" dur="500" fill="hold"/>
                                        <p:tgtEl>
                                          <p:spTgt spid="50188"/>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50189"/>
                                        </p:tgtEl>
                                        <p:attrNameLst>
                                          <p:attrName>style.visibility</p:attrName>
                                        </p:attrNameLst>
                                      </p:cBhvr>
                                      <p:to>
                                        <p:strVal val="visible"/>
                                      </p:to>
                                    </p:set>
                                    <p:anim calcmode="lin" valueType="num">
                                      <p:cBhvr>
                                        <p:cTn id="58" dur="500" fill="hold"/>
                                        <p:tgtEl>
                                          <p:spTgt spid="50189"/>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50189"/>
                                        </p:tgtEl>
                                        <p:attrNameLst>
                                          <p:attrName>ppt_y</p:attrName>
                                        </p:attrNameLst>
                                      </p:cBhvr>
                                      <p:tavLst>
                                        <p:tav tm="0">
                                          <p:val>
                                            <p:strVal val="#ppt_y"/>
                                          </p:val>
                                        </p:tav>
                                        <p:tav tm="100000">
                                          <p:val>
                                            <p:strVal val="#ppt_y"/>
                                          </p:val>
                                        </p:tav>
                                      </p:tavLst>
                                    </p:anim>
                                    <p:anim calcmode="lin" valueType="num">
                                      <p:cBhvr>
                                        <p:cTn id="60" dur="500" fill="hold"/>
                                        <p:tgtEl>
                                          <p:spTgt spid="50189"/>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50189"/>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p:tgtEl>
                                          <p:spTgt spid="50189"/>
                                        </p:tgtEl>
                                      </p:cBhvr>
                                    </p:animEffec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50190"/>
                                        </p:tgtEl>
                                        <p:attrNameLst>
                                          <p:attrName>style.visibility</p:attrName>
                                        </p:attrNameLst>
                                      </p:cBhvr>
                                      <p:to>
                                        <p:strVal val="visible"/>
                                      </p:to>
                                    </p:set>
                                    <p:anim calcmode="discrete" valueType="clr">
                                      <p:cBhvr override="childStyle">
                                        <p:cTn id="67" dur="80"/>
                                        <p:tgtEl>
                                          <p:spTgt spid="50190"/>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50190"/>
                                        </p:tgtEl>
                                        <p:attrNameLst>
                                          <p:attrName>fillcolor</p:attrName>
                                        </p:attrNameLst>
                                      </p:cBhvr>
                                      <p:tavLst>
                                        <p:tav tm="0">
                                          <p:val>
                                            <p:clrVal>
                                              <a:schemeClr val="accent2"/>
                                            </p:clrVal>
                                          </p:val>
                                        </p:tav>
                                        <p:tav tm="50000">
                                          <p:val>
                                            <p:clrVal>
                                              <a:schemeClr val="hlink"/>
                                            </p:clrVal>
                                          </p:val>
                                        </p:tav>
                                      </p:tavLst>
                                    </p:anim>
                                    <p:set>
                                      <p:cBhvr>
                                        <p:cTn id="69" dur="80"/>
                                        <p:tgtEl>
                                          <p:spTgt spid="501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ldLvl="0" autoUpdateAnimBg="0"/>
      <p:bldP spid="50182" grpId="0" bldLvl="0" autoUpdateAnimBg="0"/>
      <p:bldP spid="50183" grpId="0" bldLvl="0" autoUpdateAnimBg="0"/>
      <p:bldP spid="50184" grpId="0" bldLvl="0" autoUpdateAnimBg="0"/>
      <p:bldP spid="50185" grpId="0" bldLvl="0" autoUpdateAnimBg="0"/>
      <p:bldP spid="50186" grpId="0" bldLvl="0" autoUpdateAnimBg="0"/>
      <p:bldP spid="50186" grpId="1" bldLvl="0" autoUpdateAnimBg="0"/>
      <p:bldP spid="50187" grpId="0" bldLvl="0" autoUpdateAnimBg="0"/>
      <p:bldP spid="50188" grpId="0" bldLvl="0" autoUpdateAnimBg="0"/>
      <p:bldP spid="50189" grpId="0" bldLvl="0" autoUpdateAnimBg="0"/>
      <p:bldP spid="50190"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p:cNvSpPr>
          <p:nvPr/>
        </p:nvSpPr>
        <p:spPr bwMode="auto">
          <a:xfrm>
            <a:off x="1187450" y="115888"/>
            <a:ext cx="4464050" cy="6477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dirty="0">
                <a:gradFill rotWithShape="0">
                  <a:gsLst>
                    <a:gs pos="0">
                      <a:srgbClr val="FFFF00"/>
                    </a:gs>
                    <a:gs pos="100000">
                      <a:srgbClr val="FF9933"/>
                    </a:gs>
                  </a:gsLst>
                  <a:path path="rect">
                    <a:fillToRect r="100000" b="100000"/>
                  </a:path>
                </a:gradFill>
                <a:effectLst>
                  <a:outerShdw dist="35921" dir="2700000" algn="ctr" rotWithShape="0">
                    <a:srgbClr val="C0C0C0">
                      <a:alpha val="75000"/>
                    </a:srgbClr>
                  </a:outerShdw>
                </a:effectLst>
                <a:latin typeface="Arail"/>
              </a:rPr>
              <a:t>Summary</a:t>
            </a:r>
            <a:endParaRPr lang="zh-CN" altLang="en-US" sz="3600" b="1" dirty="0">
              <a:gradFill rotWithShape="0">
                <a:gsLst>
                  <a:gs pos="0">
                    <a:srgbClr val="FFFF00"/>
                  </a:gs>
                  <a:gs pos="100000">
                    <a:srgbClr val="FF9933"/>
                  </a:gs>
                </a:gsLst>
                <a:path path="rect">
                  <a:fillToRect r="100000" b="100000"/>
                </a:path>
              </a:gradFill>
              <a:effectLst>
                <a:outerShdw dist="35921" dir="2700000" algn="ctr" rotWithShape="0">
                  <a:srgbClr val="C0C0C0">
                    <a:alpha val="75000"/>
                  </a:srgbClr>
                </a:outerShdw>
              </a:effectLst>
              <a:latin typeface="Arail"/>
            </a:endParaRPr>
          </a:p>
        </p:txBody>
      </p:sp>
      <p:sp>
        <p:nvSpPr>
          <p:cNvPr id="51203" name="WordArt 3"/>
          <p:cNvSpPr>
            <a:spLocks noChangeArrowheads="1" noChangeShapeType="1"/>
          </p:cNvSpPr>
          <p:nvPr/>
        </p:nvSpPr>
        <p:spPr bwMode="auto">
          <a:xfrm>
            <a:off x="466725" y="981075"/>
            <a:ext cx="1368425" cy="647700"/>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rPr>
              <a:t>We learn:</a:t>
            </a:r>
            <a:endParaRPr lang="zh-CN" altLang="en-US"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endParaRPr>
          </a:p>
        </p:txBody>
      </p:sp>
      <p:sp>
        <p:nvSpPr>
          <p:cNvPr id="51204" name="WordArt 4"/>
          <p:cNvSpPr>
            <a:spLocks noChangeArrowheads="1" noChangeShapeType="1"/>
          </p:cNvSpPr>
          <p:nvPr/>
        </p:nvSpPr>
        <p:spPr bwMode="auto">
          <a:xfrm>
            <a:off x="323850" y="3502025"/>
            <a:ext cx="1365250" cy="654050"/>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rPr>
              <a:t>We can:</a:t>
            </a:r>
            <a:endParaRPr lang="zh-CN" altLang="en-US"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endParaRPr>
          </a:p>
        </p:txBody>
      </p:sp>
      <p:sp>
        <p:nvSpPr>
          <p:cNvPr id="51205" name="Text Box 5"/>
          <p:cNvSpPr txBox="1">
            <a:spLocks noChangeArrowheads="1"/>
          </p:cNvSpPr>
          <p:nvPr/>
        </p:nvSpPr>
        <p:spPr bwMode="auto">
          <a:xfrm>
            <a:off x="1836738" y="981075"/>
            <a:ext cx="7129462"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10000"/>
              </a:lnSpc>
            </a:pPr>
            <a:r>
              <a:rPr lang="zh-CN" altLang="en-US" sz="2400" b="1" dirty="0">
                <a:solidFill>
                  <a:srgbClr val="6600FF"/>
                </a:solidFill>
                <a:latin typeface="Times New Roman" panose="02020603050405020304" pitchFamily="18" charset="0"/>
                <a:cs typeface="Times New Roman" panose="02020603050405020304" pitchFamily="18" charset="0"/>
                <a:sym typeface="宋体" panose="02010600030101010101" pitchFamily="2" charset="-122"/>
              </a:rPr>
              <a:t>1. S</a:t>
            </a:r>
            <a:r>
              <a:rPr lang="zh-CN" altLang="en-US" sz="2400" b="1" dirty="0">
                <a:solidFill>
                  <a:srgbClr val="6600FF"/>
                </a:solidFill>
                <a:latin typeface="Times New Roman" panose="02020603050405020304" pitchFamily="18" charset="0"/>
                <a:sym typeface="Arial" panose="020B0604020202020204" pitchFamily="34" charset="0"/>
              </a:rPr>
              <a:t>ome new words and a phrase</a:t>
            </a:r>
            <a:r>
              <a:rPr lang="zh-CN" altLang="en-US" sz="2400" b="1" dirty="0">
                <a:solidFill>
                  <a:srgbClr val="6600FF"/>
                </a:solidFill>
                <a:latin typeface="Times New Roman" panose="02020603050405020304" pitchFamily="18" charset="0"/>
                <a:cs typeface="Times New Roman" panose="02020603050405020304" pitchFamily="18" charset="0"/>
                <a:sym typeface="Arial" panose="020B0604020202020204" pitchFamily="34" charset="0"/>
              </a:rPr>
              <a:t>:</a:t>
            </a:r>
          </a:p>
          <a:p>
            <a:pPr eaLnBrk="0" hangingPunct="0">
              <a:lnSpc>
                <a:spcPct val="110000"/>
              </a:lnSpc>
            </a:pPr>
            <a:r>
              <a:rPr lang="zh-CN" altLang="en-US" sz="2000" dirty="0">
                <a:latin typeface="Times New Roman" panose="02020603050405020304" pitchFamily="18" charset="0"/>
                <a:cs typeface="Times New Roman" panose="02020603050405020304" pitchFamily="18" charset="0"/>
                <a:sym typeface="Arial" panose="020B0604020202020204" pitchFamily="34" charset="0"/>
              </a:rPr>
              <a:t>well-known,item,choice,marriage,celebration,at one time</a:t>
            </a:r>
          </a:p>
          <a:p>
            <a:pPr eaLnBrk="0" hangingPunct="0">
              <a:lnSpc>
                <a:spcPct val="110000"/>
              </a:lnSpc>
            </a:pPr>
            <a:r>
              <a:rPr lang="zh-CN" altLang="en-US" sz="2400" b="1" dirty="0">
                <a:solidFill>
                  <a:srgbClr val="6600FF"/>
                </a:solidFill>
                <a:latin typeface="Times New Roman" panose="02020603050405020304" pitchFamily="18" charset="0"/>
                <a:sym typeface="Arial" panose="020B0604020202020204" pitchFamily="34" charset="0"/>
              </a:rPr>
              <a:t>2.  To summarize the object clauses:</a:t>
            </a:r>
          </a:p>
          <a:p>
            <a:pPr eaLnBrk="0" hangingPunct="0">
              <a:lnSpc>
                <a:spcPct val="110000"/>
              </a:lnSpc>
            </a:pPr>
            <a:r>
              <a:rPr lang="zh-CN" altLang="en-US" sz="2000" dirty="0">
                <a:latin typeface="Times New Roman" panose="02020603050405020304" pitchFamily="18" charset="0"/>
                <a:cs typeface="Times New Roman" panose="02020603050405020304" pitchFamily="18" charset="0"/>
                <a:sym typeface="Arial" panose="020B0604020202020204" pitchFamily="34" charset="0"/>
              </a:rPr>
              <a:t>Kangkang said he watched it.</a:t>
            </a:r>
          </a:p>
          <a:p>
            <a:pPr eaLnBrk="0" hangingPunct="0">
              <a:lnSpc>
                <a:spcPct val="110000"/>
              </a:lnSpc>
            </a:pPr>
            <a:r>
              <a:rPr lang="zh-CN" altLang="en-US" sz="2000" dirty="0">
                <a:latin typeface="Times New Roman" panose="02020603050405020304" pitchFamily="18" charset="0"/>
                <a:sym typeface="Arial" panose="020B0604020202020204" pitchFamily="34" charset="0"/>
              </a:rPr>
              <a:t>He said it was wonderful</a:t>
            </a:r>
            <a:r>
              <a:rPr lang="zh-CN" altLang="en-US" sz="2000" dirty="0">
                <a:latin typeface="Times New Roman" panose="02020603050405020304" pitchFamily="18" charset="0"/>
                <a:cs typeface="Times New Roman" panose="02020603050405020304" pitchFamily="18" charset="0"/>
                <a:sym typeface="Arial" panose="020B0604020202020204" pitchFamily="34" charset="0"/>
              </a:rPr>
              <a:t>.</a:t>
            </a:r>
          </a:p>
          <a:p>
            <a:pPr eaLnBrk="0" hangingPunct="0">
              <a:lnSpc>
                <a:spcPct val="110000"/>
              </a:lnSpc>
            </a:pPr>
            <a:r>
              <a:rPr lang="zh-CN" altLang="en-US" sz="2000" dirty="0">
                <a:latin typeface="Times New Roman" panose="02020603050405020304" pitchFamily="18" charset="0"/>
                <a:sym typeface="Arial" panose="020B0604020202020204" pitchFamily="34" charset="0"/>
              </a:rPr>
              <a:t>She asked Kangkang what he was doing.</a:t>
            </a:r>
          </a:p>
          <a:p>
            <a:pPr eaLnBrk="0" hangingPunct="0">
              <a:lnSpc>
                <a:spcPct val="110000"/>
              </a:lnSpc>
            </a:pPr>
            <a:r>
              <a:rPr lang="zh-CN" altLang="en-US" sz="2000" dirty="0">
                <a:latin typeface="Times New Roman" panose="02020603050405020304" pitchFamily="18" charset="0"/>
                <a:sym typeface="Arial" panose="020B0604020202020204" pitchFamily="34" charset="0"/>
              </a:rPr>
              <a:t>She said she wore a Yao costume.</a:t>
            </a:r>
            <a:endParaRPr lang="zh-CN" altLang="en-US" sz="20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1206" name="Text Box 6"/>
          <p:cNvSpPr txBox="1">
            <a:spLocks noChangeArrowheads="1"/>
          </p:cNvSpPr>
          <p:nvPr/>
        </p:nvSpPr>
        <p:spPr bwMode="auto">
          <a:xfrm>
            <a:off x="1692275" y="3644900"/>
            <a:ext cx="7056438"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zh-CN" altLang="en-US" sz="2400" b="1" dirty="0">
                <a:solidFill>
                  <a:srgbClr val="6600FF"/>
                </a:solidFill>
                <a:latin typeface="Times New Roman" panose="02020603050405020304" pitchFamily="18" charset="0"/>
                <a:cs typeface="Times New Roman" panose="02020603050405020304" pitchFamily="18" charset="0"/>
                <a:sym typeface="宋体" panose="02010600030101010101" pitchFamily="2" charset="-122"/>
              </a:rPr>
              <a:t>◆</a:t>
            </a:r>
            <a:r>
              <a:rPr lang="zh-CN" altLang="en-US" sz="2400" b="1" dirty="0">
                <a:solidFill>
                  <a:srgbClr val="6600FF"/>
                </a:solidFill>
                <a:latin typeface="Times New Roman" panose="02020603050405020304" pitchFamily="18" charset="0"/>
                <a:cs typeface="Times New Roman" panose="02020603050405020304" pitchFamily="18" charset="0"/>
                <a:sym typeface="Arial" panose="020B0604020202020204" pitchFamily="34" charset="0"/>
              </a:rPr>
              <a:t>Talk about the world traditional fashion culture</a:t>
            </a:r>
            <a:r>
              <a:rPr lang="zh-CN" altLang="en-US" sz="2400" b="1" dirty="0">
                <a:solidFill>
                  <a:srgbClr val="6600FF"/>
                </a:solidFill>
                <a:latin typeface="Times New Roman" panose="02020603050405020304" pitchFamily="18" charset="0"/>
                <a:sym typeface="Arial" panose="020B0604020202020204" pitchFamily="34" charset="0"/>
              </a:rPr>
              <a:t>:</a:t>
            </a:r>
          </a:p>
          <a:p>
            <a:pPr eaLnBrk="0" hangingPunct="0"/>
            <a:r>
              <a:rPr lang="zh-CN" altLang="en-US" sz="2000" dirty="0">
                <a:latin typeface="Times New Roman" panose="02020603050405020304" pitchFamily="18" charset="0"/>
                <a:sym typeface="Arial" panose="020B0604020202020204" pitchFamily="34" charset="0"/>
              </a:rPr>
              <a:t>The well-known item of American clothing is blue jeans.</a:t>
            </a:r>
          </a:p>
          <a:p>
            <a:pPr eaLnBrk="0" hangingPunct="0"/>
            <a:r>
              <a:rPr lang="zh-CN" altLang="en-US" sz="2000" dirty="0">
                <a:latin typeface="Times New Roman" panose="02020603050405020304" pitchFamily="18" charset="0"/>
                <a:sym typeface="Arial" panose="020B0604020202020204" pitchFamily="34" charset="0"/>
              </a:rPr>
              <a:t>They are the most popular choice of clothing for young people around the world.</a:t>
            </a:r>
          </a:p>
          <a:p>
            <a:pPr eaLnBrk="0" hangingPunct="0"/>
            <a:r>
              <a:rPr lang="zh-CN" altLang="en-US" sz="2000" dirty="0">
                <a:latin typeface="Times New Roman" panose="02020603050405020304" pitchFamily="18" charset="0"/>
                <a:sym typeface="Arial" panose="020B0604020202020204" pitchFamily="34" charset="0"/>
              </a:rPr>
              <a:t>The kimono is the Japanese traditional clothing.</a:t>
            </a:r>
          </a:p>
          <a:p>
            <a:pPr eaLnBrk="0" hangingPunct="0"/>
            <a:r>
              <a:rPr lang="zh-CN" altLang="en-US" sz="2000" dirty="0">
                <a:latin typeface="Times New Roman" panose="02020603050405020304" pitchFamily="18" charset="0"/>
                <a:sym typeface="Arial" panose="020B0604020202020204" pitchFamily="34" charset="0"/>
              </a:rPr>
              <a:t>Today, few people wear kimonos except on special occasions like marriages and national celebrations.</a:t>
            </a:r>
            <a:endParaRPr lang="zh-CN" altLang="en-US" sz="2000" dirty="0">
              <a:solidFill>
                <a:srgbClr val="BE0E2B"/>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circle(in)">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51203"/>
                                        </p:tgtEl>
                                        <p:attrNameLst>
                                          <p:attrName>style.visibility</p:attrName>
                                        </p:attrNameLst>
                                      </p:cBhvr>
                                      <p:to>
                                        <p:strVal val="visible"/>
                                      </p:to>
                                    </p:set>
                                    <p:anim calcmode="lin" valueType="num">
                                      <p:cBhvr>
                                        <p:cTn id="12" dur="1000" fill="hold"/>
                                        <p:tgtEl>
                                          <p:spTgt spid="51203"/>
                                        </p:tgtEl>
                                        <p:attrNameLst>
                                          <p:attrName>ppt_w</p:attrName>
                                        </p:attrNameLst>
                                      </p:cBhvr>
                                      <p:tavLst>
                                        <p:tav tm="0">
                                          <p:val>
                                            <p:fltVal val="0"/>
                                          </p:val>
                                        </p:tav>
                                        <p:tav tm="100000">
                                          <p:val>
                                            <p:strVal val="#ppt_w"/>
                                          </p:val>
                                        </p:tav>
                                      </p:tavLst>
                                    </p:anim>
                                    <p:anim calcmode="lin" valueType="num">
                                      <p:cBhvr>
                                        <p:cTn id="13" dur="1000" fill="hold"/>
                                        <p:tgtEl>
                                          <p:spTgt spid="51203"/>
                                        </p:tgtEl>
                                        <p:attrNameLst>
                                          <p:attrName>ppt_h</p:attrName>
                                        </p:attrNameLst>
                                      </p:cBhvr>
                                      <p:tavLst>
                                        <p:tav tm="0">
                                          <p:val>
                                            <p:fltVal val="0"/>
                                          </p:val>
                                        </p:tav>
                                        <p:tav tm="100000">
                                          <p:val>
                                            <p:strVal val="#ppt_h"/>
                                          </p:val>
                                        </p:tav>
                                      </p:tavLst>
                                    </p:anim>
                                    <p:anim calcmode="lin" valueType="num">
                                      <p:cBhvr>
                                        <p:cTn id="14" dur="1000" fill="hold"/>
                                        <p:tgtEl>
                                          <p:spTgt spid="51203"/>
                                        </p:tgtEl>
                                        <p:attrNameLst>
                                          <p:attrName>style.rotation</p:attrName>
                                        </p:attrNameLst>
                                      </p:cBhvr>
                                      <p:tavLst>
                                        <p:tav tm="0">
                                          <p:val>
                                            <p:fltVal val="90"/>
                                          </p:val>
                                        </p:tav>
                                        <p:tav tm="100000">
                                          <p:val>
                                            <p:fltVal val="0"/>
                                          </p:val>
                                        </p:tav>
                                      </p:tavLst>
                                    </p:anim>
                                    <p:animEffect transition="in" filter="fade">
                                      <p:cBhvr>
                                        <p:cTn id="15" dur="1000"/>
                                        <p:tgtEl>
                                          <p:spTgt spid="5120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51205">
                                            <p:txEl>
                                              <p:pRg st="0" end="0"/>
                                            </p:txEl>
                                          </p:spTgt>
                                        </p:tgtEl>
                                        <p:attrNameLst>
                                          <p:attrName>style.visibility</p:attrName>
                                        </p:attrNameLst>
                                      </p:cBhvr>
                                      <p:to>
                                        <p:strVal val="visible"/>
                                      </p:to>
                                    </p:set>
                                    <p:anim calcmode="lin" valueType="num">
                                      <p:cBhvr>
                                        <p:cTn id="20" dur="1000" fill="hold"/>
                                        <p:tgtEl>
                                          <p:spTgt spid="5120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120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120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120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51205">
                                            <p:txEl>
                                              <p:pRg st="1" end="1"/>
                                            </p:txEl>
                                          </p:spTgt>
                                        </p:tgtEl>
                                        <p:attrNameLst>
                                          <p:attrName>style.visibility</p:attrName>
                                        </p:attrNameLst>
                                      </p:cBhvr>
                                      <p:to>
                                        <p:strVal val="visible"/>
                                      </p:to>
                                    </p:set>
                                    <p:anim calcmode="lin" valueType="num">
                                      <p:cBhvr>
                                        <p:cTn id="28" dur="1000" fill="hold"/>
                                        <p:tgtEl>
                                          <p:spTgt spid="51205">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51205">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51205">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5120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51205">
                                            <p:txEl>
                                              <p:pRg st="2" end="2"/>
                                            </p:txEl>
                                          </p:spTgt>
                                        </p:tgtEl>
                                        <p:attrNameLst>
                                          <p:attrName>style.visibility</p:attrName>
                                        </p:attrNameLst>
                                      </p:cBhvr>
                                      <p:to>
                                        <p:strVal val="visible"/>
                                      </p:to>
                                    </p:set>
                                    <p:anim calcmode="lin" valueType="num">
                                      <p:cBhvr>
                                        <p:cTn id="36" dur="1000" fill="hold"/>
                                        <p:tgtEl>
                                          <p:spTgt spid="51205">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51205">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51205">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5120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51205">
                                            <p:txEl>
                                              <p:pRg st="3" end="3"/>
                                            </p:txEl>
                                          </p:spTgt>
                                        </p:tgtEl>
                                        <p:attrNameLst>
                                          <p:attrName>style.visibility</p:attrName>
                                        </p:attrNameLst>
                                      </p:cBhvr>
                                      <p:to>
                                        <p:strVal val="visible"/>
                                      </p:to>
                                    </p:set>
                                    <p:anim calcmode="lin" valueType="num">
                                      <p:cBhvr>
                                        <p:cTn id="44" dur="1000" fill="hold"/>
                                        <p:tgtEl>
                                          <p:spTgt spid="51205">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51205">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51205">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5120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51205">
                                            <p:txEl>
                                              <p:pRg st="4" end="4"/>
                                            </p:txEl>
                                          </p:spTgt>
                                        </p:tgtEl>
                                        <p:attrNameLst>
                                          <p:attrName>style.visibility</p:attrName>
                                        </p:attrNameLst>
                                      </p:cBhvr>
                                      <p:to>
                                        <p:strVal val="visible"/>
                                      </p:to>
                                    </p:set>
                                    <p:anim calcmode="lin" valueType="num">
                                      <p:cBhvr>
                                        <p:cTn id="52" dur="1000" fill="hold"/>
                                        <p:tgtEl>
                                          <p:spTgt spid="51205">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51205">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51205">
                                            <p:txEl>
                                              <p:pRg st="4" end="4"/>
                                            </p:txEl>
                                          </p:spTgt>
                                        </p:tgtEl>
                                        <p:attrNameLst>
                                          <p:attrName>style.rotation</p:attrName>
                                        </p:attrNameLst>
                                      </p:cBhvr>
                                      <p:tavLst>
                                        <p:tav tm="0">
                                          <p:val>
                                            <p:fltVal val="90"/>
                                          </p:val>
                                        </p:tav>
                                        <p:tav tm="100000">
                                          <p:val>
                                            <p:fltVal val="0"/>
                                          </p:val>
                                        </p:tav>
                                      </p:tavLst>
                                    </p:anim>
                                    <p:animEffect transition="in" filter="fade">
                                      <p:cBhvr>
                                        <p:cTn id="55" dur="1000"/>
                                        <p:tgtEl>
                                          <p:spTgt spid="51205">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iterate type="lt">
                                    <p:tmPct val="5000"/>
                                  </p:iterate>
                                  <p:childTnLst>
                                    <p:set>
                                      <p:cBhvr>
                                        <p:cTn id="59" dur="1" fill="hold">
                                          <p:stCondLst>
                                            <p:cond delay="0"/>
                                          </p:stCondLst>
                                        </p:cTn>
                                        <p:tgtEl>
                                          <p:spTgt spid="51205">
                                            <p:txEl>
                                              <p:pRg st="5" end="5"/>
                                            </p:txEl>
                                          </p:spTgt>
                                        </p:tgtEl>
                                        <p:attrNameLst>
                                          <p:attrName>style.visibility</p:attrName>
                                        </p:attrNameLst>
                                      </p:cBhvr>
                                      <p:to>
                                        <p:strVal val="visible"/>
                                      </p:to>
                                    </p:set>
                                    <p:anim calcmode="lin" valueType="num">
                                      <p:cBhvr>
                                        <p:cTn id="60" dur="1000" fill="hold"/>
                                        <p:tgtEl>
                                          <p:spTgt spid="51205">
                                            <p:txEl>
                                              <p:pRg st="5" end="5"/>
                                            </p:txEl>
                                          </p:spTgt>
                                        </p:tgtEl>
                                        <p:attrNameLst>
                                          <p:attrName>ppt_w</p:attrName>
                                        </p:attrNameLst>
                                      </p:cBhvr>
                                      <p:tavLst>
                                        <p:tav tm="0">
                                          <p:val>
                                            <p:fltVal val="0"/>
                                          </p:val>
                                        </p:tav>
                                        <p:tav tm="100000">
                                          <p:val>
                                            <p:strVal val="#ppt_w"/>
                                          </p:val>
                                        </p:tav>
                                      </p:tavLst>
                                    </p:anim>
                                    <p:anim calcmode="lin" valueType="num">
                                      <p:cBhvr>
                                        <p:cTn id="61" dur="1000" fill="hold"/>
                                        <p:tgtEl>
                                          <p:spTgt spid="51205">
                                            <p:txEl>
                                              <p:pRg st="5" end="5"/>
                                            </p:txEl>
                                          </p:spTgt>
                                        </p:tgtEl>
                                        <p:attrNameLst>
                                          <p:attrName>ppt_h</p:attrName>
                                        </p:attrNameLst>
                                      </p:cBhvr>
                                      <p:tavLst>
                                        <p:tav tm="0">
                                          <p:val>
                                            <p:fltVal val="0"/>
                                          </p:val>
                                        </p:tav>
                                        <p:tav tm="100000">
                                          <p:val>
                                            <p:strVal val="#ppt_h"/>
                                          </p:val>
                                        </p:tav>
                                      </p:tavLst>
                                    </p:anim>
                                    <p:anim calcmode="lin" valueType="num">
                                      <p:cBhvr>
                                        <p:cTn id="62" dur="1000" fill="hold"/>
                                        <p:tgtEl>
                                          <p:spTgt spid="51205">
                                            <p:txEl>
                                              <p:pRg st="5" end="5"/>
                                            </p:txEl>
                                          </p:spTgt>
                                        </p:tgtEl>
                                        <p:attrNameLst>
                                          <p:attrName>style.rotation</p:attrName>
                                        </p:attrNameLst>
                                      </p:cBhvr>
                                      <p:tavLst>
                                        <p:tav tm="0">
                                          <p:val>
                                            <p:fltVal val="90"/>
                                          </p:val>
                                        </p:tav>
                                        <p:tav tm="100000">
                                          <p:val>
                                            <p:fltVal val="0"/>
                                          </p:val>
                                        </p:tav>
                                      </p:tavLst>
                                    </p:anim>
                                    <p:animEffect transition="in" filter="fade">
                                      <p:cBhvr>
                                        <p:cTn id="63" dur="1000"/>
                                        <p:tgtEl>
                                          <p:spTgt spid="51205">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iterate type="lt">
                                    <p:tmPct val="5000"/>
                                  </p:iterate>
                                  <p:childTnLst>
                                    <p:set>
                                      <p:cBhvr>
                                        <p:cTn id="67" dur="1" fill="hold">
                                          <p:stCondLst>
                                            <p:cond delay="0"/>
                                          </p:stCondLst>
                                        </p:cTn>
                                        <p:tgtEl>
                                          <p:spTgt spid="51205">
                                            <p:txEl>
                                              <p:pRg st="6" end="6"/>
                                            </p:txEl>
                                          </p:spTgt>
                                        </p:tgtEl>
                                        <p:attrNameLst>
                                          <p:attrName>style.visibility</p:attrName>
                                        </p:attrNameLst>
                                      </p:cBhvr>
                                      <p:to>
                                        <p:strVal val="visible"/>
                                      </p:to>
                                    </p:set>
                                    <p:anim calcmode="lin" valueType="num">
                                      <p:cBhvr>
                                        <p:cTn id="68" dur="1000" fill="hold"/>
                                        <p:tgtEl>
                                          <p:spTgt spid="51205">
                                            <p:txEl>
                                              <p:pRg st="6" end="6"/>
                                            </p:txEl>
                                          </p:spTgt>
                                        </p:tgtEl>
                                        <p:attrNameLst>
                                          <p:attrName>ppt_w</p:attrName>
                                        </p:attrNameLst>
                                      </p:cBhvr>
                                      <p:tavLst>
                                        <p:tav tm="0">
                                          <p:val>
                                            <p:fltVal val="0"/>
                                          </p:val>
                                        </p:tav>
                                        <p:tav tm="100000">
                                          <p:val>
                                            <p:strVal val="#ppt_w"/>
                                          </p:val>
                                        </p:tav>
                                      </p:tavLst>
                                    </p:anim>
                                    <p:anim calcmode="lin" valueType="num">
                                      <p:cBhvr>
                                        <p:cTn id="69" dur="1000" fill="hold"/>
                                        <p:tgtEl>
                                          <p:spTgt spid="51205">
                                            <p:txEl>
                                              <p:pRg st="6" end="6"/>
                                            </p:txEl>
                                          </p:spTgt>
                                        </p:tgtEl>
                                        <p:attrNameLst>
                                          <p:attrName>ppt_h</p:attrName>
                                        </p:attrNameLst>
                                      </p:cBhvr>
                                      <p:tavLst>
                                        <p:tav tm="0">
                                          <p:val>
                                            <p:fltVal val="0"/>
                                          </p:val>
                                        </p:tav>
                                        <p:tav tm="100000">
                                          <p:val>
                                            <p:strVal val="#ppt_h"/>
                                          </p:val>
                                        </p:tav>
                                      </p:tavLst>
                                    </p:anim>
                                    <p:anim calcmode="lin" valueType="num">
                                      <p:cBhvr>
                                        <p:cTn id="70" dur="1000" fill="hold"/>
                                        <p:tgtEl>
                                          <p:spTgt spid="51205">
                                            <p:txEl>
                                              <p:pRg st="6" end="6"/>
                                            </p:txEl>
                                          </p:spTgt>
                                        </p:tgtEl>
                                        <p:attrNameLst>
                                          <p:attrName>style.rotation</p:attrName>
                                        </p:attrNameLst>
                                      </p:cBhvr>
                                      <p:tavLst>
                                        <p:tav tm="0">
                                          <p:val>
                                            <p:fltVal val="90"/>
                                          </p:val>
                                        </p:tav>
                                        <p:tav tm="100000">
                                          <p:val>
                                            <p:fltVal val="0"/>
                                          </p:val>
                                        </p:tav>
                                      </p:tavLst>
                                    </p:anim>
                                    <p:animEffect transition="in" filter="fade">
                                      <p:cBhvr>
                                        <p:cTn id="71" dur="1000"/>
                                        <p:tgtEl>
                                          <p:spTgt spid="51205">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iterate type="lt">
                                    <p:tmPct val="5000"/>
                                  </p:iterate>
                                  <p:childTnLst>
                                    <p:set>
                                      <p:cBhvr>
                                        <p:cTn id="75" dur="1" fill="hold">
                                          <p:stCondLst>
                                            <p:cond delay="0"/>
                                          </p:stCondLst>
                                        </p:cTn>
                                        <p:tgtEl>
                                          <p:spTgt spid="51204"/>
                                        </p:tgtEl>
                                        <p:attrNameLst>
                                          <p:attrName>style.visibility</p:attrName>
                                        </p:attrNameLst>
                                      </p:cBhvr>
                                      <p:to>
                                        <p:strVal val="visible"/>
                                      </p:to>
                                    </p:set>
                                    <p:anim calcmode="lin" valueType="num">
                                      <p:cBhvr>
                                        <p:cTn id="76" dur="1000" fill="hold"/>
                                        <p:tgtEl>
                                          <p:spTgt spid="51204"/>
                                        </p:tgtEl>
                                        <p:attrNameLst>
                                          <p:attrName>ppt_w</p:attrName>
                                        </p:attrNameLst>
                                      </p:cBhvr>
                                      <p:tavLst>
                                        <p:tav tm="0">
                                          <p:val>
                                            <p:fltVal val="0"/>
                                          </p:val>
                                        </p:tav>
                                        <p:tav tm="100000">
                                          <p:val>
                                            <p:strVal val="#ppt_w"/>
                                          </p:val>
                                        </p:tav>
                                      </p:tavLst>
                                    </p:anim>
                                    <p:anim calcmode="lin" valueType="num">
                                      <p:cBhvr>
                                        <p:cTn id="77" dur="1000" fill="hold"/>
                                        <p:tgtEl>
                                          <p:spTgt spid="51204"/>
                                        </p:tgtEl>
                                        <p:attrNameLst>
                                          <p:attrName>ppt_h</p:attrName>
                                        </p:attrNameLst>
                                      </p:cBhvr>
                                      <p:tavLst>
                                        <p:tav tm="0">
                                          <p:val>
                                            <p:fltVal val="0"/>
                                          </p:val>
                                        </p:tav>
                                        <p:tav tm="100000">
                                          <p:val>
                                            <p:strVal val="#ppt_h"/>
                                          </p:val>
                                        </p:tav>
                                      </p:tavLst>
                                    </p:anim>
                                    <p:anim calcmode="lin" valueType="num">
                                      <p:cBhvr>
                                        <p:cTn id="78" dur="1000" fill="hold"/>
                                        <p:tgtEl>
                                          <p:spTgt spid="51204"/>
                                        </p:tgtEl>
                                        <p:attrNameLst>
                                          <p:attrName>style.rotation</p:attrName>
                                        </p:attrNameLst>
                                      </p:cBhvr>
                                      <p:tavLst>
                                        <p:tav tm="0">
                                          <p:val>
                                            <p:fltVal val="90"/>
                                          </p:val>
                                        </p:tav>
                                        <p:tav tm="100000">
                                          <p:val>
                                            <p:fltVal val="0"/>
                                          </p:val>
                                        </p:tav>
                                      </p:tavLst>
                                    </p:anim>
                                    <p:animEffect transition="in" filter="fade">
                                      <p:cBhvr>
                                        <p:cTn id="79" dur="1000"/>
                                        <p:tgtEl>
                                          <p:spTgt spid="51204"/>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iterate type="lt">
                                    <p:tmPct val="5000"/>
                                  </p:iterate>
                                  <p:childTnLst>
                                    <p:set>
                                      <p:cBhvr>
                                        <p:cTn id="83" dur="1" fill="hold">
                                          <p:stCondLst>
                                            <p:cond delay="0"/>
                                          </p:stCondLst>
                                        </p:cTn>
                                        <p:tgtEl>
                                          <p:spTgt spid="51206">
                                            <p:txEl>
                                              <p:pRg st="0" end="0"/>
                                            </p:txEl>
                                          </p:spTgt>
                                        </p:tgtEl>
                                        <p:attrNameLst>
                                          <p:attrName>style.visibility</p:attrName>
                                        </p:attrNameLst>
                                      </p:cBhvr>
                                      <p:to>
                                        <p:strVal val="visible"/>
                                      </p:to>
                                    </p:set>
                                    <p:anim calcmode="lin" valueType="num">
                                      <p:cBhvr>
                                        <p:cTn id="84" dur="1000" fill="hold"/>
                                        <p:tgtEl>
                                          <p:spTgt spid="51206">
                                            <p:txEl>
                                              <p:pRg st="0" end="0"/>
                                            </p:txEl>
                                          </p:spTgt>
                                        </p:tgtEl>
                                        <p:attrNameLst>
                                          <p:attrName>ppt_w</p:attrName>
                                        </p:attrNameLst>
                                      </p:cBhvr>
                                      <p:tavLst>
                                        <p:tav tm="0">
                                          <p:val>
                                            <p:fltVal val="0"/>
                                          </p:val>
                                        </p:tav>
                                        <p:tav tm="100000">
                                          <p:val>
                                            <p:strVal val="#ppt_w"/>
                                          </p:val>
                                        </p:tav>
                                      </p:tavLst>
                                    </p:anim>
                                    <p:anim calcmode="lin" valueType="num">
                                      <p:cBhvr>
                                        <p:cTn id="85" dur="1000" fill="hold"/>
                                        <p:tgtEl>
                                          <p:spTgt spid="51206">
                                            <p:txEl>
                                              <p:pRg st="0" end="0"/>
                                            </p:txEl>
                                          </p:spTgt>
                                        </p:tgtEl>
                                        <p:attrNameLst>
                                          <p:attrName>ppt_h</p:attrName>
                                        </p:attrNameLst>
                                      </p:cBhvr>
                                      <p:tavLst>
                                        <p:tav tm="0">
                                          <p:val>
                                            <p:fltVal val="0"/>
                                          </p:val>
                                        </p:tav>
                                        <p:tav tm="100000">
                                          <p:val>
                                            <p:strVal val="#ppt_h"/>
                                          </p:val>
                                        </p:tav>
                                      </p:tavLst>
                                    </p:anim>
                                    <p:anim calcmode="lin" valueType="num">
                                      <p:cBhvr>
                                        <p:cTn id="86" dur="1000" fill="hold"/>
                                        <p:tgtEl>
                                          <p:spTgt spid="51206">
                                            <p:txEl>
                                              <p:pRg st="0" end="0"/>
                                            </p:txEl>
                                          </p:spTgt>
                                        </p:tgtEl>
                                        <p:attrNameLst>
                                          <p:attrName>style.rotation</p:attrName>
                                        </p:attrNameLst>
                                      </p:cBhvr>
                                      <p:tavLst>
                                        <p:tav tm="0">
                                          <p:val>
                                            <p:fltVal val="90"/>
                                          </p:val>
                                        </p:tav>
                                        <p:tav tm="100000">
                                          <p:val>
                                            <p:fltVal val="0"/>
                                          </p:val>
                                        </p:tav>
                                      </p:tavLst>
                                    </p:anim>
                                    <p:animEffect transition="in" filter="fade">
                                      <p:cBhvr>
                                        <p:cTn id="87" dur="1000"/>
                                        <p:tgtEl>
                                          <p:spTgt spid="51206">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iterate type="lt">
                                    <p:tmPct val="5000"/>
                                  </p:iterate>
                                  <p:childTnLst>
                                    <p:set>
                                      <p:cBhvr>
                                        <p:cTn id="91" dur="1" fill="hold">
                                          <p:stCondLst>
                                            <p:cond delay="0"/>
                                          </p:stCondLst>
                                        </p:cTn>
                                        <p:tgtEl>
                                          <p:spTgt spid="51206">
                                            <p:txEl>
                                              <p:pRg st="1" end="1"/>
                                            </p:txEl>
                                          </p:spTgt>
                                        </p:tgtEl>
                                        <p:attrNameLst>
                                          <p:attrName>style.visibility</p:attrName>
                                        </p:attrNameLst>
                                      </p:cBhvr>
                                      <p:to>
                                        <p:strVal val="visible"/>
                                      </p:to>
                                    </p:set>
                                    <p:anim calcmode="lin" valueType="num">
                                      <p:cBhvr>
                                        <p:cTn id="92" dur="1000" fill="hold"/>
                                        <p:tgtEl>
                                          <p:spTgt spid="51206">
                                            <p:txEl>
                                              <p:pRg st="1" end="1"/>
                                            </p:txEl>
                                          </p:spTgt>
                                        </p:tgtEl>
                                        <p:attrNameLst>
                                          <p:attrName>ppt_w</p:attrName>
                                        </p:attrNameLst>
                                      </p:cBhvr>
                                      <p:tavLst>
                                        <p:tav tm="0">
                                          <p:val>
                                            <p:fltVal val="0"/>
                                          </p:val>
                                        </p:tav>
                                        <p:tav tm="100000">
                                          <p:val>
                                            <p:strVal val="#ppt_w"/>
                                          </p:val>
                                        </p:tav>
                                      </p:tavLst>
                                    </p:anim>
                                    <p:anim calcmode="lin" valueType="num">
                                      <p:cBhvr>
                                        <p:cTn id="93" dur="1000" fill="hold"/>
                                        <p:tgtEl>
                                          <p:spTgt spid="51206">
                                            <p:txEl>
                                              <p:pRg st="1" end="1"/>
                                            </p:txEl>
                                          </p:spTgt>
                                        </p:tgtEl>
                                        <p:attrNameLst>
                                          <p:attrName>ppt_h</p:attrName>
                                        </p:attrNameLst>
                                      </p:cBhvr>
                                      <p:tavLst>
                                        <p:tav tm="0">
                                          <p:val>
                                            <p:fltVal val="0"/>
                                          </p:val>
                                        </p:tav>
                                        <p:tav tm="100000">
                                          <p:val>
                                            <p:strVal val="#ppt_h"/>
                                          </p:val>
                                        </p:tav>
                                      </p:tavLst>
                                    </p:anim>
                                    <p:anim calcmode="lin" valueType="num">
                                      <p:cBhvr>
                                        <p:cTn id="94" dur="1000" fill="hold"/>
                                        <p:tgtEl>
                                          <p:spTgt spid="51206">
                                            <p:txEl>
                                              <p:pRg st="1" end="1"/>
                                            </p:txEl>
                                          </p:spTgt>
                                        </p:tgtEl>
                                        <p:attrNameLst>
                                          <p:attrName>style.rotation</p:attrName>
                                        </p:attrNameLst>
                                      </p:cBhvr>
                                      <p:tavLst>
                                        <p:tav tm="0">
                                          <p:val>
                                            <p:fltVal val="90"/>
                                          </p:val>
                                        </p:tav>
                                        <p:tav tm="100000">
                                          <p:val>
                                            <p:fltVal val="0"/>
                                          </p:val>
                                        </p:tav>
                                      </p:tavLst>
                                    </p:anim>
                                    <p:animEffect transition="in" filter="fade">
                                      <p:cBhvr>
                                        <p:cTn id="95" dur="1000"/>
                                        <p:tgtEl>
                                          <p:spTgt spid="51206">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iterate type="lt">
                                    <p:tmPct val="5000"/>
                                  </p:iterate>
                                  <p:childTnLst>
                                    <p:set>
                                      <p:cBhvr>
                                        <p:cTn id="99" dur="1" fill="hold">
                                          <p:stCondLst>
                                            <p:cond delay="0"/>
                                          </p:stCondLst>
                                        </p:cTn>
                                        <p:tgtEl>
                                          <p:spTgt spid="51206">
                                            <p:txEl>
                                              <p:pRg st="2" end="2"/>
                                            </p:txEl>
                                          </p:spTgt>
                                        </p:tgtEl>
                                        <p:attrNameLst>
                                          <p:attrName>style.visibility</p:attrName>
                                        </p:attrNameLst>
                                      </p:cBhvr>
                                      <p:to>
                                        <p:strVal val="visible"/>
                                      </p:to>
                                    </p:set>
                                    <p:anim calcmode="lin" valueType="num">
                                      <p:cBhvr>
                                        <p:cTn id="100" dur="1000" fill="hold"/>
                                        <p:tgtEl>
                                          <p:spTgt spid="51206">
                                            <p:txEl>
                                              <p:pRg st="2" end="2"/>
                                            </p:txEl>
                                          </p:spTgt>
                                        </p:tgtEl>
                                        <p:attrNameLst>
                                          <p:attrName>ppt_w</p:attrName>
                                        </p:attrNameLst>
                                      </p:cBhvr>
                                      <p:tavLst>
                                        <p:tav tm="0">
                                          <p:val>
                                            <p:fltVal val="0"/>
                                          </p:val>
                                        </p:tav>
                                        <p:tav tm="100000">
                                          <p:val>
                                            <p:strVal val="#ppt_w"/>
                                          </p:val>
                                        </p:tav>
                                      </p:tavLst>
                                    </p:anim>
                                    <p:anim calcmode="lin" valueType="num">
                                      <p:cBhvr>
                                        <p:cTn id="101" dur="1000" fill="hold"/>
                                        <p:tgtEl>
                                          <p:spTgt spid="51206">
                                            <p:txEl>
                                              <p:pRg st="2" end="2"/>
                                            </p:txEl>
                                          </p:spTgt>
                                        </p:tgtEl>
                                        <p:attrNameLst>
                                          <p:attrName>ppt_h</p:attrName>
                                        </p:attrNameLst>
                                      </p:cBhvr>
                                      <p:tavLst>
                                        <p:tav tm="0">
                                          <p:val>
                                            <p:fltVal val="0"/>
                                          </p:val>
                                        </p:tav>
                                        <p:tav tm="100000">
                                          <p:val>
                                            <p:strVal val="#ppt_h"/>
                                          </p:val>
                                        </p:tav>
                                      </p:tavLst>
                                    </p:anim>
                                    <p:anim calcmode="lin" valueType="num">
                                      <p:cBhvr>
                                        <p:cTn id="102" dur="1000" fill="hold"/>
                                        <p:tgtEl>
                                          <p:spTgt spid="51206">
                                            <p:txEl>
                                              <p:pRg st="2" end="2"/>
                                            </p:txEl>
                                          </p:spTgt>
                                        </p:tgtEl>
                                        <p:attrNameLst>
                                          <p:attrName>style.rotation</p:attrName>
                                        </p:attrNameLst>
                                      </p:cBhvr>
                                      <p:tavLst>
                                        <p:tav tm="0">
                                          <p:val>
                                            <p:fltVal val="90"/>
                                          </p:val>
                                        </p:tav>
                                        <p:tav tm="100000">
                                          <p:val>
                                            <p:fltVal val="0"/>
                                          </p:val>
                                        </p:tav>
                                      </p:tavLst>
                                    </p:anim>
                                    <p:animEffect transition="in" filter="fade">
                                      <p:cBhvr>
                                        <p:cTn id="103" dur="1000"/>
                                        <p:tgtEl>
                                          <p:spTgt spid="51206">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nodeType="clickEffect">
                                  <p:stCondLst>
                                    <p:cond delay="0"/>
                                  </p:stCondLst>
                                  <p:iterate type="lt">
                                    <p:tmPct val="5000"/>
                                  </p:iterate>
                                  <p:childTnLst>
                                    <p:set>
                                      <p:cBhvr>
                                        <p:cTn id="107" dur="1" fill="hold">
                                          <p:stCondLst>
                                            <p:cond delay="0"/>
                                          </p:stCondLst>
                                        </p:cTn>
                                        <p:tgtEl>
                                          <p:spTgt spid="51206">
                                            <p:txEl>
                                              <p:pRg st="3" end="3"/>
                                            </p:txEl>
                                          </p:spTgt>
                                        </p:tgtEl>
                                        <p:attrNameLst>
                                          <p:attrName>style.visibility</p:attrName>
                                        </p:attrNameLst>
                                      </p:cBhvr>
                                      <p:to>
                                        <p:strVal val="visible"/>
                                      </p:to>
                                    </p:set>
                                    <p:anim calcmode="lin" valueType="num">
                                      <p:cBhvr>
                                        <p:cTn id="108" dur="1000" fill="hold"/>
                                        <p:tgtEl>
                                          <p:spTgt spid="51206">
                                            <p:txEl>
                                              <p:pRg st="3" end="3"/>
                                            </p:txEl>
                                          </p:spTgt>
                                        </p:tgtEl>
                                        <p:attrNameLst>
                                          <p:attrName>ppt_w</p:attrName>
                                        </p:attrNameLst>
                                      </p:cBhvr>
                                      <p:tavLst>
                                        <p:tav tm="0">
                                          <p:val>
                                            <p:fltVal val="0"/>
                                          </p:val>
                                        </p:tav>
                                        <p:tav tm="100000">
                                          <p:val>
                                            <p:strVal val="#ppt_w"/>
                                          </p:val>
                                        </p:tav>
                                      </p:tavLst>
                                    </p:anim>
                                    <p:anim calcmode="lin" valueType="num">
                                      <p:cBhvr>
                                        <p:cTn id="109" dur="1000" fill="hold"/>
                                        <p:tgtEl>
                                          <p:spTgt spid="51206">
                                            <p:txEl>
                                              <p:pRg st="3" end="3"/>
                                            </p:txEl>
                                          </p:spTgt>
                                        </p:tgtEl>
                                        <p:attrNameLst>
                                          <p:attrName>ppt_h</p:attrName>
                                        </p:attrNameLst>
                                      </p:cBhvr>
                                      <p:tavLst>
                                        <p:tav tm="0">
                                          <p:val>
                                            <p:fltVal val="0"/>
                                          </p:val>
                                        </p:tav>
                                        <p:tav tm="100000">
                                          <p:val>
                                            <p:strVal val="#ppt_h"/>
                                          </p:val>
                                        </p:tav>
                                      </p:tavLst>
                                    </p:anim>
                                    <p:anim calcmode="lin" valueType="num">
                                      <p:cBhvr>
                                        <p:cTn id="110" dur="1000" fill="hold"/>
                                        <p:tgtEl>
                                          <p:spTgt spid="51206">
                                            <p:txEl>
                                              <p:pRg st="3" end="3"/>
                                            </p:txEl>
                                          </p:spTgt>
                                        </p:tgtEl>
                                        <p:attrNameLst>
                                          <p:attrName>style.rotation</p:attrName>
                                        </p:attrNameLst>
                                      </p:cBhvr>
                                      <p:tavLst>
                                        <p:tav tm="0">
                                          <p:val>
                                            <p:fltVal val="90"/>
                                          </p:val>
                                        </p:tav>
                                        <p:tav tm="100000">
                                          <p:val>
                                            <p:fltVal val="0"/>
                                          </p:val>
                                        </p:tav>
                                      </p:tavLst>
                                    </p:anim>
                                    <p:animEffect transition="in" filter="fade">
                                      <p:cBhvr>
                                        <p:cTn id="111" dur="1000"/>
                                        <p:tgtEl>
                                          <p:spTgt spid="51206">
                                            <p:txEl>
                                              <p:pRg st="3" end="3"/>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nodeType="clickEffect">
                                  <p:stCondLst>
                                    <p:cond delay="0"/>
                                  </p:stCondLst>
                                  <p:iterate type="lt">
                                    <p:tmPct val="5000"/>
                                  </p:iterate>
                                  <p:childTnLst>
                                    <p:set>
                                      <p:cBhvr>
                                        <p:cTn id="115" dur="1" fill="hold">
                                          <p:stCondLst>
                                            <p:cond delay="0"/>
                                          </p:stCondLst>
                                        </p:cTn>
                                        <p:tgtEl>
                                          <p:spTgt spid="51206">
                                            <p:txEl>
                                              <p:pRg st="4" end="4"/>
                                            </p:txEl>
                                          </p:spTgt>
                                        </p:tgtEl>
                                        <p:attrNameLst>
                                          <p:attrName>style.visibility</p:attrName>
                                        </p:attrNameLst>
                                      </p:cBhvr>
                                      <p:to>
                                        <p:strVal val="visible"/>
                                      </p:to>
                                    </p:set>
                                    <p:anim calcmode="lin" valueType="num">
                                      <p:cBhvr>
                                        <p:cTn id="116" dur="1000" fill="hold"/>
                                        <p:tgtEl>
                                          <p:spTgt spid="51206">
                                            <p:txEl>
                                              <p:pRg st="4" end="4"/>
                                            </p:txEl>
                                          </p:spTgt>
                                        </p:tgtEl>
                                        <p:attrNameLst>
                                          <p:attrName>ppt_w</p:attrName>
                                        </p:attrNameLst>
                                      </p:cBhvr>
                                      <p:tavLst>
                                        <p:tav tm="0">
                                          <p:val>
                                            <p:fltVal val="0"/>
                                          </p:val>
                                        </p:tav>
                                        <p:tav tm="100000">
                                          <p:val>
                                            <p:strVal val="#ppt_w"/>
                                          </p:val>
                                        </p:tav>
                                      </p:tavLst>
                                    </p:anim>
                                    <p:anim calcmode="lin" valueType="num">
                                      <p:cBhvr>
                                        <p:cTn id="117" dur="1000" fill="hold"/>
                                        <p:tgtEl>
                                          <p:spTgt spid="51206">
                                            <p:txEl>
                                              <p:pRg st="4" end="4"/>
                                            </p:txEl>
                                          </p:spTgt>
                                        </p:tgtEl>
                                        <p:attrNameLst>
                                          <p:attrName>ppt_h</p:attrName>
                                        </p:attrNameLst>
                                      </p:cBhvr>
                                      <p:tavLst>
                                        <p:tav tm="0">
                                          <p:val>
                                            <p:fltVal val="0"/>
                                          </p:val>
                                        </p:tav>
                                        <p:tav tm="100000">
                                          <p:val>
                                            <p:strVal val="#ppt_h"/>
                                          </p:val>
                                        </p:tav>
                                      </p:tavLst>
                                    </p:anim>
                                    <p:anim calcmode="lin" valueType="num">
                                      <p:cBhvr>
                                        <p:cTn id="118" dur="1000" fill="hold"/>
                                        <p:tgtEl>
                                          <p:spTgt spid="51206">
                                            <p:txEl>
                                              <p:pRg st="4" end="4"/>
                                            </p:txEl>
                                          </p:spTgt>
                                        </p:tgtEl>
                                        <p:attrNameLst>
                                          <p:attrName>style.rotation</p:attrName>
                                        </p:attrNameLst>
                                      </p:cBhvr>
                                      <p:tavLst>
                                        <p:tav tm="0">
                                          <p:val>
                                            <p:fltVal val="90"/>
                                          </p:val>
                                        </p:tav>
                                        <p:tav tm="100000">
                                          <p:val>
                                            <p:fltVal val="0"/>
                                          </p:val>
                                        </p:tav>
                                      </p:tavLst>
                                    </p:anim>
                                    <p:animEffect transition="in" filter="fade">
                                      <p:cBhvr>
                                        <p:cTn id="119" dur="1000"/>
                                        <p:tgtEl>
                                          <p:spTgt spid="512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3" grpId="0" animBg="1"/>
      <p:bldP spid="512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p:cNvSpPr>
          <p:nvPr/>
        </p:nvSpPr>
        <p:spPr bwMode="auto">
          <a:xfrm>
            <a:off x="2771775" y="1411288"/>
            <a:ext cx="3600450" cy="863600"/>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Times New Roman" panose="02020603050405020304"/>
                <a:cs typeface="Times New Roman" panose="02020603050405020304"/>
              </a:rPr>
              <a:t>Homework</a:t>
            </a:r>
            <a:endParaRPr lang="zh-CN" altLang="en-US"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Times New Roman" panose="02020603050405020304"/>
              <a:cs typeface="Times New Roman" panose="02020603050405020304"/>
            </a:endParaRPr>
          </a:p>
        </p:txBody>
      </p:sp>
      <p:sp>
        <p:nvSpPr>
          <p:cNvPr id="52227" name="内容占位符 2"/>
          <p:cNvSpPr>
            <a:spLocks noGrp="1" noChangeArrowheads="1"/>
          </p:cNvSpPr>
          <p:nvPr/>
        </p:nvSpPr>
        <p:spPr bwMode="auto">
          <a:xfrm>
            <a:off x="827088" y="2493963"/>
            <a:ext cx="7631112" cy="2303462"/>
          </a:xfrm>
          <a:prstGeom prst="rect">
            <a:avLst/>
          </a:prstGeom>
          <a:noFill/>
          <a:ln w="57150" cmpd="thinThick">
            <a:solidFill>
              <a:srgbClr val="0000F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pPr marL="365125" indent="-365125">
              <a:lnSpc>
                <a:spcPct val="140000"/>
              </a:lnSpc>
              <a:spcBef>
                <a:spcPct val="20000"/>
              </a:spcBef>
              <a:buClr>
                <a:schemeClr val="tx1"/>
              </a:buClr>
              <a:buFont typeface="Wingdings" panose="05000000000000000000" pitchFamily="2" charset="2"/>
              <a:buChar char="v"/>
            </a:pPr>
            <a:r>
              <a:rPr lang="en-US" sz="3200" b="1" dirty="0">
                <a:latin typeface="Times New Roman" panose="02020603050405020304" pitchFamily="18" charset="0"/>
                <a:ea typeface="微软雅黑" panose="020B0503020204020204" pitchFamily="34" charset="-122"/>
                <a:sym typeface="Arial" panose="020B0604020202020204" pitchFamily="34" charset="0"/>
              </a:rPr>
              <a:t>1.</a:t>
            </a:r>
            <a:r>
              <a:rPr lang="zh-CN" altLang="en-US" sz="3200" b="1" dirty="0">
                <a:latin typeface="Times New Roman" panose="02020603050405020304" pitchFamily="18" charset="0"/>
                <a:ea typeface="微软雅黑" panose="020B0503020204020204" pitchFamily="34" charset="-122"/>
                <a:sym typeface="Arial" panose="020B0604020202020204" pitchFamily="34" charset="0"/>
              </a:rPr>
              <a:t>Read 1 aloud and try to repeat.</a:t>
            </a:r>
          </a:p>
          <a:p>
            <a:pPr marL="365125" indent="-365125">
              <a:lnSpc>
                <a:spcPct val="140000"/>
              </a:lnSpc>
              <a:spcBef>
                <a:spcPct val="20000"/>
              </a:spcBef>
              <a:buClr>
                <a:schemeClr val="tx1"/>
              </a:buClr>
              <a:buFont typeface="Wingdings" panose="05000000000000000000" pitchFamily="2" charset="2"/>
              <a:buChar char="v"/>
            </a:pPr>
            <a:r>
              <a:rPr lang="zh-CN" altLang="en-US" sz="3200" b="1" dirty="0">
                <a:latin typeface="Times New Roman" panose="02020603050405020304" pitchFamily="18" charset="0"/>
                <a:ea typeface="微软雅黑" panose="020B0503020204020204" pitchFamily="34" charset="-122"/>
              </a:rPr>
              <a:t>2.Finish Section D in your workbook.</a:t>
            </a:r>
          </a:p>
          <a:p>
            <a:pPr marL="365125" indent="-365125">
              <a:spcBef>
                <a:spcPct val="20000"/>
              </a:spcBef>
              <a:buClr>
                <a:schemeClr val="tx1"/>
              </a:buClr>
              <a:buFont typeface="Wingdings" panose="05000000000000000000" pitchFamily="2" charset="2"/>
              <a:buChar char="v"/>
            </a:pPr>
            <a:r>
              <a:rPr lang="zh-CN" altLang="en-US" sz="3200" b="1" dirty="0">
                <a:latin typeface="Times New Roman" panose="02020603050405020304" pitchFamily="18" charset="0"/>
                <a:ea typeface="微软雅黑" panose="020B0503020204020204" pitchFamily="34" charset="-122"/>
              </a:rPr>
              <a:t>3.Review the </a:t>
            </a:r>
            <a:r>
              <a:rPr lang="en-US" altLang="zh-CN" sz="3200" b="1" dirty="0">
                <a:latin typeface="Times New Roman" panose="02020603050405020304" pitchFamily="18" charset="0"/>
                <a:ea typeface="微软雅黑" panose="020B0503020204020204" pitchFamily="34" charset="-122"/>
              </a:rPr>
              <a:t>Topic 3 of Unit 8</a:t>
            </a:r>
            <a:r>
              <a:rPr lang="en-US" altLang="zh-CN" sz="3200" b="1" dirty="0" smtClean="0">
                <a:latin typeface="Times New Roman" panose="02020603050405020304" pitchFamily="18" charset="0"/>
                <a:ea typeface="微软雅黑" panose="020B0503020204020204" pitchFamily="34" charset="-122"/>
              </a:rPr>
              <a:t>. </a:t>
            </a:r>
            <a:endParaRPr lang="en-US" sz="2400" dirty="0">
              <a:latin typeface="Comic Sans MS" panose="030F0702030302020204" pitchFamily="66" charset="0"/>
              <a:ea typeface="华文行楷" panose="02010800040101010101" pitchFamily="2" charset="-122"/>
            </a:endParaRPr>
          </a:p>
        </p:txBody>
      </p:sp>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建设中的高谷中学鸟瞰图"/>
          <p:cNvPicPr>
            <a:picLocks noChangeAspect="1" noChangeArrowheads="1"/>
          </p:cNvPicPr>
          <p:nvPr/>
        </p:nvPicPr>
        <p:blipFill>
          <a:blip r:embed="rId2" cstate="email"/>
          <a:srcRect/>
          <a:stretch>
            <a:fillRect/>
          </a:stretch>
        </p:blipFill>
        <p:spPr bwMode="auto">
          <a:xfrm>
            <a:off x="-26988" y="457200"/>
            <a:ext cx="9170988"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图片 6"/>
          <p:cNvPicPr>
            <a:picLocks noChangeAspect="1" noChangeArrowheads="1"/>
          </p:cNvPicPr>
          <p:nvPr/>
        </p:nvPicPr>
        <p:blipFill>
          <a:blip r:embed="rId3" cstate="email"/>
          <a:srcRect/>
          <a:stretch>
            <a:fillRect/>
          </a:stretch>
        </p:blipFill>
        <p:spPr bwMode="auto">
          <a:xfrm>
            <a:off x="0" y="2500313"/>
            <a:ext cx="91440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p:cNvSpPr txBox="1">
            <a:spLocks noChangeArrowheads="1"/>
          </p:cNvSpPr>
          <p:nvPr/>
        </p:nvSpPr>
        <p:spPr bwMode="auto">
          <a:xfrm>
            <a:off x="180975" y="1914525"/>
            <a:ext cx="89535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1700" b="1">
                <a:solidFill>
                  <a:srgbClr val="FFFFFF"/>
                </a:solidFill>
                <a:latin typeface="Times New Roman" panose="02020603050405020304" pitchFamily="18" charset="0"/>
              </a:rPr>
              <a:t>Thank you</a:t>
            </a:r>
          </a:p>
        </p:txBody>
      </p:sp>
      <p:pic>
        <p:nvPicPr>
          <p:cNvPr id="53253" name="图片 6"/>
          <p:cNvPicPr>
            <a:picLocks noChangeAspect="1" noChangeArrowheads="1"/>
          </p:cNvPicPr>
          <p:nvPr/>
        </p:nvPicPr>
        <p:blipFill>
          <a:blip r:embed="rId4" cstate="email"/>
          <a:srcRect b="23749"/>
          <a:stretch>
            <a:fillRect/>
          </a:stretch>
        </p:blipFill>
        <p:spPr bwMode="auto">
          <a:xfrm>
            <a:off x="0" y="0"/>
            <a:ext cx="9144000" cy="435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4" name="图片 4"/>
          <p:cNvPicPr>
            <a:picLocks noChangeAspect="1" noChangeArrowheads="1"/>
          </p:cNvPicPr>
          <p:nvPr/>
        </p:nvPicPr>
        <p:blipFill>
          <a:blip r:embed="rId5" cstate="email"/>
          <a:srcRect/>
          <a:stretch>
            <a:fillRect/>
          </a:stretch>
        </p:blipFill>
        <p:spPr bwMode="auto">
          <a:xfrm>
            <a:off x="1588" y="0"/>
            <a:ext cx="91328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251"/>
                                        </p:tgtEl>
                                        <p:attrNameLst>
                                          <p:attrName>style.visibility</p:attrName>
                                        </p:attrNameLst>
                                      </p:cBhvr>
                                      <p:to>
                                        <p:strVal val="visible"/>
                                      </p:to>
                                    </p:set>
                                    <p:animEffect>
                                      <p:cBhvr>
                                        <p:cTn id="7" dur="500"/>
                                        <p:tgtEl>
                                          <p:spTgt spid="53251"/>
                                        </p:tgtEl>
                                      </p:cBhvr>
                                    </p:animEffect>
                                  </p:childTnLst>
                                </p:cTn>
                              </p:par>
                              <p:par>
                                <p:cTn id="8" presetID="23" presetClass="entr" presetSubtype="528" fill="hold" nodeType="withEffect">
                                  <p:stCondLst>
                                    <p:cond delay="0"/>
                                  </p:stCondLst>
                                  <p:childTnLst>
                                    <p:set>
                                      <p:cBhvr>
                                        <p:cTn id="9" dur="1" fill="hold">
                                          <p:stCondLst>
                                            <p:cond delay="0"/>
                                          </p:stCondLst>
                                        </p:cTn>
                                        <p:tgtEl>
                                          <p:spTgt spid="53251"/>
                                        </p:tgtEl>
                                        <p:attrNameLst>
                                          <p:attrName>style.visibility</p:attrName>
                                        </p:attrNameLst>
                                      </p:cBhvr>
                                      <p:to>
                                        <p:strVal val="visible"/>
                                      </p:to>
                                    </p:set>
                                    <p:anim calcmode="lin" valueType="num">
                                      <p:cBhvr>
                                        <p:cTn id="10" dur="500" fill="hold"/>
                                        <p:tgtEl>
                                          <p:spTgt spid="53251"/>
                                        </p:tgtEl>
                                        <p:attrNameLst>
                                          <p:attrName>ppt_w</p:attrName>
                                        </p:attrNameLst>
                                      </p:cBhvr>
                                      <p:tavLst>
                                        <p:tav tm="0">
                                          <p:val>
                                            <p:fltVal val="0"/>
                                          </p:val>
                                        </p:tav>
                                        <p:tav tm="100000">
                                          <p:val>
                                            <p:strVal val="#ppt_w"/>
                                          </p:val>
                                        </p:tav>
                                      </p:tavLst>
                                    </p:anim>
                                    <p:anim calcmode="lin" valueType="num">
                                      <p:cBhvr>
                                        <p:cTn id="11" dur="500" fill="hold"/>
                                        <p:tgtEl>
                                          <p:spTgt spid="53251"/>
                                        </p:tgtEl>
                                        <p:attrNameLst>
                                          <p:attrName>ppt_h</p:attrName>
                                        </p:attrNameLst>
                                      </p:cBhvr>
                                      <p:tavLst>
                                        <p:tav tm="0">
                                          <p:val>
                                            <p:fltVal val="0"/>
                                          </p:val>
                                        </p:tav>
                                        <p:tav tm="100000">
                                          <p:val>
                                            <p:strVal val="#ppt_h"/>
                                          </p:val>
                                        </p:tav>
                                      </p:tavLst>
                                    </p:anim>
                                    <p:anim calcmode="lin" valueType="num">
                                      <p:cBhvr>
                                        <p:cTn id="12" dur="500" fill="hold"/>
                                        <p:tgtEl>
                                          <p:spTgt spid="53251"/>
                                        </p:tgtEl>
                                        <p:attrNameLst>
                                          <p:attrName>ppt_x</p:attrName>
                                        </p:attrNameLst>
                                      </p:cBhvr>
                                      <p:tavLst>
                                        <p:tav tm="0">
                                          <p:val>
                                            <p:fltVal val="0.5"/>
                                          </p:val>
                                        </p:tav>
                                        <p:tav tm="100000">
                                          <p:val>
                                            <p:strVal val="#ppt_x"/>
                                          </p:val>
                                        </p:tav>
                                      </p:tavLst>
                                    </p:anim>
                                    <p:anim calcmode="lin" valueType="num">
                                      <p:cBhvr>
                                        <p:cTn id="13" dur="500" fill="hold"/>
                                        <p:tgtEl>
                                          <p:spTgt spid="53251"/>
                                        </p:tgtEl>
                                        <p:attrNameLst>
                                          <p:attrName>ppt_y</p:attrName>
                                        </p:attrNameLst>
                                      </p:cBhvr>
                                      <p:tavLst>
                                        <p:tav tm="0">
                                          <p:val>
                                            <p:fltVal val="0.5"/>
                                          </p:val>
                                        </p:tav>
                                        <p:tav tm="100000">
                                          <p:val>
                                            <p:strVal val="#ppt_y"/>
                                          </p:val>
                                        </p:tav>
                                      </p:tavLst>
                                    </p:anim>
                                  </p:childTnLst>
                                </p:cTn>
                              </p:par>
                              <p:par>
                                <p:cTn id="14" presetID="6" presetClass="emph" presetSubtype="0" repeatCount="indefinite" autoRev="1" fill="hold" nodeType="withEffect">
                                  <p:stCondLst>
                                    <p:cond delay="0"/>
                                  </p:stCondLst>
                                  <p:endCondLst>
                                    <p:cond evt="onNext" delay="0">
                                      <p:tgtEl>
                                        <p:sldTgt/>
                                      </p:tgtEl>
                                    </p:cond>
                                  </p:endCondLst>
                                  <p:childTnLst>
                                    <p:animScale>
                                      <p:cBhvr>
                                        <p:cTn id="15" dur="2000" fill="hold"/>
                                        <p:tgtEl>
                                          <p:spTgt spid="53251"/>
                                        </p:tgtEl>
                                      </p:cBhvr>
                                      <p:by x="150000" y="100000"/>
                                    </p:animScale>
                                  </p:childTnLst>
                                </p:cTn>
                              </p:par>
                              <p:par>
                                <p:cTn id="16" presetID="45" presetClass="entr" presetSubtype="0" fill="hold" grpId="0" nodeType="withEffect">
                                  <p:stCondLst>
                                    <p:cond delay="0"/>
                                  </p:stCondLst>
                                  <p:iterate type="lt">
                                    <p:tmPct val="10000"/>
                                  </p:iterate>
                                  <p:childTnLst>
                                    <p:set>
                                      <p:cBhvr>
                                        <p:cTn id="17" dur="1" fill="hold">
                                          <p:stCondLst>
                                            <p:cond delay="0"/>
                                          </p:stCondLst>
                                        </p:cTn>
                                        <p:tgtEl>
                                          <p:spTgt spid="53252">
                                            <p:txEl>
                                              <p:pRg st="0" end="0"/>
                                            </p:txEl>
                                          </p:spTgt>
                                        </p:tgtEl>
                                        <p:attrNameLst>
                                          <p:attrName>style.visibility</p:attrName>
                                        </p:attrNameLst>
                                      </p:cBhvr>
                                      <p:to>
                                        <p:strVal val="visible"/>
                                      </p:to>
                                    </p:set>
                                    <p:animEffect transition="in" filter="fade">
                                      <p:cBhvr>
                                        <p:cTn id="18" dur="500"/>
                                        <p:tgtEl>
                                          <p:spTgt spid="53252">
                                            <p:txEl>
                                              <p:pRg st="0" end="0"/>
                                            </p:txEl>
                                          </p:spTgt>
                                        </p:tgtEl>
                                      </p:cBhvr>
                                    </p:animEffect>
                                    <p:anim calcmode="lin" valueType="num">
                                      <p:cBhvr>
                                        <p:cTn id="19" dur="500" fill="hold"/>
                                        <p:tgtEl>
                                          <p:spTgt spid="53252">
                                            <p:txEl>
                                              <p:pRg st="0" end="0"/>
                                            </p:txEl>
                                          </p:spTgt>
                                        </p:tgtEl>
                                        <p:attrNameLst>
                                          <p:attrName>ppt_w</p:attrName>
                                        </p:attrNameLst>
                                      </p:cBhvr>
                                      <p:tavLst>
                                        <p:tav tm="0" fmla="#ppt_w*sin(2.5*pi*$)">
                                          <p:val>
                                            <p:fltVal val="0"/>
                                          </p:val>
                                        </p:tav>
                                        <p:tav tm="100000">
                                          <p:val>
                                            <p:fltVal val="1"/>
                                          </p:val>
                                        </p:tav>
                                      </p:tavLst>
                                    </p:anim>
                                    <p:anim calcmode="lin" valueType="num">
                                      <p:cBhvr>
                                        <p:cTn id="20" dur="500" fill="hold"/>
                                        <p:tgtEl>
                                          <p:spTgt spid="53252">
                                            <p:txEl>
                                              <p:pRg st="0" end="0"/>
                                            </p:txEl>
                                          </p:spTgt>
                                        </p:tgtEl>
                                        <p:attrNameLst>
                                          <p:attrName>ppt_h</p:attrName>
                                        </p:attrNameLst>
                                      </p:cBhvr>
                                      <p:tavLst>
                                        <p:tav tm="0">
                                          <p:val>
                                            <p:strVal val="#ppt_h"/>
                                          </p:val>
                                        </p:tav>
                                        <p:tav tm="100000">
                                          <p:val>
                                            <p:strVal val="#ppt_h"/>
                                          </p:val>
                                        </p:tav>
                                      </p:tavLst>
                                    </p:anim>
                                  </p:childTnLst>
                                </p:cTn>
                              </p:par>
                              <p:par>
                                <p:cTn id="21" presetID="33" presetClass="emph" presetSubtype="0" repeatCount="indefinite" fill="remove" nodeType="withEffect">
                                  <p:stCondLst>
                                    <p:cond delay="0"/>
                                  </p:stCondLst>
                                  <p:endCondLst>
                                    <p:cond evt="onNext" delay="0">
                                      <p:tgtEl>
                                        <p:sldTgt/>
                                      </p:tgtEl>
                                    </p:cond>
                                  </p:endCondLst>
                                  <p:iterate type="lt">
                                    <p:tmAbs val="0"/>
                                  </p:iterate>
                                  <p:childTnLst>
                                    <p:animClr clrSpc="rgb" dir="cw">
                                      <p:cBhvr override="childStyle">
                                        <p:cTn id="22" dur="1500" accel="50000" autoRev="1" fill="hold">
                                          <p:stCondLst>
                                            <p:cond delay="0"/>
                                          </p:stCondLst>
                                        </p:cTn>
                                        <p:tgtEl>
                                          <p:spTgt spid="53252">
                                            <p:txEl>
                                              <p:pRg st="0" end="0"/>
                                            </p:txEl>
                                          </p:spTgt>
                                        </p:tgtEl>
                                        <p:attrNameLst>
                                          <p:attrName>style.color</p:attrName>
                                        </p:attrNameLst>
                                      </p:cBhvr>
                                      <p:to>
                                        <a:srgbClr val="FFFF00"/>
                                      </p:to>
                                    </p:animClr>
                                    <p:animClr clrSpc="rgb" dir="cw">
                                      <p:cBhvr>
                                        <p:cTn id="23" dur="1500" accel="50000" autoRev="1" fill="hold">
                                          <p:stCondLst>
                                            <p:cond delay="0"/>
                                          </p:stCondLst>
                                        </p:cTn>
                                        <p:tgtEl>
                                          <p:spTgt spid="53252">
                                            <p:txEl>
                                              <p:pRg st="0" end="0"/>
                                            </p:txEl>
                                          </p:spTgt>
                                        </p:tgtEl>
                                        <p:attrNameLst>
                                          <p:attrName>fillcolor</p:attrName>
                                        </p:attrNameLst>
                                      </p:cBhvr>
                                      <p:to>
                                        <a:srgbClr val="FFFF00"/>
                                      </p:to>
                                    </p:animClr>
                                    <p:set>
                                      <p:cBhvr>
                                        <p:cTn id="24" dur="3000" fill="hold"/>
                                        <p:tgtEl>
                                          <p:spTgt spid="53252">
                                            <p:txEl>
                                              <p:pRg st="0" end="0"/>
                                            </p:txEl>
                                          </p:spTgt>
                                        </p:tgtEl>
                                        <p:attrNameLst>
                                          <p:attrName>fill.type</p:attrName>
                                        </p:attrNameLst>
                                      </p:cBhvr>
                                      <p:to>
                                        <p:strVal val="solid"/>
                                      </p:to>
                                    </p:set>
                                    <p:set>
                                      <p:cBhvr>
                                        <p:cTn id="25" dur="3000" fill="hold"/>
                                        <p:tgtEl>
                                          <p:spTgt spid="53252">
                                            <p:txEl>
                                              <p:pRg st="0" end="0"/>
                                            </p:txEl>
                                          </p:spTgt>
                                        </p:tgtEl>
                                        <p:attrNameLst>
                                          <p:attrName>fill.on</p:attrName>
                                        </p:attrNameLst>
                                      </p:cBhvr>
                                      <p:to>
                                        <p:strVal val="true"/>
                                      </p:to>
                                    </p:set>
                                    <p:animScale>
                                      <p:cBhvr>
                                        <p:cTn id="26" dur="1500" accel="50000" autoRev="1" fill="hold">
                                          <p:stCondLst>
                                            <p:cond delay="0"/>
                                          </p:stCondLst>
                                        </p:cTn>
                                        <p:tgtEl>
                                          <p:spTgt spid="53252">
                                            <p:txEl>
                                              <p:pRg st="0" end="0"/>
                                            </p:txEl>
                                          </p:spTgt>
                                        </p:tgtEl>
                                      </p:cBhvr>
                                      <p:from x="100000" y="100000"/>
                                      <p:to x="100000" y="140000"/>
                                    </p:animScale>
                                  </p:childTnLst>
                                </p:cTn>
                              </p:par>
                              <p:par>
                                <p:cTn id="27" presetID="10" presetClass="entr" presetSubtype="0" fill="hold" nodeType="withEffect">
                                  <p:stCondLst>
                                    <p:cond delay="0"/>
                                  </p:stCondLst>
                                  <p:childTnLst>
                                    <p:set>
                                      <p:cBhvr>
                                        <p:cTn id="28" dur="1" fill="hold">
                                          <p:stCondLst>
                                            <p:cond delay="0"/>
                                          </p:stCondLst>
                                        </p:cTn>
                                        <p:tgtEl>
                                          <p:spTgt spid="53253"/>
                                        </p:tgtEl>
                                        <p:attrNameLst>
                                          <p:attrName>style.visibility</p:attrName>
                                        </p:attrNameLst>
                                      </p:cBhvr>
                                      <p:to>
                                        <p:strVal val="visible"/>
                                      </p:to>
                                    </p:set>
                                    <p:animEffect>
                                      <p:cBhvr>
                                        <p:cTn id="29" dur="500"/>
                                        <p:tgtEl>
                                          <p:spTgt spid="53253"/>
                                        </p:tgtEl>
                                      </p:cBhvr>
                                    </p:animEffect>
                                  </p:childTnLst>
                                </p:cTn>
                              </p:par>
                              <p:par>
                                <p:cTn id="30" presetID="23" presetClass="entr" presetSubtype="528" fill="hold" nodeType="withEffect">
                                  <p:stCondLst>
                                    <p:cond delay="0"/>
                                  </p:stCondLst>
                                  <p:childTnLst>
                                    <p:set>
                                      <p:cBhvr>
                                        <p:cTn id="31" dur="1" fill="hold">
                                          <p:stCondLst>
                                            <p:cond delay="0"/>
                                          </p:stCondLst>
                                        </p:cTn>
                                        <p:tgtEl>
                                          <p:spTgt spid="53253"/>
                                        </p:tgtEl>
                                        <p:attrNameLst>
                                          <p:attrName>style.visibility</p:attrName>
                                        </p:attrNameLst>
                                      </p:cBhvr>
                                      <p:to>
                                        <p:strVal val="visible"/>
                                      </p:to>
                                    </p:set>
                                    <p:anim calcmode="lin" valueType="num">
                                      <p:cBhvr>
                                        <p:cTn id="32" dur="500" fill="hold"/>
                                        <p:tgtEl>
                                          <p:spTgt spid="53253"/>
                                        </p:tgtEl>
                                        <p:attrNameLst>
                                          <p:attrName>ppt_w</p:attrName>
                                        </p:attrNameLst>
                                      </p:cBhvr>
                                      <p:tavLst>
                                        <p:tav tm="0">
                                          <p:val>
                                            <p:fltVal val="0"/>
                                          </p:val>
                                        </p:tav>
                                        <p:tav tm="100000">
                                          <p:val>
                                            <p:strVal val="#ppt_w"/>
                                          </p:val>
                                        </p:tav>
                                      </p:tavLst>
                                    </p:anim>
                                    <p:anim calcmode="lin" valueType="num">
                                      <p:cBhvr>
                                        <p:cTn id="33" dur="500" fill="hold"/>
                                        <p:tgtEl>
                                          <p:spTgt spid="53253"/>
                                        </p:tgtEl>
                                        <p:attrNameLst>
                                          <p:attrName>ppt_h</p:attrName>
                                        </p:attrNameLst>
                                      </p:cBhvr>
                                      <p:tavLst>
                                        <p:tav tm="0">
                                          <p:val>
                                            <p:fltVal val="0"/>
                                          </p:val>
                                        </p:tav>
                                        <p:tav tm="100000">
                                          <p:val>
                                            <p:strVal val="#ppt_h"/>
                                          </p:val>
                                        </p:tav>
                                      </p:tavLst>
                                    </p:anim>
                                    <p:anim calcmode="lin" valueType="num">
                                      <p:cBhvr>
                                        <p:cTn id="34" dur="500" fill="hold"/>
                                        <p:tgtEl>
                                          <p:spTgt spid="53253"/>
                                        </p:tgtEl>
                                        <p:attrNameLst>
                                          <p:attrName>ppt_x</p:attrName>
                                        </p:attrNameLst>
                                      </p:cBhvr>
                                      <p:tavLst>
                                        <p:tav tm="0">
                                          <p:val>
                                            <p:fltVal val="0.5"/>
                                          </p:val>
                                        </p:tav>
                                        <p:tav tm="100000">
                                          <p:val>
                                            <p:strVal val="#ppt_x"/>
                                          </p:val>
                                        </p:tav>
                                      </p:tavLst>
                                    </p:anim>
                                    <p:anim calcmode="lin" valueType="num">
                                      <p:cBhvr>
                                        <p:cTn id="35" dur="500" fill="hold"/>
                                        <p:tgtEl>
                                          <p:spTgt spid="53253"/>
                                        </p:tgtEl>
                                        <p:attrNameLst>
                                          <p:attrName>ppt_y</p:attrName>
                                        </p:attrNameLst>
                                      </p:cBhvr>
                                      <p:tavLst>
                                        <p:tav tm="0">
                                          <p:val>
                                            <p:fltVal val="0.5"/>
                                          </p:val>
                                        </p:tav>
                                        <p:tav tm="100000">
                                          <p:val>
                                            <p:strVal val="#ppt_y"/>
                                          </p:val>
                                        </p:tav>
                                      </p:tavLst>
                                    </p:anim>
                                  </p:childTnLst>
                                </p:cTn>
                              </p:par>
                              <p:par>
                                <p:cTn id="36" presetID="6" presetClass="emph" presetSubtype="0" repeatCount="indefinite" autoRev="1" fill="hold" nodeType="withEffect">
                                  <p:stCondLst>
                                    <p:cond delay="0"/>
                                  </p:stCondLst>
                                  <p:endCondLst>
                                    <p:cond evt="onNext" delay="0">
                                      <p:tgtEl>
                                        <p:sldTgt/>
                                      </p:tgtEl>
                                    </p:cond>
                                  </p:endCondLst>
                                  <p:childTnLst>
                                    <p:animScale>
                                      <p:cBhvr>
                                        <p:cTn id="37" dur="2000" fill="hold"/>
                                        <p:tgtEl>
                                          <p:spTgt spid="53253"/>
                                        </p:tgtEl>
                                      </p:cBhvr>
                                      <p:by x="150000" y="100000"/>
                                    </p:animScale>
                                  </p:childTnLst>
                                </p:cTn>
                              </p:par>
                              <p:par>
                                <p:cTn id="38" presetID="10" presetClass="entr" presetSubtype="0" fill="hold" nodeType="withEffect">
                                  <p:stCondLst>
                                    <p:cond delay="300"/>
                                  </p:stCondLst>
                                  <p:childTnLst>
                                    <p:set>
                                      <p:cBhvr>
                                        <p:cTn id="39" dur="1" fill="hold">
                                          <p:stCondLst>
                                            <p:cond delay="0"/>
                                          </p:stCondLst>
                                        </p:cTn>
                                        <p:tgtEl>
                                          <p:spTgt spid="53254"/>
                                        </p:tgtEl>
                                        <p:attrNameLst>
                                          <p:attrName>style.visibility</p:attrName>
                                        </p:attrNameLst>
                                      </p:cBhvr>
                                      <p:to>
                                        <p:strVal val="visible"/>
                                      </p:to>
                                    </p:set>
                                    <p:animEffect>
                                      <p:cBhvr>
                                        <p:cTn id="40" dur="1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allAtOnce"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35842" name="Group 2"/>
          <p:cNvGraphicFramePr>
            <a:graphicFrameLocks noGrp="1"/>
          </p:cNvGraphicFramePr>
          <p:nvPr/>
        </p:nvGraphicFramePr>
        <p:xfrm>
          <a:off x="180975" y="2749550"/>
          <a:ext cx="8785225" cy="3476625"/>
        </p:xfrm>
        <a:graphic>
          <a:graphicData uri="http://schemas.openxmlformats.org/drawingml/2006/table">
            <a:tbl>
              <a:tblPr/>
              <a:tblGrid>
                <a:gridCol w="8785225">
                  <a:extLst>
                    <a:ext uri="{9D8B030D-6E8A-4147-A177-3AD203B41FA5}">
                      <a16:colId xmlns:a16="http://schemas.microsoft.com/office/drawing/2014/main" val="20000"/>
                    </a:ext>
                  </a:extLst>
                </a:gridCol>
              </a:tblGrid>
              <a:tr h="695325">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Object clauses(</a:t>
                      </a: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sym typeface="宋体" panose="02010600030101010101" pitchFamily="2" charset="-122"/>
                        </a:rPr>
                        <a:t>Ⅳ</a:t>
                      </a: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90170" marR="90170" marT="46990" marB="46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695325">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Kangkang said he____________(watch) it.</a:t>
                      </a:r>
                    </a:p>
                  </a:txBody>
                  <a:tcPr marL="90170" marR="90170" marT="46990" marB="46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1"/>
                  </a:ext>
                </a:extLst>
              </a:tr>
              <a:tr h="695325">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And he said the fashion show _______(is) wonderful.</a:t>
                      </a:r>
                    </a:p>
                  </a:txBody>
                  <a:tcPr marL="90170" marR="90170" marT="46990" marB="46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2"/>
                  </a:ext>
                </a:extLst>
              </a:tr>
              <a:tr h="695325">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She asked Kangkang what he ______(be) doing.</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170" marR="90170" marT="46990" marB="46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3"/>
                  </a:ext>
                </a:extLst>
              </a:tr>
              <a:tr h="695325">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She said she________(wear) a Yao costume.</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170" marR="90170" marT="46990" marB="469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4"/>
                  </a:ext>
                </a:extLst>
              </a:tr>
            </a:tbl>
          </a:graphicData>
        </a:graphic>
      </p:graphicFrame>
      <p:sp>
        <p:nvSpPr>
          <p:cNvPr id="35856" name="AutoShape 16"/>
          <p:cNvSpPr>
            <a:spLocks noChangeArrowheads="1"/>
          </p:cNvSpPr>
          <p:nvPr/>
        </p:nvSpPr>
        <p:spPr bwMode="auto">
          <a:xfrm>
            <a:off x="323850" y="1955800"/>
            <a:ext cx="2592388" cy="720725"/>
          </a:xfrm>
          <a:prstGeom prst="flowChartTerminator">
            <a:avLst/>
          </a:prstGeom>
          <a:gradFill rotWithShape="0">
            <a:gsLst>
              <a:gs pos="0">
                <a:srgbClr val="6699FF"/>
              </a:gs>
              <a:gs pos="100000">
                <a:schemeClr val="bg1"/>
              </a:gs>
            </a:gsLst>
            <a:path path="shape">
              <a:fillToRect l="50000" t="50000" r="50000" b="50000"/>
            </a:path>
          </a:gradFill>
          <a:ln w="38100" cap="rnd">
            <a:solidFill>
              <a:srgbClr val="FF0066"/>
            </a:solidFill>
            <a:prstDash val="sysDot"/>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7" name="Text Box 17"/>
          <p:cNvSpPr txBox="1">
            <a:spLocks noChangeArrowheads="1"/>
          </p:cNvSpPr>
          <p:nvPr/>
        </p:nvSpPr>
        <p:spPr bwMode="auto">
          <a:xfrm>
            <a:off x="468313" y="260350"/>
            <a:ext cx="82089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t>Read through Sections A-C carefully and fill in the blanks with the correct words.</a:t>
            </a:r>
          </a:p>
        </p:txBody>
      </p:sp>
      <p:sp>
        <p:nvSpPr>
          <p:cNvPr id="35858" name="Text Box 18"/>
          <p:cNvSpPr txBox="1">
            <a:spLocks noChangeArrowheads="1"/>
          </p:cNvSpPr>
          <p:nvPr/>
        </p:nvSpPr>
        <p:spPr bwMode="auto">
          <a:xfrm>
            <a:off x="611188" y="2028825"/>
            <a:ext cx="24542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3200" b="1" dirty="0"/>
              <a:t>Grammar</a:t>
            </a:r>
          </a:p>
        </p:txBody>
      </p:sp>
      <p:sp>
        <p:nvSpPr>
          <p:cNvPr id="35859" name="AutoShape 19"/>
          <p:cNvSpPr>
            <a:spLocks noChangeArrowheads="1"/>
          </p:cNvSpPr>
          <p:nvPr/>
        </p:nvSpPr>
        <p:spPr bwMode="auto">
          <a:xfrm>
            <a:off x="395288" y="333375"/>
            <a:ext cx="8135937" cy="1008063"/>
          </a:xfrm>
          <a:prstGeom prst="roundRect">
            <a:avLst>
              <a:gd name="adj" fmla="val 16667"/>
            </a:avLst>
          </a:prstGeom>
          <a:noFill/>
          <a:ln w="9525">
            <a:solidFill>
              <a:srgbClr val="FFFF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35860" name="Text Box 20"/>
          <p:cNvSpPr txBox="1">
            <a:spLocks noChangeArrowheads="1"/>
          </p:cNvSpPr>
          <p:nvPr/>
        </p:nvSpPr>
        <p:spPr bwMode="auto">
          <a:xfrm>
            <a:off x="2555875" y="3429000"/>
            <a:ext cx="19907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0066"/>
                </a:solidFill>
                <a:latin typeface="Times New Roman" panose="02020603050405020304" pitchFamily="18" charset="0"/>
              </a:rPr>
              <a:t>watched</a:t>
            </a:r>
            <a:endParaRPr lang="zh-CN" altLang="en-US"/>
          </a:p>
        </p:txBody>
      </p:sp>
      <p:sp>
        <p:nvSpPr>
          <p:cNvPr id="35861" name="Text Box 21"/>
          <p:cNvSpPr txBox="1">
            <a:spLocks noChangeArrowheads="1"/>
          </p:cNvSpPr>
          <p:nvPr/>
        </p:nvSpPr>
        <p:spPr bwMode="auto">
          <a:xfrm>
            <a:off x="4067175" y="4149725"/>
            <a:ext cx="11525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0066"/>
                </a:solidFill>
                <a:latin typeface="Times New Roman" panose="02020603050405020304" pitchFamily="18" charset="0"/>
              </a:rPr>
              <a:t>was</a:t>
            </a:r>
            <a:endParaRPr lang="zh-CN" altLang="en-US"/>
          </a:p>
        </p:txBody>
      </p:sp>
      <p:sp>
        <p:nvSpPr>
          <p:cNvPr id="35862" name="Text Box 22"/>
          <p:cNvSpPr txBox="1">
            <a:spLocks noChangeArrowheads="1"/>
          </p:cNvSpPr>
          <p:nvPr/>
        </p:nvSpPr>
        <p:spPr bwMode="auto">
          <a:xfrm>
            <a:off x="3851275" y="4870450"/>
            <a:ext cx="1562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0066"/>
                </a:solidFill>
                <a:latin typeface="Times New Roman" panose="02020603050405020304" pitchFamily="18" charset="0"/>
              </a:rPr>
              <a:t>was</a:t>
            </a:r>
            <a:endParaRPr lang="zh-CN" altLang="en-US"/>
          </a:p>
        </p:txBody>
      </p:sp>
      <p:sp>
        <p:nvSpPr>
          <p:cNvPr id="35863" name="Text Box 23"/>
          <p:cNvSpPr txBox="1">
            <a:spLocks noChangeArrowheads="1"/>
          </p:cNvSpPr>
          <p:nvPr/>
        </p:nvSpPr>
        <p:spPr bwMode="auto">
          <a:xfrm>
            <a:off x="1692275" y="5575300"/>
            <a:ext cx="15589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0066"/>
                </a:solidFill>
                <a:latin typeface="Times New Roman" panose="02020603050405020304" pitchFamily="18" charset="0"/>
              </a:rPr>
              <a:t>wore</a:t>
            </a:r>
            <a:endParaRPr lang="zh-CN" altLang="en-US"/>
          </a:p>
        </p:txBody>
      </p:sp>
    </p:spTree>
  </p:cSld>
  <p:clrMapOvr>
    <a:masterClrMapping/>
  </p:clrMapOvr>
  <p:transition>
    <p:push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35860"/>
                                        </p:tgtEl>
                                        <p:attrNameLst>
                                          <p:attrName>style.visibility</p:attrName>
                                        </p:attrNameLst>
                                      </p:cBhvr>
                                      <p:to>
                                        <p:strVal val="visible"/>
                                      </p:to>
                                    </p:set>
                                    <p:anim calcmode="lin" valueType="num">
                                      <p:cBhvr>
                                        <p:cTn id="13" dur="1000" fill="hold"/>
                                        <p:tgtEl>
                                          <p:spTgt spid="35860"/>
                                        </p:tgtEl>
                                        <p:attrNameLst>
                                          <p:attrName>ppt_w</p:attrName>
                                        </p:attrNameLst>
                                      </p:cBhvr>
                                      <p:tavLst>
                                        <p:tav tm="0">
                                          <p:val>
                                            <p:fltVal val="0"/>
                                          </p:val>
                                        </p:tav>
                                        <p:tav tm="100000">
                                          <p:val>
                                            <p:strVal val="#ppt_w"/>
                                          </p:val>
                                        </p:tav>
                                      </p:tavLst>
                                    </p:anim>
                                    <p:anim calcmode="lin" valueType="num">
                                      <p:cBhvr>
                                        <p:cTn id="14" dur="1000" fill="hold"/>
                                        <p:tgtEl>
                                          <p:spTgt spid="35860"/>
                                        </p:tgtEl>
                                        <p:attrNameLst>
                                          <p:attrName>ppt_h</p:attrName>
                                        </p:attrNameLst>
                                      </p:cBhvr>
                                      <p:tavLst>
                                        <p:tav tm="0">
                                          <p:val>
                                            <p:fltVal val="0"/>
                                          </p:val>
                                        </p:tav>
                                        <p:tav tm="100000">
                                          <p:val>
                                            <p:strVal val="#ppt_h"/>
                                          </p:val>
                                        </p:tav>
                                      </p:tavLst>
                                    </p:anim>
                                    <p:anim calcmode="lin" valueType="num">
                                      <p:cBhvr>
                                        <p:cTn id="15" dur="1000" fill="hold"/>
                                        <p:tgtEl>
                                          <p:spTgt spid="35860"/>
                                        </p:tgtEl>
                                        <p:attrNameLst>
                                          <p:attrName>style.rotation</p:attrName>
                                        </p:attrNameLst>
                                      </p:cBhvr>
                                      <p:tavLst>
                                        <p:tav tm="0">
                                          <p:val>
                                            <p:fltVal val="90"/>
                                          </p:val>
                                        </p:tav>
                                        <p:tav tm="100000">
                                          <p:val>
                                            <p:fltVal val="0"/>
                                          </p:val>
                                        </p:tav>
                                      </p:tavLst>
                                    </p:anim>
                                    <p:animEffect transition="in" filter="fade">
                                      <p:cBhvr>
                                        <p:cTn id="16" dur="1000"/>
                                        <p:tgtEl>
                                          <p:spTgt spid="3586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861"/>
                                        </p:tgtEl>
                                        <p:attrNameLst>
                                          <p:attrName>style.visibility</p:attrName>
                                        </p:attrNameLst>
                                      </p:cBhvr>
                                      <p:to>
                                        <p:strVal val="visible"/>
                                      </p:to>
                                    </p:set>
                                    <p:anim calcmode="lin" valueType="num">
                                      <p:cBhvr>
                                        <p:cTn id="21" dur="500" fill="hold"/>
                                        <p:tgtEl>
                                          <p:spTgt spid="35861"/>
                                        </p:tgtEl>
                                        <p:attrNameLst>
                                          <p:attrName>ppt_w</p:attrName>
                                        </p:attrNameLst>
                                      </p:cBhvr>
                                      <p:tavLst>
                                        <p:tav tm="0">
                                          <p:val>
                                            <p:fltVal val="0"/>
                                          </p:val>
                                        </p:tav>
                                        <p:tav tm="100000">
                                          <p:val>
                                            <p:strVal val="#ppt_w"/>
                                          </p:val>
                                        </p:tav>
                                      </p:tavLst>
                                    </p:anim>
                                    <p:anim calcmode="lin" valueType="num">
                                      <p:cBhvr>
                                        <p:cTn id="22" dur="500" fill="hold"/>
                                        <p:tgtEl>
                                          <p:spTgt spid="35861"/>
                                        </p:tgtEl>
                                        <p:attrNameLst>
                                          <p:attrName>ppt_h</p:attrName>
                                        </p:attrNameLst>
                                      </p:cBhvr>
                                      <p:tavLst>
                                        <p:tav tm="0">
                                          <p:val>
                                            <p:fltVal val="0"/>
                                          </p:val>
                                        </p:tav>
                                        <p:tav tm="100000">
                                          <p:val>
                                            <p:strVal val="#ppt_h"/>
                                          </p:val>
                                        </p:tav>
                                      </p:tavLst>
                                    </p:anim>
                                    <p:animEffect transition="in" filter="fade">
                                      <p:cBhvr>
                                        <p:cTn id="23" dur="500"/>
                                        <p:tgtEl>
                                          <p:spTgt spid="3586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5862"/>
                                        </p:tgtEl>
                                        <p:attrNameLst>
                                          <p:attrName>style.visibility</p:attrName>
                                        </p:attrNameLst>
                                      </p:cBhvr>
                                      <p:to>
                                        <p:strVal val="visible"/>
                                      </p:to>
                                    </p:set>
                                    <p:anim calcmode="lin" valueType="num">
                                      <p:cBhvr>
                                        <p:cTn id="28" dur="500" fill="hold"/>
                                        <p:tgtEl>
                                          <p:spTgt spid="35862"/>
                                        </p:tgtEl>
                                        <p:attrNameLst>
                                          <p:attrName>ppt_w</p:attrName>
                                        </p:attrNameLst>
                                      </p:cBhvr>
                                      <p:tavLst>
                                        <p:tav tm="0">
                                          <p:val>
                                            <p:fltVal val="0"/>
                                          </p:val>
                                        </p:tav>
                                        <p:tav tm="100000">
                                          <p:val>
                                            <p:strVal val="#ppt_w"/>
                                          </p:val>
                                        </p:tav>
                                      </p:tavLst>
                                    </p:anim>
                                    <p:anim calcmode="lin" valueType="num">
                                      <p:cBhvr>
                                        <p:cTn id="29" dur="500" fill="hold"/>
                                        <p:tgtEl>
                                          <p:spTgt spid="35862"/>
                                        </p:tgtEl>
                                        <p:attrNameLst>
                                          <p:attrName>ppt_h</p:attrName>
                                        </p:attrNameLst>
                                      </p:cBhvr>
                                      <p:tavLst>
                                        <p:tav tm="0">
                                          <p:val>
                                            <p:fltVal val="0"/>
                                          </p:val>
                                        </p:tav>
                                        <p:tav tm="100000">
                                          <p:val>
                                            <p:strVal val="#ppt_h"/>
                                          </p:val>
                                        </p:tav>
                                      </p:tavLst>
                                    </p:anim>
                                    <p:animEffect transition="in" filter="fade">
                                      <p:cBhvr>
                                        <p:cTn id="30" dur="500"/>
                                        <p:tgtEl>
                                          <p:spTgt spid="3586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5863"/>
                                        </p:tgtEl>
                                        <p:attrNameLst>
                                          <p:attrName>style.visibility</p:attrName>
                                        </p:attrNameLst>
                                      </p:cBhvr>
                                      <p:to>
                                        <p:strVal val="visible"/>
                                      </p:to>
                                    </p:set>
                                    <p:anim calcmode="lin" valueType="num">
                                      <p:cBhvr>
                                        <p:cTn id="35" dur="500" fill="hold"/>
                                        <p:tgtEl>
                                          <p:spTgt spid="35863"/>
                                        </p:tgtEl>
                                        <p:attrNameLst>
                                          <p:attrName>ppt_w</p:attrName>
                                        </p:attrNameLst>
                                      </p:cBhvr>
                                      <p:tavLst>
                                        <p:tav tm="0">
                                          <p:val>
                                            <p:fltVal val="0"/>
                                          </p:val>
                                        </p:tav>
                                        <p:tav tm="100000">
                                          <p:val>
                                            <p:strVal val="#ppt_w"/>
                                          </p:val>
                                        </p:tav>
                                      </p:tavLst>
                                    </p:anim>
                                    <p:anim calcmode="lin" valueType="num">
                                      <p:cBhvr>
                                        <p:cTn id="36" dur="500" fill="hold"/>
                                        <p:tgtEl>
                                          <p:spTgt spid="35863"/>
                                        </p:tgtEl>
                                        <p:attrNameLst>
                                          <p:attrName>ppt_h</p:attrName>
                                        </p:attrNameLst>
                                      </p:cBhvr>
                                      <p:tavLst>
                                        <p:tav tm="0">
                                          <p:val>
                                            <p:fltVal val="0"/>
                                          </p:val>
                                        </p:tav>
                                        <p:tav tm="100000">
                                          <p:val>
                                            <p:strVal val="#ppt_h"/>
                                          </p:val>
                                        </p:tav>
                                      </p:tavLst>
                                    </p:anim>
                                    <p:animEffect transition="in" filter="fade">
                                      <p:cBhvr>
                                        <p:cTn id="37" dur="500"/>
                                        <p:tgtEl>
                                          <p:spTgt spid="35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0" grpId="0" bldLvl="0" autoUpdateAnimBg="0"/>
      <p:bldP spid="35861" grpId="0" bldLvl="0" autoUpdateAnimBg="0"/>
      <p:bldP spid="35862" grpId="0" bldLvl="0" autoUpdateAnimBg="0"/>
      <p:bldP spid="35863"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accent2"/>
            </a:gs>
            <a:gs pos="100000">
              <a:schemeClr val="bg1"/>
            </a:gs>
          </a:gsLst>
          <a:lin ang="5400000" scaled="1"/>
        </a:gradFill>
        <a:effectLst/>
      </p:bgPr>
    </p:bg>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323850" y="476250"/>
            <a:ext cx="2592388" cy="720725"/>
          </a:xfrm>
          <a:prstGeom prst="flowChartTerminator">
            <a:avLst/>
          </a:prstGeom>
          <a:gradFill rotWithShape="0">
            <a:gsLst>
              <a:gs pos="0">
                <a:srgbClr val="6699FF"/>
              </a:gs>
              <a:gs pos="100000">
                <a:schemeClr val="bg1"/>
              </a:gs>
            </a:gsLst>
            <a:path path="shape">
              <a:fillToRect l="50000" t="50000" r="50000" b="50000"/>
            </a:path>
          </a:gradFill>
          <a:ln w="38100" cap="rnd">
            <a:solidFill>
              <a:srgbClr val="FF0066"/>
            </a:solidFill>
            <a:prstDash val="sysDot"/>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6867" name="Text Box 3"/>
          <p:cNvSpPr txBox="1">
            <a:spLocks noChangeArrowheads="1"/>
          </p:cNvSpPr>
          <p:nvPr/>
        </p:nvSpPr>
        <p:spPr bwMode="auto">
          <a:xfrm>
            <a:off x="611188" y="476250"/>
            <a:ext cx="2454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3200" b="1" dirty="0"/>
              <a:t>Functions</a:t>
            </a:r>
          </a:p>
        </p:txBody>
      </p:sp>
      <p:graphicFrame>
        <p:nvGraphicFramePr>
          <p:cNvPr id="36868" name="Group 4"/>
          <p:cNvGraphicFramePr>
            <a:graphicFrameLocks noGrp="1"/>
          </p:cNvGraphicFramePr>
          <p:nvPr/>
        </p:nvGraphicFramePr>
        <p:xfrm>
          <a:off x="107950" y="1412875"/>
          <a:ext cx="8928100" cy="3578226"/>
        </p:xfrm>
        <a:graphic>
          <a:graphicData uri="http://schemas.openxmlformats.org/drawingml/2006/table">
            <a:tbl>
              <a:tblPr/>
              <a:tblGrid>
                <a:gridCol w="8928100">
                  <a:extLst>
                    <a:ext uri="{9D8B030D-6E8A-4147-A177-3AD203B41FA5}">
                      <a16:colId xmlns:a16="http://schemas.microsoft.com/office/drawing/2014/main" val="20000"/>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People _______ it cheongsam.</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170" marR="90170" marT="46990" marB="46990"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0"/>
                  </a:ext>
                </a:extLst>
              </a:tr>
              <a:tr h="7334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_______ come another three models.</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170" marR="90170" marT="46990" marB="46990"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That's really________ !</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170" marR="90170" marT="46990" marB="46990"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13350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Today people can design the Tang costume as_______ formal _____ casual clothes.</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170" marR="90170" marT="46990" marB="46990" anchor="ct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bl>
          </a:graphicData>
        </a:graphic>
      </p:graphicFrame>
      <p:sp>
        <p:nvSpPr>
          <p:cNvPr id="36880" name="Text Box 16"/>
          <p:cNvSpPr txBox="1">
            <a:spLocks noChangeArrowheads="1"/>
          </p:cNvSpPr>
          <p:nvPr/>
        </p:nvSpPr>
        <p:spPr bwMode="auto">
          <a:xfrm>
            <a:off x="1116013" y="1557338"/>
            <a:ext cx="15811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800" b="1">
                <a:solidFill>
                  <a:srgbClr val="FF0066"/>
                </a:solidFill>
                <a:latin typeface="Times New Roman" panose="02020603050405020304" pitchFamily="18" charset="0"/>
              </a:rPr>
              <a:t>call</a:t>
            </a:r>
            <a:endParaRPr lang="zh-CN" altLang="en-US"/>
          </a:p>
        </p:txBody>
      </p:sp>
      <p:sp>
        <p:nvSpPr>
          <p:cNvPr id="36881" name="Text Box 17"/>
          <p:cNvSpPr txBox="1">
            <a:spLocks noChangeArrowheads="1"/>
          </p:cNvSpPr>
          <p:nvPr/>
        </p:nvSpPr>
        <p:spPr bwMode="auto">
          <a:xfrm>
            <a:off x="34925" y="2276475"/>
            <a:ext cx="15811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zh-CN" altLang="en-US" sz="2800" b="1">
                <a:solidFill>
                  <a:srgbClr val="FF0066"/>
                </a:solidFill>
                <a:latin typeface="Times New Roman" panose="02020603050405020304" pitchFamily="18" charset="0"/>
              </a:rPr>
              <a:t>Here</a:t>
            </a:r>
            <a:endParaRPr lang="zh-CN" altLang="en-US"/>
          </a:p>
        </p:txBody>
      </p:sp>
      <p:sp>
        <p:nvSpPr>
          <p:cNvPr id="36882" name="Text Box 18"/>
          <p:cNvSpPr txBox="1">
            <a:spLocks noChangeArrowheads="1"/>
          </p:cNvSpPr>
          <p:nvPr/>
        </p:nvSpPr>
        <p:spPr bwMode="auto">
          <a:xfrm>
            <a:off x="1906588" y="2997200"/>
            <a:ext cx="15811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zh-CN" altLang="en-US" sz="2800" b="1">
                <a:solidFill>
                  <a:srgbClr val="FF0066"/>
                </a:solidFill>
                <a:latin typeface="Times New Roman" panose="02020603050405020304" pitchFamily="18" charset="0"/>
              </a:rPr>
              <a:t>cool</a:t>
            </a:r>
            <a:endParaRPr lang="zh-CN" altLang="en-US"/>
          </a:p>
        </p:txBody>
      </p:sp>
      <p:sp>
        <p:nvSpPr>
          <p:cNvPr id="36883" name="Text Box 19"/>
          <p:cNvSpPr txBox="1">
            <a:spLocks noChangeArrowheads="1"/>
          </p:cNvSpPr>
          <p:nvPr/>
        </p:nvSpPr>
        <p:spPr bwMode="auto">
          <a:xfrm>
            <a:off x="6877050" y="3846513"/>
            <a:ext cx="15811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zh-CN" altLang="en-US" sz="2800" b="1">
                <a:solidFill>
                  <a:srgbClr val="FF0066"/>
                </a:solidFill>
                <a:latin typeface="Times New Roman" panose="02020603050405020304" pitchFamily="18" charset="0"/>
              </a:rPr>
              <a:t>either</a:t>
            </a:r>
            <a:endParaRPr lang="zh-CN" altLang="en-US"/>
          </a:p>
        </p:txBody>
      </p:sp>
      <p:sp>
        <p:nvSpPr>
          <p:cNvPr id="36884" name="Text Box 20"/>
          <p:cNvSpPr txBox="1">
            <a:spLocks noChangeArrowheads="1"/>
          </p:cNvSpPr>
          <p:nvPr/>
        </p:nvSpPr>
        <p:spPr bwMode="auto">
          <a:xfrm>
            <a:off x="971550" y="4279900"/>
            <a:ext cx="15811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zh-CN" altLang="en-US" sz="2800" b="1">
                <a:solidFill>
                  <a:srgbClr val="FF0066"/>
                </a:solidFill>
                <a:latin typeface="Times New Roman" panose="02020603050405020304" pitchFamily="18" charset="0"/>
              </a:rPr>
              <a:t>or</a:t>
            </a:r>
            <a:endParaRPr lang="zh-CN" altLang="en-US"/>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80"/>
                                        </p:tgtEl>
                                        <p:attrNameLst>
                                          <p:attrName>style.visibility</p:attrName>
                                        </p:attrNameLst>
                                      </p:cBhvr>
                                      <p:to>
                                        <p:strVal val="visible"/>
                                      </p:to>
                                    </p:set>
                                    <p:animEffect transition="in" filter="dissolve">
                                      <p:cBhvr>
                                        <p:cTn id="7" dur="500"/>
                                        <p:tgtEl>
                                          <p:spTgt spid="368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81"/>
                                        </p:tgtEl>
                                        <p:attrNameLst>
                                          <p:attrName>style.visibility</p:attrName>
                                        </p:attrNameLst>
                                      </p:cBhvr>
                                      <p:to>
                                        <p:strVal val="visible"/>
                                      </p:to>
                                    </p:set>
                                    <p:animEffect transition="in" filter="dissolve">
                                      <p:cBhvr>
                                        <p:cTn id="12" dur="500"/>
                                        <p:tgtEl>
                                          <p:spTgt spid="368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82"/>
                                        </p:tgtEl>
                                        <p:attrNameLst>
                                          <p:attrName>style.visibility</p:attrName>
                                        </p:attrNameLst>
                                      </p:cBhvr>
                                      <p:to>
                                        <p:strVal val="visible"/>
                                      </p:to>
                                    </p:set>
                                    <p:animEffect transition="in" filter="dissolve">
                                      <p:cBhvr>
                                        <p:cTn id="17" dur="500"/>
                                        <p:tgtEl>
                                          <p:spTgt spid="368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83"/>
                                        </p:tgtEl>
                                        <p:attrNameLst>
                                          <p:attrName>style.visibility</p:attrName>
                                        </p:attrNameLst>
                                      </p:cBhvr>
                                      <p:to>
                                        <p:strVal val="visible"/>
                                      </p:to>
                                    </p:set>
                                    <p:animEffect transition="in" filter="dissolve">
                                      <p:cBhvr>
                                        <p:cTn id="22" dur="500"/>
                                        <p:tgtEl>
                                          <p:spTgt spid="3688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84"/>
                                        </p:tgtEl>
                                        <p:attrNameLst>
                                          <p:attrName>style.visibility</p:attrName>
                                        </p:attrNameLst>
                                      </p:cBhvr>
                                      <p:to>
                                        <p:strVal val="visible"/>
                                      </p:to>
                                    </p:set>
                                    <p:animEffect transition="in" filter="dissolve">
                                      <p:cBhvr>
                                        <p:cTn id="27" dur="500"/>
                                        <p:tgtEl>
                                          <p:spTgt spid="3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0" grpId="0" bldLvl="0" autoUpdateAnimBg="0"/>
      <p:bldP spid="36881" grpId="0" bldLvl="0" autoUpdateAnimBg="0"/>
      <p:bldP spid="36882" grpId="0" bldLvl="0" autoUpdateAnimBg="0"/>
      <p:bldP spid="36883" grpId="0" bldLvl="0" autoUpdateAnimBg="0"/>
      <p:bldP spid="36884"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875" y="-90488"/>
            <a:ext cx="9093200" cy="1057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3200" b="1" dirty="0">
                <a:solidFill>
                  <a:srgbClr val="FFFF00"/>
                </a:solidFill>
                <a:latin typeface="Times New Roman" panose="02020603050405020304" pitchFamily="18" charset="0"/>
              </a:rPr>
              <a:t>How much do you know about the Tang costume and cheongsam?</a:t>
            </a:r>
          </a:p>
        </p:txBody>
      </p:sp>
      <p:sp>
        <p:nvSpPr>
          <p:cNvPr id="37891" name="Text Box 3"/>
          <p:cNvSpPr txBox="1">
            <a:spLocks noChangeArrowheads="1"/>
          </p:cNvSpPr>
          <p:nvPr/>
        </p:nvSpPr>
        <p:spPr bwMode="auto">
          <a:xfrm>
            <a:off x="17463" y="4797425"/>
            <a:ext cx="9307512"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30000"/>
              </a:lnSpc>
            </a:pPr>
            <a:r>
              <a:rPr lang="zh-CN" altLang="en-US" sz="3200" b="1"/>
              <a:t>Example:</a:t>
            </a:r>
          </a:p>
          <a:p>
            <a:pPr>
              <a:lnSpc>
                <a:spcPct val="130000"/>
              </a:lnSpc>
            </a:pPr>
            <a:r>
              <a:rPr lang="zh-CN" altLang="en-US" sz="2400" b="1">
                <a:latin typeface="Times New Roman" panose="02020603050405020304" pitchFamily="18" charset="0"/>
              </a:rPr>
              <a:t>S1:The Tang costume stands for Chinese history and fashion culture.</a:t>
            </a:r>
          </a:p>
          <a:p>
            <a:pPr>
              <a:lnSpc>
                <a:spcPct val="130000"/>
              </a:lnSpc>
            </a:pPr>
            <a:r>
              <a:rPr lang="zh-CN" altLang="en-US" sz="2400" b="1">
                <a:latin typeface="Times New Roman" panose="02020603050405020304" pitchFamily="18" charset="0"/>
              </a:rPr>
              <a:t>S2:People designed the cheongsam in the Qing dynasty.</a:t>
            </a:r>
            <a:endParaRPr lang="zh-CN" altLang="en-US"/>
          </a:p>
        </p:txBody>
      </p:sp>
      <p:grpSp>
        <p:nvGrpSpPr>
          <p:cNvPr id="37892" name="Group 4"/>
          <p:cNvGrpSpPr>
            <a:grpSpLocks noChangeAspect="1"/>
          </p:cNvGrpSpPr>
          <p:nvPr/>
        </p:nvGrpSpPr>
        <p:grpSpPr bwMode="auto">
          <a:xfrm>
            <a:off x="1116013" y="1160463"/>
            <a:ext cx="6280150" cy="3646487"/>
            <a:chOff x="0" y="0"/>
            <a:chExt cx="9890" cy="5742"/>
          </a:xfrm>
        </p:grpSpPr>
        <p:pic>
          <p:nvPicPr>
            <p:cNvPr id="37893" name="Picture 5" descr="%BD%E1~1"/>
            <p:cNvPicPr>
              <a:picLocks noChangeAspect="1" noChangeArrowheads="1"/>
            </p:cNvPicPr>
            <p:nvPr/>
          </p:nvPicPr>
          <p:blipFill>
            <a:blip r:embed="rId3" cstate="email"/>
            <a:srcRect/>
            <a:stretch>
              <a:fillRect/>
            </a:stretch>
          </p:blipFill>
          <p:spPr bwMode="auto">
            <a:xfrm>
              <a:off x="0" y="0"/>
              <a:ext cx="4990" cy="5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4" name="Picture 6" descr="bef7259a0aa576ca14a215a72390ec74"/>
            <p:cNvPicPr>
              <a:picLocks noChangeAspect="1" noChangeArrowheads="1"/>
            </p:cNvPicPr>
            <p:nvPr/>
          </p:nvPicPr>
          <p:blipFill>
            <a:blip r:embed="rId4" cstate="email"/>
            <a:srcRect/>
            <a:stretch>
              <a:fillRect/>
            </a:stretch>
          </p:blipFill>
          <p:spPr bwMode="auto">
            <a:xfrm>
              <a:off x="6010" y="0"/>
              <a:ext cx="3881" cy="57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20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dissolve">
                                      <p:cBhvr>
                                        <p:cTn id="1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email"/>
          <a:srcRect/>
          <a:stretch>
            <a:fillRect/>
          </a:stretch>
        </p:blipFill>
        <p:spPr bwMode="auto">
          <a:xfrm>
            <a:off x="3492500" y="5022850"/>
            <a:ext cx="2087563"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5" name="Picture 3"/>
          <p:cNvPicPr>
            <a:picLocks noChangeAspect="1" noChangeArrowheads="1"/>
          </p:cNvPicPr>
          <p:nvPr/>
        </p:nvPicPr>
        <p:blipFill>
          <a:blip r:embed="rId4" cstate="email"/>
          <a:srcRect/>
          <a:stretch>
            <a:fillRect/>
          </a:stretch>
        </p:blipFill>
        <p:spPr bwMode="auto">
          <a:xfrm>
            <a:off x="2339975" y="5578475"/>
            <a:ext cx="1584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4"/>
          <p:cNvPicPr>
            <a:picLocks noChangeAspect="1" noChangeArrowheads="1"/>
          </p:cNvPicPr>
          <p:nvPr/>
        </p:nvPicPr>
        <p:blipFill>
          <a:blip r:embed="rId5" cstate="email"/>
          <a:srcRect/>
          <a:stretch>
            <a:fillRect/>
          </a:stretch>
        </p:blipFill>
        <p:spPr bwMode="auto">
          <a:xfrm>
            <a:off x="2700338" y="6175375"/>
            <a:ext cx="122396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7" name="Text Box 5"/>
          <p:cNvSpPr txBox="1">
            <a:spLocks noChangeArrowheads="1"/>
          </p:cNvSpPr>
          <p:nvPr/>
        </p:nvSpPr>
        <p:spPr bwMode="auto">
          <a:xfrm>
            <a:off x="1476375" y="5013325"/>
            <a:ext cx="7343775" cy="1565275"/>
          </a:xfrm>
          <a:prstGeom prst="rect">
            <a:avLst/>
          </a:prstGeom>
          <a:noFill/>
          <a:ln w="9525" cap="rnd">
            <a:solidFill>
              <a:srgbClr val="FF3399"/>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solidFill>
                  <a:srgbClr val="FF0000"/>
                </a:solidFill>
                <a:latin typeface="Times New Roman" panose="02020603050405020304" pitchFamily="18" charset="0"/>
                <a:cs typeface="Times New Roman" panose="02020603050405020304" pitchFamily="18" charset="0"/>
              </a:rPr>
              <a:t>well-known  </a:t>
            </a:r>
            <a:r>
              <a:rPr lang="zh-CN" altLang="en-US" sz="3200" b="1">
                <a:latin typeface="Times New Roman" panose="02020603050405020304" pitchFamily="18" charset="0"/>
                <a:cs typeface="Times New Roman" panose="02020603050405020304" pitchFamily="18" charset="0"/>
              </a:rPr>
              <a:t>                  </a:t>
            </a:r>
            <a:r>
              <a:rPr lang="zh-CN" altLang="en-US" sz="2000" b="1">
                <a:latin typeface="Times New Roman" panose="02020603050405020304" pitchFamily="18" charset="0"/>
                <a:cs typeface="Times New Roman" panose="02020603050405020304" pitchFamily="18" charset="0"/>
              </a:rPr>
              <a:t>adj.众所周知的，著名的</a:t>
            </a:r>
          </a:p>
          <a:p>
            <a:r>
              <a:rPr lang="zh-CN" altLang="en-US" sz="3200" b="1">
                <a:solidFill>
                  <a:srgbClr val="FF0000"/>
                </a:solidFill>
                <a:latin typeface="Times New Roman" panose="02020603050405020304" pitchFamily="18" charset="0"/>
                <a:cs typeface="Times New Roman" panose="02020603050405020304" pitchFamily="18" charset="0"/>
              </a:rPr>
              <a:t>item  </a:t>
            </a:r>
            <a:r>
              <a:rPr lang="zh-CN" altLang="en-US" sz="3200" b="1">
                <a:latin typeface="Times New Roman" panose="02020603050405020304" pitchFamily="18" charset="0"/>
                <a:cs typeface="Times New Roman" panose="02020603050405020304" pitchFamily="18" charset="0"/>
              </a:rPr>
              <a:t>               </a:t>
            </a:r>
            <a:r>
              <a:rPr lang="zh-CN" altLang="en-US" sz="2000" b="1">
                <a:latin typeface="Times New Roman" panose="02020603050405020304" pitchFamily="18" charset="0"/>
                <a:cs typeface="Times New Roman" panose="02020603050405020304" pitchFamily="18" charset="0"/>
                <a:sym typeface="Arial" panose="020B0604020202020204" pitchFamily="34" charset="0"/>
              </a:rPr>
              <a:t>n. 一件商品（物品）；项目</a:t>
            </a:r>
          </a:p>
          <a:p>
            <a:r>
              <a:rPr lang="zh-CN" altLang="en-US" sz="3200" b="1">
                <a:solidFill>
                  <a:srgbClr val="FF0000"/>
                </a:solidFill>
                <a:latin typeface="Times New Roman" panose="02020603050405020304" pitchFamily="18" charset="0"/>
                <a:cs typeface="Times New Roman" panose="02020603050405020304" pitchFamily="18" charset="0"/>
              </a:rPr>
              <a:t>choice  </a:t>
            </a:r>
            <a:r>
              <a:rPr lang="zh-CN" altLang="en-US" sz="3200" b="1">
                <a:latin typeface="Times New Roman" panose="02020603050405020304" pitchFamily="18" charset="0"/>
                <a:cs typeface="Times New Roman" panose="02020603050405020304" pitchFamily="18" charset="0"/>
              </a:rPr>
              <a:t>            </a:t>
            </a:r>
            <a:r>
              <a:rPr lang="zh-CN" altLang="en-US" sz="2000" b="1">
                <a:latin typeface="Times New Roman" panose="02020603050405020304" pitchFamily="18" charset="0"/>
                <a:cs typeface="Times New Roman" panose="02020603050405020304" pitchFamily="18" charset="0"/>
                <a:sym typeface="Arial" panose="020B0604020202020204" pitchFamily="34" charset="0"/>
              </a:rPr>
              <a:t>n.选择；挑选</a:t>
            </a:r>
          </a:p>
        </p:txBody>
      </p:sp>
      <p:sp>
        <p:nvSpPr>
          <p:cNvPr id="38918" name="Text Box 6"/>
          <p:cNvSpPr txBox="1">
            <a:spLocks noChangeArrowheads="1"/>
          </p:cNvSpPr>
          <p:nvPr/>
        </p:nvSpPr>
        <p:spPr bwMode="auto">
          <a:xfrm>
            <a:off x="252413" y="3938588"/>
            <a:ext cx="9144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latin typeface="Times New Roman" panose="02020603050405020304" pitchFamily="18" charset="0"/>
              </a:rPr>
              <a:t>The </a:t>
            </a:r>
            <a:r>
              <a:rPr lang="zh-CN" altLang="en-US" sz="2800" b="1">
                <a:solidFill>
                  <a:srgbClr val="FF0000"/>
                </a:solidFill>
                <a:latin typeface="Times New Roman" panose="02020603050405020304" pitchFamily="18" charset="0"/>
              </a:rPr>
              <a:t>well-known item </a:t>
            </a:r>
            <a:r>
              <a:rPr lang="zh-CN" altLang="en-US" sz="2800" b="1">
                <a:latin typeface="Times New Roman" panose="02020603050405020304" pitchFamily="18" charset="0"/>
              </a:rPr>
              <a:t>of American clothing is blue jeans.</a:t>
            </a:r>
          </a:p>
          <a:p>
            <a:r>
              <a:rPr lang="zh-CN" altLang="en-US" sz="2800" b="1">
                <a:latin typeface="Times New Roman" panose="02020603050405020304" pitchFamily="18" charset="0"/>
              </a:rPr>
              <a:t>They are the most popular </a:t>
            </a:r>
            <a:r>
              <a:rPr lang="zh-CN" altLang="en-US" sz="2800" b="1">
                <a:solidFill>
                  <a:srgbClr val="FF0000"/>
                </a:solidFill>
                <a:latin typeface="Times New Roman" panose="02020603050405020304" pitchFamily="18" charset="0"/>
              </a:rPr>
              <a:t>choice</a:t>
            </a:r>
            <a:r>
              <a:rPr lang="zh-CN" altLang="en-US" sz="2800" b="1">
                <a:latin typeface="Times New Roman" panose="02020603050405020304" pitchFamily="18" charset="0"/>
              </a:rPr>
              <a:t> of clothing for young people.</a:t>
            </a:r>
          </a:p>
        </p:txBody>
      </p:sp>
      <p:sp>
        <p:nvSpPr>
          <p:cNvPr id="38919" name="WordArt 7"/>
          <p:cNvSpPr>
            <a:spLocks noChangeArrowheads="1" noChangeShapeType="1"/>
          </p:cNvSpPr>
          <p:nvPr/>
        </p:nvSpPr>
        <p:spPr bwMode="auto">
          <a:xfrm>
            <a:off x="2989263" y="311150"/>
            <a:ext cx="3238500" cy="525463"/>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rPr>
              <a:t>blue jeans</a:t>
            </a:r>
            <a:endParaRPr lang="zh-CN" altLang="en-US"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endParaRPr>
          </a:p>
        </p:txBody>
      </p:sp>
      <p:grpSp>
        <p:nvGrpSpPr>
          <p:cNvPr id="38920" name="Group 8"/>
          <p:cNvGrpSpPr>
            <a:grpSpLocks noChangeAspect="1"/>
          </p:cNvGrpSpPr>
          <p:nvPr/>
        </p:nvGrpSpPr>
        <p:grpSpPr bwMode="auto">
          <a:xfrm>
            <a:off x="828675" y="808038"/>
            <a:ext cx="7632700" cy="3125787"/>
            <a:chOff x="0" y="0"/>
            <a:chExt cx="12360" cy="5062"/>
          </a:xfrm>
        </p:grpSpPr>
        <p:pic>
          <p:nvPicPr>
            <p:cNvPr id="38921" name="Picture 9" descr="648cf7582ffdfb6b60c6f0cdad608b41"/>
            <p:cNvPicPr>
              <a:picLocks noChangeAspect="1" noChangeArrowheads="1"/>
            </p:cNvPicPr>
            <p:nvPr/>
          </p:nvPicPr>
          <p:blipFill>
            <a:blip r:embed="rId6" cstate="email"/>
            <a:srcRect/>
            <a:stretch>
              <a:fillRect/>
            </a:stretch>
          </p:blipFill>
          <p:spPr bwMode="auto">
            <a:xfrm>
              <a:off x="0" y="0"/>
              <a:ext cx="2530" cy="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2" name="Picture 10" descr="78b58f64ebdff6952da502a64b65d8d4"/>
            <p:cNvPicPr>
              <a:picLocks noChangeAspect="1" noChangeArrowheads="1"/>
            </p:cNvPicPr>
            <p:nvPr/>
          </p:nvPicPr>
          <p:blipFill>
            <a:blip r:embed="rId7" cstate="email"/>
            <a:srcRect/>
            <a:stretch>
              <a:fillRect/>
            </a:stretch>
          </p:blipFill>
          <p:spPr bwMode="auto">
            <a:xfrm>
              <a:off x="2753" y="78"/>
              <a:ext cx="3122" cy="4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3" name="Picture 11" descr="4250b39ab001838041bd2d1bbd4cd811"/>
            <p:cNvPicPr>
              <a:picLocks noChangeAspect="1" noChangeArrowheads="1"/>
            </p:cNvPicPr>
            <p:nvPr/>
          </p:nvPicPr>
          <p:blipFill>
            <a:blip r:embed="rId8" cstate="email"/>
            <a:srcRect t="-193"/>
            <a:stretch>
              <a:fillRect/>
            </a:stretch>
          </p:blipFill>
          <p:spPr bwMode="auto">
            <a:xfrm>
              <a:off x="6274" y="78"/>
              <a:ext cx="3199" cy="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4" name="Picture 12" descr="b2085cc3b0c2668ec6c94750c20c7968"/>
            <p:cNvPicPr>
              <a:picLocks noChangeAspect="1" noChangeArrowheads="1"/>
            </p:cNvPicPr>
            <p:nvPr/>
          </p:nvPicPr>
          <p:blipFill>
            <a:blip r:embed="rId9" cstate="email"/>
            <a:srcRect/>
            <a:stretch>
              <a:fillRect/>
            </a:stretch>
          </p:blipFill>
          <p:spPr bwMode="auto">
            <a:xfrm>
              <a:off x="9902" y="78"/>
              <a:ext cx="2459" cy="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fade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circle(in)">
                                      <p:cBhvr>
                                        <p:cTn id="7" dur="2000"/>
                                        <p:tgtEl>
                                          <p:spTgt spid="389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9"/>
                                        </p:tgtEl>
                                        <p:attrNameLst>
                                          <p:attrName>style.visibility</p:attrName>
                                        </p:attrNameLst>
                                      </p:cBhvr>
                                      <p:to>
                                        <p:strVal val="visible"/>
                                      </p:to>
                                    </p:set>
                                    <p:animEffect transition="in" filter="dissolve">
                                      <p:cBhvr>
                                        <p:cTn id="12" dur="500"/>
                                        <p:tgtEl>
                                          <p:spTgt spid="38919"/>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8918"/>
                                        </p:tgtEl>
                                        <p:attrNameLst>
                                          <p:attrName>style.visibility</p:attrName>
                                        </p:attrNameLst>
                                      </p:cBhvr>
                                      <p:to>
                                        <p:strVal val="visible"/>
                                      </p:to>
                                    </p:set>
                                    <p:anim calcmode="lin" valueType="num">
                                      <p:cBhvr>
                                        <p:cTn id="17" dur="500" fill="hold"/>
                                        <p:tgtEl>
                                          <p:spTgt spid="3891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8918"/>
                                        </p:tgtEl>
                                        <p:attrNameLst>
                                          <p:attrName>ppt_y</p:attrName>
                                        </p:attrNameLst>
                                      </p:cBhvr>
                                      <p:tavLst>
                                        <p:tav tm="0">
                                          <p:val>
                                            <p:strVal val="#ppt_y"/>
                                          </p:val>
                                        </p:tav>
                                        <p:tav tm="100000">
                                          <p:val>
                                            <p:strVal val="#ppt_y"/>
                                          </p:val>
                                        </p:tav>
                                      </p:tavLst>
                                    </p:anim>
                                    <p:anim calcmode="lin" valueType="num">
                                      <p:cBhvr>
                                        <p:cTn id="19" dur="500" fill="hold"/>
                                        <p:tgtEl>
                                          <p:spTgt spid="3891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891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p:tgtEl>
                                          <p:spTgt spid="3891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8917">
                                            <p:bg/>
                                          </p:spTgt>
                                        </p:tgtEl>
                                        <p:attrNameLst>
                                          <p:attrName>style.visibility</p:attrName>
                                        </p:attrNameLst>
                                      </p:cBhvr>
                                      <p:to>
                                        <p:strVal val="visible"/>
                                      </p:to>
                                    </p:set>
                                    <p:anim calcmode="lin" valueType="num">
                                      <p:cBhvr>
                                        <p:cTn id="26" dur="500" fill="hold"/>
                                        <p:tgtEl>
                                          <p:spTgt spid="38917">
                                            <p:bg/>
                                          </p:spTgt>
                                        </p:tgtEl>
                                        <p:attrNameLst>
                                          <p:attrName>ppt_w</p:attrName>
                                        </p:attrNameLst>
                                      </p:cBhvr>
                                      <p:tavLst>
                                        <p:tav tm="0">
                                          <p:val>
                                            <p:fltVal val="0"/>
                                          </p:val>
                                        </p:tav>
                                        <p:tav tm="100000">
                                          <p:val>
                                            <p:strVal val="#ppt_w"/>
                                          </p:val>
                                        </p:tav>
                                      </p:tavLst>
                                    </p:anim>
                                    <p:anim calcmode="lin" valueType="num">
                                      <p:cBhvr>
                                        <p:cTn id="27" dur="500" fill="hold"/>
                                        <p:tgtEl>
                                          <p:spTgt spid="38917">
                                            <p:bg/>
                                          </p:spTgt>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23" presetClass="entr" presetSubtype="16" fill="hold" nodeType="afterEffect">
                                  <p:stCondLst>
                                    <p:cond delay="0"/>
                                  </p:stCondLst>
                                  <p:childTnLst>
                                    <p:set>
                                      <p:cBhvr>
                                        <p:cTn id="30" dur="1" fill="hold">
                                          <p:stCondLst>
                                            <p:cond delay="0"/>
                                          </p:stCondLst>
                                        </p:cTn>
                                        <p:tgtEl>
                                          <p:spTgt spid="38917">
                                            <p:txEl>
                                              <p:pRg st="0" end="0"/>
                                            </p:txEl>
                                          </p:spTgt>
                                        </p:tgtEl>
                                        <p:attrNameLst>
                                          <p:attrName>style.visibility</p:attrName>
                                        </p:attrNameLst>
                                      </p:cBhvr>
                                      <p:to>
                                        <p:strVal val="visible"/>
                                      </p:to>
                                    </p:set>
                                    <p:anim calcmode="lin" valueType="num">
                                      <p:cBhvr>
                                        <p:cTn id="31" dur="500" fill="hold"/>
                                        <p:tgtEl>
                                          <p:spTgt spid="38917">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38917">
                                            <p:txEl>
                                              <p:pRg st="0" end="0"/>
                                            </p:txEl>
                                          </p:spTgt>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9" presetClass="entr" presetSubtype="0" fill="hold" nodeType="afterEffect">
                                  <p:stCondLst>
                                    <p:cond delay="0"/>
                                  </p:stCondLst>
                                  <p:childTnLst>
                                    <p:set>
                                      <p:cBhvr>
                                        <p:cTn id="35" dur="1" fill="hold">
                                          <p:stCondLst>
                                            <p:cond delay="0"/>
                                          </p:stCondLst>
                                        </p:cTn>
                                        <p:tgtEl>
                                          <p:spTgt spid="38914"/>
                                        </p:tgtEl>
                                        <p:attrNameLst>
                                          <p:attrName>style.visibility</p:attrName>
                                        </p:attrNameLst>
                                      </p:cBhvr>
                                      <p:to>
                                        <p:strVal val="visible"/>
                                      </p:to>
                                    </p:set>
                                    <p:animEffect transition="in" filter="dissolve">
                                      <p:cBhvr>
                                        <p:cTn id="36" dur="500"/>
                                        <p:tgtEl>
                                          <p:spTgt spid="3891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38917">
                                            <p:txEl>
                                              <p:pRg st="1" end="1"/>
                                            </p:txEl>
                                          </p:spTgt>
                                        </p:tgtEl>
                                        <p:attrNameLst>
                                          <p:attrName>style.visibility</p:attrName>
                                        </p:attrNameLst>
                                      </p:cBhvr>
                                      <p:to>
                                        <p:strVal val="visible"/>
                                      </p:to>
                                    </p:set>
                                    <p:anim calcmode="lin" valueType="num">
                                      <p:cBhvr>
                                        <p:cTn id="41" dur="1000" fill="hold"/>
                                        <p:tgtEl>
                                          <p:spTgt spid="38917">
                                            <p:txEl>
                                              <p:pRg st="1" end="1"/>
                                            </p:txEl>
                                          </p:spTgt>
                                        </p:tgtEl>
                                        <p:attrNameLst>
                                          <p:attrName>ppt_w</p:attrName>
                                        </p:attrNameLst>
                                      </p:cBhvr>
                                      <p:tavLst>
                                        <p:tav tm="0">
                                          <p:val>
                                            <p:strVal val="#ppt_w+.3"/>
                                          </p:val>
                                        </p:tav>
                                        <p:tav tm="100000">
                                          <p:val>
                                            <p:strVal val="#ppt_w"/>
                                          </p:val>
                                        </p:tav>
                                      </p:tavLst>
                                    </p:anim>
                                    <p:anim calcmode="lin" valueType="num">
                                      <p:cBhvr>
                                        <p:cTn id="42" dur="1000" fill="hold"/>
                                        <p:tgtEl>
                                          <p:spTgt spid="38917">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38917">
                                            <p:txEl>
                                              <p:pRg st="1" end="1"/>
                                            </p:txEl>
                                          </p:spTgt>
                                        </p:tgtEl>
                                      </p:cBhvr>
                                    </p:animEffect>
                                  </p:childTnLst>
                                </p:cTn>
                              </p:par>
                            </p:childTnLst>
                          </p:cTn>
                        </p:par>
                        <p:par>
                          <p:cTn id="44" fill="hold">
                            <p:stCondLst>
                              <p:cond delay="1000"/>
                            </p:stCondLst>
                            <p:childTnLst>
                              <p:par>
                                <p:cTn id="45" presetID="9" presetClass="entr" presetSubtype="0" fill="hold" nodeType="afterEffect">
                                  <p:stCondLst>
                                    <p:cond delay="0"/>
                                  </p:stCondLst>
                                  <p:childTnLst>
                                    <p:set>
                                      <p:cBhvr>
                                        <p:cTn id="46" dur="1" fill="hold">
                                          <p:stCondLst>
                                            <p:cond delay="0"/>
                                          </p:stCondLst>
                                        </p:cTn>
                                        <p:tgtEl>
                                          <p:spTgt spid="38915"/>
                                        </p:tgtEl>
                                        <p:attrNameLst>
                                          <p:attrName>style.visibility</p:attrName>
                                        </p:attrNameLst>
                                      </p:cBhvr>
                                      <p:to>
                                        <p:strVal val="visible"/>
                                      </p:to>
                                    </p:set>
                                    <p:animEffect transition="in" filter="dissolve">
                                      <p:cBhvr>
                                        <p:cTn id="47" dur="500"/>
                                        <p:tgtEl>
                                          <p:spTgt spid="38915"/>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iterate type="lt">
                                    <p:tmPct val="10000"/>
                                  </p:iterate>
                                  <p:childTnLst>
                                    <p:set>
                                      <p:cBhvr>
                                        <p:cTn id="51" dur="1" fill="hold">
                                          <p:stCondLst>
                                            <p:cond delay="0"/>
                                          </p:stCondLst>
                                        </p:cTn>
                                        <p:tgtEl>
                                          <p:spTgt spid="38917">
                                            <p:txEl>
                                              <p:pRg st="2" end="2"/>
                                            </p:txEl>
                                          </p:spTgt>
                                        </p:tgtEl>
                                        <p:attrNameLst>
                                          <p:attrName>style.visibility</p:attrName>
                                        </p:attrNameLst>
                                      </p:cBhvr>
                                      <p:to>
                                        <p:strVal val="visible"/>
                                      </p:to>
                                    </p:set>
                                    <p:animEffect transition="in" filter="fade">
                                      <p:cBhvr>
                                        <p:cTn id="52" dur="500"/>
                                        <p:tgtEl>
                                          <p:spTgt spid="38917">
                                            <p:txEl>
                                              <p:pRg st="2" end="2"/>
                                            </p:txEl>
                                          </p:spTgt>
                                        </p:tgtEl>
                                      </p:cBhvr>
                                    </p:animEffect>
                                    <p:anim calcmode="lin" valueType="num">
                                      <p:cBhvr>
                                        <p:cTn id="53" dur="500" fill="hold"/>
                                        <p:tgtEl>
                                          <p:spTgt spid="38917">
                                            <p:txEl>
                                              <p:pRg st="2" end="2"/>
                                            </p:txEl>
                                          </p:spTgt>
                                        </p:tgtEl>
                                        <p:attrNameLst>
                                          <p:attrName>ppt_w</p:attrName>
                                        </p:attrNameLst>
                                      </p:cBhvr>
                                      <p:tavLst>
                                        <p:tav tm="0" fmla="#ppt_w*sin(2.5*pi*$)">
                                          <p:val>
                                            <p:fltVal val="0"/>
                                          </p:val>
                                        </p:tav>
                                        <p:tav tm="100000">
                                          <p:val>
                                            <p:fltVal val="1"/>
                                          </p:val>
                                        </p:tav>
                                      </p:tavLst>
                                    </p:anim>
                                    <p:anim calcmode="lin" valueType="num">
                                      <p:cBhvr>
                                        <p:cTn id="54" dur="500" fill="hold"/>
                                        <p:tgtEl>
                                          <p:spTgt spid="38917">
                                            <p:txEl>
                                              <p:pRg st="2" end="2"/>
                                            </p:txEl>
                                          </p:spTgt>
                                        </p:tgtEl>
                                        <p:attrNameLst>
                                          <p:attrName>ppt_h</p:attrName>
                                        </p:attrNameLst>
                                      </p:cBhvr>
                                      <p:tavLst>
                                        <p:tav tm="0">
                                          <p:val>
                                            <p:strVal val="#ppt_h"/>
                                          </p:val>
                                        </p:tav>
                                        <p:tav tm="100000">
                                          <p:val>
                                            <p:strVal val="#ppt_h"/>
                                          </p:val>
                                        </p:tav>
                                      </p:tavLst>
                                    </p:anim>
                                  </p:childTnLst>
                                </p:cTn>
                              </p:par>
                            </p:childTnLst>
                          </p:cTn>
                        </p:par>
                        <p:par>
                          <p:cTn id="55" fill="hold">
                            <p:stCondLst>
                              <p:cond delay="1799"/>
                            </p:stCondLst>
                            <p:childTnLst>
                              <p:par>
                                <p:cTn id="56" presetID="9" presetClass="entr" presetSubtype="0" fill="hold" nodeType="afterEffect">
                                  <p:stCondLst>
                                    <p:cond delay="0"/>
                                  </p:stCondLst>
                                  <p:childTnLst>
                                    <p:set>
                                      <p:cBhvr>
                                        <p:cTn id="57" dur="1" fill="hold">
                                          <p:stCondLst>
                                            <p:cond delay="0"/>
                                          </p:stCondLst>
                                        </p:cTn>
                                        <p:tgtEl>
                                          <p:spTgt spid="38916"/>
                                        </p:tgtEl>
                                        <p:attrNameLst>
                                          <p:attrName>style.visibility</p:attrName>
                                        </p:attrNameLst>
                                      </p:cBhvr>
                                      <p:to>
                                        <p:strVal val="visible"/>
                                      </p:to>
                                    </p:set>
                                    <p:animEffect transition="in" filter="dissolve">
                                      <p:cBhvr>
                                        <p:cTn id="58"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uiExpand="1" build="allAtOnce" bldLvl="0" animBg="1" autoUpdateAnimBg="0"/>
      <p:bldP spid="38918" grpId="0" bldLvl="0" autoUpdateAnimBg="0"/>
      <p:bldP spid="389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email"/>
          <a:srcRect/>
          <a:stretch>
            <a:fillRect/>
          </a:stretch>
        </p:blipFill>
        <p:spPr bwMode="auto">
          <a:xfrm>
            <a:off x="4787900" y="5748338"/>
            <a:ext cx="1974850"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39" name="Picture 3"/>
          <p:cNvPicPr>
            <a:picLocks noChangeAspect="1" noChangeArrowheads="1"/>
          </p:cNvPicPr>
          <p:nvPr/>
        </p:nvPicPr>
        <p:blipFill>
          <a:blip r:embed="rId3" cstate="email"/>
          <a:srcRect/>
          <a:stretch>
            <a:fillRect/>
          </a:stretch>
        </p:blipFill>
        <p:spPr bwMode="auto">
          <a:xfrm>
            <a:off x="4495800" y="5311775"/>
            <a:ext cx="173196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9940" name="Group 4"/>
          <p:cNvGrpSpPr>
            <a:grpSpLocks noChangeAspect="1"/>
          </p:cNvGrpSpPr>
          <p:nvPr/>
        </p:nvGrpSpPr>
        <p:grpSpPr bwMode="auto">
          <a:xfrm>
            <a:off x="709613" y="835025"/>
            <a:ext cx="7450137" cy="3168650"/>
            <a:chOff x="0" y="0"/>
            <a:chExt cx="11733" cy="4990"/>
          </a:xfrm>
        </p:grpSpPr>
        <p:pic>
          <p:nvPicPr>
            <p:cNvPr id="39941" name="Picture 5" descr="433565b4945e641a35b2826def47cb2e"/>
            <p:cNvPicPr>
              <a:picLocks noChangeAspect="1" noChangeArrowheads="1"/>
            </p:cNvPicPr>
            <p:nvPr/>
          </p:nvPicPr>
          <p:blipFill>
            <a:blip r:embed="rId4" cstate="email"/>
            <a:srcRect/>
            <a:stretch>
              <a:fillRect/>
            </a:stretch>
          </p:blipFill>
          <p:spPr bwMode="auto">
            <a:xfrm>
              <a:off x="0" y="1"/>
              <a:ext cx="4948" cy="4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2" name="Picture 6" descr="2c12905bfb76f1135df910248c57063e"/>
            <p:cNvPicPr>
              <a:picLocks noChangeAspect="1" noChangeArrowheads="1"/>
            </p:cNvPicPr>
            <p:nvPr/>
          </p:nvPicPr>
          <p:blipFill>
            <a:blip r:embed="rId5" cstate="email"/>
            <a:srcRect b="-439"/>
            <a:stretch>
              <a:fillRect/>
            </a:stretch>
          </p:blipFill>
          <p:spPr bwMode="auto">
            <a:xfrm>
              <a:off x="5289" y="0"/>
              <a:ext cx="3221" cy="4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3" name="Picture 7" descr="845145bc19fb880e3d2fd6b3ae2d3cb8"/>
            <p:cNvPicPr>
              <a:picLocks noChangeAspect="1" noChangeArrowheads="1"/>
            </p:cNvPicPr>
            <p:nvPr/>
          </p:nvPicPr>
          <p:blipFill>
            <a:blip r:embed="rId6" cstate="email"/>
            <a:srcRect/>
            <a:stretch>
              <a:fillRect/>
            </a:stretch>
          </p:blipFill>
          <p:spPr bwMode="auto">
            <a:xfrm>
              <a:off x="8919" y="0"/>
              <a:ext cx="2814" cy="4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9944" name="WordArt 8"/>
          <p:cNvSpPr>
            <a:spLocks noChangeArrowheads="1" noChangeShapeType="1"/>
          </p:cNvSpPr>
          <p:nvPr/>
        </p:nvSpPr>
        <p:spPr bwMode="auto">
          <a:xfrm>
            <a:off x="3203575" y="93663"/>
            <a:ext cx="3024188" cy="527050"/>
          </a:xfrm>
          <a:prstGeom prst="rect">
            <a:avLst/>
          </a:prstGeom>
        </p:spPr>
        <p:txBody>
          <a:bodyPr wrap="none" fromWordArt="1">
            <a:prstTxWarp prst="textPlain">
              <a:avLst>
                <a:gd name="adj" fmla="val 50000"/>
              </a:avLst>
            </a:prstTxWarp>
          </a:bodyPr>
          <a:lstStyle/>
          <a:p>
            <a:pPr algn="ctr"/>
            <a:r>
              <a:rPr lang="en-US" altLang="zh-CN" sz="3600" b="1"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rPr>
              <a:t>kimono</a:t>
            </a:r>
            <a:endParaRPr lang="zh-CN" altLang="en-US" sz="3600" b="1"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endParaRPr>
          </a:p>
        </p:txBody>
      </p:sp>
      <p:sp>
        <p:nvSpPr>
          <p:cNvPr id="39945" name="Text Box 9"/>
          <p:cNvSpPr txBox="1">
            <a:spLocks noChangeArrowheads="1"/>
          </p:cNvSpPr>
          <p:nvPr/>
        </p:nvSpPr>
        <p:spPr bwMode="auto">
          <a:xfrm>
            <a:off x="254000" y="3929063"/>
            <a:ext cx="885507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latin typeface="Times New Roman" panose="02020603050405020304" pitchFamily="18" charset="0"/>
              </a:rPr>
              <a:t>    Kimonos are beautiful,but today people wear them only on special occasions like</a:t>
            </a:r>
            <a:r>
              <a:rPr lang="zh-CN" altLang="en-US" sz="2800" b="1">
                <a:solidFill>
                  <a:srgbClr val="FF0000"/>
                </a:solidFill>
                <a:latin typeface="Times New Roman" panose="02020603050405020304" pitchFamily="18" charset="0"/>
              </a:rPr>
              <a:t> marriage</a:t>
            </a:r>
            <a:r>
              <a:rPr lang="zh-CN" altLang="en-US" sz="2800" b="1">
                <a:latin typeface="Times New Roman" panose="02020603050405020304" pitchFamily="18" charset="0"/>
              </a:rPr>
              <a:t>s and national </a:t>
            </a:r>
            <a:r>
              <a:rPr lang="zh-CN" altLang="en-US" sz="2800" b="1">
                <a:solidFill>
                  <a:srgbClr val="FF0000"/>
                </a:solidFill>
                <a:latin typeface="Times New Roman" panose="02020603050405020304" pitchFamily="18" charset="0"/>
              </a:rPr>
              <a:t>celebration</a:t>
            </a:r>
            <a:r>
              <a:rPr lang="zh-CN" altLang="en-US" sz="2800" b="1">
                <a:latin typeface="Times New Roman" panose="02020603050405020304" pitchFamily="18" charset="0"/>
              </a:rPr>
              <a:t>s.</a:t>
            </a:r>
          </a:p>
        </p:txBody>
      </p:sp>
      <p:sp>
        <p:nvSpPr>
          <p:cNvPr id="39946" name="Text Box 10"/>
          <p:cNvSpPr txBox="1">
            <a:spLocks noChangeArrowheads="1"/>
          </p:cNvSpPr>
          <p:nvPr/>
        </p:nvSpPr>
        <p:spPr bwMode="auto">
          <a:xfrm>
            <a:off x="2771775" y="5233988"/>
            <a:ext cx="6121400" cy="1074737"/>
          </a:xfrm>
          <a:prstGeom prst="rect">
            <a:avLst/>
          </a:prstGeom>
          <a:noFill/>
          <a:ln w="9525" cap="rnd">
            <a:solidFill>
              <a:srgbClr val="FF3399"/>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solidFill>
                  <a:srgbClr val="FF0000"/>
                </a:solidFill>
                <a:latin typeface="Times New Roman" panose="02020603050405020304" pitchFamily="18" charset="0"/>
                <a:cs typeface="Times New Roman" panose="02020603050405020304" pitchFamily="18" charset="0"/>
              </a:rPr>
              <a:t>marriage  </a:t>
            </a:r>
            <a:r>
              <a:rPr lang="zh-CN" altLang="en-US" sz="3200" b="1">
                <a:latin typeface="Times New Roman" panose="02020603050405020304" pitchFamily="18" charset="0"/>
                <a:cs typeface="Times New Roman" panose="02020603050405020304" pitchFamily="18" charset="0"/>
              </a:rPr>
              <a:t>                </a:t>
            </a:r>
            <a:r>
              <a:rPr lang="zh-CN" altLang="en-US" sz="2000" b="1">
                <a:latin typeface="Times New Roman" panose="02020603050405020304" pitchFamily="18" charset="0"/>
                <a:cs typeface="Times New Roman" panose="02020603050405020304" pitchFamily="18" charset="0"/>
              </a:rPr>
              <a:t>n.结婚，婚姻</a:t>
            </a:r>
          </a:p>
          <a:p>
            <a:r>
              <a:rPr lang="zh-CN" altLang="en-US" sz="3200" b="1">
                <a:solidFill>
                  <a:srgbClr val="FF0000"/>
                </a:solidFill>
                <a:latin typeface="Times New Roman" panose="02020603050405020304" pitchFamily="18" charset="0"/>
                <a:cs typeface="Times New Roman" panose="02020603050405020304" pitchFamily="18" charset="0"/>
              </a:rPr>
              <a:t>celebration  </a:t>
            </a:r>
            <a:r>
              <a:rPr lang="zh-CN" altLang="en-US" sz="3200" b="1">
                <a:latin typeface="Times New Roman" panose="02020603050405020304" pitchFamily="18" charset="0"/>
                <a:cs typeface="Times New Roman" panose="02020603050405020304" pitchFamily="18" charset="0"/>
              </a:rPr>
              <a:t>                  </a:t>
            </a:r>
            <a:r>
              <a:rPr lang="zh-CN" altLang="en-US" sz="2000" b="1">
                <a:latin typeface="Times New Roman" panose="02020603050405020304" pitchFamily="18" charset="0"/>
                <a:cs typeface="Times New Roman" panose="02020603050405020304" pitchFamily="18" charset="0"/>
                <a:sym typeface="Arial" panose="020B0604020202020204" pitchFamily="34" charset="0"/>
              </a:rPr>
              <a:t>n. 庆祝；庆祝会</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amond(in)">
                                      <p:cBhvr>
                                        <p:cTn id="7" dur="20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9944"/>
                                        </p:tgtEl>
                                        <p:attrNameLst>
                                          <p:attrName>style.visibility</p:attrName>
                                        </p:attrNameLst>
                                      </p:cBhvr>
                                      <p:to>
                                        <p:strVal val="visible"/>
                                      </p:to>
                                    </p:set>
                                    <p:anim calcmode="lin" valueType="num">
                                      <p:cBhvr>
                                        <p:cTn id="12" dur="500" fill="hold"/>
                                        <p:tgtEl>
                                          <p:spTgt spid="39944"/>
                                        </p:tgtEl>
                                        <p:attrNameLst>
                                          <p:attrName>ppt_w</p:attrName>
                                        </p:attrNameLst>
                                      </p:cBhvr>
                                      <p:tavLst>
                                        <p:tav tm="0">
                                          <p:val>
                                            <p:fltVal val="0"/>
                                          </p:val>
                                        </p:tav>
                                        <p:tav tm="100000">
                                          <p:val>
                                            <p:strVal val="#ppt_w"/>
                                          </p:val>
                                        </p:tav>
                                      </p:tavLst>
                                    </p:anim>
                                    <p:anim calcmode="lin" valueType="num">
                                      <p:cBhvr>
                                        <p:cTn id="13" dur="500" fill="hold"/>
                                        <p:tgtEl>
                                          <p:spTgt spid="3994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9945"/>
                                        </p:tgtEl>
                                        <p:attrNameLst>
                                          <p:attrName>style.visibility</p:attrName>
                                        </p:attrNameLst>
                                      </p:cBhvr>
                                      <p:to>
                                        <p:strVal val="visible"/>
                                      </p:to>
                                    </p:set>
                                    <p:anim calcmode="lin" valueType="num">
                                      <p:cBhvr>
                                        <p:cTn id="18" dur="500" fill="hold"/>
                                        <p:tgtEl>
                                          <p:spTgt spid="3994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9945"/>
                                        </p:tgtEl>
                                        <p:attrNameLst>
                                          <p:attrName>ppt_y</p:attrName>
                                        </p:attrNameLst>
                                      </p:cBhvr>
                                      <p:tavLst>
                                        <p:tav tm="0">
                                          <p:val>
                                            <p:strVal val="#ppt_y"/>
                                          </p:val>
                                        </p:tav>
                                        <p:tav tm="100000">
                                          <p:val>
                                            <p:strVal val="#ppt_y"/>
                                          </p:val>
                                        </p:tav>
                                      </p:tavLst>
                                    </p:anim>
                                    <p:anim calcmode="lin" valueType="num">
                                      <p:cBhvr>
                                        <p:cTn id="20" dur="500" fill="hold"/>
                                        <p:tgtEl>
                                          <p:spTgt spid="3994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994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p:tgtEl>
                                          <p:spTgt spid="3994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9946">
                                            <p:bg/>
                                          </p:spTgt>
                                        </p:tgtEl>
                                        <p:attrNameLst>
                                          <p:attrName>style.visibility</p:attrName>
                                        </p:attrNameLst>
                                      </p:cBhvr>
                                      <p:to>
                                        <p:strVal val="visible"/>
                                      </p:to>
                                    </p:set>
                                    <p:anim calcmode="lin" valueType="num">
                                      <p:cBhvr>
                                        <p:cTn id="27" dur="500" fill="hold"/>
                                        <p:tgtEl>
                                          <p:spTgt spid="39946">
                                            <p:bg/>
                                          </p:spTgt>
                                        </p:tgtEl>
                                        <p:attrNameLst>
                                          <p:attrName>ppt_w</p:attrName>
                                        </p:attrNameLst>
                                      </p:cBhvr>
                                      <p:tavLst>
                                        <p:tav tm="0">
                                          <p:val>
                                            <p:fltVal val="0"/>
                                          </p:val>
                                        </p:tav>
                                        <p:tav tm="100000">
                                          <p:val>
                                            <p:strVal val="#ppt_w"/>
                                          </p:val>
                                        </p:tav>
                                      </p:tavLst>
                                    </p:anim>
                                    <p:anim calcmode="lin" valueType="num">
                                      <p:cBhvr>
                                        <p:cTn id="28" dur="500" fill="hold"/>
                                        <p:tgtEl>
                                          <p:spTgt spid="39946">
                                            <p:bg/>
                                          </p:spTgt>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3" presetClass="entr" presetSubtype="16" fill="hold" nodeType="afterEffect">
                                  <p:stCondLst>
                                    <p:cond delay="0"/>
                                  </p:stCondLst>
                                  <p:childTnLst>
                                    <p:set>
                                      <p:cBhvr>
                                        <p:cTn id="31" dur="1" fill="hold">
                                          <p:stCondLst>
                                            <p:cond delay="0"/>
                                          </p:stCondLst>
                                        </p:cTn>
                                        <p:tgtEl>
                                          <p:spTgt spid="39946">
                                            <p:txEl>
                                              <p:pRg st="0" end="0"/>
                                            </p:txEl>
                                          </p:spTgt>
                                        </p:tgtEl>
                                        <p:attrNameLst>
                                          <p:attrName>style.visibility</p:attrName>
                                        </p:attrNameLst>
                                      </p:cBhvr>
                                      <p:to>
                                        <p:strVal val="visible"/>
                                      </p:to>
                                    </p:set>
                                    <p:anim calcmode="lin" valueType="num">
                                      <p:cBhvr>
                                        <p:cTn id="32" dur="500" fill="hold"/>
                                        <p:tgtEl>
                                          <p:spTgt spid="3994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9946">
                                            <p:txEl>
                                              <p:pRg st="0" end="0"/>
                                            </p:txEl>
                                          </p:spTgt>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39939"/>
                                        </p:tgtEl>
                                        <p:attrNameLst>
                                          <p:attrName>style.visibility</p:attrName>
                                        </p:attrNameLst>
                                      </p:cBhvr>
                                      <p:to>
                                        <p:strVal val="visible"/>
                                      </p:to>
                                    </p:set>
                                    <p:animEffect transition="in" filter="dissolve">
                                      <p:cBhvr>
                                        <p:cTn id="37" dur="500"/>
                                        <p:tgtEl>
                                          <p:spTgt spid="39939"/>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9946">
                                            <p:txEl>
                                              <p:pRg st="1" end="1"/>
                                            </p:txEl>
                                          </p:spTgt>
                                        </p:tgtEl>
                                        <p:attrNameLst>
                                          <p:attrName>style.visibility</p:attrName>
                                        </p:attrNameLst>
                                      </p:cBhvr>
                                      <p:to>
                                        <p:strVal val="visible"/>
                                      </p:to>
                                    </p:set>
                                    <p:anim calcmode="lin" valueType="num">
                                      <p:cBhvr>
                                        <p:cTn id="42" dur="1000" fill="hold"/>
                                        <p:tgtEl>
                                          <p:spTgt spid="39946">
                                            <p:txEl>
                                              <p:pRg st="1" end="1"/>
                                            </p:txEl>
                                          </p:spTgt>
                                        </p:tgtEl>
                                        <p:attrNameLst>
                                          <p:attrName>ppt_w</p:attrName>
                                        </p:attrNameLst>
                                      </p:cBhvr>
                                      <p:tavLst>
                                        <p:tav tm="0">
                                          <p:val>
                                            <p:strVal val="#ppt_w+.3"/>
                                          </p:val>
                                        </p:tav>
                                        <p:tav tm="100000">
                                          <p:val>
                                            <p:strVal val="#ppt_w"/>
                                          </p:val>
                                        </p:tav>
                                      </p:tavLst>
                                    </p:anim>
                                    <p:anim calcmode="lin" valueType="num">
                                      <p:cBhvr>
                                        <p:cTn id="43" dur="1000" fill="hold"/>
                                        <p:tgtEl>
                                          <p:spTgt spid="39946">
                                            <p:txEl>
                                              <p:pRg st="1" end="1"/>
                                            </p:txEl>
                                          </p:spTgt>
                                        </p:tgtEl>
                                        <p:attrNameLst>
                                          <p:attrName>ppt_h</p:attrName>
                                        </p:attrNameLst>
                                      </p:cBhvr>
                                      <p:tavLst>
                                        <p:tav tm="0">
                                          <p:val>
                                            <p:strVal val="#ppt_h"/>
                                          </p:val>
                                        </p:tav>
                                        <p:tav tm="100000">
                                          <p:val>
                                            <p:strVal val="#ppt_h"/>
                                          </p:val>
                                        </p:tav>
                                      </p:tavLst>
                                    </p:anim>
                                    <p:animEffect transition="in" filter="fade">
                                      <p:cBhvr>
                                        <p:cTn id="44" dur="1000"/>
                                        <p:tgtEl>
                                          <p:spTgt spid="39946">
                                            <p:txEl>
                                              <p:pRg st="1" end="1"/>
                                            </p:txEl>
                                          </p:spTgt>
                                        </p:tgtEl>
                                      </p:cBhvr>
                                    </p:animEffect>
                                  </p:childTnLst>
                                </p:cTn>
                              </p:par>
                            </p:childTnLst>
                          </p:cTn>
                        </p:par>
                        <p:par>
                          <p:cTn id="45" fill="hold">
                            <p:stCondLst>
                              <p:cond delay="1000"/>
                            </p:stCondLst>
                            <p:childTnLst>
                              <p:par>
                                <p:cTn id="46" presetID="9" presetClass="entr" presetSubtype="0" fill="hold" nodeType="afterEffect">
                                  <p:stCondLst>
                                    <p:cond delay="0"/>
                                  </p:stCondLst>
                                  <p:childTnLst>
                                    <p:set>
                                      <p:cBhvr>
                                        <p:cTn id="47" dur="1" fill="hold">
                                          <p:stCondLst>
                                            <p:cond delay="0"/>
                                          </p:stCondLst>
                                        </p:cTn>
                                        <p:tgtEl>
                                          <p:spTgt spid="39938"/>
                                        </p:tgtEl>
                                        <p:attrNameLst>
                                          <p:attrName>style.visibility</p:attrName>
                                        </p:attrNameLst>
                                      </p:cBhvr>
                                      <p:to>
                                        <p:strVal val="visible"/>
                                      </p:to>
                                    </p:set>
                                    <p:animEffect transition="in" filter="dissolve">
                                      <p:cBhvr>
                                        <p:cTn id="48"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p:bldP spid="39945" grpId="0" bldLvl="0" autoUpdateAnimBg="0"/>
      <p:bldP spid="39946" grpId="0" uiExpand="1" build="allAtOnce"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920750" y="117475"/>
            <a:ext cx="79724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rgbClr val="FFFFFF"/>
                </a:solidFill>
              </a:rPr>
              <a:t>Read the following information and complete the table </a:t>
            </a:r>
            <a:r>
              <a:rPr lang="en-US" altLang="zh-CN" sz="2800" b="1">
                <a:solidFill>
                  <a:srgbClr val="FFFFFF"/>
                </a:solidFill>
              </a:rPr>
              <a:t>on Page 104.</a:t>
            </a:r>
          </a:p>
        </p:txBody>
      </p:sp>
      <p:graphicFrame>
        <p:nvGraphicFramePr>
          <p:cNvPr id="41031" name="Group 71"/>
          <p:cNvGraphicFramePr>
            <a:graphicFrameLocks noGrp="1"/>
          </p:cNvGraphicFramePr>
          <p:nvPr/>
        </p:nvGraphicFramePr>
        <p:xfrm>
          <a:off x="52388" y="1844675"/>
          <a:ext cx="9031287" cy="3625851"/>
        </p:xfrm>
        <a:graphic>
          <a:graphicData uri="http://schemas.openxmlformats.org/drawingml/2006/table">
            <a:tbl>
              <a:tblPr/>
              <a:tblGrid>
                <a:gridCol w="1671637">
                  <a:extLst>
                    <a:ext uri="{9D8B030D-6E8A-4147-A177-3AD203B41FA5}">
                      <a16:colId xmlns:a16="http://schemas.microsoft.com/office/drawing/2014/main" val="20000"/>
                    </a:ext>
                  </a:extLst>
                </a:gridCol>
                <a:gridCol w="1779588">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gridCol w="2327275">
                  <a:extLst>
                    <a:ext uri="{9D8B030D-6E8A-4147-A177-3AD203B41FA5}">
                      <a16:colId xmlns:a16="http://schemas.microsoft.com/office/drawing/2014/main" val="20003"/>
                    </a:ext>
                  </a:extLst>
                </a:gridCol>
                <a:gridCol w="1703387">
                  <a:extLst>
                    <a:ext uri="{9D8B030D-6E8A-4147-A177-3AD203B41FA5}">
                      <a16:colId xmlns:a16="http://schemas.microsoft.com/office/drawing/2014/main" val="20004"/>
                    </a:ext>
                  </a:extLst>
                </a:gridCol>
              </a:tblGrid>
              <a:tr h="579438">
                <a:tc rowSpan="2">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rgbClr val="FFFFFF"/>
                          </a:solidFill>
                          <a:effectLst/>
                          <a:latin typeface="Times New Roman" panose="02020603050405020304" pitchFamily="18" charset="0"/>
                          <a:ea typeface="微软雅黑" panose="020B0503020204020204" pitchFamily="34" charset="-122"/>
                          <a:sym typeface="Calibri" panose="020F0502020204030204" pitchFamily="34" charset="0"/>
                        </a:rPr>
                        <a:t>Country</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rgbClr val="FFFFFF"/>
                          </a:solidFill>
                          <a:effectLst/>
                          <a:latin typeface="Times New Roman" panose="02020603050405020304" pitchFamily="18" charset="0"/>
                          <a:ea typeface="微软雅黑" panose="020B0503020204020204" pitchFamily="34" charset="-122"/>
                          <a:sym typeface="Calibri" panose="020F0502020204030204" pitchFamily="34" charset="0"/>
                        </a:rPr>
                        <a:t>Traditional clothing</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rgbClr val="FFFFFF"/>
                          </a:solidFill>
                          <a:effectLst/>
                          <a:latin typeface="Times New Roman" panose="02020603050405020304" pitchFamily="18" charset="0"/>
                          <a:ea typeface="微软雅黑" panose="020B0503020204020204" pitchFamily="34" charset="-122"/>
                          <a:sym typeface="Calibri" panose="020F0502020204030204" pitchFamily="34" charset="0"/>
                        </a:rPr>
                        <a:t>Material</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rgbClr val="FFFFFF"/>
                          </a:solidFill>
                          <a:effectLst/>
                          <a:latin typeface="Times New Roman" panose="02020603050405020304" pitchFamily="18" charset="0"/>
                          <a:ea typeface="微软雅黑" panose="020B0503020204020204" pitchFamily="34" charset="-122"/>
                          <a:sym typeface="Calibri" panose="020F0502020204030204" pitchFamily="34" charset="0"/>
                        </a:rPr>
                        <a:t>Occasion to wear</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hMerge="1">
                  <a:txBody>
                    <a:bodyPr/>
                    <a:lstStyle/>
                    <a:p>
                      <a:endParaRPr lang="zh-CN"/>
                    </a:p>
                  </a:txBody>
                  <a:tcPr/>
                </a:tc>
                <a:extLst>
                  <a:ext uri="{0D108BD9-81ED-4DB2-BD59-A6C34878D82A}">
                    <a16:rowId xmlns:a16="http://schemas.microsoft.com/office/drawing/2014/main" val="10000"/>
                  </a:ext>
                </a:extLst>
              </a:tr>
              <a:tr h="563563">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rPr>
                        <a:t>In the past</a:t>
                      </a:r>
                    </a:p>
                  </a:txBody>
                  <a:tcPr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rPr>
                        <a:t>Today</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209675">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rPr>
                        <a:t>        </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rPr>
                        <a:t>working</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273175">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rPr>
                        <a:t>kimono</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sym typeface="Calibri" panose="020F0502020204030204"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41021" name="Text Box 61"/>
          <p:cNvSpPr txBox="1">
            <a:spLocks noChangeArrowheads="1"/>
          </p:cNvSpPr>
          <p:nvPr/>
        </p:nvSpPr>
        <p:spPr bwMode="auto">
          <a:xfrm>
            <a:off x="57150" y="3314700"/>
            <a:ext cx="16795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3399"/>
                </a:solidFill>
                <a:latin typeface="Times New Roman" panose="02020603050405020304" pitchFamily="18" charset="0"/>
              </a:rPr>
              <a:t>America</a:t>
            </a:r>
          </a:p>
        </p:txBody>
      </p:sp>
      <p:sp>
        <p:nvSpPr>
          <p:cNvPr id="41022" name="Text Box 62"/>
          <p:cNvSpPr txBox="1">
            <a:spLocks noChangeArrowheads="1"/>
          </p:cNvSpPr>
          <p:nvPr/>
        </p:nvSpPr>
        <p:spPr bwMode="auto">
          <a:xfrm>
            <a:off x="85725" y="4473575"/>
            <a:ext cx="1676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3399"/>
                </a:solidFill>
                <a:latin typeface="Times New Roman" panose="02020603050405020304" pitchFamily="18" charset="0"/>
              </a:rPr>
              <a:t>Japan</a:t>
            </a:r>
          </a:p>
        </p:txBody>
      </p:sp>
      <p:sp>
        <p:nvSpPr>
          <p:cNvPr id="41023" name="Text Box 63"/>
          <p:cNvSpPr txBox="1">
            <a:spLocks noChangeArrowheads="1"/>
          </p:cNvSpPr>
          <p:nvPr/>
        </p:nvSpPr>
        <p:spPr bwMode="auto">
          <a:xfrm>
            <a:off x="1736725" y="3314700"/>
            <a:ext cx="175418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3399"/>
                </a:solidFill>
                <a:latin typeface="Times New Roman" panose="02020603050405020304" pitchFamily="18" charset="0"/>
              </a:rPr>
              <a:t>blue jeans</a:t>
            </a:r>
          </a:p>
        </p:txBody>
      </p:sp>
      <p:sp>
        <p:nvSpPr>
          <p:cNvPr id="41024" name="Text Box 64"/>
          <p:cNvSpPr txBox="1">
            <a:spLocks noChangeArrowheads="1"/>
          </p:cNvSpPr>
          <p:nvPr/>
        </p:nvSpPr>
        <p:spPr bwMode="auto">
          <a:xfrm>
            <a:off x="3324225" y="3341688"/>
            <a:ext cx="1824038"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3399"/>
                </a:solidFill>
                <a:latin typeface="Times New Roman" panose="02020603050405020304" pitchFamily="18" charset="0"/>
              </a:rPr>
              <a:t>cotton</a:t>
            </a:r>
          </a:p>
        </p:txBody>
      </p:sp>
      <p:sp>
        <p:nvSpPr>
          <p:cNvPr id="41025" name="Text Box 65"/>
          <p:cNvSpPr txBox="1">
            <a:spLocks noChangeArrowheads="1"/>
          </p:cNvSpPr>
          <p:nvPr/>
        </p:nvSpPr>
        <p:spPr bwMode="auto">
          <a:xfrm>
            <a:off x="3563938" y="4546600"/>
            <a:ext cx="14398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3399"/>
                </a:solidFill>
                <a:latin typeface="Times New Roman" panose="02020603050405020304" pitchFamily="18" charset="0"/>
              </a:rPr>
              <a:t>silk</a:t>
            </a:r>
          </a:p>
        </p:txBody>
      </p:sp>
      <p:sp>
        <p:nvSpPr>
          <p:cNvPr id="41026" name="Text Box 66"/>
          <p:cNvSpPr txBox="1">
            <a:spLocks noChangeArrowheads="1"/>
          </p:cNvSpPr>
          <p:nvPr/>
        </p:nvSpPr>
        <p:spPr bwMode="auto">
          <a:xfrm>
            <a:off x="4860925" y="3346450"/>
            <a:ext cx="16795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endParaRPr lang="zh-CN" altLang="en-US" sz="2800" b="1">
              <a:solidFill>
                <a:srgbClr val="FF3399"/>
              </a:solidFill>
              <a:latin typeface="Times New Roman" panose="02020603050405020304" pitchFamily="18" charset="0"/>
            </a:endParaRPr>
          </a:p>
        </p:txBody>
      </p:sp>
      <p:sp>
        <p:nvSpPr>
          <p:cNvPr id="41027" name="Text Box 67"/>
          <p:cNvSpPr txBox="1">
            <a:spLocks noChangeArrowheads="1"/>
          </p:cNvSpPr>
          <p:nvPr/>
        </p:nvSpPr>
        <p:spPr bwMode="auto">
          <a:xfrm>
            <a:off x="7380288" y="2852738"/>
            <a:ext cx="1679575"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3399"/>
                </a:solidFill>
                <a:latin typeface="Times New Roman" panose="02020603050405020304" pitchFamily="18" charset="0"/>
              </a:rPr>
              <a:t>casual </a:t>
            </a:r>
            <a:r>
              <a:rPr lang="en-US" altLang="zh-CN" sz="2800" b="1">
                <a:solidFill>
                  <a:srgbClr val="FF3399"/>
                </a:solidFill>
                <a:latin typeface="Times New Roman" panose="02020603050405020304" pitchFamily="18" charset="0"/>
              </a:rPr>
              <a:t>and working</a:t>
            </a:r>
          </a:p>
        </p:txBody>
      </p:sp>
      <p:sp>
        <p:nvSpPr>
          <p:cNvPr id="41028" name="Text Box 68"/>
          <p:cNvSpPr txBox="1">
            <a:spLocks noChangeArrowheads="1"/>
          </p:cNvSpPr>
          <p:nvPr/>
        </p:nvSpPr>
        <p:spPr bwMode="auto">
          <a:xfrm>
            <a:off x="5076825" y="4546600"/>
            <a:ext cx="2663825"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3399"/>
                </a:solidFill>
                <a:latin typeface="Times New Roman" panose="02020603050405020304" pitchFamily="18" charset="0"/>
              </a:rPr>
              <a:t>casual and formal</a:t>
            </a:r>
          </a:p>
        </p:txBody>
      </p:sp>
      <p:sp>
        <p:nvSpPr>
          <p:cNvPr id="41029" name="Text Box 69"/>
          <p:cNvSpPr txBox="1">
            <a:spLocks noChangeArrowheads="1"/>
          </p:cNvSpPr>
          <p:nvPr/>
        </p:nvSpPr>
        <p:spPr bwMode="auto">
          <a:xfrm>
            <a:off x="7716838" y="4546600"/>
            <a:ext cx="14271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800" b="1">
                <a:solidFill>
                  <a:srgbClr val="FF3399"/>
                </a:solidFill>
                <a:latin typeface="Times New Roman" panose="02020603050405020304" pitchFamily="18" charset="0"/>
              </a:rPr>
              <a:t>formal</a:t>
            </a:r>
          </a:p>
        </p:txBody>
      </p:sp>
      <p:sp>
        <p:nvSpPr>
          <p:cNvPr id="41030" name="Oval 70"/>
          <p:cNvSpPr>
            <a:spLocks noChangeArrowheads="1"/>
          </p:cNvSpPr>
          <p:nvPr/>
        </p:nvSpPr>
        <p:spPr bwMode="auto">
          <a:xfrm>
            <a:off x="179388" y="117475"/>
            <a:ext cx="720725" cy="5746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t>1</a:t>
            </a:r>
            <a:endParaRPr lang="en-US"/>
          </a:p>
        </p:txBody>
      </p:sp>
    </p:spTree>
  </p:cSld>
  <p:clrMapOvr>
    <a:masterClrMapping/>
  </p:clrMapOvr>
  <p:transition>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21"/>
                                        </p:tgtEl>
                                        <p:attrNameLst>
                                          <p:attrName>style.visibility</p:attrName>
                                        </p:attrNameLst>
                                      </p:cBhvr>
                                      <p:to>
                                        <p:strVal val="visible"/>
                                      </p:to>
                                    </p:set>
                                    <p:anim calcmode="lin" valueType="num">
                                      <p:cBhvr>
                                        <p:cTn id="7" dur="500" fill="hold"/>
                                        <p:tgtEl>
                                          <p:spTgt spid="41021"/>
                                        </p:tgtEl>
                                        <p:attrNameLst>
                                          <p:attrName>ppt_w</p:attrName>
                                        </p:attrNameLst>
                                      </p:cBhvr>
                                      <p:tavLst>
                                        <p:tav tm="0">
                                          <p:val>
                                            <p:fltVal val="0"/>
                                          </p:val>
                                        </p:tav>
                                        <p:tav tm="100000">
                                          <p:val>
                                            <p:strVal val="#ppt_w"/>
                                          </p:val>
                                        </p:tav>
                                      </p:tavLst>
                                    </p:anim>
                                    <p:anim calcmode="lin" valueType="num">
                                      <p:cBhvr>
                                        <p:cTn id="8" dur="500" fill="hold"/>
                                        <p:tgtEl>
                                          <p:spTgt spid="410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1023"/>
                                        </p:tgtEl>
                                        <p:attrNameLst>
                                          <p:attrName>style.visibility</p:attrName>
                                        </p:attrNameLst>
                                      </p:cBhvr>
                                      <p:to>
                                        <p:strVal val="visible"/>
                                      </p:to>
                                    </p:set>
                                    <p:anim calcmode="discrete" valueType="clr">
                                      <p:cBhvr override="childStyle">
                                        <p:cTn id="13" dur="80"/>
                                        <p:tgtEl>
                                          <p:spTgt spid="4102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1023"/>
                                        </p:tgtEl>
                                        <p:attrNameLst>
                                          <p:attrName>fillcolor</p:attrName>
                                        </p:attrNameLst>
                                      </p:cBhvr>
                                      <p:tavLst>
                                        <p:tav tm="0">
                                          <p:val>
                                            <p:clrVal>
                                              <a:schemeClr val="accent2"/>
                                            </p:clrVal>
                                          </p:val>
                                        </p:tav>
                                        <p:tav tm="50000">
                                          <p:val>
                                            <p:clrVal>
                                              <a:schemeClr val="hlink"/>
                                            </p:clrVal>
                                          </p:val>
                                        </p:tav>
                                      </p:tavLst>
                                    </p:anim>
                                    <p:set>
                                      <p:cBhvr>
                                        <p:cTn id="15" dur="80"/>
                                        <p:tgtEl>
                                          <p:spTgt spid="41023"/>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41024"/>
                                        </p:tgtEl>
                                        <p:attrNameLst>
                                          <p:attrName>style.visibility</p:attrName>
                                        </p:attrNameLst>
                                      </p:cBhvr>
                                      <p:to>
                                        <p:strVal val="visible"/>
                                      </p:to>
                                    </p:set>
                                    <p:anim calcmode="lin" valueType="num">
                                      <p:cBhvr>
                                        <p:cTn id="20" dur="1000" fill="hold"/>
                                        <p:tgtEl>
                                          <p:spTgt spid="41024"/>
                                        </p:tgtEl>
                                        <p:attrNameLst>
                                          <p:attrName>ppt_w</p:attrName>
                                        </p:attrNameLst>
                                      </p:cBhvr>
                                      <p:tavLst>
                                        <p:tav tm="0">
                                          <p:val>
                                            <p:strVal val="#ppt_w+.3"/>
                                          </p:val>
                                        </p:tav>
                                        <p:tav tm="100000">
                                          <p:val>
                                            <p:strVal val="#ppt_w"/>
                                          </p:val>
                                        </p:tav>
                                      </p:tavLst>
                                    </p:anim>
                                    <p:anim calcmode="lin" valueType="num">
                                      <p:cBhvr>
                                        <p:cTn id="21" dur="1000" fill="hold"/>
                                        <p:tgtEl>
                                          <p:spTgt spid="41024"/>
                                        </p:tgtEl>
                                        <p:attrNameLst>
                                          <p:attrName>ppt_h</p:attrName>
                                        </p:attrNameLst>
                                      </p:cBhvr>
                                      <p:tavLst>
                                        <p:tav tm="0">
                                          <p:val>
                                            <p:strVal val="#ppt_h"/>
                                          </p:val>
                                        </p:tav>
                                        <p:tav tm="100000">
                                          <p:val>
                                            <p:strVal val="#ppt_h"/>
                                          </p:val>
                                        </p:tav>
                                      </p:tavLst>
                                    </p:anim>
                                    <p:animEffect transition="in" filter="fade">
                                      <p:cBhvr>
                                        <p:cTn id="22" dur="1000"/>
                                        <p:tgtEl>
                                          <p:spTgt spid="410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nodePh="1">
                                  <p:stCondLst>
                                    <p:cond delay="0"/>
                                  </p:stCondLst>
                                  <p:endCondLst>
                                    <p:cond evt="begin" delay="0">
                                      <p:tn val="25"/>
                                    </p:cond>
                                  </p:endCondLst>
                                  <p:childTnLst>
                                    <p:set>
                                      <p:cBhvr>
                                        <p:cTn id="26" dur="1" fill="hold">
                                          <p:stCondLst>
                                            <p:cond delay="0"/>
                                          </p:stCondLst>
                                        </p:cTn>
                                        <p:tgtEl>
                                          <p:spTgt spid="41026"/>
                                        </p:tgtEl>
                                        <p:attrNameLst>
                                          <p:attrName>style.visibility</p:attrName>
                                        </p:attrNameLst>
                                      </p:cBhvr>
                                      <p:to>
                                        <p:strVal val="visible"/>
                                      </p:to>
                                    </p:set>
                                    <p:animEffect transition="in" filter="dissolve">
                                      <p:cBhvr>
                                        <p:cTn id="27" dur="500"/>
                                        <p:tgtEl>
                                          <p:spTgt spid="410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1027"/>
                                        </p:tgtEl>
                                        <p:attrNameLst>
                                          <p:attrName>style.visibility</p:attrName>
                                        </p:attrNameLst>
                                      </p:cBhvr>
                                      <p:to>
                                        <p:strVal val="visible"/>
                                      </p:to>
                                    </p:set>
                                    <p:animEffect transition="in" filter="randombar(horizontal)">
                                      <p:cBhvr>
                                        <p:cTn id="32" dur="500"/>
                                        <p:tgtEl>
                                          <p:spTgt spid="41027"/>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1022"/>
                                        </p:tgtEl>
                                        <p:attrNameLst>
                                          <p:attrName>style.visibility</p:attrName>
                                        </p:attrNameLst>
                                      </p:cBhvr>
                                      <p:to>
                                        <p:strVal val="visible"/>
                                      </p:to>
                                    </p:set>
                                    <p:anim calcmode="lin" valueType="num">
                                      <p:cBhvr>
                                        <p:cTn id="37" dur="500" fill="hold"/>
                                        <p:tgtEl>
                                          <p:spTgt spid="41022"/>
                                        </p:tgtEl>
                                        <p:attrNameLst>
                                          <p:attrName>ppt_w</p:attrName>
                                        </p:attrNameLst>
                                      </p:cBhvr>
                                      <p:tavLst>
                                        <p:tav tm="0">
                                          <p:val>
                                            <p:fltVal val="0"/>
                                          </p:val>
                                        </p:tav>
                                        <p:tav tm="100000">
                                          <p:val>
                                            <p:strVal val="#ppt_w"/>
                                          </p:val>
                                        </p:tav>
                                      </p:tavLst>
                                    </p:anim>
                                    <p:anim calcmode="lin" valueType="num">
                                      <p:cBhvr>
                                        <p:cTn id="38" dur="500" fill="hold"/>
                                        <p:tgtEl>
                                          <p:spTgt spid="4102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41025"/>
                                        </p:tgtEl>
                                        <p:attrNameLst>
                                          <p:attrName>style.visibility</p:attrName>
                                        </p:attrNameLst>
                                      </p:cBhvr>
                                      <p:to>
                                        <p:strVal val="visible"/>
                                      </p:to>
                                    </p:set>
                                    <p:anim calcmode="lin" valueType="num">
                                      <p:cBhvr>
                                        <p:cTn id="43" dur="1000" fill="hold"/>
                                        <p:tgtEl>
                                          <p:spTgt spid="41025"/>
                                        </p:tgtEl>
                                        <p:attrNameLst>
                                          <p:attrName>ppt_w</p:attrName>
                                        </p:attrNameLst>
                                      </p:cBhvr>
                                      <p:tavLst>
                                        <p:tav tm="0">
                                          <p:val>
                                            <p:strVal val="#ppt_w+.3"/>
                                          </p:val>
                                        </p:tav>
                                        <p:tav tm="100000">
                                          <p:val>
                                            <p:strVal val="#ppt_w"/>
                                          </p:val>
                                        </p:tav>
                                      </p:tavLst>
                                    </p:anim>
                                    <p:anim calcmode="lin" valueType="num">
                                      <p:cBhvr>
                                        <p:cTn id="44" dur="1000" fill="hold"/>
                                        <p:tgtEl>
                                          <p:spTgt spid="41025"/>
                                        </p:tgtEl>
                                        <p:attrNameLst>
                                          <p:attrName>ppt_h</p:attrName>
                                        </p:attrNameLst>
                                      </p:cBhvr>
                                      <p:tavLst>
                                        <p:tav tm="0">
                                          <p:val>
                                            <p:strVal val="#ppt_h"/>
                                          </p:val>
                                        </p:tav>
                                        <p:tav tm="100000">
                                          <p:val>
                                            <p:strVal val="#ppt_h"/>
                                          </p:val>
                                        </p:tav>
                                      </p:tavLst>
                                    </p:anim>
                                    <p:animEffect transition="in" filter="fade">
                                      <p:cBhvr>
                                        <p:cTn id="45" dur="1000"/>
                                        <p:tgtEl>
                                          <p:spTgt spid="41025"/>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41028"/>
                                        </p:tgtEl>
                                        <p:attrNameLst>
                                          <p:attrName>style.visibility</p:attrName>
                                        </p:attrNameLst>
                                      </p:cBhvr>
                                      <p:to>
                                        <p:strVal val="visible"/>
                                      </p:to>
                                    </p:set>
                                    <p:anim calcmode="lin" valueType="num">
                                      <p:cBhvr>
                                        <p:cTn id="50" dur="500" fill="hold"/>
                                        <p:tgtEl>
                                          <p:spTgt spid="4102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41028"/>
                                        </p:tgtEl>
                                        <p:attrNameLst>
                                          <p:attrName>ppt_y</p:attrName>
                                        </p:attrNameLst>
                                      </p:cBhvr>
                                      <p:tavLst>
                                        <p:tav tm="0">
                                          <p:val>
                                            <p:strVal val="#ppt_y"/>
                                          </p:val>
                                        </p:tav>
                                        <p:tav tm="100000">
                                          <p:val>
                                            <p:strVal val="#ppt_y"/>
                                          </p:val>
                                        </p:tav>
                                      </p:tavLst>
                                    </p:anim>
                                    <p:anim calcmode="lin" valueType="num">
                                      <p:cBhvr>
                                        <p:cTn id="52" dur="500" fill="hold"/>
                                        <p:tgtEl>
                                          <p:spTgt spid="4102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4102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p:tgtEl>
                                          <p:spTgt spid="41028"/>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41029"/>
                                        </p:tgtEl>
                                        <p:attrNameLst>
                                          <p:attrName>style.visibility</p:attrName>
                                        </p:attrNameLst>
                                      </p:cBhvr>
                                      <p:to>
                                        <p:strVal val="visible"/>
                                      </p:to>
                                    </p:set>
                                    <p:anim calcmode="lin" valueType="num">
                                      <p:cBhvr>
                                        <p:cTn id="59" dur="500" fill="hold"/>
                                        <p:tgtEl>
                                          <p:spTgt spid="41029"/>
                                        </p:tgtEl>
                                        <p:attrNameLst>
                                          <p:attrName>ppt_w</p:attrName>
                                        </p:attrNameLst>
                                      </p:cBhvr>
                                      <p:tavLst>
                                        <p:tav tm="0">
                                          <p:val>
                                            <p:fltVal val="0"/>
                                          </p:val>
                                        </p:tav>
                                        <p:tav tm="100000">
                                          <p:val>
                                            <p:strVal val="#ppt_w"/>
                                          </p:val>
                                        </p:tav>
                                      </p:tavLst>
                                    </p:anim>
                                    <p:anim calcmode="lin" valueType="num">
                                      <p:cBhvr>
                                        <p:cTn id="60" dur="500" fill="hold"/>
                                        <p:tgtEl>
                                          <p:spTgt spid="410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1" grpId="0" bldLvl="0" autoUpdateAnimBg="0"/>
      <p:bldP spid="41022" grpId="0" bldLvl="0" autoUpdateAnimBg="0"/>
      <p:bldP spid="41023" grpId="0" bldLvl="0" autoUpdateAnimBg="0"/>
      <p:bldP spid="41024" grpId="0" bldLvl="0" autoUpdateAnimBg="0"/>
      <p:bldP spid="41025" grpId="0" bldLvl="0" autoUpdateAnimBg="0"/>
      <p:bldP spid="41026" grpId="0" bldLvl="0" autoUpdateAnimBg="0"/>
      <p:bldP spid="41027" grpId="0" bldLvl="0" autoUpdateAnimBg="0"/>
      <p:bldP spid="41028" grpId="0" bldLvl="0" autoUpdateAnimBg="0"/>
      <p:bldP spid="41029"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875" y="1247775"/>
            <a:ext cx="9093200" cy="484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20000"/>
              </a:lnSpc>
            </a:pPr>
            <a:r>
              <a:rPr lang="zh-CN" altLang="en-US" sz="2400" b="1" dirty="0">
                <a:solidFill>
                  <a:srgbClr val="0000CC"/>
                </a:solidFill>
                <a:latin typeface="Times New Roman" panose="02020603050405020304" pitchFamily="18" charset="0"/>
                <a:cs typeface="Times New Roman" panose="02020603050405020304" pitchFamily="18" charset="0"/>
              </a:rPr>
              <a:t>1. At one time, Japanese people wore kimonos for casual and formal occasions.</a:t>
            </a:r>
          </a:p>
          <a:p>
            <a:pPr eaLnBrk="0" hangingPunct="0">
              <a:lnSpc>
                <a:spcPct val="120000"/>
              </a:lnSpc>
            </a:pPr>
            <a:r>
              <a:rPr lang="zh-CN" altLang="en-US" sz="2400" dirty="0">
                <a:latin typeface="Times New Roman" panose="02020603050405020304" pitchFamily="18" charset="0"/>
                <a:cs typeface="Times New Roman" panose="02020603050405020304" pitchFamily="18" charset="0"/>
              </a:rPr>
              <a:t>     曾经，日本人在非正式和正式场合都穿和服。</a:t>
            </a:r>
          </a:p>
          <a:p>
            <a:pPr eaLnBrk="0" hangingPunct="0">
              <a:lnSpc>
                <a:spcPct val="120000"/>
              </a:lnSpc>
            </a:pPr>
            <a:r>
              <a:rPr lang="zh-CN" altLang="en-US" sz="2400" b="1" dirty="0">
                <a:solidFill>
                  <a:srgbClr val="FF0000"/>
                </a:solidFill>
                <a:latin typeface="Times New Roman" panose="02020603050405020304" pitchFamily="18" charset="0"/>
                <a:cs typeface="Times New Roman" panose="02020603050405020304" pitchFamily="18" charset="0"/>
              </a:rPr>
              <a:t>     at one time</a:t>
            </a:r>
            <a:r>
              <a:rPr lang="zh-CN" altLang="en-US" sz="2400" dirty="0">
                <a:latin typeface="Times New Roman" panose="02020603050405020304" pitchFamily="18" charset="0"/>
                <a:cs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曾经，一度，</a:t>
            </a:r>
            <a:r>
              <a:rPr lang="zh-CN" altLang="en-US" sz="2400" dirty="0">
                <a:latin typeface="Times New Roman" panose="02020603050405020304" pitchFamily="18" charset="0"/>
                <a:cs typeface="Times New Roman" panose="02020603050405020304" pitchFamily="18" charset="0"/>
              </a:rPr>
              <a:t>相当于</a:t>
            </a:r>
            <a:r>
              <a:rPr lang="zh-CN" altLang="en-US" sz="2400" b="1" dirty="0">
                <a:latin typeface="Times New Roman" panose="02020603050405020304" pitchFamily="18" charset="0"/>
                <a:cs typeface="Times New Roman" panose="02020603050405020304" pitchFamily="18" charset="0"/>
              </a:rPr>
              <a:t>once</a:t>
            </a:r>
            <a:r>
              <a:rPr lang="zh-CN" altLang="en-US" sz="2400" dirty="0">
                <a:latin typeface="Times New Roman" panose="02020603050405020304" pitchFamily="18" charset="0"/>
                <a:cs typeface="Times New Roman" panose="02020603050405020304" pitchFamily="18" charset="0"/>
              </a:rPr>
              <a:t>。如： </a:t>
            </a:r>
          </a:p>
          <a:p>
            <a:pPr eaLnBrk="0" hangingPunct="0">
              <a:lnSpc>
                <a:spcPct val="120000"/>
              </a:lnSpc>
            </a:pPr>
            <a:r>
              <a:rPr lang="zh-CN" altLang="en-US" sz="2400" dirty="0">
                <a:latin typeface="Times New Roman" panose="02020603050405020304" pitchFamily="18" charset="0"/>
                <a:cs typeface="Times New Roman" panose="02020603050405020304" pitchFamily="18" charset="0"/>
              </a:rPr>
              <a:t>     At one time, he was a teacher.他曾经是一位老师。</a:t>
            </a:r>
          </a:p>
          <a:p>
            <a:pPr eaLnBrk="0" hangingPunct="0">
              <a:lnSpc>
                <a:spcPct val="120000"/>
              </a:lnSpc>
            </a:pPr>
            <a:r>
              <a:rPr lang="zh-CN" altLang="en-US" sz="2400" b="1" dirty="0">
                <a:solidFill>
                  <a:srgbClr val="0000CC"/>
                </a:solidFill>
                <a:latin typeface="Times New Roman" panose="02020603050405020304" pitchFamily="18" charset="0"/>
              </a:rPr>
              <a:t>2. </a:t>
            </a:r>
            <a:r>
              <a:rPr lang="zh-CN" altLang="en-US" sz="2400" b="1" dirty="0">
                <a:solidFill>
                  <a:srgbClr val="0000CC"/>
                </a:solidFill>
                <a:latin typeface="Times New Roman" panose="02020603050405020304" pitchFamily="18" charset="0"/>
                <a:cs typeface="Times New Roman" panose="02020603050405020304" pitchFamily="18" charset="0"/>
              </a:rPr>
              <a:t>Today, few people wear kimonos except on special occasions like marriages and national celebrations. </a:t>
            </a:r>
          </a:p>
          <a:p>
            <a:pPr eaLnBrk="0" hangingPunct="0">
              <a:lnSpc>
                <a:spcPct val="120000"/>
              </a:lnSpc>
            </a:pPr>
            <a:r>
              <a:rPr lang="zh-CN" altLang="en-US" sz="2000" dirty="0">
                <a:latin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如今，几乎没有人穿和服，除非在像婚礼或国家庆典这样的特殊场合。 </a:t>
            </a:r>
          </a:p>
          <a:p>
            <a:pPr eaLnBrk="0" hangingPunct="0">
              <a:lnSpc>
                <a:spcPct val="120000"/>
              </a:lnSpc>
            </a:pPr>
            <a:r>
              <a:rPr lang="zh-CN" altLang="en-US" sz="2400" b="1" dirty="0">
                <a:solidFill>
                  <a:srgbClr val="FF0000"/>
                </a:solidFill>
                <a:latin typeface="Times New Roman" panose="02020603050405020304" pitchFamily="18" charset="0"/>
              </a:rPr>
              <a:t>     </a:t>
            </a:r>
            <a:r>
              <a:rPr lang="zh-CN" altLang="en-US" sz="2400" b="1" dirty="0">
                <a:solidFill>
                  <a:srgbClr val="FF0000"/>
                </a:solidFill>
                <a:latin typeface="Times New Roman" panose="02020603050405020304" pitchFamily="18" charset="0"/>
                <a:cs typeface="Times New Roman" panose="02020603050405020304" pitchFamily="18" charset="0"/>
              </a:rPr>
              <a:t>except</a:t>
            </a:r>
            <a:r>
              <a:rPr lang="zh-CN" altLang="en-US" sz="2400" dirty="0">
                <a:latin typeface="Times New Roman" panose="02020603050405020304" pitchFamily="18" charset="0"/>
                <a:cs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除······之外</a:t>
            </a:r>
            <a:r>
              <a:rPr lang="zh-CN" altLang="en-US" sz="2400" dirty="0">
                <a:latin typeface="Times New Roman" panose="02020603050405020304" pitchFamily="18" charset="0"/>
                <a:cs typeface="Times New Roman" panose="02020603050405020304" pitchFamily="18" charset="0"/>
              </a:rPr>
              <a:t>(指从整体中除去一个或一部分，除去的人或物不在整体内。) 如：</a:t>
            </a:r>
          </a:p>
          <a:p>
            <a:pPr eaLnBrk="0" hangingPunct="0">
              <a:lnSpc>
                <a:spcPct val="120000"/>
              </a:lnSpc>
            </a:pPr>
            <a:r>
              <a:rPr lang="zh-CN" altLang="en-US" sz="2400" dirty="0">
                <a:latin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Everyone was tired except John. 除约翰之外，大家都累了。</a:t>
            </a:r>
          </a:p>
        </p:txBody>
      </p:sp>
      <p:sp>
        <p:nvSpPr>
          <p:cNvPr id="43011" name="WordArt 3"/>
          <p:cNvSpPr>
            <a:spLocks noChangeArrowheads="1" noChangeShapeType="1"/>
          </p:cNvSpPr>
          <p:nvPr/>
        </p:nvSpPr>
        <p:spPr bwMode="auto">
          <a:xfrm>
            <a:off x="2266950" y="188913"/>
            <a:ext cx="4826000" cy="790575"/>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rPr>
              <a:t>Key points of 1</a:t>
            </a:r>
            <a:endParaRPr lang="zh-CN" altLang="en-US"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500" fill="hold"/>
                                        <p:tgtEl>
                                          <p:spTgt spid="430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0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30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0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430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43010">
                                            <p:txEl>
                                              <p:pRg st="1" end="1"/>
                                            </p:txEl>
                                          </p:spTgt>
                                        </p:tgtEl>
                                        <p:attrNameLst>
                                          <p:attrName>style.visibility</p:attrName>
                                        </p:attrNameLst>
                                      </p:cBhvr>
                                      <p:to>
                                        <p:strVal val="visible"/>
                                      </p:to>
                                    </p:set>
                                    <p:anim calcmode="lin" valueType="num">
                                      <p:cBhvr>
                                        <p:cTn id="16" dur="500" fill="hold"/>
                                        <p:tgtEl>
                                          <p:spTgt spid="4301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30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43010">
                                            <p:txEl>
                                              <p:pRg st="2" end="2"/>
                                            </p:txEl>
                                          </p:spTgt>
                                        </p:tgtEl>
                                        <p:attrNameLst>
                                          <p:attrName>style.visibility</p:attrName>
                                        </p:attrNameLst>
                                      </p:cBhvr>
                                      <p:to>
                                        <p:strVal val="visible"/>
                                      </p:to>
                                    </p:set>
                                    <p:anim calcmode="lin" valueType="num">
                                      <p:cBhvr>
                                        <p:cTn id="22" dur="1000" fill="hold"/>
                                        <p:tgtEl>
                                          <p:spTgt spid="43010">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43010">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430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3010">
                                            <p:txEl>
                                              <p:pRg st="3" end="3"/>
                                            </p:txEl>
                                          </p:spTgt>
                                        </p:tgtEl>
                                        <p:attrNameLst>
                                          <p:attrName>style.visibility</p:attrName>
                                        </p:attrNameLst>
                                      </p:cBhvr>
                                      <p:to>
                                        <p:strVal val="visible"/>
                                      </p:to>
                                    </p:set>
                                    <p:animEffect transition="in" filter="dissolve">
                                      <p:cBhvr>
                                        <p:cTn id="29" dur="500"/>
                                        <p:tgtEl>
                                          <p:spTgt spid="430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43010">
                                            <p:txEl>
                                              <p:pRg st="4" end="4"/>
                                            </p:txEl>
                                          </p:spTgt>
                                        </p:tgtEl>
                                        <p:attrNameLst>
                                          <p:attrName>style.visibility</p:attrName>
                                        </p:attrNameLst>
                                      </p:cBhvr>
                                      <p:to>
                                        <p:strVal val="visible"/>
                                      </p:to>
                                    </p:set>
                                    <p:anim calcmode="lin" valueType="num">
                                      <p:cBhvr>
                                        <p:cTn id="34" dur="500" fill="hold"/>
                                        <p:tgtEl>
                                          <p:spTgt spid="4301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3010">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4301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301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p:tgtEl>
                                          <p:spTgt spid="430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43010">
                                            <p:txEl>
                                              <p:pRg st="5" end="5"/>
                                            </p:txEl>
                                          </p:spTgt>
                                        </p:tgtEl>
                                        <p:attrNameLst>
                                          <p:attrName>style.visibility</p:attrName>
                                        </p:attrNameLst>
                                      </p:cBhvr>
                                      <p:to>
                                        <p:strVal val="visible"/>
                                      </p:to>
                                    </p:set>
                                    <p:animEffect transition="in" filter="dissolve">
                                      <p:cBhvr>
                                        <p:cTn id="43" dur="500"/>
                                        <p:tgtEl>
                                          <p:spTgt spid="43010">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43010">
                                            <p:txEl>
                                              <p:pRg st="6" end="6"/>
                                            </p:txEl>
                                          </p:spTgt>
                                        </p:tgtEl>
                                        <p:attrNameLst>
                                          <p:attrName>style.visibility</p:attrName>
                                        </p:attrNameLst>
                                      </p:cBhvr>
                                      <p:to>
                                        <p:strVal val="visible"/>
                                      </p:to>
                                    </p:set>
                                    <p:anim calcmode="lin" valueType="num">
                                      <p:cBhvr>
                                        <p:cTn id="48" dur="500" fill="hold"/>
                                        <p:tgtEl>
                                          <p:spTgt spid="43010">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4301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3010">
                                            <p:txEl>
                                              <p:pRg st="7" end="7"/>
                                            </p:txEl>
                                          </p:spTgt>
                                        </p:tgtEl>
                                        <p:attrNameLst>
                                          <p:attrName>style.visibility</p:attrName>
                                        </p:attrNameLst>
                                      </p:cBhvr>
                                      <p:to>
                                        <p:strVal val="visible"/>
                                      </p:to>
                                    </p:set>
                                    <p:animEffect transition="in" filter="dissolve">
                                      <p:cBhvr>
                                        <p:cTn id="54" dur="500"/>
                                        <p:tgtEl>
                                          <p:spTgt spid="430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99-2"/>
          <p:cNvPicPr>
            <a:picLocks noChangeAspect="1" noChangeArrowheads="1"/>
          </p:cNvPicPr>
          <p:nvPr/>
        </p:nvPicPr>
        <p:blipFill>
          <a:blip r:embed="rId5" cstate="email"/>
          <a:srcRect/>
          <a:stretch>
            <a:fillRect/>
          </a:stretch>
        </p:blipFill>
        <p:spPr bwMode="auto">
          <a:xfrm>
            <a:off x="7418388" y="3997325"/>
            <a:ext cx="1547812" cy="256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descr="8-8-3-2"/>
          <p:cNvPicPr>
            <a:picLocks noChangeAspect="1" noChangeArrowheads="1"/>
          </p:cNvPicPr>
          <p:nvPr/>
        </p:nvPicPr>
        <p:blipFill>
          <a:blip r:embed="rId6" cstate="email"/>
          <a:srcRect/>
          <a:stretch>
            <a:fillRect/>
          </a:stretch>
        </p:blipFill>
        <p:spPr bwMode="auto">
          <a:xfrm>
            <a:off x="7021513" y="836613"/>
            <a:ext cx="2124075" cy="267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Text Box 4"/>
          <p:cNvSpPr txBox="1">
            <a:spLocks noChangeArrowheads="1"/>
          </p:cNvSpPr>
          <p:nvPr/>
        </p:nvSpPr>
        <p:spPr bwMode="auto">
          <a:xfrm>
            <a:off x="19050" y="842963"/>
            <a:ext cx="75771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10000"/>
              </a:lnSpc>
            </a:pPr>
            <a:r>
              <a:rPr lang="zh-CN" altLang="en-US" sz="2400" b="1" dirty="0">
                <a:solidFill>
                  <a:srgbClr val="0000CC"/>
                </a:solidFill>
                <a:latin typeface="Times New Roman" panose="02020603050405020304" pitchFamily="18" charset="0"/>
                <a:cs typeface="Times New Roman" panose="02020603050405020304" pitchFamily="18" charset="0"/>
              </a:rPr>
              <a:t>America</a:t>
            </a:r>
          </a:p>
          <a:p>
            <a:pPr eaLnBrk="0" hangingPunct="0">
              <a:lnSpc>
                <a:spcPct val="110000"/>
              </a:lnSpc>
            </a:pPr>
            <a:r>
              <a:rPr lang="zh-CN" altLang="en-US" sz="2400" dirty="0">
                <a:latin typeface="Times New Roman" panose="02020603050405020304" pitchFamily="18" charset="0"/>
                <a:cs typeface="Times New Roman" panose="02020603050405020304" pitchFamily="18" charset="0"/>
              </a:rPr>
              <a:t>● The well-known item of American clothing is blue jeans.</a:t>
            </a:r>
          </a:p>
          <a:p>
            <a:pPr eaLnBrk="0" hangingPunct="0">
              <a:lnSpc>
                <a:spcPct val="110000"/>
              </a:lnSpc>
            </a:pPr>
            <a:r>
              <a:rPr lang="zh-CN" altLang="en-US" sz="2400" dirty="0">
                <a:latin typeface="Times New Roman" panose="02020603050405020304" pitchFamily="18" charset="0"/>
                <a:cs typeface="Times New Roman" panose="02020603050405020304" pitchFamily="18" charset="0"/>
              </a:rPr>
              <a:t>● In the past, many workers wore heavy cotton jeans.</a:t>
            </a:r>
          </a:p>
          <a:p>
            <a:pPr eaLnBrk="0" hangingPunct="0">
              <a:lnSpc>
                <a:spcPct val="110000"/>
              </a:lnSpc>
            </a:pPr>
            <a:r>
              <a:rPr lang="zh-CN" altLang="en-US" sz="2400" dirty="0">
                <a:latin typeface="Times New Roman" panose="02020603050405020304" pitchFamily="18" charset="0"/>
                <a:cs typeface="Times New Roman" panose="02020603050405020304" pitchFamily="18" charset="0"/>
              </a:rPr>
              <a:t>● Today, clothing factories make many different styles and colors of jeans. </a:t>
            </a:r>
          </a:p>
          <a:p>
            <a:pPr eaLnBrk="0" hangingPunct="0">
              <a:lnSpc>
                <a:spcPct val="110000"/>
              </a:lnSpc>
            </a:pPr>
            <a:r>
              <a:rPr lang="zh-CN" altLang="en-US" sz="2400" dirty="0">
                <a:latin typeface="Times New Roman" panose="02020603050405020304" pitchFamily="18" charset="0"/>
                <a:cs typeface="Times New Roman" panose="02020603050405020304" pitchFamily="18" charset="0"/>
              </a:rPr>
              <a:t>● They are the most popular choice of clothing for young people around the world.</a:t>
            </a:r>
            <a:endParaRPr lang="zh-CN" altLang="en-US" sz="2800" dirty="0">
              <a:latin typeface="Times New Roman" panose="02020603050405020304" pitchFamily="18" charset="0"/>
              <a:cs typeface="Times New Roman" panose="02020603050405020304" pitchFamily="18" charset="0"/>
            </a:endParaRPr>
          </a:p>
          <a:p>
            <a:pPr eaLnBrk="0" hangingPunct="0">
              <a:lnSpc>
                <a:spcPct val="110000"/>
              </a:lnSpc>
            </a:pPr>
            <a:r>
              <a:rPr lang="zh-CN" altLang="en-US" sz="2400" b="1" dirty="0">
                <a:solidFill>
                  <a:srgbClr val="0000CC"/>
                </a:solidFill>
                <a:latin typeface="Times New Roman" panose="02020603050405020304" pitchFamily="18" charset="0"/>
                <a:cs typeface="Times New Roman" panose="02020603050405020304" pitchFamily="18" charset="0"/>
              </a:rPr>
              <a:t>Japan</a:t>
            </a:r>
          </a:p>
          <a:p>
            <a:pPr eaLnBrk="0" hangingPunct="0">
              <a:lnSpc>
                <a:spcPct val="110000"/>
              </a:lnSpc>
            </a:pPr>
            <a:r>
              <a:rPr lang="zh-CN" altLang="en-US" sz="2400" dirty="0">
                <a:latin typeface="Times New Roman" panose="02020603050405020304" pitchFamily="18" charset="0"/>
                <a:cs typeface="Times New Roman" panose="02020603050405020304" pitchFamily="18" charset="0"/>
              </a:rPr>
              <a:t>● The kimono is the Japanese traditional clothing.</a:t>
            </a:r>
          </a:p>
          <a:p>
            <a:pPr eaLnBrk="0" hangingPunct="0">
              <a:lnSpc>
                <a:spcPct val="110000"/>
              </a:lnSpc>
            </a:pPr>
            <a:r>
              <a:rPr lang="zh-CN" altLang="en-US" sz="2400" dirty="0">
                <a:latin typeface="Times New Roman" panose="02020603050405020304" pitchFamily="18" charset="0"/>
                <a:cs typeface="Times New Roman" panose="02020603050405020304" pitchFamily="18" charset="0"/>
              </a:rPr>
              <a:t>● The Traditional kimono was made of silk.</a:t>
            </a:r>
          </a:p>
          <a:p>
            <a:pPr eaLnBrk="0" hangingPunct="0">
              <a:lnSpc>
                <a:spcPct val="110000"/>
              </a:lnSpc>
            </a:pPr>
            <a:r>
              <a:rPr lang="zh-CN" altLang="en-US" sz="2400" dirty="0">
                <a:latin typeface="Times New Roman" panose="02020603050405020304" pitchFamily="18" charset="0"/>
                <a:cs typeface="Times New Roman" panose="02020603050405020304" pitchFamily="18" charset="0"/>
              </a:rPr>
              <a:t>● At one time, Japanese people wore kimonos for casual and formal occasions.</a:t>
            </a:r>
          </a:p>
          <a:p>
            <a:pPr eaLnBrk="0" hangingPunct="0">
              <a:lnSpc>
                <a:spcPct val="110000"/>
              </a:lnSpc>
            </a:pPr>
            <a:r>
              <a:rPr lang="zh-CN" altLang="en-US" sz="2400" dirty="0">
                <a:latin typeface="Times New Roman" panose="02020603050405020304" pitchFamily="18" charset="0"/>
                <a:cs typeface="Times New Roman" panose="02020603050405020304" pitchFamily="18" charset="0"/>
              </a:rPr>
              <a:t>● Today, few people wear kimonos except on special occasions like marriages and national celebrations.</a:t>
            </a:r>
          </a:p>
        </p:txBody>
      </p:sp>
      <p:sp>
        <p:nvSpPr>
          <p:cNvPr id="44037" name="Text Box 5"/>
          <p:cNvSpPr txBox="1">
            <a:spLocks noChangeArrowheads="1"/>
          </p:cNvSpPr>
          <p:nvPr/>
        </p:nvSpPr>
        <p:spPr bwMode="auto">
          <a:xfrm>
            <a:off x="34925" y="63500"/>
            <a:ext cx="4556125"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4000" b="1" dirty="0">
                <a:solidFill>
                  <a:srgbClr val="FFFFFF"/>
                </a:solidFill>
              </a:rPr>
              <a:t>Listen and follow.</a:t>
            </a:r>
          </a:p>
        </p:txBody>
      </p:sp>
    </p:spTree>
    <p:controls>
      <mc:AlternateContent xmlns:mc="http://schemas.openxmlformats.org/markup-compatibility/2006">
        <mc:Choice xmlns:v="urn:schemas-microsoft-com:vml" Requires="v">
          <p:control spid="44044" name="WindowsMediaPlayer1" r:id="rId2" imgW="3171960" imgH="504720"/>
        </mc:Choice>
        <mc:Fallback>
          <p:control name="WindowsMediaPlayer1" r:id="rId2" imgW="3171960" imgH="504720">
            <p:pic>
              <p:nvPicPr>
                <p:cNvPr id="2" name="WindowsMediaPlayer1"/>
                <p:cNvPicPr preferRelativeResize="0">
                  <a:picLocks noChangeAspect="1" noChangeArrowheads="1" noChangeShapeType="1"/>
                </p:cNvPicPr>
                <p:nvPr/>
              </p:nvPicPr>
              <p:blipFill>
                <a:blip r:embed="rId7"/>
                <a:srcRect/>
                <a:stretch>
                  <a:fillRect/>
                </a:stretch>
              </p:blipFill>
              <p:spPr bwMode="auto">
                <a:xfrm>
                  <a:off x="4427538" y="261938"/>
                  <a:ext cx="3168650" cy="501650"/>
                </a:xfrm>
                <a:prstGeom prst="rect">
                  <a:avLst/>
                </a:prstGeom>
                <a:noFill/>
                <a:ln w="9525">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edge/>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ppt_w</p:attrName>
                                        </p:attrNameLst>
                                      </p:cBhvr>
                                      <p:tavLst>
                                        <p:tav tm="0">
                                          <p:val>
                                            <p:fltVal val="0"/>
                                          </p:val>
                                        </p:tav>
                                        <p:tav tm="100000">
                                          <p:val>
                                            <p:strVal val="#ppt_w"/>
                                          </p:val>
                                        </p:tav>
                                      </p:tavLst>
                                    </p:anim>
                                    <p:anim calcmode="lin" valueType="num">
                                      <p:cBhvr>
                                        <p:cTn id="8" dur="500" fill="hold"/>
                                        <p:tgtEl>
                                          <p:spTgt spid="44036"/>
                                        </p:tgtEl>
                                        <p:attrNameLst>
                                          <p:attrName>ppt_h</p:attrName>
                                        </p:attrNameLst>
                                      </p:cBhvr>
                                      <p:tavLst>
                                        <p:tav tm="0">
                                          <p:val>
                                            <p:fltVal val="0"/>
                                          </p:val>
                                        </p:tav>
                                        <p:tav tm="100000">
                                          <p:val>
                                            <p:strVal val="#ppt_h"/>
                                          </p:val>
                                        </p:tav>
                                      </p:tavLst>
                                    </p:anim>
                                    <p:animEffect transition="in" filter="fade">
                                      <p:cBhvr>
                                        <p:cTn id="9"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ldLvl="0" autoUpdateAnimBg="0"/>
    </p:bldLst>
  </p:timing>
</p:sld>
</file>

<file path=ppt/theme/theme1.xml><?xml version="1.0" encoding="utf-8"?>
<a:theme xmlns:a="http://schemas.openxmlformats.org/drawingml/2006/main" name="WWW.2PPT.COM&#10;">
  <a:themeElements>
    <a:clrScheme name="蓝色底纹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蓝色底纹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蓝色底纹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蓝色底纹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蓝色底纹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蓝色底纹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蓝色底纹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蓝色底纹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蓝色底纹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蓝色底纹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蓝色底纹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蓝色底纹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蓝色底纹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蓝色底纹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主题44</Template>
  <TotalTime>0</TotalTime>
  <Words>1344</Words>
  <Application>Microsoft Office PowerPoint</Application>
  <PresentationFormat>全屏显示(4:3)</PresentationFormat>
  <Paragraphs>154</Paragraphs>
  <Slides>18</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Arail</vt:lpstr>
      <vt:lpstr>黑体</vt:lpstr>
      <vt:lpstr>华文行楷</vt:lpstr>
      <vt:lpstr>宋体</vt:lpstr>
      <vt:lpstr>微软雅黑</vt:lpstr>
      <vt:lpstr>Arial</vt:lpstr>
      <vt:lpstr>Calibri</vt:lpstr>
      <vt:lpstr>Comic Sans MS</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2013-01-24T01:44:00Z</dcterms:created>
  <dcterms:modified xsi:type="dcterms:W3CDTF">2023-01-17T03:12:21Z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42162402134F4BD5989C20FEAD6200E7</vt:lpwstr>
  </property>
  <property fmtid="{A09F084E-AD41-489F-8076-AA5BE3082BCA}" pid="100">
    <vt:ui4>5</vt:ui4>
  </property>
  <property fmtid="{64440492-4C8B-11D1-8B70-080036B11A03}" pid="11">
    <vt:lpwstr>www.2ppt.com-爱PPT提供资源下载</vt:lpwstr>
  </property>
</Properties>
</file>