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369" r:id="rId2"/>
    <p:sldId id="439" r:id="rId3"/>
    <p:sldId id="275" r:id="rId4"/>
    <p:sldId id="428" r:id="rId5"/>
    <p:sldId id="505" r:id="rId6"/>
    <p:sldId id="508" r:id="rId7"/>
    <p:sldId id="400" r:id="rId8"/>
    <p:sldId id="509" r:id="rId9"/>
    <p:sldId id="506" r:id="rId10"/>
    <p:sldId id="429" r:id="rId11"/>
    <p:sldId id="471" r:id="rId12"/>
    <p:sldId id="401" r:id="rId13"/>
    <p:sldId id="472" r:id="rId14"/>
    <p:sldId id="427" r:id="rId15"/>
    <p:sldId id="475" r:id="rId16"/>
    <p:sldId id="464" r:id="rId17"/>
    <p:sldId id="477" r:id="rId18"/>
    <p:sldId id="458" r:id="rId19"/>
    <p:sldId id="496" r:id="rId20"/>
    <p:sldId id="414" r:id="rId21"/>
    <p:sldId id="497" r:id="rId22"/>
    <p:sldId id="487" r:id="rId23"/>
    <p:sldId id="488" r:id="rId24"/>
    <p:sldId id="489" r:id="rId25"/>
    <p:sldId id="495" r:id="rId26"/>
    <p:sldId id="359" r:id="rId2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99FF"/>
    <a:srgbClr val="6699FF"/>
    <a:srgbClr val="FF66FF"/>
    <a:srgbClr val="006600"/>
    <a:srgbClr val="149494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16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71E56CF9-0981-4C89-B811-21AC194BCD2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6CF9-0981-4C89-B811-21AC194BCD2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355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355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6646E9E-559B-48FC-AABC-F8AFF2651DC9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867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3891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41986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0"/>
          <p:cNvSpPr/>
          <p:nvPr/>
        </p:nvSpPr>
        <p:spPr>
          <a:xfrm rot="20700000" flipH="1">
            <a:off x="6426200" y="477441"/>
            <a:ext cx="896938" cy="464344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>
                  <a:alpha val="50000"/>
                </a:schemeClr>
              </a:gs>
              <a:gs pos="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grpSp>
        <p:nvGrpSpPr>
          <p:cNvPr id="5" name="组合 16"/>
          <p:cNvGrpSpPr/>
          <p:nvPr/>
        </p:nvGrpSpPr>
        <p:grpSpPr bwMode="auto">
          <a:xfrm>
            <a:off x="581025" y="2465785"/>
            <a:ext cx="1171575" cy="201215"/>
            <a:chOff x="580290" y="3288314"/>
            <a:chExt cx="1172059" cy="267237"/>
          </a:xfrm>
        </p:grpSpPr>
        <p:sp>
          <p:nvSpPr>
            <p:cNvPr id="6" name="椭圆 5"/>
            <p:cNvSpPr/>
            <p:nvPr/>
          </p:nvSpPr>
          <p:spPr>
            <a:xfrm rot="10800000">
              <a:off x="580290" y="3288314"/>
              <a:ext cx="266810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7" name="椭圆 6"/>
            <p:cNvSpPr/>
            <p:nvPr/>
          </p:nvSpPr>
          <p:spPr>
            <a:xfrm rot="10800000">
              <a:off x="1172673" y="3321521"/>
              <a:ext cx="201695" cy="200824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8" name="椭圆 7"/>
            <p:cNvSpPr/>
            <p:nvPr/>
          </p:nvSpPr>
          <p:spPr>
            <a:xfrm rot="10800000">
              <a:off x="1618944" y="3354728"/>
              <a:ext cx="133405" cy="13440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grpSp>
        <p:nvGrpSpPr>
          <p:cNvPr id="9" name="组合 17"/>
          <p:cNvGrpSpPr/>
          <p:nvPr/>
        </p:nvGrpSpPr>
        <p:grpSpPr bwMode="auto">
          <a:xfrm flipH="1">
            <a:off x="7386638" y="2471738"/>
            <a:ext cx="1173162" cy="200025"/>
            <a:chOff x="580290" y="3288314"/>
            <a:chExt cx="1172059" cy="267237"/>
          </a:xfrm>
        </p:grpSpPr>
        <p:sp>
          <p:nvSpPr>
            <p:cNvPr id="10" name="椭圆 9"/>
            <p:cNvSpPr/>
            <p:nvPr/>
          </p:nvSpPr>
          <p:spPr>
            <a:xfrm rot="10800000">
              <a:off x="580290" y="3288314"/>
              <a:ext cx="266449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1" name="椭圆 19"/>
            <p:cNvSpPr/>
            <p:nvPr/>
          </p:nvSpPr>
          <p:spPr>
            <a:xfrm rot="10800000">
              <a:off x="1173457" y="3321719"/>
              <a:ext cx="199837" cy="200428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2" name="椭圆 11"/>
            <p:cNvSpPr/>
            <p:nvPr/>
          </p:nvSpPr>
          <p:spPr>
            <a:xfrm rot="10800000">
              <a:off x="1619124" y="3355123"/>
              <a:ext cx="133225" cy="13361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sp>
        <p:nvSpPr>
          <p:cNvPr id="13" name="任意多边形: 形状 6"/>
          <p:cNvSpPr/>
          <p:nvPr/>
        </p:nvSpPr>
        <p:spPr>
          <a:xfrm>
            <a:off x="0" y="3665935"/>
            <a:ext cx="9144000" cy="1477565"/>
          </a:xfrm>
          <a:custGeom>
            <a:avLst/>
            <a:gdLst>
              <a:gd name="connsiteX0" fmla="*/ 4761693 w 12192001"/>
              <a:gd name="connsiteY0" fmla="*/ 0 h 1975365"/>
              <a:gd name="connsiteX1" fmla="*/ 6041005 w 12192001"/>
              <a:gd name="connsiteY1" fmla="*/ 551581 h 1975365"/>
              <a:gd name="connsiteX2" fmla="*/ 6051129 w 12192001"/>
              <a:gd name="connsiteY2" fmla="*/ 563959 h 1975365"/>
              <a:gd name="connsiteX3" fmla="*/ 6073942 w 12192001"/>
              <a:gd name="connsiteY3" fmla="*/ 553912 h 1975365"/>
              <a:gd name="connsiteX4" fmla="*/ 6719270 w 12192001"/>
              <a:gd name="connsiteY4" fmla="*/ 434799 h 1975365"/>
              <a:gd name="connsiteX5" fmla="*/ 7891577 w 12192001"/>
              <a:gd name="connsiteY5" fmla="*/ 878743 h 1975365"/>
              <a:gd name="connsiteX6" fmla="*/ 7956994 w 12192001"/>
              <a:gd name="connsiteY6" fmla="*/ 944547 h 1975365"/>
              <a:gd name="connsiteX7" fmla="*/ 7985842 w 12192001"/>
              <a:gd name="connsiteY7" fmla="*/ 901137 h 1975365"/>
              <a:gd name="connsiteX8" fmla="*/ 9599486 w 12192001"/>
              <a:gd name="connsiteY8" fmla="*/ 116746 h 1975365"/>
              <a:gd name="connsiteX9" fmla="*/ 11213130 w 12192001"/>
              <a:gd name="connsiteY9" fmla="*/ 901137 h 1975365"/>
              <a:gd name="connsiteX10" fmla="*/ 11218027 w 12192001"/>
              <a:gd name="connsiteY10" fmla="*/ 908506 h 1975365"/>
              <a:gd name="connsiteX11" fmla="*/ 11301959 w 12192001"/>
              <a:gd name="connsiteY11" fmla="*/ 824077 h 1975365"/>
              <a:gd name="connsiteX12" fmla="*/ 12140144 w 12192001"/>
              <a:gd name="connsiteY12" fmla="*/ 410927 h 1975365"/>
              <a:gd name="connsiteX13" fmla="*/ 12192001 w 12192001"/>
              <a:gd name="connsiteY13" fmla="*/ 403692 h 1975365"/>
              <a:gd name="connsiteX14" fmla="*/ 12192001 w 12192001"/>
              <a:gd name="connsiteY14" fmla="*/ 1975365 h 1975365"/>
              <a:gd name="connsiteX15" fmla="*/ 0 w 12192001"/>
              <a:gd name="connsiteY15" fmla="*/ 1975365 h 1975365"/>
              <a:gd name="connsiteX16" fmla="*/ 0 w 12192001"/>
              <a:gd name="connsiteY16" fmla="*/ 204727 h 1975365"/>
              <a:gd name="connsiteX17" fmla="*/ 60384 w 12192001"/>
              <a:gd name="connsiteY17" fmla="*/ 207862 h 1975365"/>
              <a:gd name="connsiteX18" fmla="*/ 1338550 w 12192001"/>
              <a:gd name="connsiteY18" fmla="*/ 843689 h 1975365"/>
              <a:gd name="connsiteX19" fmla="*/ 1434547 w 12192001"/>
              <a:gd name="connsiteY19" fmla="*/ 961054 h 1975365"/>
              <a:gd name="connsiteX20" fmla="*/ 1439685 w 12192001"/>
              <a:gd name="connsiteY20" fmla="*/ 955887 h 1975365"/>
              <a:gd name="connsiteX21" fmla="*/ 2815706 w 12192001"/>
              <a:gd name="connsiteY21" fmla="*/ 434799 h 1975365"/>
              <a:gd name="connsiteX22" fmla="*/ 3394383 w 12192001"/>
              <a:gd name="connsiteY22" fmla="*/ 514784 h 1975365"/>
              <a:gd name="connsiteX23" fmla="*/ 3487865 w 12192001"/>
              <a:gd name="connsiteY23" fmla="*/ 546065 h 1975365"/>
              <a:gd name="connsiteX24" fmla="*/ 3589385 w 12192001"/>
              <a:gd name="connsiteY24" fmla="*/ 443944 h 1975365"/>
              <a:gd name="connsiteX25" fmla="*/ 4761693 w 12192001"/>
              <a:gd name="connsiteY25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1" h="1975365">
                <a:moveTo>
                  <a:pt x="4761693" y="0"/>
                </a:moveTo>
                <a:cubicBezTo>
                  <a:pt x="5276735" y="0"/>
                  <a:pt x="5736923" y="214716"/>
                  <a:pt x="6041005" y="551581"/>
                </a:cubicBezTo>
                <a:lnTo>
                  <a:pt x="6051129" y="563959"/>
                </a:lnTo>
                <a:lnTo>
                  <a:pt x="6073942" y="553912"/>
                </a:lnTo>
                <a:cubicBezTo>
                  <a:pt x="6272289" y="477212"/>
                  <a:pt x="6490362" y="434799"/>
                  <a:pt x="6719270" y="434799"/>
                </a:cubicBezTo>
                <a:cubicBezTo>
                  <a:pt x="7177084" y="434799"/>
                  <a:pt x="7591557" y="604452"/>
                  <a:pt x="7891577" y="878743"/>
                </a:cubicBezTo>
                <a:lnTo>
                  <a:pt x="7956994" y="944547"/>
                </a:lnTo>
                <a:lnTo>
                  <a:pt x="7985842" y="901137"/>
                </a:lnTo>
                <a:cubicBezTo>
                  <a:pt x="8335549" y="427892"/>
                  <a:pt x="8927773" y="116746"/>
                  <a:pt x="9599486" y="116746"/>
                </a:cubicBezTo>
                <a:cubicBezTo>
                  <a:pt x="10271198" y="116746"/>
                  <a:pt x="10863422" y="427892"/>
                  <a:pt x="11213130" y="901137"/>
                </a:cubicBezTo>
                <a:lnTo>
                  <a:pt x="11218027" y="908506"/>
                </a:lnTo>
                <a:lnTo>
                  <a:pt x="11301959" y="824077"/>
                </a:lnTo>
                <a:cubicBezTo>
                  <a:pt x="11526974" y="618359"/>
                  <a:pt x="11816369" y="471500"/>
                  <a:pt x="12140144" y="410927"/>
                </a:cubicBezTo>
                <a:lnTo>
                  <a:pt x="12192001" y="40369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60384" y="207862"/>
                </a:lnTo>
                <a:cubicBezTo>
                  <a:pt x="573648" y="261507"/>
                  <a:pt x="1026243" y="497713"/>
                  <a:pt x="1338550" y="843689"/>
                </a:cubicBezTo>
                <a:lnTo>
                  <a:pt x="1434547" y="961054"/>
                </a:lnTo>
                <a:lnTo>
                  <a:pt x="1439685" y="955887"/>
                </a:lnTo>
                <a:cubicBezTo>
                  <a:pt x="1791839" y="633932"/>
                  <a:pt x="2278336" y="434799"/>
                  <a:pt x="2815706" y="434799"/>
                </a:cubicBezTo>
                <a:cubicBezTo>
                  <a:pt x="3017220" y="434799"/>
                  <a:pt x="3211580" y="462802"/>
                  <a:pt x="3394383" y="514784"/>
                </a:cubicBezTo>
                <a:lnTo>
                  <a:pt x="3487865" y="546065"/>
                </a:lnTo>
                <a:lnTo>
                  <a:pt x="3589385" y="443944"/>
                </a:lnTo>
                <a:cubicBezTo>
                  <a:pt x="3889406" y="169652"/>
                  <a:pt x="4303879" y="0"/>
                  <a:pt x="4761693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4" name="任意多边形: 形状 7"/>
          <p:cNvSpPr/>
          <p:nvPr/>
        </p:nvSpPr>
        <p:spPr>
          <a:xfrm>
            <a:off x="0" y="4065985"/>
            <a:ext cx="9144000" cy="1077515"/>
          </a:xfrm>
          <a:custGeom>
            <a:avLst/>
            <a:gdLst>
              <a:gd name="connsiteX0" fmla="*/ 1825119 w 12192000"/>
              <a:gd name="connsiteY0" fmla="*/ 0 h 1445191"/>
              <a:gd name="connsiteX1" fmla="*/ 2676215 w 12192000"/>
              <a:gd name="connsiteY1" fmla="*/ 335498 h 1445191"/>
              <a:gd name="connsiteX2" fmla="*/ 2725007 w 12192000"/>
              <a:gd name="connsiteY2" fmla="*/ 402142 h 1445191"/>
              <a:gd name="connsiteX3" fmla="*/ 2887042 w 12192000"/>
              <a:gd name="connsiteY3" fmla="*/ 336937 h 1445191"/>
              <a:gd name="connsiteX4" fmla="*/ 3286558 w 12192000"/>
              <a:gd name="connsiteY4" fmla="*/ 277137 h 1445191"/>
              <a:gd name="connsiteX5" fmla="*/ 4137654 w 12192000"/>
              <a:gd name="connsiteY5" fmla="*/ 612635 h 1445191"/>
              <a:gd name="connsiteX6" fmla="*/ 4137762 w 12192000"/>
              <a:gd name="connsiteY6" fmla="*/ 612785 h 1445191"/>
              <a:gd name="connsiteX7" fmla="*/ 4173314 w 12192000"/>
              <a:gd name="connsiteY7" fmla="*/ 564223 h 1445191"/>
              <a:gd name="connsiteX8" fmla="*/ 5259074 w 12192000"/>
              <a:gd name="connsiteY8" fmla="*/ 136221 h 1445191"/>
              <a:gd name="connsiteX9" fmla="*/ 5883199 w 12192000"/>
              <a:gd name="connsiteY9" fmla="*/ 253387 h 1445191"/>
              <a:gd name="connsiteX10" fmla="*/ 5937700 w 12192000"/>
              <a:gd name="connsiteY10" fmla="*/ 277935 h 1445191"/>
              <a:gd name="connsiteX11" fmla="*/ 5998970 w 12192000"/>
              <a:gd name="connsiteY11" fmla="*/ 222879 h 1445191"/>
              <a:gd name="connsiteX12" fmla="*/ 6724734 w 12192000"/>
              <a:gd name="connsiteY12" fmla="*/ 0 h 1445191"/>
              <a:gd name="connsiteX13" fmla="*/ 7450498 w 12192000"/>
              <a:gd name="connsiteY13" fmla="*/ 222879 h 1445191"/>
              <a:gd name="connsiteX14" fmla="*/ 7504128 w 12192000"/>
              <a:gd name="connsiteY14" fmla="*/ 271069 h 1445191"/>
              <a:gd name="connsiteX15" fmla="*/ 7515578 w 12192000"/>
              <a:gd name="connsiteY15" fmla="*/ 265911 h 1445191"/>
              <a:gd name="connsiteX16" fmla="*/ 8139707 w 12192000"/>
              <a:gd name="connsiteY16" fmla="*/ 148745 h 1445191"/>
              <a:gd name="connsiteX17" fmla="*/ 9129790 w 12192000"/>
              <a:gd name="connsiteY17" fmla="*/ 484217 h 1445191"/>
              <a:gd name="connsiteX18" fmla="*/ 9258974 w 12192000"/>
              <a:gd name="connsiteY18" fmla="*/ 615575 h 1445191"/>
              <a:gd name="connsiteX19" fmla="*/ 9261126 w 12192000"/>
              <a:gd name="connsiteY19" fmla="*/ 612634 h 1445191"/>
              <a:gd name="connsiteX20" fmla="*/ 10112222 w 12192000"/>
              <a:gd name="connsiteY20" fmla="*/ 277136 h 1445191"/>
              <a:gd name="connsiteX21" fmla="*/ 10686084 w 12192000"/>
              <a:gd name="connsiteY21" fmla="*/ 407095 h 1445191"/>
              <a:gd name="connsiteX22" fmla="*/ 10698420 w 12192000"/>
              <a:gd name="connsiteY22" fmla="*/ 414641 h 1445191"/>
              <a:gd name="connsiteX23" fmla="*/ 10756361 w 12192000"/>
              <a:gd name="connsiteY23" fmla="*/ 335498 h 1445191"/>
              <a:gd name="connsiteX24" fmla="*/ 11607457 w 12192000"/>
              <a:gd name="connsiteY24" fmla="*/ 0 h 1445191"/>
              <a:gd name="connsiteX25" fmla="*/ 12096693 w 12192000"/>
              <a:gd name="connsiteY25" fmla="*/ 91844 h 1445191"/>
              <a:gd name="connsiteX26" fmla="*/ 12192000 w 12192000"/>
              <a:gd name="connsiteY26" fmla="*/ 135942 h 1445191"/>
              <a:gd name="connsiteX27" fmla="*/ 12192000 w 12192000"/>
              <a:gd name="connsiteY27" fmla="*/ 1445191 h 1445191"/>
              <a:gd name="connsiteX28" fmla="*/ 0 w 12192000"/>
              <a:gd name="connsiteY28" fmla="*/ 1445191 h 1445191"/>
              <a:gd name="connsiteX29" fmla="*/ 0 w 12192000"/>
              <a:gd name="connsiteY29" fmla="*/ 326970 h 1445191"/>
              <a:gd name="connsiteX30" fmla="*/ 2069 w 12192000"/>
              <a:gd name="connsiteY30" fmla="*/ 326409 h 1445191"/>
              <a:gd name="connsiteX31" fmla="*/ 329894 w 12192000"/>
              <a:gd name="connsiteY31" fmla="*/ 289663 h 1445191"/>
              <a:gd name="connsiteX32" fmla="*/ 878628 w 12192000"/>
              <a:gd name="connsiteY32" fmla="*/ 397949 h 1445191"/>
              <a:gd name="connsiteX33" fmla="*/ 914726 w 12192000"/>
              <a:gd name="connsiteY33" fmla="*/ 416495 h 1445191"/>
              <a:gd name="connsiteX34" fmla="*/ 974025 w 12192000"/>
              <a:gd name="connsiteY34" fmla="*/ 335498 h 1445191"/>
              <a:gd name="connsiteX35" fmla="*/ 1825119 w 12192000"/>
              <a:gd name="connsiteY35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1445191">
                <a:moveTo>
                  <a:pt x="1825119" y="0"/>
                </a:moveTo>
                <a:cubicBezTo>
                  <a:pt x="2179406" y="0"/>
                  <a:pt x="2491766" y="133083"/>
                  <a:pt x="2676215" y="335498"/>
                </a:cubicBezTo>
                <a:lnTo>
                  <a:pt x="2725007" y="402142"/>
                </a:lnTo>
                <a:lnTo>
                  <a:pt x="2887042" y="336937"/>
                </a:lnTo>
                <a:cubicBezTo>
                  <a:pt x="3009837" y="298430"/>
                  <a:pt x="3144843" y="277137"/>
                  <a:pt x="3286558" y="277137"/>
                </a:cubicBezTo>
                <a:cubicBezTo>
                  <a:pt x="3640842" y="277137"/>
                  <a:pt x="3953203" y="410220"/>
                  <a:pt x="4137654" y="612635"/>
                </a:cubicBezTo>
                <a:lnTo>
                  <a:pt x="4137762" y="612785"/>
                </a:lnTo>
                <a:lnTo>
                  <a:pt x="4173314" y="564223"/>
                </a:lnTo>
                <a:cubicBezTo>
                  <a:pt x="4408621" y="305997"/>
                  <a:pt x="4807103" y="136221"/>
                  <a:pt x="5259074" y="136221"/>
                </a:cubicBezTo>
                <a:cubicBezTo>
                  <a:pt x="5485056" y="136221"/>
                  <a:pt x="5697670" y="178665"/>
                  <a:pt x="5883199" y="253387"/>
                </a:cubicBezTo>
                <a:lnTo>
                  <a:pt x="5937700" y="277935"/>
                </a:lnTo>
                <a:lnTo>
                  <a:pt x="5998970" y="222879"/>
                </a:lnTo>
                <a:cubicBezTo>
                  <a:pt x="6184708" y="85173"/>
                  <a:pt x="6441306" y="0"/>
                  <a:pt x="6724734" y="0"/>
                </a:cubicBezTo>
                <a:cubicBezTo>
                  <a:pt x="7008162" y="0"/>
                  <a:pt x="7264760" y="85173"/>
                  <a:pt x="7450498" y="222879"/>
                </a:cubicBezTo>
                <a:lnTo>
                  <a:pt x="7504128" y="271069"/>
                </a:lnTo>
                <a:lnTo>
                  <a:pt x="7515578" y="265911"/>
                </a:lnTo>
                <a:cubicBezTo>
                  <a:pt x="7701109" y="191189"/>
                  <a:pt x="7913723" y="148745"/>
                  <a:pt x="8139707" y="148745"/>
                </a:cubicBezTo>
                <a:cubicBezTo>
                  <a:pt x="8535178" y="148745"/>
                  <a:pt x="8889702" y="278730"/>
                  <a:pt x="9129790" y="484217"/>
                </a:cubicBezTo>
                <a:lnTo>
                  <a:pt x="9258974" y="615575"/>
                </a:lnTo>
                <a:lnTo>
                  <a:pt x="9261126" y="612634"/>
                </a:lnTo>
                <a:cubicBezTo>
                  <a:pt x="9445576" y="410219"/>
                  <a:pt x="9757936" y="277136"/>
                  <a:pt x="10112222" y="277136"/>
                </a:cubicBezTo>
                <a:cubicBezTo>
                  <a:pt x="10324793" y="277136"/>
                  <a:pt x="10522273" y="325046"/>
                  <a:pt x="10686084" y="407095"/>
                </a:cubicBezTo>
                <a:lnTo>
                  <a:pt x="10698420" y="414641"/>
                </a:lnTo>
                <a:lnTo>
                  <a:pt x="10756361" y="335498"/>
                </a:lnTo>
                <a:cubicBezTo>
                  <a:pt x="10940811" y="133083"/>
                  <a:pt x="11253171" y="0"/>
                  <a:pt x="11607457" y="0"/>
                </a:cubicBezTo>
                <a:cubicBezTo>
                  <a:pt x="11784600" y="0"/>
                  <a:pt x="11951262" y="33271"/>
                  <a:pt x="12096693" y="91844"/>
                </a:cubicBezTo>
                <a:lnTo>
                  <a:pt x="12192000" y="135942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326970"/>
                </a:lnTo>
                <a:lnTo>
                  <a:pt x="2069" y="326409"/>
                </a:lnTo>
                <a:cubicBezTo>
                  <a:pt x="105629" y="302528"/>
                  <a:pt x="215735" y="289663"/>
                  <a:pt x="329894" y="289663"/>
                </a:cubicBezTo>
                <a:cubicBezTo>
                  <a:pt x="529672" y="289663"/>
                  <a:pt x="717038" y="329061"/>
                  <a:pt x="878628" y="397949"/>
                </a:cubicBezTo>
                <a:lnTo>
                  <a:pt x="914726" y="416495"/>
                </a:lnTo>
                <a:lnTo>
                  <a:pt x="974025" y="335498"/>
                </a:lnTo>
                <a:cubicBezTo>
                  <a:pt x="1158473" y="133083"/>
                  <a:pt x="1470835" y="0"/>
                  <a:pt x="1825119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accent2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5" name="任意多边形: 形状 8"/>
          <p:cNvSpPr/>
          <p:nvPr/>
        </p:nvSpPr>
        <p:spPr>
          <a:xfrm>
            <a:off x="0" y="4292203"/>
            <a:ext cx="9144000" cy="851297"/>
          </a:xfrm>
          <a:custGeom>
            <a:avLst/>
            <a:gdLst>
              <a:gd name="connsiteX0" fmla="*/ 4165443 w 12192000"/>
              <a:gd name="connsiteY0" fmla="*/ 0 h 1133339"/>
              <a:gd name="connsiteX1" fmla="*/ 4793789 w 12192000"/>
              <a:gd name="connsiteY1" fmla="*/ 268294 h 1133339"/>
              <a:gd name="connsiteX2" fmla="*/ 4822897 w 12192000"/>
              <a:gd name="connsiteY2" fmla="*/ 311359 h 1133339"/>
              <a:gd name="connsiteX3" fmla="*/ 4850903 w 12192000"/>
              <a:gd name="connsiteY3" fmla="*/ 309092 h 1133339"/>
              <a:gd name="connsiteX4" fmla="*/ 5389486 w 12192000"/>
              <a:gd name="connsiteY4" fmla="*/ 539058 h 1133339"/>
              <a:gd name="connsiteX5" fmla="*/ 5423004 w 12192000"/>
              <a:gd name="connsiteY5" fmla="*/ 588645 h 1133339"/>
              <a:gd name="connsiteX6" fmla="*/ 5512341 w 12192000"/>
              <a:gd name="connsiteY6" fmla="*/ 549703 h 1133339"/>
              <a:gd name="connsiteX7" fmla="*/ 5765161 w 12192000"/>
              <a:gd name="connsiteY7" fmla="*/ 508714 h 1133339"/>
              <a:gd name="connsiteX8" fmla="*/ 5820259 w 12192000"/>
              <a:gd name="connsiteY8" fmla="*/ 512618 h 1133339"/>
              <a:gd name="connsiteX9" fmla="*/ 5859170 w 12192000"/>
              <a:gd name="connsiteY9" fmla="*/ 474742 h 1133339"/>
              <a:gd name="connsiteX10" fmla="*/ 6318443 w 12192000"/>
              <a:gd name="connsiteY10" fmla="*/ 321971 h 1133339"/>
              <a:gd name="connsiteX11" fmla="*/ 6571261 w 12192000"/>
              <a:gd name="connsiteY11" fmla="*/ 362960 h 1133339"/>
              <a:gd name="connsiteX12" fmla="*/ 6669499 w 12192000"/>
              <a:gd name="connsiteY12" fmla="*/ 405780 h 1133339"/>
              <a:gd name="connsiteX13" fmla="*/ 6680980 w 12192000"/>
              <a:gd name="connsiteY13" fmla="*/ 398172 h 1133339"/>
              <a:gd name="connsiteX14" fmla="*/ 7044125 w 12192000"/>
              <a:gd name="connsiteY14" fmla="*/ 309092 h 1133339"/>
              <a:gd name="connsiteX15" fmla="*/ 7503396 w 12192000"/>
              <a:gd name="connsiteY15" fmla="*/ 461863 h 1133339"/>
              <a:gd name="connsiteX16" fmla="*/ 7549263 w 12192000"/>
              <a:gd name="connsiteY16" fmla="*/ 506507 h 1133339"/>
              <a:gd name="connsiteX17" fmla="*/ 7557270 w 12192000"/>
              <a:gd name="connsiteY17" fmla="*/ 501203 h 1133339"/>
              <a:gd name="connsiteX18" fmla="*/ 7920415 w 12192000"/>
              <a:gd name="connsiteY18" fmla="*/ 412123 h 1133339"/>
              <a:gd name="connsiteX19" fmla="*/ 8518883 w 12192000"/>
              <a:gd name="connsiteY19" fmla="*/ 730689 h 1133339"/>
              <a:gd name="connsiteX20" fmla="*/ 8523397 w 12192000"/>
              <a:gd name="connsiteY20" fmla="*/ 742369 h 1133339"/>
              <a:gd name="connsiteX21" fmla="*/ 8530242 w 12192000"/>
              <a:gd name="connsiteY21" fmla="*/ 732242 h 1133339"/>
              <a:gd name="connsiteX22" fmla="*/ 9068825 w 12192000"/>
              <a:gd name="connsiteY22" fmla="*/ 502276 h 1133339"/>
              <a:gd name="connsiteX23" fmla="*/ 9292147 w 12192000"/>
              <a:gd name="connsiteY23" fmla="*/ 533926 h 1133339"/>
              <a:gd name="connsiteX24" fmla="*/ 9381057 w 12192000"/>
              <a:gd name="connsiteY24" fmla="*/ 567236 h 1133339"/>
              <a:gd name="connsiteX25" fmla="*/ 9408408 w 12192000"/>
              <a:gd name="connsiteY25" fmla="*/ 526771 h 1133339"/>
              <a:gd name="connsiteX26" fmla="*/ 9788804 w 12192000"/>
              <a:gd name="connsiteY26" fmla="*/ 364348 h 1133339"/>
              <a:gd name="connsiteX27" fmla="*/ 10169201 w 12192000"/>
              <a:gd name="connsiteY27" fmla="*/ 526771 h 1133339"/>
              <a:gd name="connsiteX28" fmla="*/ 10193126 w 12192000"/>
              <a:gd name="connsiteY28" fmla="*/ 562169 h 1133339"/>
              <a:gd name="connsiteX29" fmla="*/ 10221725 w 12192000"/>
              <a:gd name="connsiteY29" fmla="*/ 549703 h 1133339"/>
              <a:gd name="connsiteX30" fmla="*/ 10474543 w 12192000"/>
              <a:gd name="connsiteY30" fmla="*/ 508714 h 1133339"/>
              <a:gd name="connsiteX31" fmla="*/ 11030020 w 12192000"/>
              <a:gd name="connsiteY31" fmla="*/ 759843 h 1133339"/>
              <a:gd name="connsiteX32" fmla="*/ 11042281 w 12192000"/>
              <a:gd name="connsiteY32" fmla="*/ 779672 h 1133339"/>
              <a:gd name="connsiteX33" fmla="*/ 11058727 w 12192000"/>
              <a:gd name="connsiteY33" fmla="*/ 737128 h 1133339"/>
              <a:gd name="connsiteX34" fmla="*/ 11657193 w 12192000"/>
              <a:gd name="connsiteY34" fmla="*/ 418562 h 1133339"/>
              <a:gd name="connsiteX35" fmla="*/ 11910011 w 12192000"/>
              <a:gd name="connsiteY35" fmla="*/ 459551 h 1133339"/>
              <a:gd name="connsiteX36" fmla="*/ 12013158 w 12192000"/>
              <a:gd name="connsiteY36" fmla="*/ 504512 h 1133339"/>
              <a:gd name="connsiteX37" fmla="*/ 12070208 w 12192000"/>
              <a:gd name="connsiteY37" fmla="*/ 448985 h 1133339"/>
              <a:gd name="connsiteX38" fmla="*/ 12166333 w 12192000"/>
              <a:gd name="connsiteY38" fmla="*/ 385294 h 1133339"/>
              <a:gd name="connsiteX39" fmla="*/ 12192000 w 12192000"/>
              <a:gd name="connsiteY39" fmla="*/ 374106 h 1133339"/>
              <a:gd name="connsiteX40" fmla="*/ 12192000 w 12192000"/>
              <a:gd name="connsiteY40" fmla="*/ 1133339 h 1133339"/>
              <a:gd name="connsiteX41" fmla="*/ 0 w 12192000"/>
              <a:gd name="connsiteY41" fmla="*/ 1133339 h 1133339"/>
              <a:gd name="connsiteX42" fmla="*/ 0 w 12192000"/>
              <a:gd name="connsiteY42" fmla="*/ 486996 h 1133339"/>
              <a:gd name="connsiteX43" fmla="*/ 71 w 12192000"/>
              <a:gd name="connsiteY43" fmla="*/ 486956 h 1133339"/>
              <a:gd name="connsiteX44" fmla="*/ 336420 w 12192000"/>
              <a:gd name="connsiteY44" fmla="*/ 418562 h 1133339"/>
              <a:gd name="connsiteX45" fmla="*/ 611086 w 12192000"/>
              <a:gd name="connsiteY45" fmla="*/ 463094 h 1133339"/>
              <a:gd name="connsiteX46" fmla="*/ 684818 w 12192000"/>
              <a:gd name="connsiteY46" fmla="*/ 495232 h 1133339"/>
              <a:gd name="connsiteX47" fmla="*/ 719102 w 12192000"/>
              <a:gd name="connsiteY47" fmla="*/ 461863 h 1133339"/>
              <a:gd name="connsiteX48" fmla="*/ 1178373 w 12192000"/>
              <a:gd name="connsiteY48" fmla="*/ 309092 h 1133339"/>
              <a:gd name="connsiteX49" fmla="*/ 1431191 w 12192000"/>
              <a:gd name="connsiteY49" fmla="*/ 350081 h 1133339"/>
              <a:gd name="connsiteX50" fmla="*/ 1535098 w 12192000"/>
              <a:gd name="connsiteY50" fmla="*/ 395372 h 1133339"/>
              <a:gd name="connsiteX51" fmla="*/ 1601328 w 12192000"/>
              <a:gd name="connsiteY51" fmla="*/ 366503 h 1133339"/>
              <a:gd name="connsiteX52" fmla="*/ 1875994 w 12192000"/>
              <a:gd name="connsiteY52" fmla="*/ 321971 h 1133339"/>
              <a:gd name="connsiteX53" fmla="*/ 2526182 w 12192000"/>
              <a:gd name="connsiteY53" fmla="*/ 668067 h 1133339"/>
              <a:gd name="connsiteX54" fmla="*/ 2552597 w 12192000"/>
              <a:gd name="connsiteY54" fmla="*/ 736404 h 1133339"/>
              <a:gd name="connsiteX55" fmla="*/ 2571015 w 12192000"/>
              <a:gd name="connsiteY55" fmla="*/ 731813 h 1133339"/>
              <a:gd name="connsiteX56" fmla="*/ 2701915 w 12192000"/>
              <a:gd name="connsiteY56" fmla="*/ 721216 h 1133339"/>
              <a:gd name="connsiteX57" fmla="*/ 2724369 w 12192000"/>
              <a:gd name="connsiteY57" fmla="*/ 722353 h 1133339"/>
              <a:gd name="connsiteX58" fmla="*/ 2760974 w 12192000"/>
              <a:gd name="connsiteY58" fmla="*/ 627658 h 1133339"/>
              <a:gd name="connsiteX59" fmla="*/ 3359439 w 12192000"/>
              <a:gd name="connsiteY59" fmla="*/ 309092 h 1133339"/>
              <a:gd name="connsiteX60" fmla="*/ 3490338 w 12192000"/>
              <a:gd name="connsiteY60" fmla="*/ 319689 h 1133339"/>
              <a:gd name="connsiteX61" fmla="*/ 3500624 w 12192000"/>
              <a:gd name="connsiteY61" fmla="*/ 322253 h 1133339"/>
              <a:gd name="connsiteX62" fmla="*/ 3537095 w 12192000"/>
              <a:gd name="connsiteY62" fmla="*/ 268294 h 1133339"/>
              <a:gd name="connsiteX63" fmla="*/ 4165443 w 12192000"/>
              <a:gd name="connsiteY63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0" h="1133339">
                <a:moveTo>
                  <a:pt x="4165443" y="0"/>
                </a:moveTo>
                <a:cubicBezTo>
                  <a:pt x="4427005" y="0"/>
                  <a:pt x="4657616" y="106424"/>
                  <a:pt x="4793789" y="268294"/>
                </a:cubicBezTo>
                <a:lnTo>
                  <a:pt x="4822897" y="311359"/>
                </a:lnTo>
                <a:lnTo>
                  <a:pt x="4850903" y="309092"/>
                </a:lnTo>
                <a:cubicBezTo>
                  <a:pt x="5075099" y="309092"/>
                  <a:pt x="5272766" y="400313"/>
                  <a:pt x="5389486" y="539058"/>
                </a:cubicBezTo>
                <a:lnTo>
                  <a:pt x="5423004" y="588645"/>
                </a:lnTo>
                <a:lnTo>
                  <a:pt x="5512341" y="549703"/>
                </a:lnTo>
                <a:cubicBezTo>
                  <a:pt x="5590047" y="523309"/>
                  <a:pt x="5675481" y="508714"/>
                  <a:pt x="5765161" y="508714"/>
                </a:cubicBezTo>
                <a:lnTo>
                  <a:pt x="5820259" y="512618"/>
                </a:lnTo>
                <a:lnTo>
                  <a:pt x="5859170" y="474742"/>
                </a:lnTo>
                <a:cubicBezTo>
                  <a:pt x="5976709" y="380352"/>
                  <a:pt x="6139086" y="321971"/>
                  <a:pt x="6318443" y="321971"/>
                </a:cubicBezTo>
                <a:cubicBezTo>
                  <a:pt x="6408121" y="321971"/>
                  <a:pt x="6493555" y="336566"/>
                  <a:pt x="6571261" y="362960"/>
                </a:cubicBezTo>
                <a:lnTo>
                  <a:pt x="6669499" y="405780"/>
                </a:lnTo>
                <a:lnTo>
                  <a:pt x="6680980" y="398172"/>
                </a:lnTo>
                <a:cubicBezTo>
                  <a:pt x="6784641" y="341931"/>
                  <a:pt x="6909609" y="309092"/>
                  <a:pt x="7044125" y="309092"/>
                </a:cubicBezTo>
                <a:cubicBezTo>
                  <a:pt x="7223481" y="309092"/>
                  <a:pt x="7385858" y="367473"/>
                  <a:pt x="7503396" y="461863"/>
                </a:cubicBezTo>
                <a:lnTo>
                  <a:pt x="7549263" y="506507"/>
                </a:lnTo>
                <a:lnTo>
                  <a:pt x="7557270" y="501203"/>
                </a:lnTo>
                <a:cubicBezTo>
                  <a:pt x="7660931" y="444962"/>
                  <a:pt x="7785899" y="412123"/>
                  <a:pt x="7920415" y="412123"/>
                </a:cubicBezTo>
                <a:cubicBezTo>
                  <a:pt x="8189451" y="412123"/>
                  <a:pt x="8420281" y="543481"/>
                  <a:pt x="8518883" y="730689"/>
                </a:cubicBezTo>
                <a:lnTo>
                  <a:pt x="8523397" y="742369"/>
                </a:lnTo>
                <a:lnTo>
                  <a:pt x="8530242" y="732242"/>
                </a:lnTo>
                <a:cubicBezTo>
                  <a:pt x="8646964" y="593497"/>
                  <a:pt x="8844630" y="502276"/>
                  <a:pt x="9068825" y="502276"/>
                </a:cubicBezTo>
                <a:cubicBezTo>
                  <a:pt x="9147294" y="502276"/>
                  <a:pt x="9222512" y="513450"/>
                  <a:pt x="9292147" y="533926"/>
                </a:cubicBezTo>
                <a:lnTo>
                  <a:pt x="9381057" y="567236"/>
                </a:lnTo>
                <a:lnTo>
                  <a:pt x="9408408" y="526771"/>
                </a:lnTo>
                <a:cubicBezTo>
                  <a:pt x="9490847" y="428776"/>
                  <a:pt x="9630456" y="364348"/>
                  <a:pt x="9788804" y="364348"/>
                </a:cubicBezTo>
                <a:cubicBezTo>
                  <a:pt x="9947151" y="364348"/>
                  <a:pt x="10086761" y="428776"/>
                  <a:pt x="10169201" y="526771"/>
                </a:cubicBezTo>
                <a:lnTo>
                  <a:pt x="10193126" y="562169"/>
                </a:lnTo>
                <a:lnTo>
                  <a:pt x="10221725" y="549703"/>
                </a:lnTo>
                <a:cubicBezTo>
                  <a:pt x="10299432" y="523309"/>
                  <a:pt x="10384865" y="508714"/>
                  <a:pt x="10474543" y="508714"/>
                </a:cubicBezTo>
                <a:cubicBezTo>
                  <a:pt x="10709949" y="508714"/>
                  <a:pt x="10916105" y="609285"/>
                  <a:pt x="11030020" y="759843"/>
                </a:cubicBezTo>
                <a:lnTo>
                  <a:pt x="11042281" y="779672"/>
                </a:lnTo>
                <a:lnTo>
                  <a:pt x="11058727" y="737128"/>
                </a:lnTo>
                <a:cubicBezTo>
                  <a:pt x="11157327" y="549920"/>
                  <a:pt x="11388158" y="418562"/>
                  <a:pt x="11657193" y="418562"/>
                </a:cubicBezTo>
                <a:cubicBezTo>
                  <a:pt x="11746871" y="418562"/>
                  <a:pt x="11832305" y="433157"/>
                  <a:pt x="11910011" y="459551"/>
                </a:cubicBezTo>
                <a:lnTo>
                  <a:pt x="12013158" y="504512"/>
                </a:lnTo>
                <a:lnTo>
                  <a:pt x="12070208" y="448985"/>
                </a:lnTo>
                <a:cubicBezTo>
                  <a:pt x="12099592" y="425388"/>
                  <a:pt x="12131779" y="404041"/>
                  <a:pt x="12166333" y="385294"/>
                </a:cubicBezTo>
                <a:lnTo>
                  <a:pt x="12192000" y="374106"/>
                </a:lnTo>
                <a:lnTo>
                  <a:pt x="12192000" y="1133339"/>
                </a:lnTo>
                <a:lnTo>
                  <a:pt x="0" y="1133339"/>
                </a:lnTo>
                <a:lnTo>
                  <a:pt x="0" y="486996"/>
                </a:lnTo>
                <a:lnTo>
                  <a:pt x="71" y="486956"/>
                </a:lnTo>
                <a:cubicBezTo>
                  <a:pt x="100055" y="443338"/>
                  <a:pt x="214635" y="418562"/>
                  <a:pt x="336420" y="418562"/>
                </a:cubicBezTo>
                <a:cubicBezTo>
                  <a:pt x="433848" y="418562"/>
                  <a:pt x="526664" y="434418"/>
                  <a:pt x="611086" y="463094"/>
                </a:cubicBezTo>
                <a:lnTo>
                  <a:pt x="684818" y="495232"/>
                </a:lnTo>
                <a:lnTo>
                  <a:pt x="719102" y="461863"/>
                </a:lnTo>
                <a:cubicBezTo>
                  <a:pt x="836640" y="367473"/>
                  <a:pt x="999017" y="309092"/>
                  <a:pt x="1178373" y="309092"/>
                </a:cubicBezTo>
                <a:cubicBezTo>
                  <a:pt x="1268052" y="309092"/>
                  <a:pt x="1353485" y="323687"/>
                  <a:pt x="1431191" y="350081"/>
                </a:cubicBezTo>
                <a:lnTo>
                  <a:pt x="1535098" y="395372"/>
                </a:lnTo>
                <a:lnTo>
                  <a:pt x="1601328" y="366503"/>
                </a:lnTo>
                <a:cubicBezTo>
                  <a:pt x="1685751" y="337827"/>
                  <a:pt x="1778567" y="321971"/>
                  <a:pt x="1875994" y="321971"/>
                </a:cubicBezTo>
                <a:cubicBezTo>
                  <a:pt x="2168280" y="321971"/>
                  <a:pt x="2419060" y="464681"/>
                  <a:pt x="2526182" y="668067"/>
                </a:cubicBezTo>
                <a:lnTo>
                  <a:pt x="2552597" y="736404"/>
                </a:lnTo>
                <a:lnTo>
                  <a:pt x="2571015" y="731813"/>
                </a:lnTo>
                <a:cubicBezTo>
                  <a:pt x="2613296" y="724865"/>
                  <a:pt x="2657074" y="721216"/>
                  <a:pt x="2701915" y="721216"/>
                </a:cubicBezTo>
                <a:lnTo>
                  <a:pt x="2724369" y="722353"/>
                </a:lnTo>
                <a:lnTo>
                  <a:pt x="2760974" y="627658"/>
                </a:lnTo>
                <a:cubicBezTo>
                  <a:pt x="2859573" y="440450"/>
                  <a:pt x="3090405" y="309092"/>
                  <a:pt x="3359439" y="309092"/>
                </a:cubicBezTo>
                <a:cubicBezTo>
                  <a:pt x="3404279" y="309092"/>
                  <a:pt x="3448056" y="312741"/>
                  <a:pt x="3490338" y="319689"/>
                </a:cubicBezTo>
                <a:lnTo>
                  <a:pt x="3500624" y="322253"/>
                </a:lnTo>
                <a:lnTo>
                  <a:pt x="3537095" y="268294"/>
                </a:lnTo>
                <a:cubicBezTo>
                  <a:pt x="3673270" y="106424"/>
                  <a:pt x="3903880" y="0"/>
                  <a:pt x="4165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16935" y="1898426"/>
            <a:ext cx="5310130" cy="73404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16935" y="2660215"/>
            <a:ext cx="5310130" cy="318549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1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109C6-D374-43DC-A1C8-9D93C8AB7CF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4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6659969" cy="4358879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2602E-9022-403A-B8DD-9B57F023013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9"/>
            <a:ext cx="7886700" cy="41692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2F89481-0A48-4E44-9402-32E527EDFB0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6"/>
          <p:cNvGrpSpPr/>
          <p:nvPr/>
        </p:nvGrpSpPr>
        <p:grpSpPr bwMode="auto">
          <a:xfrm>
            <a:off x="581025" y="2465785"/>
            <a:ext cx="1171575" cy="201215"/>
            <a:chOff x="580290" y="3288314"/>
            <a:chExt cx="1172059" cy="267237"/>
          </a:xfrm>
        </p:grpSpPr>
        <p:sp>
          <p:nvSpPr>
            <p:cNvPr id="6" name="椭圆 5"/>
            <p:cNvSpPr/>
            <p:nvPr/>
          </p:nvSpPr>
          <p:spPr>
            <a:xfrm rot="10800000">
              <a:off x="580290" y="3288314"/>
              <a:ext cx="266810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7" name="椭圆 6"/>
            <p:cNvSpPr/>
            <p:nvPr/>
          </p:nvSpPr>
          <p:spPr>
            <a:xfrm rot="10800000">
              <a:off x="1172673" y="3321521"/>
              <a:ext cx="201695" cy="200824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8" name="椭圆 7"/>
            <p:cNvSpPr/>
            <p:nvPr/>
          </p:nvSpPr>
          <p:spPr>
            <a:xfrm rot="10800000">
              <a:off x="1618944" y="3354728"/>
              <a:ext cx="133405" cy="13440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grpSp>
        <p:nvGrpSpPr>
          <p:cNvPr id="9" name="组合 17"/>
          <p:cNvGrpSpPr/>
          <p:nvPr/>
        </p:nvGrpSpPr>
        <p:grpSpPr bwMode="auto">
          <a:xfrm flipH="1">
            <a:off x="7386638" y="2471738"/>
            <a:ext cx="1173162" cy="200025"/>
            <a:chOff x="580290" y="3288314"/>
            <a:chExt cx="1172059" cy="267237"/>
          </a:xfrm>
        </p:grpSpPr>
        <p:sp>
          <p:nvSpPr>
            <p:cNvPr id="10" name="椭圆 9"/>
            <p:cNvSpPr/>
            <p:nvPr/>
          </p:nvSpPr>
          <p:spPr>
            <a:xfrm rot="10800000">
              <a:off x="580290" y="3288314"/>
              <a:ext cx="266449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1" name="椭圆 19"/>
            <p:cNvSpPr/>
            <p:nvPr/>
          </p:nvSpPr>
          <p:spPr>
            <a:xfrm rot="10800000">
              <a:off x="1173457" y="3321719"/>
              <a:ext cx="199837" cy="200428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2" name="椭圆 11"/>
            <p:cNvSpPr/>
            <p:nvPr/>
          </p:nvSpPr>
          <p:spPr>
            <a:xfrm rot="10800000">
              <a:off x="1619124" y="3355123"/>
              <a:ext cx="133225" cy="13361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16935" y="2660215"/>
            <a:ext cx="5310130" cy="318549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1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109C6-D374-43DC-A1C8-9D93C8AB7CF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A42D7-A83D-4966-AC64-272D74AC4E7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3213100" y="2575322"/>
            <a:ext cx="3860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10"/>
          <p:cNvGrpSpPr/>
          <p:nvPr/>
        </p:nvGrpSpPr>
        <p:grpSpPr bwMode="auto">
          <a:xfrm>
            <a:off x="581025" y="2465785"/>
            <a:ext cx="1171575" cy="201215"/>
            <a:chOff x="580290" y="3288314"/>
            <a:chExt cx="1172059" cy="267237"/>
          </a:xfrm>
        </p:grpSpPr>
        <p:sp>
          <p:nvSpPr>
            <p:cNvPr id="6" name="椭圆 5"/>
            <p:cNvSpPr/>
            <p:nvPr/>
          </p:nvSpPr>
          <p:spPr>
            <a:xfrm rot="10800000">
              <a:off x="580290" y="3288314"/>
              <a:ext cx="266810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7" name="椭圆 6"/>
            <p:cNvSpPr/>
            <p:nvPr/>
          </p:nvSpPr>
          <p:spPr>
            <a:xfrm rot="10800000">
              <a:off x="1172673" y="3321521"/>
              <a:ext cx="201695" cy="200824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8" name="椭圆 7"/>
            <p:cNvSpPr/>
            <p:nvPr/>
          </p:nvSpPr>
          <p:spPr>
            <a:xfrm rot="10800000">
              <a:off x="1618944" y="3354728"/>
              <a:ext cx="133405" cy="13440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grpSp>
        <p:nvGrpSpPr>
          <p:cNvPr id="9" name="组合 14"/>
          <p:cNvGrpSpPr/>
          <p:nvPr/>
        </p:nvGrpSpPr>
        <p:grpSpPr bwMode="auto">
          <a:xfrm flipH="1">
            <a:off x="7386638" y="2471738"/>
            <a:ext cx="1173162" cy="200025"/>
            <a:chOff x="580290" y="3288314"/>
            <a:chExt cx="1172059" cy="267237"/>
          </a:xfrm>
        </p:grpSpPr>
        <p:sp>
          <p:nvSpPr>
            <p:cNvPr id="10" name="椭圆 9"/>
            <p:cNvSpPr/>
            <p:nvPr/>
          </p:nvSpPr>
          <p:spPr>
            <a:xfrm rot="10800000">
              <a:off x="580290" y="3288314"/>
              <a:ext cx="266449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1" name="椭圆 10"/>
            <p:cNvSpPr/>
            <p:nvPr/>
          </p:nvSpPr>
          <p:spPr>
            <a:xfrm rot="10800000">
              <a:off x="1173457" y="3321719"/>
              <a:ext cx="199837" cy="200428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2" name="椭圆 11"/>
            <p:cNvSpPr/>
            <p:nvPr/>
          </p:nvSpPr>
          <p:spPr>
            <a:xfrm rot="10800000">
              <a:off x="1619124" y="3355123"/>
              <a:ext cx="133225" cy="13361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sp>
        <p:nvSpPr>
          <p:cNvPr id="13" name="任意多边形: 形状 6"/>
          <p:cNvSpPr/>
          <p:nvPr/>
        </p:nvSpPr>
        <p:spPr>
          <a:xfrm>
            <a:off x="0" y="3662362"/>
            <a:ext cx="9144000" cy="1481138"/>
          </a:xfrm>
          <a:custGeom>
            <a:avLst/>
            <a:gdLst>
              <a:gd name="connsiteX0" fmla="*/ 4408996 w 12191999"/>
              <a:gd name="connsiteY0" fmla="*/ 0 h 1975365"/>
              <a:gd name="connsiteX1" fmla="*/ 5790561 w 12191999"/>
              <a:gd name="connsiteY1" fmla="*/ 551581 h 1975365"/>
              <a:gd name="connsiteX2" fmla="*/ 5801495 w 12191999"/>
              <a:gd name="connsiteY2" fmla="*/ 563959 h 1975365"/>
              <a:gd name="connsiteX3" fmla="*/ 5826131 w 12191999"/>
              <a:gd name="connsiteY3" fmla="*/ 553912 h 1975365"/>
              <a:gd name="connsiteX4" fmla="*/ 6523038 w 12191999"/>
              <a:gd name="connsiteY4" fmla="*/ 434799 h 1975365"/>
              <a:gd name="connsiteX5" fmla="*/ 7789046 w 12191999"/>
              <a:gd name="connsiteY5" fmla="*/ 878743 h 1975365"/>
              <a:gd name="connsiteX6" fmla="*/ 7859692 w 12191999"/>
              <a:gd name="connsiteY6" fmla="*/ 944547 h 1975365"/>
              <a:gd name="connsiteX7" fmla="*/ 7890845 w 12191999"/>
              <a:gd name="connsiteY7" fmla="*/ 901137 h 1975365"/>
              <a:gd name="connsiteX8" fmla="*/ 9633465 w 12191999"/>
              <a:gd name="connsiteY8" fmla="*/ 116746 h 1975365"/>
              <a:gd name="connsiteX9" fmla="*/ 11376086 w 12191999"/>
              <a:gd name="connsiteY9" fmla="*/ 901137 h 1975365"/>
              <a:gd name="connsiteX10" fmla="*/ 11381374 w 12191999"/>
              <a:gd name="connsiteY10" fmla="*/ 908506 h 1975365"/>
              <a:gd name="connsiteX11" fmla="*/ 11472015 w 12191999"/>
              <a:gd name="connsiteY11" fmla="*/ 824077 h 1975365"/>
              <a:gd name="connsiteX12" fmla="*/ 12041117 w 12191999"/>
              <a:gd name="connsiteY12" fmla="*/ 499246 h 1975365"/>
              <a:gd name="connsiteX13" fmla="*/ 12191999 w 12191999"/>
              <a:gd name="connsiteY13" fmla="*/ 452495 h 1975365"/>
              <a:gd name="connsiteX14" fmla="*/ 12191999 w 12191999"/>
              <a:gd name="connsiteY14" fmla="*/ 1975365 h 1975365"/>
              <a:gd name="connsiteX15" fmla="*/ 0 w 12191999"/>
              <a:gd name="connsiteY15" fmla="*/ 1975365 h 1975365"/>
              <a:gd name="connsiteX16" fmla="*/ 0 w 12191999"/>
              <a:gd name="connsiteY16" fmla="*/ 373214 h 1975365"/>
              <a:gd name="connsiteX17" fmla="*/ 103466 w 12191999"/>
              <a:gd name="connsiteY17" fmla="*/ 416152 h 1975365"/>
              <a:gd name="connsiteX18" fmla="*/ 712248 w 12191999"/>
              <a:gd name="connsiteY18" fmla="*/ 843689 h 1975365"/>
              <a:gd name="connsiteX19" fmla="*/ 815917 w 12191999"/>
              <a:gd name="connsiteY19" fmla="*/ 961054 h 1975365"/>
              <a:gd name="connsiteX20" fmla="*/ 821465 w 12191999"/>
              <a:gd name="connsiteY20" fmla="*/ 955887 h 1975365"/>
              <a:gd name="connsiteX21" fmla="*/ 2307470 w 12191999"/>
              <a:gd name="connsiteY21" fmla="*/ 434799 h 1975365"/>
              <a:gd name="connsiteX22" fmla="*/ 2932400 w 12191999"/>
              <a:gd name="connsiteY22" fmla="*/ 514784 h 1975365"/>
              <a:gd name="connsiteX23" fmla="*/ 3033353 w 12191999"/>
              <a:gd name="connsiteY23" fmla="*/ 546065 h 1975365"/>
              <a:gd name="connsiteX24" fmla="*/ 3142988 w 12191999"/>
              <a:gd name="connsiteY24" fmla="*/ 443944 h 1975365"/>
              <a:gd name="connsiteX25" fmla="*/ 4408996 w 12191999"/>
              <a:gd name="connsiteY25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1999" h="1975365">
                <a:moveTo>
                  <a:pt x="4408996" y="0"/>
                </a:moveTo>
                <a:cubicBezTo>
                  <a:pt x="4965206" y="0"/>
                  <a:pt x="5462174" y="214716"/>
                  <a:pt x="5790561" y="551581"/>
                </a:cubicBezTo>
                <a:lnTo>
                  <a:pt x="5801495" y="563959"/>
                </a:lnTo>
                <a:lnTo>
                  <a:pt x="5826131" y="553912"/>
                </a:lnTo>
                <a:cubicBezTo>
                  <a:pt x="6040333" y="477212"/>
                  <a:pt x="6275835" y="434799"/>
                  <a:pt x="6523038" y="434799"/>
                </a:cubicBezTo>
                <a:cubicBezTo>
                  <a:pt x="7017445" y="434799"/>
                  <a:pt x="7465046" y="604452"/>
                  <a:pt x="7789046" y="878743"/>
                </a:cubicBezTo>
                <a:lnTo>
                  <a:pt x="7859692" y="944547"/>
                </a:lnTo>
                <a:lnTo>
                  <a:pt x="7890845" y="901137"/>
                </a:lnTo>
                <a:cubicBezTo>
                  <a:pt x="8268504" y="427892"/>
                  <a:pt x="8908064" y="116746"/>
                  <a:pt x="9633465" y="116746"/>
                </a:cubicBezTo>
                <a:cubicBezTo>
                  <a:pt x="10358867" y="116746"/>
                  <a:pt x="10998426" y="427892"/>
                  <a:pt x="11376086" y="901137"/>
                </a:cubicBezTo>
                <a:lnTo>
                  <a:pt x="11381374" y="908506"/>
                </a:lnTo>
                <a:lnTo>
                  <a:pt x="11472015" y="824077"/>
                </a:lnTo>
                <a:cubicBezTo>
                  <a:pt x="11634015" y="686932"/>
                  <a:pt x="11826915" y="575946"/>
                  <a:pt x="12041117" y="499246"/>
                </a:cubicBezTo>
                <a:lnTo>
                  <a:pt x="12191999" y="452495"/>
                </a:lnTo>
                <a:lnTo>
                  <a:pt x="12191999" y="1975365"/>
                </a:lnTo>
                <a:lnTo>
                  <a:pt x="0" y="1975365"/>
                </a:lnTo>
                <a:lnTo>
                  <a:pt x="0" y="373214"/>
                </a:lnTo>
                <a:lnTo>
                  <a:pt x="103466" y="416152"/>
                </a:lnTo>
                <a:cubicBezTo>
                  <a:pt x="337103" y="525156"/>
                  <a:pt x="543613" y="670701"/>
                  <a:pt x="712248" y="843689"/>
                </a:cubicBezTo>
                <a:lnTo>
                  <a:pt x="815917" y="961054"/>
                </a:lnTo>
                <a:lnTo>
                  <a:pt x="821465" y="955887"/>
                </a:lnTo>
                <a:cubicBezTo>
                  <a:pt x="1201766" y="633932"/>
                  <a:pt x="1727148" y="434799"/>
                  <a:pt x="2307470" y="434799"/>
                </a:cubicBezTo>
                <a:cubicBezTo>
                  <a:pt x="2525090" y="434799"/>
                  <a:pt x="2734985" y="462802"/>
                  <a:pt x="2932400" y="514784"/>
                </a:cubicBezTo>
                <a:lnTo>
                  <a:pt x="3033353" y="546065"/>
                </a:lnTo>
                <a:lnTo>
                  <a:pt x="3142988" y="443944"/>
                </a:lnTo>
                <a:cubicBezTo>
                  <a:pt x="3466988" y="169652"/>
                  <a:pt x="3914590" y="0"/>
                  <a:pt x="4408996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4" name="任意多边形: 形状 7"/>
          <p:cNvSpPr/>
          <p:nvPr/>
        </p:nvSpPr>
        <p:spPr>
          <a:xfrm>
            <a:off x="0" y="4060032"/>
            <a:ext cx="9144000" cy="1083469"/>
          </a:xfrm>
          <a:custGeom>
            <a:avLst/>
            <a:gdLst>
              <a:gd name="connsiteX0" fmla="*/ 3246538 w 12192001"/>
              <a:gd name="connsiteY0" fmla="*/ 0 h 1445191"/>
              <a:gd name="connsiteX1" fmla="*/ 3888381 w 12192001"/>
              <a:gd name="connsiteY1" fmla="*/ 335498 h 1445191"/>
              <a:gd name="connsiteX2" fmla="*/ 3925176 w 12192001"/>
              <a:gd name="connsiteY2" fmla="*/ 402142 h 1445191"/>
              <a:gd name="connsiteX3" fmla="*/ 4047372 w 12192001"/>
              <a:gd name="connsiteY3" fmla="*/ 336937 h 1445191"/>
              <a:gd name="connsiteX4" fmla="*/ 4348662 w 12192001"/>
              <a:gd name="connsiteY4" fmla="*/ 277137 h 1445191"/>
              <a:gd name="connsiteX5" fmla="*/ 4990506 w 12192001"/>
              <a:gd name="connsiteY5" fmla="*/ 612635 h 1445191"/>
              <a:gd name="connsiteX6" fmla="*/ 4990587 w 12192001"/>
              <a:gd name="connsiteY6" fmla="*/ 612785 h 1445191"/>
              <a:gd name="connsiteX7" fmla="*/ 5017399 w 12192001"/>
              <a:gd name="connsiteY7" fmla="*/ 564223 h 1445191"/>
              <a:gd name="connsiteX8" fmla="*/ 5836210 w 12192001"/>
              <a:gd name="connsiteY8" fmla="*/ 136221 h 1445191"/>
              <a:gd name="connsiteX9" fmla="*/ 6306886 w 12192001"/>
              <a:gd name="connsiteY9" fmla="*/ 253387 h 1445191"/>
              <a:gd name="connsiteX10" fmla="*/ 6347988 w 12192001"/>
              <a:gd name="connsiteY10" fmla="*/ 277935 h 1445191"/>
              <a:gd name="connsiteX11" fmla="*/ 6394194 w 12192001"/>
              <a:gd name="connsiteY11" fmla="*/ 222879 h 1445191"/>
              <a:gd name="connsiteX12" fmla="*/ 6941520 w 12192001"/>
              <a:gd name="connsiteY12" fmla="*/ 0 h 1445191"/>
              <a:gd name="connsiteX13" fmla="*/ 7488846 w 12192001"/>
              <a:gd name="connsiteY13" fmla="*/ 222879 h 1445191"/>
              <a:gd name="connsiteX14" fmla="*/ 7529289 w 12192001"/>
              <a:gd name="connsiteY14" fmla="*/ 271069 h 1445191"/>
              <a:gd name="connsiteX15" fmla="*/ 7537925 w 12192001"/>
              <a:gd name="connsiteY15" fmla="*/ 265911 h 1445191"/>
              <a:gd name="connsiteX16" fmla="*/ 8008603 w 12192001"/>
              <a:gd name="connsiteY16" fmla="*/ 148745 h 1445191"/>
              <a:gd name="connsiteX17" fmla="*/ 8755262 w 12192001"/>
              <a:gd name="connsiteY17" fmla="*/ 484217 h 1445191"/>
              <a:gd name="connsiteX18" fmla="*/ 8852685 w 12192001"/>
              <a:gd name="connsiteY18" fmla="*/ 615575 h 1445191"/>
              <a:gd name="connsiteX19" fmla="*/ 8854308 w 12192001"/>
              <a:gd name="connsiteY19" fmla="*/ 612634 h 1445191"/>
              <a:gd name="connsiteX20" fmla="*/ 9496151 w 12192001"/>
              <a:gd name="connsiteY20" fmla="*/ 277136 h 1445191"/>
              <a:gd name="connsiteX21" fmla="*/ 9928922 w 12192001"/>
              <a:gd name="connsiteY21" fmla="*/ 407095 h 1445191"/>
              <a:gd name="connsiteX22" fmla="*/ 9938225 w 12192001"/>
              <a:gd name="connsiteY22" fmla="*/ 414641 h 1445191"/>
              <a:gd name="connsiteX23" fmla="*/ 9981920 w 12192001"/>
              <a:gd name="connsiteY23" fmla="*/ 335498 h 1445191"/>
              <a:gd name="connsiteX24" fmla="*/ 10623763 w 12192001"/>
              <a:gd name="connsiteY24" fmla="*/ 0 h 1445191"/>
              <a:gd name="connsiteX25" fmla="*/ 11265607 w 12192001"/>
              <a:gd name="connsiteY25" fmla="*/ 335498 h 1445191"/>
              <a:gd name="connsiteX26" fmla="*/ 11291202 w 12192001"/>
              <a:gd name="connsiteY26" fmla="*/ 381858 h 1445191"/>
              <a:gd name="connsiteX27" fmla="*/ 11306415 w 12192001"/>
              <a:gd name="connsiteY27" fmla="*/ 369518 h 1445191"/>
              <a:gd name="connsiteX28" fmla="*/ 11739186 w 12192001"/>
              <a:gd name="connsiteY28" fmla="*/ 239559 h 1445191"/>
              <a:gd name="connsiteX29" fmla="*/ 12171956 w 12192001"/>
              <a:gd name="connsiteY29" fmla="*/ 369518 h 1445191"/>
              <a:gd name="connsiteX30" fmla="*/ 12192001 w 12192001"/>
              <a:gd name="connsiteY30" fmla="*/ 385777 h 1445191"/>
              <a:gd name="connsiteX31" fmla="*/ 12192001 w 12192001"/>
              <a:gd name="connsiteY31" fmla="*/ 1445191 h 1445191"/>
              <a:gd name="connsiteX32" fmla="*/ 0 w 12192001"/>
              <a:gd name="connsiteY32" fmla="*/ 1445191 h 1445191"/>
              <a:gd name="connsiteX33" fmla="*/ 0 w 12192001"/>
              <a:gd name="connsiteY33" fmla="*/ 160691 h 1445191"/>
              <a:gd name="connsiteX34" fmla="*/ 41876 w 12192001"/>
              <a:gd name="connsiteY34" fmla="*/ 184935 h 1445191"/>
              <a:gd name="connsiteX35" fmla="*/ 134451 w 12192001"/>
              <a:gd name="connsiteY35" fmla="*/ 253847 h 1445191"/>
              <a:gd name="connsiteX36" fmla="*/ 135221 w 12192001"/>
              <a:gd name="connsiteY36" fmla="*/ 253387 h 1445191"/>
              <a:gd name="connsiteX37" fmla="*/ 605900 w 12192001"/>
              <a:gd name="connsiteY37" fmla="*/ 136221 h 1445191"/>
              <a:gd name="connsiteX38" fmla="*/ 1450394 w 12192001"/>
              <a:gd name="connsiteY38" fmla="*/ 603610 h 1445191"/>
              <a:gd name="connsiteX39" fmla="*/ 1457193 w 12192001"/>
              <a:gd name="connsiteY39" fmla="*/ 617070 h 1445191"/>
              <a:gd name="connsiteX40" fmla="*/ 1531063 w 12192001"/>
              <a:gd name="connsiteY40" fmla="*/ 529051 h 1445191"/>
              <a:gd name="connsiteX41" fmla="*/ 2118933 w 12192001"/>
              <a:gd name="connsiteY41" fmla="*/ 289663 h 1445191"/>
              <a:gd name="connsiteX42" fmla="*/ 2532753 w 12192001"/>
              <a:gd name="connsiteY42" fmla="*/ 397949 h 1445191"/>
              <a:gd name="connsiteX43" fmla="*/ 2559976 w 12192001"/>
              <a:gd name="connsiteY43" fmla="*/ 416495 h 1445191"/>
              <a:gd name="connsiteX44" fmla="*/ 2604696 w 12192001"/>
              <a:gd name="connsiteY44" fmla="*/ 335498 h 1445191"/>
              <a:gd name="connsiteX45" fmla="*/ 3246538 w 12192001"/>
              <a:gd name="connsiteY45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192001" h="1445191">
                <a:moveTo>
                  <a:pt x="3246538" y="0"/>
                </a:moveTo>
                <a:cubicBezTo>
                  <a:pt x="3513718" y="0"/>
                  <a:pt x="3749281" y="133083"/>
                  <a:pt x="3888381" y="335498"/>
                </a:cubicBezTo>
                <a:lnTo>
                  <a:pt x="3925176" y="402142"/>
                </a:lnTo>
                <a:lnTo>
                  <a:pt x="4047372" y="336937"/>
                </a:lnTo>
                <a:cubicBezTo>
                  <a:pt x="4139977" y="298430"/>
                  <a:pt x="4241791" y="277137"/>
                  <a:pt x="4348662" y="277137"/>
                </a:cubicBezTo>
                <a:cubicBezTo>
                  <a:pt x="4615842" y="277137"/>
                  <a:pt x="4851406" y="410220"/>
                  <a:pt x="4990506" y="612635"/>
                </a:cubicBezTo>
                <a:lnTo>
                  <a:pt x="4990587" y="612785"/>
                </a:lnTo>
                <a:lnTo>
                  <a:pt x="5017399" y="564223"/>
                </a:lnTo>
                <a:cubicBezTo>
                  <a:pt x="5194852" y="305997"/>
                  <a:pt x="5495363" y="136221"/>
                  <a:pt x="5836210" y="136221"/>
                </a:cubicBezTo>
                <a:cubicBezTo>
                  <a:pt x="6006632" y="136221"/>
                  <a:pt x="6166972" y="178665"/>
                  <a:pt x="6306886" y="253387"/>
                </a:cubicBezTo>
                <a:lnTo>
                  <a:pt x="6347988" y="277935"/>
                </a:lnTo>
                <a:lnTo>
                  <a:pt x="6394194" y="222879"/>
                </a:lnTo>
                <a:cubicBezTo>
                  <a:pt x="6534266" y="85173"/>
                  <a:pt x="6727776" y="0"/>
                  <a:pt x="6941520" y="0"/>
                </a:cubicBezTo>
                <a:cubicBezTo>
                  <a:pt x="7155263" y="0"/>
                  <a:pt x="7348773" y="85173"/>
                  <a:pt x="7488846" y="222879"/>
                </a:cubicBezTo>
                <a:lnTo>
                  <a:pt x="7529289" y="271069"/>
                </a:lnTo>
                <a:lnTo>
                  <a:pt x="7537925" y="265911"/>
                </a:lnTo>
                <a:cubicBezTo>
                  <a:pt x="7677840" y="191189"/>
                  <a:pt x="7838181" y="148745"/>
                  <a:pt x="8008603" y="148745"/>
                </a:cubicBezTo>
                <a:cubicBezTo>
                  <a:pt x="8306843" y="148745"/>
                  <a:pt x="8574203" y="278730"/>
                  <a:pt x="8755262" y="484217"/>
                </a:cubicBezTo>
                <a:lnTo>
                  <a:pt x="8852685" y="615575"/>
                </a:lnTo>
                <a:lnTo>
                  <a:pt x="8854308" y="612634"/>
                </a:lnTo>
                <a:cubicBezTo>
                  <a:pt x="8993408" y="410219"/>
                  <a:pt x="9228971" y="277136"/>
                  <a:pt x="9496151" y="277136"/>
                </a:cubicBezTo>
                <a:cubicBezTo>
                  <a:pt x="9656459" y="277136"/>
                  <a:pt x="9805385" y="325046"/>
                  <a:pt x="9928922" y="407095"/>
                </a:cubicBezTo>
                <a:lnTo>
                  <a:pt x="9938225" y="414641"/>
                </a:lnTo>
                <a:lnTo>
                  <a:pt x="9981920" y="335498"/>
                </a:lnTo>
                <a:cubicBezTo>
                  <a:pt x="10121021" y="133083"/>
                  <a:pt x="10356583" y="0"/>
                  <a:pt x="10623763" y="0"/>
                </a:cubicBezTo>
                <a:cubicBezTo>
                  <a:pt x="10890944" y="0"/>
                  <a:pt x="11126506" y="133083"/>
                  <a:pt x="11265607" y="335498"/>
                </a:cubicBezTo>
                <a:lnTo>
                  <a:pt x="11291202" y="381858"/>
                </a:lnTo>
                <a:lnTo>
                  <a:pt x="11306415" y="369518"/>
                </a:lnTo>
                <a:cubicBezTo>
                  <a:pt x="11429952" y="287469"/>
                  <a:pt x="11578878" y="239559"/>
                  <a:pt x="11739186" y="239559"/>
                </a:cubicBezTo>
                <a:cubicBezTo>
                  <a:pt x="11899494" y="239559"/>
                  <a:pt x="12048420" y="287469"/>
                  <a:pt x="12171956" y="369518"/>
                </a:cubicBezTo>
                <a:lnTo>
                  <a:pt x="12192001" y="385777"/>
                </a:lnTo>
                <a:lnTo>
                  <a:pt x="12192001" y="1445191"/>
                </a:lnTo>
                <a:lnTo>
                  <a:pt x="0" y="1445191"/>
                </a:lnTo>
                <a:lnTo>
                  <a:pt x="0" y="160691"/>
                </a:lnTo>
                <a:lnTo>
                  <a:pt x="41876" y="184935"/>
                </a:lnTo>
                <a:lnTo>
                  <a:pt x="134451" y="253847"/>
                </a:lnTo>
                <a:lnTo>
                  <a:pt x="135221" y="253387"/>
                </a:lnTo>
                <a:cubicBezTo>
                  <a:pt x="275136" y="178665"/>
                  <a:pt x="435476" y="136221"/>
                  <a:pt x="605900" y="136221"/>
                </a:cubicBezTo>
                <a:cubicBezTo>
                  <a:pt x="963788" y="136221"/>
                  <a:pt x="1277208" y="323399"/>
                  <a:pt x="1450394" y="603610"/>
                </a:cubicBezTo>
                <a:lnTo>
                  <a:pt x="1457193" y="617070"/>
                </a:lnTo>
                <a:lnTo>
                  <a:pt x="1531063" y="529051"/>
                </a:lnTo>
                <a:cubicBezTo>
                  <a:pt x="1681511" y="381145"/>
                  <a:pt x="1889354" y="289663"/>
                  <a:pt x="2118933" y="289663"/>
                </a:cubicBezTo>
                <a:cubicBezTo>
                  <a:pt x="2269592" y="289663"/>
                  <a:pt x="2410892" y="329061"/>
                  <a:pt x="2532753" y="397949"/>
                </a:cubicBezTo>
                <a:lnTo>
                  <a:pt x="2559976" y="416495"/>
                </a:lnTo>
                <a:lnTo>
                  <a:pt x="2604696" y="335498"/>
                </a:lnTo>
                <a:cubicBezTo>
                  <a:pt x="2743795" y="133083"/>
                  <a:pt x="2979358" y="0"/>
                  <a:pt x="3246538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5" name="任意多边形: 形状 8"/>
          <p:cNvSpPr/>
          <p:nvPr/>
        </p:nvSpPr>
        <p:spPr>
          <a:xfrm>
            <a:off x="0" y="4293394"/>
            <a:ext cx="9144000" cy="850106"/>
          </a:xfrm>
          <a:custGeom>
            <a:avLst/>
            <a:gdLst>
              <a:gd name="connsiteX0" fmla="*/ 4783442 w 12192001"/>
              <a:gd name="connsiteY0" fmla="*/ 0 h 1133339"/>
              <a:gd name="connsiteX1" fmla="*/ 5390536 w 12192001"/>
              <a:gd name="connsiteY1" fmla="*/ 268294 h 1133339"/>
              <a:gd name="connsiteX2" fmla="*/ 5418659 w 12192001"/>
              <a:gd name="connsiteY2" fmla="*/ 311359 h 1133339"/>
              <a:gd name="connsiteX3" fmla="*/ 5445718 w 12192001"/>
              <a:gd name="connsiteY3" fmla="*/ 309092 h 1133339"/>
              <a:gd name="connsiteX4" fmla="*/ 5966086 w 12192001"/>
              <a:gd name="connsiteY4" fmla="*/ 539058 h 1133339"/>
              <a:gd name="connsiteX5" fmla="*/ 5998471 w 12192001"/>
              <a:gd name="connsiteY5" fmla="*/ 588645 h 1133339"/>
              <a:gd name="connsiteX6" fmla="*/ 6084786 w 12192001"/>
              <a:gd name="connsiteY6" fmla="*/ 549703 h 1133339"/>
              <a:gd name="connsiteX7" fmla="*/ 6329055 w 12192001"/>
              <a:gd name="connsiteY7" fmla="*/ 508714 h 1133339"/>
              <a:gd name="connsiteX8" fmla="*/ 6382291 w 12192001"/>
              <a:gd name="connsiteY8" fmla="*/ 512618 h 1133339"/>
              <a:gd name="connsiteX9" fmla="*/ 6419886 w 12192001"/>
              <a:gd name="connsiteY9" fmla="*/ 474742 h 1133339"/>
              <a:gd name="connsiteX10" fmla="*/ 6863627 w 12192001"/>
              <a:gd name="connsiteY10" fmla="*/ 321971 h 1133339"/>
              <a:gd name="connsiteX11" fmla="*/ 7107895 w 12192001"/>
              <a:gd name="connsiteY11" fmla="*/ 362960 h 1133339"/>
              <a:gd name="connsiteX12" fmla="*/ 7202810 w 12192001"/>
              <a:gd name="connsiteY12" fmla="*/ 405780 h 1133339"/>
              <a:gd name="connsiteX13" fmla="*/ 7213903 w 12192001"/>
              <a:gd name="connsiteY13" fmla="*/ 398172 h 1133339"/>
              <a:gd name="connsiteX14" fmla="*/ 7564766 w 12192001"/>
              <a:gd name="connsiteY14" fmla="*/ 309092 h 1133339"/>
              <a:gd name="connsiteX15" fmla="*/ 8008506 w 12192001"/>
              <a:gd name="connsiteY15" fmla="*/ 461863 h 1133339"/>
              <a:gd name="connsiteX16" fmla="*/ 8052822 w 12192001"/>
              <a:gd name="connsiteY16" fmla="*/ 506507 h 1133339"/>
              <a:gd name="connsiteX17" fmla="*/ 8060557 w 12192001"/>
              <a:gd name="connsiteY17" fmla="*/ 501203 h 1133339"/>
              <a:gd name="connsiteX18" fmla="*/ 8411422 w 12192001"/>
              <a:gd name="connsiteY18" fmla="*/ 412123 h 1133339"/>
              <a:gd name="connsiteX19" fmla="*/ 8989649 w 12192001"/>
              <a:gd name="connsiteY19" fmla="*/ 730689 h 1133339"/>
              <a:gd name="connsiteX20" fmla="*/ 8994011 w 12192001"/>
              <a:gd name="connsiteY20" fmla="*/ 742369 h 1133339"/>
              <a:gd name="connsiteX21" fmla="*/ 9000624 w 12192001"/>
              <a:gd name="connsiteY21" fmla="*/ 732242 h 1133339"/>
              <a:gd name="connsiteX22" fmla="*/ 9520993 w 12192001"/>
              <a:gd name="connsiteY22" fmla="*/ 502276 h 1133339"/>
              <a:gd name="connsiteX23" fmla="*/ 9736762 w 12192001"/>
              <a:gd name="connsiteY23" fmla="*/ 533926 h 1133339"/>
              <a:gd name="connsiteX24" fmla="*/ 9822666 w 12192001"/>
              <a:gd name="connsiteY24" fmla="*/ 567236 h 1133339"/>
              <a:gd name="connsiteX25" fmla="*/ 9849091 w 12192001"/>
              <a:gd name="connsiteY25" fmla="*/ 526771 h 1133339"/>
              <a:gd name="connsiteX26" fmla="*/ 10216623 w 12192001"/>
              <a:gd name="connsiteY26" fmla="*/ 364348 h 1133339"/>
              <a:gd name="connsiteX27" fmla="*/ 10584155 w 12192001"/>
              <a:gd name="connsiteY27" fmla="*/ 526771 h 1133339"/>
              <a:gd name="connsiteX28" fmla="*/ 10607270 w 12192001"/>
              <a:gd name="connsiteY28" fmla="*/ 562169 h 1133339"/>
              <a:gd name="connsiteX29" fmla="*/ 10634903 w 12192001"/>
              <a:gd name="connsiteY29" fmla="*/ 549703 h 1133339"/>
              <a:gd name="connsiteX30" fmla="*/ 10879171 w 12192001"/>
              <a:gd name="connsiteY30" fmla="*/ 508714 h 1133339"/>
              <a:gd name="connsiteX31" fmla="*/ 11415862 w 12192001"/>
              <a:gd name="connsiteY31" fmla="*/ 759843 h 1133339"/>
              <a:gd name="connsiteX32" fmla="*/ 11427708 w 12192001"/>
              <a:gd name="connsiteY32" fmla="*/ 779672 h 1133339"/>
              <a:gd name="connsiteX33" fmla="*/ 11443598 w 12192001"/>
              <a:gd name="connsiteY33" fmla="*/ 737128 h 1133339"/>
              <a:gd name="connsiteX34" fmla="*/ 12021824 w 12192001"/>
              <a:gd name="connsiteY34" fmla="*/ 418562 h 1133339"/>
              <a:gd name="connsiteX35" fmla="*/ 12148296 w 12192001"/>
              <a:gd name="connsiteY35" fmla="*/ 429159 h 1133339"/>
              <a:gd name="connsiteX36" fmla="*/ 12192001 w 12192001"/>
              <a:gd name="connsiteY36" fmla="*/ 440435 h 1133339"/>
              <a:gd name="connsiteX37" fmla="*/ 12192001 w 12192001"/>
              <a:gd name="connsiteY37" fmla="*/ 1133339 h 1133339"/>
              <a:gd name="connsiteX38" fmla="*/ 0 w 12192001"/>
              <a:gd name="connsiteY38" fmla="*/ 1133339 h 1133339"/>
              <a:gd name="connsiteX39" fmla="*/ 0 w 12192001"/>
              <a:gd name="connsiteY39" fmla="*/ 510365 h 1133339"/>
              <a:gd name="connsiteX40" fmla="*/ 22512 w 12192001"/>
              <a:gd name="connsiteY40" fmla="*/ 508714 h 1133339"/>
              <a:gd name="connsiteX41" fmla="*/ 497027 w 12192001"/>
              <a:gd name="connsiteY41" fmla="*/ 688964 h 1133339"/>
              <a:gd name="connsiteX42" fmla="*/ 501680 w 12192001"/>
              <a:gd name="connsiteY42" fmla="*/ 694269 h 1133339"/>
              <a:gd name="connsiteX43" fmla="*/ 518573 w 12192001"/>
              <a:gd name="connsiteY43" fmla="*/ 668401 h 1133339"/>
              <a:gd name="connsiteX44" fmla="*/ 1083912 w 12192001"/>
              <a:gd name="connsiteY44" fmla="*/ 418562 h 1133339"/>
              <a:gd name="connsiteX45" fmla="*/ 1349289 w 12192001"/>
              <a:gd name="connsiteY45" fmla="*/ 463094 h 1133339"/>
              <a:gd name="connsiteX46" fmla="*/ 1420528 w 12192001"/>
              <a:gd name="connsiteY46" fmla="*/ 495232 h 1133339"/>
              <a:gd name="connsiteX47" fmla="*/ 1453652 w 12192001"/>
              <a:gd name="connsiteY47" fmla="*/ 461863 h 1133339"/>
              <a:gd name="connsiteX48" fmla="*/ 1897391 w 12192001"/>
              <a:gd name="connsiteY48" fmla="*/ 309092 h 1133339"/>
              <a:gd name="connsiteX49" fmla="*/ 2141659 w 12192001"/>
              <a:gd name="connsiteY49" fmla="*/ 350081 h 1133339"/>
              <a:gd name="connsiteX50" fmla="*/ 2242051 w 12192001"/>
              <a:gd name="connsiteY50" fmla="*/ 395372 h 1133339"/>
              <a:gd name="connsiteX51" fmla="*/ 2306042 w 12192001"/>
              <a:gd name="connsiteY51" fmla="*/ 366503 h 1133339"/>
              <a:gd name="connsiteX52" fmla="*/ 2571419 w 12192001"/>
              <a:gd name="connsiteY52" fmla="*/ 321971 h 1133339"/>
              <a:gd name="connsiteX53" fmla="*/ 3199618 w 12192001"/>
              <a:gd name="connsiteY53" fmla="*/ 668067 h 1133339"/>
              <a:gd name="connsiteX54" fmla="*/ 3225139 w 12192001"/>
              <a:gd name="connsiteY54" fmla="*/ 736404 h 1133339"/>
              <a:gd name="connsiteX55" fmla="*/ 3242934 w 12192001"/>
              <a:gd name="connsiteY55" fmla="*/ 731813 h 1133339"/>
              <a:gd name="connsiteX56" fmla="*/ 3369406 w 12192001"/>
              <a:gd name="connsiteY56" fmla="*/ 721216 h 1133339"/>
              <a:gd name="connsiteX57" fmla="*/ 3391102 w 12192001"/>
              <a:gd name="connsiteY57" fmla="*/ 722353 h 1133339"/>
              <a:gd name="connsiteX58" fmla="*/ 3426468 w 12192001"/>
              <a:gd name="connsiteY58" fmla="*/ 627658 h 1133339"/>
              <a:gd name="connsiteX59" fmla="*/ 4004695 w 12192001"/>
              <a:gd name="connsiteY59" fmla="*/ 309092 h 1133339"/>
              <a:gd name="connsiteX60" fmla="*/ 4131167 w 12192001"/>
              <a:gd name="connsiteY60" fmla="*/ 319689 h 1133339"/>
              <a:gd name="connsiteX61" fmla="*/ 4141105 w 12192001"/>
              <a:gd name="connsiteY61" fmla="*/ 322253 h 1133339"/>
              <a:gd name="connsiteX62" fmla="*/ 4176342 w 12192001"/>
              <a:gd name="connsiteY62" fmla="*/ 268294 h 1133339"/>
              <a:gd name="connsiteX63" fmla="*/ 4783442 w 12192001"/>
              <a:gd name="connsiteY63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1" h="1133339">
                <a:moveTo>
                  <a:pt x="4783442" y="0"/>
                </a:moveTo>
                <a:cubicBezTo>
                  <a:pt x="5036157" y="0"/>
                  <a:pt x="5258967" y="106424"/>
                  <a:pt x="5390536" y="268294"/>
                </a:cubicBezTo>
                <a:lnTo>
                  <a:pt x="5418659" y="311359"/>
                </a:lnTo>
                <a:lnTo>
                  <a:pt x="5445718" y="309092"/>
                </a:lnTo>
                <a:cubicBezTo>
                  <a:pt x="5662331" y="309092"/>
                  <a:pt x="5853314" y="400313"/>
                  <a:pt x="5966086" y="539058"/>
                </a:cubicBezTo>
                <a:lnTo>
                  <a:pt x="5998471" y="588645"/>
                </a:lnTo>
                <a:lnTo>
                  <a:pt x="6084786" y="549703"/>
                </a:lnTo>
                <a:cubicBezTo>
                  <a:pt x="6159865" y="523309"/>
                  <a:pt x="6242409" y="508714"/>
                  <a:pt x="6329055" y="508714"/>
                </a:cubicBezTo>
                <a:lnTo>
                  <a:pt x="6382291" y="512618"/>
                </a:lnTo>
                <a:lnTo>
                  <a:pt x="6419886" y="474742"/>
                </a:lnTo>
                <a:cubicBezTo>
                  <a:pt x="6533449" y="380352"/>
                  <a:pt x="6690336" y="321971"/>
                  <a:pt x="6863627" y="321971"/>
                </a:cubicBezTo>
                <a:cubicBezTo>
                  <a:pt x="6950273" y="321971"/>
                  <a:pt x="7032817" y="336566"/>
                  <a:pt x="7107895" y="362960"/>
                </a:cubicBezTo>
                <a:lnTo>
                  <a:pt x="7202810" y="405780"/>
                </a:lnTo>
                <a:lnTo>
                  <a:pt x="7213903" y="398172"/>
                </a:lnTo>
                <a:cubicBezTo>
                  <a:pt x="7314059" y="341931"/>
                  <a:pt x="7434800" y="309092"/>
                  <a:pt x="7564766" y="309092"/>
                </a:cubicBezTo>
                <a:cubicBezTo>
                  <a:pt x="7738057" y="309092"/>
                  <a:pt x="7894943" y="367473"/>
                  <a:pt x="8008506" y="461863"/>
                </a:cubicBezTo>
                <a:lnTo>
                  <a:pt x="8052822" y="506507"/>
                </a:lnTo>
                <a:lnTo>
                  <a:pt x="8060557" y="501203"/>
                </a:lnTo>
                <a:cubicBezTo>
                  <a:pt x="8160713" y="444962"/>
                  <a:pt x="8281454" y="412123"/>
                  <a:pt x="8411422" y="412123"/>
                </a:cubicBezTo>
                <a:cubicBezTo>
                  <a:pt x="8671358" y="412123"/>
                  <a:pt x="8894382" y="543481"/>
                  <a:pt x="8989649" y="730689"/>
                </a:cubicBezTo>
                <a:lnTo>
                  <a:pt x="8994011" y="742369"/>
                </a:lnTo>
                <a:lnTo>
                  <a:pt x="9000624" y="732242"/>
                </a:lnTo>
                <a:cubicBezTo>
                  <a:pt x="9113399" y="593497"/>
                  <a:pt x="9304380" y="502276"/>
                  <a:pt x="9520993" y="502276"/>
                </a:cubicBezTo>
                <a:cubicBezTo>
                  <a:pt x="9596808" y="502276"/>
                  <a:pt x="9669483" y="513450"/>
                  <a:pt x="9736762" y="533926"/>
                </a:cubicBezTo>
                <a:lnTo>
                  <a:pt x="9822666" y="567236"/>
                </a:lnTo>
                <a:lnTo>
                  <a:pt x="9849091" y="526771"/>
                </a:lnTo>
                <a:cubicBezTo>
                  <a:pt x="9928743" y="428776"/>
                  <a:pt x="10063630" y="364348"/>
                  <a:pt x="10216623" y="364348"/>
                </a:cubicBezTo>
                <a:cubicBezTo>
                  <a:pt x="10369615" y="364348"/>
                  <a:pt x="10504503" y="428776"/>
                  <a:pt x="10584155" y="526771"/>
                </a:cubicBezTo>
                <a:lnTo>
                  <a:pt x="10607270" y="562169"/>
                </a:lnTo>
                <a:lnTo>
                  <a:pt x="10634903" y="549703"/>
                </a:lnTo>
                <a:cubicBezTo>
                  <a:pt x="10709981" y="523309"/>
                  <a:pt x="10792525" y="508714"/>
                  <a:pt x="10879171" y="508714"/>
                </a:cubicBezTo>
                <a:cubicBezTo>
                  <a:pt x="11106615" y="508714"/>
                  <a:pt x="11305799" y="609285"/>
                  <a:pt x="11415862" y="759843"/>
                </a:cubicBezTo>
                <a:lnTo>
                  <a:pt x="11427708" y="779672"/>
                </a:lnTo>
                <a:lnTo>
                  <a:pt x="11443598" y="737128"/>
                </a:lnTo>
                <a:cubicBezTo>
                  <a:pt x="11538863" y="549920"/>
                  <a:pt x="11761888" y="418562"/>
                  <a:pt x="12021824" y="418562"/>
                </a:cubicBezTo>
                <a:cubicBezTo>
                  <a:pt x="12065147" y="418562"/>
                  <a:pt x="12107444" y="422211"/>
                  <a:pt x="12148296" y="429159"/>
                </a:cubicBezTo>
                <a:lnTo>
                  <a:pt x="12192001" y="440435"/>
                </a:lnTo>
                <a:lnTo>
                  <a:pt x="12192001" y="1133339"/>
                </a:lnTo>
                <a:lnTo>
                  <a:pt x="0" y="1133339"/>
                </a:lnTo>
                <a:lnTo>
                  <a:pt x="0" y="510365"/>
                </a:lnTo>
                <a:lnTo>
                  <a:pt x="22512" y="508714"/>
                </a:lnTo>
                <a:cubicBezTo>
                  <a:pt x="212048" y="508714"/>
                  <a:pt x="381960" y="578555"/>
                  <a:pt x="497027" y="688964"/>
                </a:cubicBezTo>
                <a:lnTo>
                  <a:pt x="501680" y="694269"/>
                </a:lnTo>
                <a:lnTo>
                  <a:pt x="518573" y="668401"/>
                </a:lnTo>
                <a:cubicBezTo>
                  <a:pt x="641094" y="517666"/>
                  <a:pt x="848579" y="418562"/>
                  <a:pt x="1083912" y="418562"/>
                </a:cubicBezTo>
                <a:cubicBezTo>
                  <a:pt x="1178045" y="418562"/>
                  <a:pt x="1267722" y="434418"/>
                  <a:pt x="1349289" y="463094"/>
                </a:cubicBezTo>
                <a:lnTo>
                  <a:pt x="1420528" y="495232"/>
                </a:lnTo>
                <a:lnTo>
                  <a:pt x="1453652" y="461863"/>
                </a:lnTo>
                <a:cubicBezTo>
                  <a:pt x="1567215" y="367473"/>
                  <a:pt x="1724100" y="309092"/>
                  <a:pt x="1897391" y="309092"/>
                </a:cubicBezTo>
                <a:cubicBezTo>
                  <a:pt x="1984036" y="309092"/>
                  <a:pt x="2066580" y="323687"/>
                  <a:pt x="2141659" y="350081"/>
                </a:cubicBezTo>
                <a:lnTo>
                  <a:pt x="2242051" y="395372"/>
                </a:lnTo>
                <a:lnTo>
                  <a:pt x="2306042" y="366503"/>
                </a:lnTo>
                <a:cubicBezTo>
                  <a:pt x="2387609" y="337827"/>
                  <a:pt x="2477286" y="321971"/>
                  <a:pt x="2571419" y="321971"/>
                </a:cubicBezTo>
                <a:cubicBezTo>
                  <a:pt x="2853820" y="321971"/>
                  <a:pt x="3096119" y="464681"/>
                  <a:pt x="3199618" y="668067"/>
                </a:cubicBezTo>
                <a:lnTo>
                  <a:pt x="3225139" y="736404"/>
                </a:lnTo>
                <a:lnTo>
                  <a:pt x="3242934" y="731813"/>
                </a:lnTo>
                <a:cubicBezTo>
                  <a:pt x="3283786" y="724865"/>
                  <a:pt x="3326083" y="721216"/>
                  <a:pt x="3369406" y="721216"/>
                </a:cubicBezTo>
                <a:lnTo>
                  <a:pt x="3391102" y="722353"/>
                </a:lnTo>
                <a:lnTo>
                  <a:pt x="3426468" y="627658"/>
                </a:lnTo>
                <a:cubicBezTo>
                  <a:pt x="3521734" y="440450"/>
                  <a:pt x="3744758" y="309092"/>
                  <a:pt x="4004695" y="309092"/>
                </a:cubicBezTo>
                <a:cubicBezTo>
                  <a:pt x="4048018" y="309092"/>
                  <a:pt x="4090315" y="312741"/>
                  <a:pt x="4131167" y="319689"/>
                </a:cubicBezTo>
                <a:lnTo>
                  <a:pt x="4141105" y="322253"/>
                </a:lnTo>
                <a:lnTo>
                  <a:pt x="4176342" y="268294"/>
                </a:lnTo>
                <a:cubicBezTo>
                  <a:pt x="4307913" y="106424"/>
                  <a:pt x="4530723" y="0"/>
                  <a:pt x="4783442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6" name="任意多边形 19"/>
          <p:cNvSpPr/>
          <p:nvPr/>
        </p:nvSpPr>
        <p:spPr>
          <a:xfrm rot="20700000" flipH="1">
            <a:off x="5864226" y="545307"/>
            <a:ext cx="887413" cy="459581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12337" y="1993881"/>
            <a:ext cx="4136159" cy="56784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12337" y="2589590"/>
            <a:ext cx="4136159" cy="31854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19990-4896-4F6B-9451-2960F16B038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F873F-D9CB-46DA-8696-0E404BFBAE5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66082" y="273845"/>
            <a:ext cx="5814218" cy="994172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7"/>
            <a:ext cx="3868340" cy="26805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308721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1961707"/>
            <a:ext cx="3887391" cy="26805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05DF6-2769-4B39-A8A6-2CC816B9109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5"/>
          <p:cNvGrpSpPr/>
          <p:nvPr/>
        </p:nvGrpSpPr>
        <p:grpSpPr bwMode="auto">
          <a:xfrm>
            <a:off x="1143001" y="2465785"/>
            <a:ext cx="1173163" cy="201215"/>
            <a:chOff x="580290" y="3288314"/>
            <a:chExt cx="1172059" cy="267237"/>
          </a:xfrm>
        </p:grpSpPr>
        <p:sp>
          <p:nvSpPr>
            <p:cNvPr id="5" name="椭圆 4"/>
            <p:cNvSpPr/>
            <p:nvPr/>
          </p:nvSpPr>
          <p:spPr>
            <a:xfrm rot="10800000">
              <a:off x="580290" y="3288314"/>
              <a:ext cx="266449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6" name="椭圆 5"/>
            <p:cNvSpPr/>
            <p:nvPr/>
          </p:nvSpPr>
          <p:spPr>
            <a:xfrm rot="10800000">
              <a:off x="1173456" y="3321521"/>
              <a:ext cx="199837" cy="200824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7" name="椭圆 6"/>
            <p:cNvSpPr/>
            <p:nvPr/>
          </p:nvSpPr>
          <p:spPr>
            <a:xfrm rot="10800000">
              <a:off x="1619124" y="3354728"/>
              <a:ext cx="133225" cy="13440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grpSp>
        <p:nvGrpSpPr>
          <p:cNvPr id="8" name="组合 9"/>
          <p:cNvGrpSpPr/>
          <p:nvPr/>
        </p:nvGrpSpPr>
        <p:grpSpPr bwMode="auto">
          <a:xfrm flipH="1">
            <a:off x="6815139" y="2471738"/>
            <a:ext cx="1171575" cy="200025"/>
            <a:chOff x="580290" y="3288314"/>
            <a:chExt cx="1172059" cy="267237"/>
          </a:xfrm>
        </p:grpSpPr>
        <p:sp>
          <p:nvSpPr>
            <p:cNvPr id="9" name="椭圆 8"/>
            <p:cNvSpPr/>
            <p:nvPr/>
          </p:nvSpPr>
          <p:spPr>
            <a:xfrm rot="10800000">
              <a:off x="580290" y="3288314"/>
              <a:ext cx="266810" cy="26723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0" name="椭圆 9"/>
            <p:cNvSpPr/>
            <p:nvPr/>
          </p:nvSpPr>
          <p:spPr>
            <a:xfrm rot="10800000">
              <a:off x="1172673" y="3321719"/>
              <a:ext cx="201695" cy="200428"/>
            </a:xfrm>
            <a:prstGeom prst="ellipse">
              <a:avLst/>
            </a:prstGeom>
            <a:solidFill>
              <a:schemeClr val="accent2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1" name="椭圆 10"/>
            <p:cNvSpPr/>
            <p:nvPr/>
          </p:nvSpPr>
          <p:spPr>
            <a:xfrm rot="10800000">
              <a:off x="1618944" y="3355123"/>
              <a:ext cx="133405" cy="13361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sp>
        <p:nvSpPr>
          <p:cNvPr id="12" name="任意多边形: 形状 13"/>
          <p:cNvSpPr/>
          <p:nvPr/>
        </p:nvSpPr>
        <p:spPr>
          <a:xfrm>
            <a:off x="0" y="3665935"/>
            <a:ext cx="9144000" cy="1477565"/>
          </a:xfrm>
          <a:custGeom>
            <a:avLst/>
            <a:gdLst>
              <a:gd name="connsiteX0" fmla="*/ 4761693 w 12192001"/>
              <a:gd name="connsiteY0" fmla="*/ 0 h 1975365"/>
              <a:gd name="connsiteX1" fmla="*/ 6041005 w 12192001"/>
              <a:gd name="connsiteY1" fmla="*/ 551581 h 1975365"/>
              <a:gd name="connsiteX2" fmla="*/ 6051129 w 12192001"/>
              <a:gd name="connsiteY2" fmla="*/ 563959 h 1975365"/>
              <a:gd name="connsiteX3" fmla="*/ 6073942 w 12192001"/>
              <a:gd name="connsiteY3" fmla="*/ 553912 h 1975365"/>
              <a:gd name="connsiteX4" fmla="*/ 6719270 w 12192001"/>
              <a:gd name="connsiteY4" fmla="*/ 434799 h 1975365"/>
              <a:gd name="connsiteX5" fmla="*/ 7891577 w 12192001"/>
              <a:gd name="connsiteY5" fmla="*/ 878743 h 1975365"/>
              <a:gd name="connsiteX6" fmla="*/ 7956994 w 12192001"/>
              <a:gd name="connsiteY6" fmla="*/ 944547 h 1975365"/>
              <a:gd name="connsiteX7" fmla="*/ 7985842 w 12192001"/>
              <a:gd name="connsiteY7" fmla="*/ 901137 h 1975365"/>
              <a:gd name="connsiteX8" fmla="*/ 9599486 w 12192001"/>
              <a:gd name="connsiteY8" fmla="*/ 116746 h 1975365"/>
              <a:gd name="connsiteX9" fmla="*/ 11213130 w 12192001"/>
              <a:gd name="connsiteY9" fmla="*/ 901137 h 1975365"/>
              <a:gd name="connsiteX10" fmla="*/ 11218027 w 12192001"/>
              <a:gd name="connsiteY10" fmla="*/ 908506 h 1975365"/>
              <a:gd name="connsiteX11" fmla="*/ 11301959 w 12192001"/>
              <a:gd name="connsiteY11" fmla="*/ 824077 h 1975365"/>
              <a:gd name="connsiteX12" fmla="*/ 12140144 w 12192001"/>
              <a:gd name="connsiteY12" fmla="*/ 410927 h 1975365"/>
              <a:gd name="connsiteX13" fmla="*/ 12192001 w 12192001"/>
              <a:gd name="connsiteY13" fmla="*/ 403692 h 1975365"/>
              <a:gd name="connsiteX14" fmla="*/ 12192001 w 12192001"/>
              <a:gd name="connsiteY14" fmla="*/ 1975365 h 1975365"/>
              <a:gd name="connsiteX15" fmla="*/ 0 w 12192001"/>
              <a:gd name="connsiteY15" fmla="*/ 1975365 h 1975365"/>
              <a:gd name="connsiteX16" fmla="*/ 0 w 12192001"/>
              <a:gd name="connsiteY16" fmla="*/ 204727 h 1975365"/>
              <a:gd name="connsiteX17" fmla="*/ 60384 w 12192001"/>
              <a:gd name="connsiteY17" fmla="*/ 207862 h 1975365"/>
              <a:gd name="connsiteX18" fmla="*/ 1338550 w 12192001"/>
              <a:gd name="connsiteY18" fmla="*/ 843689 h 1975365"/>
              <a:gd name="connsiteX19" fmla="*/ 1434547 w 12192001"/>
              <a:gd name="connsiteY19" fmla="*/ 961054 h 1975365"/>
              <a:gd name="connsiteX20" fmla="*/ 1439685 w 12192001"/>
              <a:gd name="connsiteY20" fmla="*/ 955887 h 1975365"/>
              <a:gd name="connsiteX21" fmla="*/ 2815706 w 12192001"/>
              <a:gd name="connsiteY21" fmla="*/ 434799 h 1975365"/>
              <a:gd name="connsiteX22" fmla="*/ 3394383 w 12192001"/>
              <a:gd name="connsiteY22" fmla="*/ 514784 h 1975365"/>
              <a:gd name="connsiteX23" fmla="*/ 3487865 w 12192001"/>
              <a:gd name="connsiteY23" fmla="*/ 546065 h 1975365"/>
              <a:gd name="connsiteX24" fmla="*/ 3589385 w 12192001"/>
              <a:gd name="connsiteY24" fmla="*/ 443944 h 1975365"/>
              <a:gd name="connsiteX25" fmla="*/ 4761693 w 12192001"/>
              <a:gd name="connsiteY25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1" h="1975365">
                <a:moveTo>
                  <a:pt x="4761693" y="0"/>
                </a:moveTo>
                <a:cubicBezTo>
                  <a:pt x="5276735" y="0"/>
                  <a:pt x="5736923" y="214716"/>
                  <a:pt x="6041005" y="551581"/>
                </a:cubicBezTo>
                <a:lnTo>
                  <a:pt x="6051129" y="563959"/>
                </a:lnTo>
                <a:lnTo>
                  <a:pt x="6073942" y="553912"/>
                </a:lnTo>
                <a:cubicBezTo>
                  <a:pt x="6272289" y="477212"/>
                  <a:pt x="6490362" y="434799"/>
                  <a:pt x="6719270" y="434799"/>
                </a:cubicBezTo>
                <a:cubicBezTo>
                  <a:pt x="7177084" y="434799"/>
                  <a:pt x="7591557" y="604452"/>
                  <a:pt x="7891577" y="878743"/>
                </a:cubicBezTo>
                <a:lnTo>
                  <a:pt x="7956994" y="944547"/>
                </a:lnTo>
                <a:lnTo>
                  <a:pt x="7985842" y="901137"/>
                </a:lnTo>
                <a:cubicBezTo>
                  <a:pt x="8335549" y="427892"/>
                  <a:pt x="8927773" y="116746"/>
                  <a:pt x="9599486" y="116746"/>
                </a:cubicBezTo>
                <a:cubicBezTo>
                  <a:pt x="10271198" y="116746"/>
                  <a:pt x="10863422" y="427892"/>
                  <a:pt x="11213130" y="901137"/>
                </a:cubicBezTo>
                <a:lnTo>
                  <a:pt x="11218027" y="908506"/>
                </a:lnTo>
                <a:lnTo>
                  <a:pt x="11301959" y="824077"/>
                </a:lnTo>
                <a:cubicBezTo>
                  <a:pt x="11526974" y="618359"/>
                  <a:pt x="11816369" y="471500"/>
                  <a:pt x="12140144" y="410927"/>
                </a:cubicBezTo>
                <a:lnTo>
                  <a:pt x="12192001" y="40369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60384" y="207862"/>
                </a:lnTo>
                <a:cubicBezTo>
                  <a:pt x="573648" y="261507"/>
                  <a:pt x="1026243" y="497713"/>
                  <a:pt x="1338550" y="843689"/>
                </a:cubicBezTo>
                <a:lnTo>
                  <a:pt x="1434547" y="961054"/>
                </a:lnTo>
                <a:lnTo>
                  <a:pt x="1439685" y="955887"/>
                </a:lnTo>
                <a:cubicBezTo>
                  <a:pt x="1791839" y="633932"/>
                  <a:pt x="2278336" y="434799"/>
                  <a:pt x="2815706" y="434799"/>
                </a:cubicBezTo>
                <a:cubicBezTo>
                  <a:pt x="3017220" y="434799"/>
                  <a:pt x="3211580" y="462802"/>
                  <a:pt x="3394383" y="514784"/>
                </a:cubicBezTo>
                <a:lnTo>
                  <a:pt x="3487865" y="546065"/>
                </a:lnTo>
                <a:lnTo>
                  <a:pt x="3589385" y="443944"/>
                </a:lnTo>
                <a:cubicBezTo>
                  <a:pt x="3889406" y="169652"/>
                  <a:pt x="4303879" y="0"/>
                  <a:pt x="4761693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3" name="任意多边形: 形状 14"/>
          <p:cNvSpPr/>
          <p:nvPr/>
        </p:nvSpPr>
        <p:spPr>
          <a:xfrm>
            <a:off x="0" y="4065985"/>
            <a:ext cx="9144000" cy="1077515"/>
          </a:xfrm>
          <a:custGeom>
            <a:avLst/>
            <a:gdLst>
              <a:gd name="connsiteX0" fmla="*/ 1825119 w 12192000"/>
              <a:gd name="connsiteY0" fmla="*/ 0 h 1445191"/>
              <a:gd name="connsiteX1" fmla="*/ 2676215 w 12192000"/>
              <a:gd name="connsiteY1" fmla="*/ 335498 h 1445191"/>
              <a:gd name="connsiteX2" fmla="*/ 2725007 w 12192000"/>
              <a:gd name="connsiteY2" fmla="*/ 402142 h 1445191"/>
              <a:gd name="connsiteX3" fmla="*/ 2887042 w 12192000"/>
              <a:gd name="connsiteY3" fmla="*/ 336937 h 1445191"/>
              <a:gd name="connsiteX4" fmla="*/ 3286558 w 12192000"/>
              <a:gd name="connsiteY4" fmla="*/ 277137 h 1445191"/>
              <a:gd name="connsiteX5" fmla="*/ 4137654 w 12192000"/>
              <a:gd name="connsiteY5" fmla="*/ 612635 h 1445191"/>
              <a:gd name="connsiteX6" fmla="*/ 4137762 w 12192000"/>
              <a:gd name="connsiteY6" fmla="*/ 612785 h 1445191"/>
              <a:gd name="connsiteX7" fmla="*/ 4173314 w 12192000"/>
              <a:gd name="connsiteY7" fmla="*/ 564223 h 1445191"/>
              <a:gd name="connsiteX8" fmla="*/ 5259074 w 12192000"/>
              <a:gd name="connsiteY8" fmla="*/ 136221 h 1445191"/>
              <a:gd name="connsiteX9" fmla="*/ 5883199 w 12192000"/>
              <a:gd name="connsiteY9" fmla="*/ 253387 h 1445191"/>
              <a:gd name="connsiteX10" fmla="*/ 5937700 w 12192000"/>
              <a:gd name="connsiteY10" fmla="*/ 277935 h 1445191"/>
              <a:gd name="connsiteX11" fmla="*/ 5998970 w 12192000"/>
              <a:gd name="connsiteY11" fmla="*/ 222879 h 1445191"/>
              <a:gd name="connsiteX12" fmla="*/ 6724734 w 12192000"/>
              <a:gd name="connsiteY12" fmla="*/ 0 h 1445191"/>
              <a:gd name="connsiteX13" fmla="*/ 7450498 w 12192000"/>
              <a:gd name="connsiteY13" fmla="*/ 222879 h 1445191"/>
              <a:gd name="connsiteX14" fmla="*/ 7504128 w 12192000"/>
              <a:gd name="connsiteY14" fmla="*/ 271069 h 1445191"/>
              <a:gd name="connsiteX15" fmla="*/ 7515578 w 12192000"/>
              <a:gd name="connsiteY15" fmla="*/ 265911 h 1445191"/>
              <a:gd name="connsiteX16" fmla="*/ 8139707 w 12192000"/>
              <a:gd name="connsiteY16" fmla="*/ 148745 h 1445191"/>
              <a:gd name="connsiteX17" fmla="*/ 9129790 w 12192000"/>
              <a:gd name="connsiteY17" fmla="*/ 484217 h 1445191"/>
              <a:gd name="connsiteX18" fmla="*/ 9258974 w 12192000"/>
              <a:gd name="connsiteY18" fmla="*/ 615575 h 1445191"/>
              <a:gd name="connsiteX19" fmla="*/ 9261126 w 12192000"/>
              <a:gd name="connsiteY19" fmla="*/ 612634 h 1445191"/>
              <a:gd name="connsiteX20" fmla="*/ 10112222 w 12192000"/>
              <a:gd name="connsiteY20" fmla="*/ 277136 h 1445191"/>
              <a:gd name="connsiteX21" fmla="*/ 10686084 w 12192000"/>
              <a:gd name="connsiteY21" fmla="*/ 407095 h 1445191"/>
              <a:gd name="connsiteX22" fmla="*/ 10698420 w 12192000"/>
              <a:gd name="connsiteY22" fmla="*/ 414641 h 1445191"/>
              <a:gd name="connsiteX23" fmla="*/ 10756361 w 12192000"/>
              <a:gd name="connsiteY23" fmla="*/ 335498 h 1445191"/>
              <a:gd name="connsiteX24" fmla="*/ 11607457 w 12192000"/>
              <a:gd name="connsiteY24" fmla="*/ 0 h 1445191"/>
              <a:gd name="connsiteX25" fmla="*/ 12096693 w 12192000"/>
              <a:gd name="connsiteY25" fmla="*/ 91844 h 1445191"/>
              <a:gd name="connsiteX26" fmla="*/ 12192000 w 12192000"/>
              <a:gd name="connsiteY26" fmla="*/ 135942 h 1445191"/>
              <a:gd name="connsiteX27" fmla="*/ 12192000 w 12192000"/>
              <a:gd name="connsiteY27" fmla="*/ 1445191 h 1445191"/>
              <a:gd name="connsiteX28" fmla="*/ 0 w 12192000"/>
              <a:gd name="connsiteY28" fmla="*/ 1445191 h 1445191"/>
              <a:gd name="connsiteX29" fmla="*/ 0 w 12192000"/>
              <a:gd name="connsiteY29" fmla="*/ 326970 h 1445191"/>
              <a:gd name="connsiteX30" fmla="*/ 2069 w 12192000"/>
              <a:gd name="connsiteY30" fmla="*/ 326409 h 1445191"/>
              <a:gd name="connsiteX31" fmla="*/ 329894 w 12192000"/>
              <a:gd name="connsiteY31" fmla="*/ 289663 h 1445191"/>
              <a:gd name="connsiteX32" fmla="*/ 878628 w 12192000"/>
              <a:gd name="connsiteY32" fmla="*/ 397949 h 1445191"/>
              <a:gd name="connsiteX33" fmla="*/ 914726 w 12192000"/>
              <a:gd name="connsiteY33" fmla="*/ 416495 h 1445191"/>
              <a:gd name="connsiteX34" fmla="*/ 974025 w 12192000"/>
              <a:gd name="connsiteY34" fmla="*/ 335498 h 1445191"/>
              <a:gd name="connsiteX35" fmla="*/ 1825119 w 12192000"/>
              <a:gd name="connsiteY35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1445191">
                <a:moveTo>
                  <a:pt x="1825119" y="0"/>
                </a:moveTo>
                <a:cubicBezTo>
                  <a:pt x="2179406" y="0"/>
                  <a:pt x="2491766" y="133083"/>
                  <a:pt x="2676215" y="335498"/>
                </a:cubicBezTo>
                <a:lnTo>
                  <a:pt x="2725007" y="402142"/>
                </a:lnTo>
                <a:lnTo>
                  <a:pt x="2887042" y="336937"/>
                </a:lnTo>
                <a:cubicBezTo>
                  <a:pt x="3009837" y="298430"/>
                  <a:pt x="3144843" y="277137"/>
                  <a:pt x="3286558" y="277137"/>
                </a:cubicBezTo>
                <a:cubicBezTo>
                  <a:pt x="3640842" y="277137"/>
                  <a:pt x="3953203" y="410220"/>
                  <a:pt x="4137654" y="612635"/>
                </a:cubicBezTo>
                <a:lnTo>
                  <a:pt x="4137762" y="612785"/>
                </a:lnTo>
                <a:lnTo>
                  <a:pt x="4173314" y="564223"/>
                </a:lnTo>
                <a:cubicBezTo>
                  <a:pt x="4408621" y="305997"/>
                  <a:pt x="4807103" y="136221"/>
                  <a:pt x="5259074" y="136221"/>
                </a:cubicBezTo>
                <a:cubicBezTo>
                  <a:pt x="5485056" y="136221"/>
                  <a:pt x="5697670" y="178665"/>
                  <a:pt x="5883199" y="253387"/>
                </a:cubicBezTo>
                <a:lnTo>
                  <a:pt x="5937700" y="277935"/>
                </a:lnTo>
                <a:lnTo>
                  <a:pt x="5998970" y="222879"/>
                </a:lnTo>
                <a:cubicBezTo>
                  <a:pt x="6184708" y="85173"/>
                  <a:pt x="6441306" y="0"/>
                  <a:pt x="6724734" y="0"/>
                </a:cubicBezTo>
                <a:cubicBezTo>
                  <a:pt x="7008162" y="0"/>
                  <a:pt x="7264760" y="85173"/>
                  <a:pt x="7450498" y="222879"/>
                </a:cubicBezTo>
                <a:lnTo>
                  <a:pt x="7504128" y="271069"/>
                </a:lnTo>
                <a:lnTo>
                  <a:pt x="7515578" y="265911"/>
                </a:lnTo>
                <a:cubicBezTo>
                  <a:pt x="7701109" y="191189"/>
                  <a:pt x="7913723" y="148745"/>
                  <a:pt x="8139707" y="148745"/>
                </a:cubicBezTo>
                <a:cubicBezTo>
                  <a:pt x="8535178" y="148745"/>
                  <a:pt x="8889702" y="278730"/>
                  <a:pt x="9129790" y="484217"/>
                </a:cubicBezTo>
                <a:lnTo>
                  <a:pt x="9258974" y="615575"/>
                </a:lnTo>
                <a:lnTo>
                  <a:pt x="9261126" y="612634"/>
                </a:lnTo>
                <a:cubicBezTo>
                  <a:pt x="9445576" y="410219"/>
                  <a:pt x="9757936" y="277136"/>
                  <a:pt x="10112222" y="277136"/>
                </a:cubicBezTo>
                <a:cubicBezTo>
                  <a:pt x="10324793" y="277136"/>
                  <a:pt x="10522273" y="325046"/>
                  <a:pt x="10686084" y="407095"/>
                </a:cubicBezTo>
                <a:lnTo>
                  <a:pt x="10698420" y="414641"/>
                </a:lnTo>
                <a:lnTo>
                  <a:pt x="10756361" y="335498"/>
                </a:lnTo>
                <a:cubicBezTo>
                  <a:pt x="10940811" y="133083"/>
                  <a:pt x="11253171" y="0"/>
                  <a:pt x="11607457" y="0"/>
                </a:cubicBezTo>
                <a:cubicBezTo>
                  <a:pt x="11784600" y="0"/>
                  <a:pt x="11951262" y="33271"/>
                  <a:pt x="12096693" y="91844"/>
                </a:cubicBezTo>
                <a:lnTo>
                  <a:pt x="12192000" y="135942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326970"/>
                </a:lnTo>
                <a:lnTo>
                  <a:pt x="2069" y="326409"/>
                </a:lnTo>
                <a:cubicBezTo>
                  <a:pt x="105629" y="302528"/>
                  <a:pt x="215735" y="289663"/>
                  <a:pt x="329894" y="289663"/>
                </a:cubicBezTo>
                <a:cubicBezTo>
                  <a:pt x="529672" y="289663"/>
                  <a:pt x="717038" y="329061"/>
                  <a:pt x="878628" y="397949"/>
                </a:cubicBezTo>
                <a:lnTo>
                  <a:pt x="914726" y="416495"/>
                </a:lnTo>
                <a:lnTo>
                  <a:pt x="974025" y="335498"/>
                </a:lnTo>
                <a:cubicBezTo>
                  <a:pt x="1158473" y="133083"/>
                  <a:pt x="1470835" y="0"/>
                  <a:pt x="1825119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accent2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4" name="任意多边形: 形状 15"/>
          <p:cNvSpPr/>
          <p:nvPr/>
        </p:nvSpPr>
        <p:spPr>
          <a:xfrm>
            <a:off x="0" y="4292203"/>
            <a:ext cx="9144000" cy="851297"/>
          </a:xfrm>
          <a:custGeom>
            <a:avLst/>
            <a:gdLst>
              <a:gd name="connsiteX0" fmla="*/ 4165443 w 12192000"/>
              <a:gd name="connsiteY0" fmla="*/ 0 h 1133339"/>
              <a:gd name="connsiteX1" fmla="*/ 4793789 w 12192000"/>
              <a:gd name="connsiteY1" fmla="*/ 268294 h 1133339"/>
              <a:gd name="connsiteX2" fmla="*/ 4822897 w 12192000"/>
              <a:gd name="connsiteY2" fmla="*/ 311359 h 1133339"/>
              <a:gd name="connsiteX3" fmla="*/ 4850903 w 12192000"/>
              <a:gd name="connsiteY3" fmla="*/ 309092 h 1133339"/>
              <a:gd name="connsiteX4" fmla="*/ 5389486 w 12192000"/>
              <a:gd name="connsiteY4" fmla="*/ 539058 h 1133339"/>
              <a:gd name="connsiteX5" fmla="*/ 5423004 w 12192000"/>
              <a:gd name="connsiteY5" fmla="*/ 588645 h 1133339"/>
              <a:gd name="connsiteX6" fmla="*/ 5512341 w 12192000"/>
              <a:gd name="connsiteY6" fmla="*/ 549703 h 1133339"/>
              <a:gd name="connsiteX7" fmla="*/ 5765161 w 12192000"/>
              <a:gd name="connsiteY7" fmla="*/ 508714 h 1133339"/>
              <a:gd name="connsiteX8" fmla="*/ 5820259 w 12192000"/>
              <a:gd name="connsiteY8" fmla="*/ 512618 h 1133339"/>
              <a:gd name="connsiteX9" fmla="*/ 5859170 w 12192000"/>
              <a:gd name="connsiteY9" fmla="*/ 474742 h 1133339"/>
              <a:gd name="connsiteX10" fmla="*/ 6318443 w 12192000"/>
              <a:gd name="connsiteY10" fmla="*/ 321971 h 1133339"/>
              <a:gd name="connsiteX11" fmla="*/ 6571261 w 12192000"/>
              <a:gd name="connsiteY11" fmla="*/ 362960 h 1133339"/>
              <a:gd name="connsiteX12" fmla="*/ 6669499 w 12192000"/>
              <a:gd name="connsiteY12" fmla="*/ 405780 h 1133339"/>
              <a:gd name="connsiteX13" fmla="*/ 6680980 w 12192000"/>
              <a:gd name="connsiteY13" fmla="*/ 398172 h 1133339"/>
              <a:gd name="connsiteX14" fmla="*/ 7044125 w 12192000"/>
              <a:gd name="connsiteY14" fmla="*/ 309092 h 1133339"/>
              <a:gd name="connsiteX15" fmla="*/ 7503396 w 12192000"/>
              <a:gd name="connsiteY15" fmla="*/ 461863 h 1133339"/>
              <a:gd name="connsiteX16" fmla="*/ 7549263 w 12192000"/>
              <a:gd name="connsiteY16" fmla="*/ 506507 h 1133339"/>
              <a:gd name="connsiteX17" fmla="*/ 7557270 w 12192000"/>
              <a:gd name="connsiteY17" fmla="*/ 501203 h 1133339"/>
              <a:gd name="connsiteX18" fmla="*/ 7920415 w 12192000"/>
              <a:gd name="connsiteY18" fmla="*/ 412123 h 1133339"/>
              <a:gd name="connsiteX19" fmla="*/ 8518883 w 12192000"/>
              <a:gd name="connsiteY19" fmla="*/ 730689 h 1133339"/>
              <a:gd name="connsiteX20" fmla="*/ 8523397 w 12192000"/>
              <a:gd name="connsiteY20" fmla="*/ 742369 h 1133339"/>
              <a:gd name="connsiteX21" fmla="*/ 8530242 w 12192000"/>
              <a:gd name="connsiteY21" fmla="*/ 732242 h 1133339"/>
              <a:gd name="connsiteX22" fmla="*/ 9068825 w 12192000"/>
              <a:gd name="connsiteY22" fmla="*/ 502276 h 1133339"/>
              <a:gd name="connsiteX23" fmla="*/ 9292147 w 12192000"/>
              <a:gd name="connsiteY23" fmla="*/ 533926 h 1133339"/>
              <a:gd name="connsiteX24" fmla="*/ 9381057 w 12192000"/>
              <a:gd name="connsiteY24" fmla="*/ 567236 h 1133339"/>
              <a:gd name="connsiteX25" fmla="*/ 9408408 w 12192000"/>
              <a:gd name="connsiteY25" fmla="*/ 526771 h 1133339"/>
              <a:gd name="connsiteX26" fmla="*/ 9788804 w 12192000"/>
              <a:gd name="connsiteY26" fmla="*/ 364348 h 1133339"/>
              <a:gd name="connsiteX27" fmla="*/ 10169201 w 12192000"/>
              <a:gd name="connsiteY27" fmla="*/ 526771 h 1133339"/>
              <a:gd name="connsiteX28" fmla="*/ 10193126 w 12192000"/>
              <a:gd name="connsiteY28" fmla="*/ 562169 h 1133339"/>
              <a:gd name="connsiteX29" fmla="*/ 10221725 w 12192000"/>
              <a:gd name="connsiteY29" fmla="*/ 549703 h 1133339"/>
              <a:gd name="connsiteX30" fmla="*/ 10474543 w 12192000"/>
              <a:gd name="connsiteY30" fmla="*/ 508714 h 1133339"/>
              <a:gd name="connsiteX31" fmla="*/ 11030020 w 12192000"/>
              <a:gd name="connsiteY31" fmla="*/ 759843 h 1133339"/>
              <a:gd name="connsiteX32" fmla="*/ 11042281 w 12192000"/>
              <a:gd name="connsiteY32" fmla="*/ 779672 h 1133339"/>
              <a:gd name="connsiteX33" fmla="*/ 11058727 w 12192000"/>
              <a:gd name="connsiteY33" fmla="*/ 737128 h 1133339"/>
              <a:gd name="connsiteX34" fmla="*/ 11657193 w 12192000"/>
              <a:gd name="connsiteY34" fmla="*/ 418562 h 1133339"/>
              <a:gd name="connsiteX35" fmla="*/ 11910011 w 12192000"/>
              <a:gd name="connsiteY35" fmla="*/ 459551 h 1133339"/>
              <a:gd name="connsiteX36" fmla="*/ 12013158 w 12192000"/>
              <a:gd name="connsiteY36" fmla="*/ 504512 h 1133339"/>
              <a:gd name="connsiteX37" fmla="*/ 12070208 w 12192000"/>
              <a:gd name="connsiteY37" fmla="*/ 448985 h 1133339"/>
              <a:gd name="connsiteX38" fmla="*/ 12166333 w 12192000"/>
              <a:gd name="connsiteY38" fmla="*/ 385294 h 1133339"/>
              <a:gd name="connsiteX39" fmla="*/ 12192000 w 12192000"/>
              <a:gd name="connsiteY39" fmla="*/ 374106 h 1133339"/>
              <a:gd name="connsiteX40" fmla="*/ 12192000 w 12192000"/>
              <a:gd name="connsiteY40" fmla="*/ 1133339 h 1133339"/>
              <a:gd name="connsiteX41" fmla="*/ 0 w 12192000"/>
              <a:gd name="connsiteY41" fmla="*/ 1133339 h 1133339"/>
              <a:gd name="connsiteX42" fmla="*/ 0 w 12192000"/>
              <a:gd name="connsiteY42" fmla="*/ 486996 h 1133339"/>
              <a:gd name="connsiteX43" fmla="*/ 71 w 12192000"/>
              <a:gd name="connsiteY43" fmla="*/ 486956 h 1133339"/>
              <a:gd name="connsiteX44" fmla="*/ 336420 w 12192000"/>
              <a:gd name="connsiteY44" fmla="*/ 418562 h 1133339"/>
              <a:gd name="connsiteX45" fmla="*/ 611086 w 12192000"/>
              <a:gd name="connsiteY45" fmla="*/ 463094 h 1133339"/>
              <a:gd name="connsiteX46" fmla="*/ 684818 w 12192000"/>
              <a:gd name="connsiteY46" fmla="*/ 495232 h 1133339"/>
              <a:gd name="connsiteX47" fmla="*/ 719102 w 12192000"/>
              <a:gd name="connsiteY47" fmla="*/ 461863 h 1133339"/>
              <a:gd name="connsiteX48" fmla="*/ 1178373 w 12192000"/>
              <a:gd name="connsiteY48" fmla="*/ 309092 h 1133339"/>
              <a:gd name="connsiteX49" fmla="*/ 1431191 w 12192000"/>
              <a:gd name="connsiteY49" fmla="*/ 350081 h 1133339"/>
              <a:gd name="connsiteX50" fmla="*/ 1535098 w 12192000"/>
              <a:gd name="connsiteY50" fmla="*/ 395372 h 1133339"/>
              <a:gd name="connsiteX51" fmla="*/ 1601328 w 12192000"/>
              <a:gd name="connsiteY51" fmla="*/ 366503 h 1133339"/>
              <a:gd name="connsiteX52" fmla="*/ 1875994 w 12192000"/>
              <a:gd name="connsiteY52" fmla="*/ 321971 h 1133339"/>
              <a:gd name="connsiteX53" fmla="*/ 2526182 w 12192000"/>
              <a:gd name="connsiteY53" fmla="*/ 668067 h 1133339"/>
              <a:gd name="connsiteX54" fmla="*/ 2552597 w 12192000"/>
              <a:gd name="connsiteY54" fmla="*/ 736404 h 1133339"/>
              <a:gd name="connsiteX55" fmla="*/ 2571015 w 12192000"/>
              <a:gd name="connsiteY55" fmla="*/ 731813 h 1133339"/>
              <a:gd name="connsiteX56" fmla="*/ 2701915 w 12192000"/>
              <a:gd name="connsiteY56" fmla="*/ 721216 h 1133339"/>
              <a:gd name="connsiteX57" fmla="*/ 2724369 w 12192000"/>
              <a:gd name="connsiteY57" fmla="*/ 722353 h 1133339"/>
              <a:gd name="connsiteX58" fmla="*/ 2760974 w 12192000"/>
              <a:gd name="connsiteY58" fmla="*/ 627658 h 1133339"/>
              <a:gd name="connsiteX59" fmla="*/ 3359439 w 12192000"/>
              <a:gd name="connsiteY59" fmla="*/ 309092 h 1133339"/>
              <a:gd name="connsiteX60" fmla="*/ 3490338 w 12192000"/>
              <a:gd name="connsiteY60" fmla="*/ 319689 h 1133339"/>
              <a:gd name="connsiteX61" fmla="*/ 3500624 w 12192000"/>
              <a:gd name="connsiteY61" fmla="*/ 322253 h 1133339"/>
              <a:gd name="connsiteX62" fmla="*/ 3537095 w 12192000"/>
              <a:gd name="connsiteY62" fmla="*/ 268294 h 1133339"/>
              <a:gd name="connsiteX63" fmla="*/ 4165443 w 12192000"/>
              <a:gd name="connsiteY63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0" h="1133339">
                <a:moveTo>
                  <a:pt x="4165443" y="0"/>
                </a:moveTo>
                <a:cubicBezTo>
                  <a:pt x="4427005" y="0"/>
                  <a:pt x="4657616" y="106424"/>
                  <a:pt x="4793789" y="268294"/>
                </a:cubicBezTo>
                <a:lnTo>
                  <a:pt x="4822897" y="311359"/>
                </a:lnTo>
                <a:lnTo>
                  <a:pt x="4850903" y="309092"/>
                </a:lnTo>
                <a:cubicBezTo>
                  <a:pt x="5075099" y="309092"/>
                  <a:pt x="5272766" y="400313"/>
                  <a:pt x="5389486" y="539058"/>
                </a:cubicBezTo>
                <a:lnTo>
                  <a:pt x="5423004" y="588645"/>
                </a:lnTo>
                <a:lnTo>
                  <a:pt x="5512341" y="549703"/>
                </a:lnTo>
                <a:cubicBezTo>
                  <a:pt x="5590047" y="523309"/>
                  <a:pt x="5675481" y="508714"/>
                  <a:pt x="5765161" y="508714"/>
                </a:cubicBezTo>
                <a:lnTo>
                  <a:pt x="5820259" y="512618"/>
                </a:lnTo>
                <a:lnTo>
                  <a:pt x="5859170" y="474742"/>
                </a:lnTo>
                <a:cubicBezTo>
                  <a:pt x="5976709" y="380352"/>
                  <a:pt x="6139086" y="321971"/>
                  <a:pt x="6318443" y="321971"/>
                </a:cubicBezTo>
                <a:cubicBezTo>
                  <a:pt x="6408121" y="321971"/>
                  <a:pt x="6493555" y="336566"/>
                  <a:pt x="6571261" y="362960"/>
                </a:cubicBezTo>
                <a:lnTo>
                  <a:pt x="6669499" y="405780"/>
                </a:lnTo>
                <a:lnTo>
                  <a:pt x="6680980" y="398172"/>
                </a:lnTo>
                <a:cubicBezTo>
                  <a:pt x="6784641" y="341931"/>
                  <a:pt x="6909609" y="309092"/>
                  <a:pt x="7044125" y="309092"/>
                </a:cubicBezTo>
                <a:cubicBezTo>
                  <a:pt x="7223481" y="309092"/>
                  <a:pt x="7385858" y="367473"/>
                  <a:pt x="7503396" y="461863"/>
                </a:cubicBezTo>
                <a:lnTo>
                  <a:pt x="7549263" y="506507"/>
                </a:lnTo>
                <a:lnTo>
                  <a:pt x="7557270" y="501203"/>
                </a:lnTo>
                <a:cubicBezTo>
                  <a:pt x="7660931" y="444962"/>
                  <a:pt x="7785899" y="412123"/>
                  <a:pt x="7920415" y="412123"/>
                </a:cubicBezTo>
                <a:cubicBezTo>
                  <a:pt x="8189451" y="412123"/>
                  <a:pt x="8420281" y="543481"/>
                  <a:pt x="8518883" y="730689"/>
                </a:cubicBezTo>
                <a:lnTo>
                  <a:pt x="8523397" y="742369"/>
                </a:lnTo>
                <a:lnTo>
                  <a:pt x="8530242" y="732242"/>
                </a:lnTo>
                <a:cubicBezTo>
                  <a:pt x="8646964" y="593497"/>
                  <a:pt x="8844630" y="502276"/>
                  <a:pt x="9068825" y="502276"/>
                </a:cubicBezTo>
                <a:cubicBezTo>
                  <a:pt x="9147294" y="502276"/>
                  <a:pt x="9222512" y="513450"/>
                  <a:pt x="9292147" y="533926"/>
                </a:cubicBezTo>
                <a:lnTo>
                  <a:pt x="9381057" y="567236"/>
                </a:lnTo>
                <a:lnTo>
                  <a:pt x="9408408" y="526771"/>
                </a:lnTo>
                <a:cubicBezTo>
                  <a:pt x="9490847" y="428776"/>
                  <a:pt x="9630456" y="364348"/>
                  <a:pt x="9788804" y="364348"/>
                </a:cubicBezTo>
                <a:cubicBezTo>
                  <a:pt x="9947151" y="364348"/>
                  <a:pt x="10086761" y="428776"/>
                  <a:pt x="10169201" y="526771"/>
                </a:cubicBezTo>
                <a:lnTo>
                  <a:pt x="10193126" y="562169"/>
                </a:lnTo>
                <a:lnTo>
                  <a:pt x="10221725" y="549703"/>
                </a:lnTo>
                <a:cubicBezTo>
                  <a:pt x="10299432" y="523309"/>
                  <a:pt x="10384865" y="508714"/>
                  <a:pt x="10474543" y="508714"/>
                </a:cubicBezTo>
                <a:cubicBezTo>
                  <a:pt x="10709949" y="508714"/>
                  <a:pt x="10916105" y="609285"/>
                  <a:pt x="11030020" y="759843"/>
                </a:cubicBezTo>
                <a:lnTo>
                  <a:pt x="11042281" y="779672"/>
                </a:lnTo>
                <a:lnTo>
                  <a:pt x="11058727" y="737128"/>
                </a:lnTo>
                <a:cubicBezTo>
                  <a:pt x="11157327" y="549920"/>
                  <a:pt x="11388158" y="418562"/>
                  <a:pt x="11657193" y="418562"/>
                </a:cubicBezTo>
                <a:cubicBezTo>
                  <a:pt x="11746871" y="418562"/>
                  <a:pt x="11832305" y="433157"/>
                  <a:pt x="11910011" y="459551"/>
                </a:cubicBezTo>
                <a:lnTo>
                  <a:pt x="12013158" y="504512"/>
                </a:lnTo>
                <a:lnTo>
                  <a:pt x="12070208" y="448985"/>
                </a:lnTo>
                <a:cubicBezTo>
                  <a:pt x="12099592" y="425388"/>
                  <a:pt x="12131779" y="404041"/>
                  <a:pt x="12166333" y="385294"/>
                </a:cubicBezTo>
                <a:lnTo>
                  <a:pt x="12192000" y="374106"/>
                </a:lnTo>
                <a:lnTo>
                  <a:pt x="12192000" y="1133339"/>
                </a:lnTo>
                <a:lnTo>
                  <a:pt x="0" y="1133339"/>
                </a:lnTo>
                <a:lnTo>
                  <a:pt x="0" y="486996"/>
                </a:lnTo>
                <a:lnTo>
                  <a:pt x="71" y="486956"/>
                </a:lnTo>
                <a:cubicBezTo>
                  <a:pt x="100055" y="443338"/>
                  <a:pt x="214635" y="418562"/>
                  <a:pt x="336420" y="418562"/>
                </a:cubicBezTo>
                <a:cubicBezTo>
                  <a:pt x="433848" y="418562"/>
                  <a:pt x="526664" y="434418"/>
                  <a:pt x="611086" y="463094"/>
                </a:cubicBezTo>
                <a:lnTo>
                  <a:pt x="684818" y="495232"/>
                </a:lnTo>
                <a:lnTo>
                  <a:pt x="719102" y="461863"/>
                </a:lnTo>
                <a:cubicBezTo>
                  <a:pt x="836640" y="367473"/>
                  <a:pt x="999017" y="309092"/>
                  <a:pt x="1178373" y="309092"/>
                </a:cubicBezTo>
                <a:cubicBezTo>
                  <a:pt x="1268052" y="309092"/>
                  <a:pt x="1353485" y="323687"/>
                  <a:pt x="1431191" y="350081"/>
                </a:cubicBezTo>
                <a:lnTo>
                  <a:pt x="1535098" y="395372"/>
                </a:lnTo>
                <a:lnTo>
                  <a:pt x="1601328" y="366503"/>
                </a:lnTo>
                <a:cubicBezTo>
                  <a:pt x="1685751" y="337827"/>
                  <a:pt x="1778567" y="321971"/>
                  <a:pt x="1875994" y="321971"/>
                </a:cubicBezTo>
                <a:cubicBezTo>
                  <a:pt x="2168280" y="321971"/>
                  <a:pt x="2419060" y="464681"/>
                  <a:pt x="2526182" y="668067"/>
                </a:cubicBezTo>
                <a:lnTo>
                  <a:pt x="2552597" y="736404"/>
                </a:lnTo>
                <a:lnTo>
                  <a:pt x="2571015" y="731813"/>
                </a:lnTo>
                <a:cubicBezTo>
                  <a:pt x="2613296" y="724865"/>
                  <a:pt x="2657074" y="721216"/>
                  <a:pt x="2701915" y="721216"/>
                </a:cubicBezTo>
                <a:lnTo>
                  <a:pt x="2724369" y="722353"/>
                </a:lnTo>
                <a:lnTo>
                  <a:pt x="2760974" y="627658"/>
                </a:lnTo>
                <a:cubicBezTo>
                  <a:pt x="2859573" y="440450"/>
                  <a:pt x="3090405" y="309092"/>
                  <a:pt x="3359439" y="309092"/>
                </a:cubicBezTo>
                <a:cubicBezTo>
                  <a:pt x="3404279" y="309092"/>
                  <a:pt x="3448056" y="312741"/>
                  <a:pt x="3490338" y="319689"/>
                </a:cubicBezTo>
                <a:lnTo>
                  <a:pt x="3500624" y="322253"/>
                </a:lnTo>
                <a:lnTo>
                  <a:pt x="3537095" y="268294"/>
                </a:lnTo>
                <a:cubicBezTo>
                  <a:pt x="3673270" y="106424"/>
                  <a:pt x="3903880" y="0"/>
                  <a:pt x="4165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5" name="任意多边形 14"/>
          <p:cNvSpPr/>
          <p:nvPr/>
        </p:nvSpPr>
        <p:spPr>
          <a:xfrm rot="20700000" flipH="1">
            <a:off x="4124325" y="1266825"/>
            <a:ext cx="895350" cy="464344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>
                  <a:alpha val="50000"/>
                </a:schemeClr>
              </a:gs>
              <a:gs pos="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86050" y="1943670"/>
            <a:ext cx="3771900" cy="73404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8" name="内容占位符 17"/>
          <p:cNvSpPr>
            <a:spLocks noGrp="1"/>
          </p:cNvSpPr>
          <p:nvPr>
            <p:ph sz="quarter" idx="13"/>
          </p:nvPr>
        </p:nvSpPr>
        <p:spPr>
          <a:xfrm>
            <a:off x="2686050" y="2708196"/>
            <a:ext cx="3771900" cy="34624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16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7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9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B7D7B8-1267-4F74-9771-5922957A43A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8FAB8-69BF-4385-B7AA-FF1C8377191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533400"/>
            <a:ext cx="3196800" cy="1200150"/>
          </a:xfrm>
        </p:spPr>
        <p:txBody>
          <a:bodyPr anchor="t">
            <a:normAutofit/>
          </a:bodyPr>
          <a:lstStyle>
            <a:lvl1pPr algn="l"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014391" y="550069"/>
            <a:ext cx="462780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33550"/>
            <a:ext cx="3196800" cy="285869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2F144-1709-4C19-B94B-5E6F1C12D79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14"/>
          <p:cNvGrpSpPr/>
          <p:nvPr/>
        </p:nvGrpSpPr>
        <p:grpSpPr bwMode="auto">
          <a:xfrm>
            <a:off x="581026" y="689373"/>
            <a:ext cx="1031875" cy="201215"/>
            <a:chOff x="580813" y="919766"/>
            <a:chExt cx="1032708" cy="267237"/>
          </a:xfrm>
        </p:grpSpPr>
        <p:sp>
          <p:nvSpPr>
            <p:cNvPr id="12" name="椭圆 11"/>
            <p:cNvSpPr/>
            <p:nvPr/>
          </p:nvSpPr>
          <p:spPr>
            <a:xfrm flipH="1">
              <a:off x="580813" y="919766"/>
              <a:ext cx="266915" cy="2672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3" name="椭圆 12"/>
            <p:cNvSpPr/>
            <p:nvPr/>
          </p:nvSpPr>
          <p:spPr>
            <a:xfrm flipH="1">
              <a:off x="1101933" y="952973"/>
              <a:ext cx="200186" cy="200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4" name="椭圆 13"/>
            <p:cNvSpPr/>
            <p:nvPr/>
          </p:nvSpPr>
          <p:spPr>
            <a:xfrm flipH="1">
              <a:off x="1480063" y="986180"/>
              <a:ext cx="133458" cy="1344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grpSp>
        <p:nvGrpSpPr>
          <p:cNvPr id="2054" name="组合 15"/>
          <p:cNvGrpSpPr/>
          <p:nvPr/>
        </p:nvGrpSpPr>
        <p:grpSpPr bwMode="auto">
          <a:xfrm flipH="1">
            <a:off x="7562851" y="689373"/>
            <a:ext cx="1031875" cy="201215"/>
            <a:chOff x="580813" y="919766"/>
            <a:chExt cx="1032708" cy="267237"/>
          </a:xfrm>
        </p:grpSpPr>
        <p:sp>
          <p:nvSpPr>
            <p:cNvPr id="17" name="椭圆 16"/>
            <p:cNvSpPr/>
            <p:nvPr/>
          </p:nvSpPr>
          <p:spPr>
            <a:xfrm flipH="1">
              <a:off x="580813" y="919766"/>
              <a:ext cx="266915" cy="26723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8" name="椭圆 17"/>
            <p:cNvSpPr/>
            <p:nvPr/>
          </p:nvSpPr>
          <p:spPr>
            <a:xfrm flipH="1">
              <a:off x="1101933" y="952973"/>
              <a:ext cx="200186" cy="200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9" name="椭圆 18"/>
            <p:cNvSpPr/>
            <p:nvPr/>
          </p:nvSpPr>
          <p:spPr>
            <a:xfrm flipH="1">
              <a:off x="1480063" y="986180"/>
              <a:ext cx="133458" cy="1344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sp>
        <p:nvSpPr>
          <p:cNvPr id="2058" name="标题占位符 1"/>
          <p:cNvSpPr>
            <a:spLocks noGrp="1" noChangeArrowheads="1"/>
          </p:cNvSpPr>
          <p:nvPr>
            <p:ph type="title" idx="4294967295"/>
            <p:custDataLst>
              <p:tags r:id="rId13"/>
            </p:custDataLst>
          </p:nvPr>
        </p:nvSpPr>
        <p:spPr bwMode="auto">
          <a:xfrm>
            <a:off x="1663700" y="273844"/>
            <a:ext cx="58166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9" name="文本占位符 2"/>
          <p:cNvSpPr>
            <a:spLocks noGrp="1" noChangeArrowheads="1"/>
          </p:cNvSpPr>
          <p:nvPr>
            <p:ph type="body" idx="9"/>
            <p:custDataLst>
              <p:tags r:id="rId14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 noProof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 noProof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lnSpc>
                <a:spcPct val="120000"/>
              </a:lnSpc>
              <a:defRPr sz="1200">
                <a:solidFill>
                  <a:srgbClr val="7F7F7F"/>
                </a:solidFill>
              </a:defRPr>
            </a:lvl1pPr>
          </a:lstStyle>
          <a:p>
            <a:fld id="{79E4758B-3BF2-4ABE-A98E-C2B89079201E}" type="slidenum">
              <a:rPr lang="zh-CN" altLang="zh-CN"/>
              <a:t>‹#›</a:t>
            </a:fld>
            <a:endParaRPr lang="zh-CN" altLang="zh-CN"/>
          </a:p>
        </p:txBody>
      </p:sp>
      <p:sp>
        <p:nvSpPr>
          <p:cNvPr id="20" name="KSO_TEMPLAT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fontAlgn="base">
        <a:lnSpc>
          <a:spcPct val="120000"/>
        </a:lnSpc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800" rtl="0" fontAlgn="base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defTabSz="685800" rtl="0" fontAlgn="base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defTabSz="685800" rtl="0" fontAlgn="base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defTabSz="685800" rtl="0" fontAlgn="base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defTabSz="68580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defTabSz="68580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defTabSz="68580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defTabSz="68580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fontAlgn="base">
        <a:lnSpc>
          <a:spcPct val="12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12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ChangeArrowheads="1"/>
          </p:cNvSpPr>
          <p:nvPr/>
        </p:nvSpPr>
        <p:spPr bwMode="auto">
          <a:xfrm>
            <a:off x="4037819" y="1923678"/>
            <a:ext cx="74892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400" dirty="0" smtClean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</a:t>
            </a:r>
            <a:endParaRPr lang="zh-CN" altLang="en-US" sz="4400" dirty="0">
              <a:solidFill>
                <a:srgbClr val="CC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" y="627534"/>
            <a:ext cx="91439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000" dirty="0">
                <a:solidFill>
                  <a:srgbClr val="070707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第四章 几何图形初步</a:t>
            </a:r>
          </a:p>
        </p:txBody>
      </p:sp>
      <p:sp>
        <p:nvSpPr>
          <p:cNvPr id="3079" name="MH_Text_1"/>
          <p:cNvSpPr>
            <a:spLocks noChangeArrowheads="1"/>
          </p:cNvSpPr>
          <p:nvPr/>
        </p:nvSpPr>
        <p:spPr bwMode="auto">
          <a:xfrm>
            <a:off x="709712" y="329302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6388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08126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16389" name="MH_Other_1"/>
          <p:cNvSpPr>
            <a:spLocks noChangeArrowheads="1"/>
          </p:cNvSpPr>
          <p:nvPr/>
        </p:nvSpPr>
        <p:spPr bwMode="auto">
          <a:xfrm>
            <a:off x="2135288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2" name="MH_Text_2"/>
          <p:cNvSpPr>
            <a:spLocks noChangeArrowheads="1"/>
          </p:cNvSpPr>
          <p:nvPr/>
        </p:nvSpPr>
        <p:spPr bwMode="auto">
          <a:xfrm>
            <a:off x="2697262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6391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697262" y="349661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6392" name="MH_Other_2"/>
          <p:cNvSpPr>
            <a:spLocks noChangeArrowheads="1"/>
          </p:cNvSpPr>
          <p:nvPr/>
        </p:nvSpPr>
        <p:spPr bwMode="auto">
          <a:xfrm>
            <a:off x="2732188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6393" name="MH_Other_3"/>
          <p:cNvSpPr>
            <a:spLocks noChangeArrowheads="1"/>
          </p:cNvSpPr>
          <p:nvPr/>
        </p:nvSpPr>
        <p:spPr bwMode="auto">
          <a:xfrm>
            <a:off x="4165701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6" name="MH_Text_3"/>
          <p:cNvSpPr>
            <a:spLocks noChangeArrowheads="1"/>
          </p:cNvSpPr>
          <p:nvPr/>
        </p:nvSpPr>
        <p:spPr bwMode="auto">
          <a:xfrm>
            <a:off x="4705451" y="329183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6395" name="MH_SubTitle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05451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6396" name="MH_Other_4"/>
          <p:cNvSpPr>
            <a:spLocks noChangeArrowheads="1"/>
          </p:cNvSpPr>
          <p:nvPr/>
        </p:nvSpPr>
        <p:spPr bwMode="auto">
          <a:xfrm>
            <a:off x="4762600" y="362282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6397" name="MH_Other_5"/>
          <p:cNvSpPr>
            <a:spLocks noChangeArrowheads="1"/>
          </p:cNvSpPr>
          <p:nvPr/>
        </p:nvSpPr>
        <p:spPr bwMode="auto">
          <a:xfrm>
            <a:off x="6164363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90" name="MH_Text_4"/>
          <p:cNvSpPr>
            <a:spLocks noChangeArrowheads="1"/>
          </p:cNvSpPr>
          <p:nvPr/>
        </p:nvSpPr>
        <p:spPr bwMode="auto">
          <a:xfrm>
            <a:off x="6713637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6399" name="MH_SubTitle_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13638" y="349661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6400" name="MH_Other_6"/>
          <p:cNvSpPr>
            <a:spLocks noChangeArrowheads="1"/>
          </p:cNvSpPr>
          <p:nvPr/>
        </p:nvSpPr>
        <p:spPr bwMode="auto">
          <a:xfrm>
            <a:off x="6762851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401" name="MH_Other_7"/>
          <p:cNvGrpSpPr/>
          <p:nvPr/>
        </p:nvGrpSpPr>
        <p:grpSpPr bwMode="auto">
          <a:xfrm>
            <a:off x="2071787" y="3589486"/>
            <a:ext cx="890588" cy="200025"/>
            <a:chOff x="0" y="0"/>
            <a:chExt cx="561" cy="169"/>
          </a:xfrm>
        </p:grpSpPr>
        <p:pic>
          <p:nvPicPr>
            <p:cNvPr id="16402" name="MH_Other_7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3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6" name="MH_Other_8"/>
          <p:cNvSpPr>
            <a:spLocks noChangeArrowheads="1"/>
          </p:cNvSpPr>
          <p:nvPr/>
        </p:nvSpPr>
        <p:spPr bwMode="auto">
          <a:xfrm>
            <a:off x="2170213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405" name="MH_Other_9"/>
          <p:cNvGrpSpPr/>
          <p:nvPr/>
        </p:nvGrpSpPr>
        <p:grpSpPr bwMode="auto">
          <a:xfrm>
            <a:off x="4102200" y="3589486"/>
            <a:ext cx="889000" cy="200025"/>
            <a:chOff x="0" y="0"/>
            <a:chExt cx="560" cy="169"/>
          </a:xfrm>
        </p:grpSpPr>
        <p:pic>
          <p:nvPicPr>
            <p:cNvPr id="16406" name="MH_Other_9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7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100" name="MH_Other_10"/>
          <p:cNvSpPr>
            <a:spLocks noChangeArrowheads="1"/>
          </p:cNvSpPr>
          <p:nvPr/>
        </p:nvSpPr>
        <p:spPr bwMode="auto">
          <a:xfrm>
            <a:off x="4200626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16409" name="MH_Other_11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00862" y="358948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0" name="Text Box 31"/>
          <p:cNvSpPr txBox="1">
            <a:spLocks noChangeArrowheads="1"/>
          </p:cNvSpPr>
          <p:nvPr/>
        </p:nvSpPr>
        <p:spPr bwMode="auto">
          <a:xfrm>
            <a:off x="6211988" y="366568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3" name="MH_Other_12"/>
          <p:cNvSpPr>
            <a:spLocks noChangeArrowheads="1"/>
          </p:cNvSpPr>
          <p:nvPr/>
        </p:nvSpPr>
        <p:spPr bwMode="auto">
          <a:xfrm>
            <a:off x="6199288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-10718" y="4515966"/>
            <a:ext cx="9154718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52950" y="1690688"/>
            <a:ext cx="4211638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(</a:t>
            </a: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</a:t>
            </a:r>
          </a:p>
          <a:p>
            <a:pPr>
              <a:lnSpc>
                <a:spcPts val="3800"/>
              </a:lnSpc>
            </a:pP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必须把顶点字母放在中间</a:t>
            </a:r>
            <a:r>
              <a:rPr lang="en-US" altLang="zh-CN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26626" name="Line 5"/>
          <p:cNvSpPr>
            <a:spLocks noChangeShapeType="1"/>
          </p:cNvSpPr>
          <p:nvPr/>
        </p:nvSpPr>
        <p:spPr bwMode="auto">
          <a:xfrm>
            <a:off x="2057400" y="102512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214814" y="1332310"/>
            <a:ext cx="4586287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800" b="1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用三个大写字母表示，如： </a:t>
            </a:r>
          </a:p>
          <a:p>
            <a:pPr>
              <a:lnSpc>
                <a:spcPts val="3800"/>
              </a:lnSpc>
            </a:pP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∠</a:t>
            </a:r>
            <a:r>
              <a:rPr lang="en-US" altLang="zh-CN" sz="2800" i="1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AOB </a:t>
            </a: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或∠</a:t>
            </a:r>
            <a:r>
              <a:rPr lang="en-US" altLang="zh-CN" sz="2800" i="1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BOA</a:t>
            </a: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endParaRPr lang="en-US" altLang="zh-CN" sz="2800" dirty="0">
              <a:solidFill>
                <a:srgbClr val="29292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" name="组合 19"/>
          <p:cNvGrpSpPr/>
          <p:nvPr/>
        </p:nvGrpSpPr>
        <p:grpSpPr bwMode="auto">
          <a:xfrm>
            <a:off x="436564" y="1300163"/>
            <a:ext cx="3684587" cy="2123790"/>
            <a:chOff x="687" y="1486"/>
            <a:chExt cx="5804" cy="4461"/>
          </a:xfrm>
        </p:grpSpPr>
        <p:grpSp>
          <p:nvGrpSpPr>
            <p:cNvPr id="26629" name="组合 18"/>
            <p:cNvGrpSpPr/>
            <p:nvPr/>
          </p:nvGrpSpPr>
          <p:grpSpPr bwMode="auto">
            <a:xfrm>
              <a:off x="1446" y="2225"/>
              <a:ext cx="4308" cy="2896"/>
              <a:chOff x="1446" y="2225"/>
              <a:chExt cx="4308" cy="2896"/>
            </a:xfrm>
          </p:grpSpPr>
          <p:cxnSp>
            <p:nvCxnSpPr>
              <p:cNvPr id="26630" name="直接连接符 7"/>
              <p:cNvCxnSpPr>
                <a:cxnSpLocks noChangeShapeType="1"/>
              </p:cNvCxnSpPr>
              <p:nvPr/>
            </p:nvCxnSpPr>
            <p:spPr bwMode="auto">
              <a:xfrm flipV="1">
                <a:off x="1446" y="5082"/>
                <a:ext cx="4309" cy="2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6631" name="直接连接符 6"/>
              <p:cNvCxnSpPr>
                <a:cxnSpLocks noChangeShapeType="1"/>
              </p:cNvCxnSpPr>
              <p:nvPr/>
            </p:nvCxnSpPr>
            <p:spPr bwMode="auto">
              <a:xfrm flipV="1">
                <a:off x="1446" y="2225"/>
                <a:ext cx="3259" cy="289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632" name="文本框 4"/>
            <p:cNvSpPr txBox="1">
              <a:spLocks noChangeArrowheads="1"/>
            </p:cNvSpPr>
            <p:nvPr/>
          </p:nvSpPr>
          <p:spPr bwMode="auto">
            <a:xfrm>
              <a:off x="4834" y="1486"/>
              <a:ext cx="892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6633" name="文本框 5"/>
            <p:cNvSpPr txBox="1">
              <a:spLocks noChangeArrowheads="1"/>
            </p:cNvSpPr>
            <p:nvPr/>
          </p:nvSpPr>
          <p:spPr bwMode="auto">
            <a:xfrm>
              <a:off x="5599" y="4737"/>
              <a:ext cx="892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6634" name="文本框 6"/>
            <p:cNvSpPr txBox="1">
              <a:spLocks noChangeArrowheads="1"/>
            </p:cNvSpPr>
            <p:nvPr/>
          </p:nvSpPr>
          <p:spPr bwMode="auto">
            <a:xfrm>
              <a:off x="687" y="4848"/>
              <a:ext cx="892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57714" y="2557463"/>
            <a:ext cx="4586287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或用一个大写字母表示，</a:t>
            </a:r>
          </a:p>
          <a:p>
            <a:pPr>
              <a:lnSpc>
                <a:spcPts val="3800"/>
              </a:lnSpc>
            </a:pP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如：∠</a:t>
            </a:r>
            <a:r>
              <a:rPr lang="en-US" altLang="zh-CN" sz="2800" i="1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 </a:t>
            </a: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76288" y="3408760"/>
            <a:ext cx="148431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chemeClr val="accent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思考：</a:t>
            </a:r>
            <a:endParaRPr lang="zh-CN" altLang="en-US" sz="2800" noProof="1">
              <a:solidFill>
                <a:schemeClr val="accent6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74700" y="3811191"/>
            <a:ext cx="3740150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如图，还能把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AOB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记作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吗？为什么？</a:t>
            </a:r>
          </a:p>
        </p:txBody>
      </p:sp>
      <p:grpSp>
        <p:nvGrpSpPr>
          <p:cNvPr id="4" name="组合 21"/>
          <p:cNvGrpSpPr/>
          <p:nvPr/>
        </p:nvGrpSpPr>
        <p:grpSpPr bwMode="auto">
          <a:xfrm>
            <a:off x="4960938" y="3578065"/>
            <a:ext cx="3878262" cy="1046077"/>
            <a:chOff x="7812" y="7060"/>
            <a:chExt cx="6107" cy="2198"/>
          </a:xfrm>
        </p:grpSpPr>
        <p:sp>
          <p:nvSpPr>
            <p:cNvPr id="13" name="圆角矩形标注 12"/>
            <p:cNvSpPr/>
            <p:nvPr/>
          </p:nvSpPr>
          <p:spPr>
            <a:xfrm>
              <a:off x="7812" y="7060"/>
              <a:ext cx="5897" cy="2156"/>
            </a:xfrm>
            <a:prstGeom prst="wedgeRoundRectCallout">
              <a:avLst>
                <a:gd name="adj1" fmla="val 975"/>
                <a:gd name="adj2" fmla="val -88654"/>
                <a:gd name="adj3" fmla="val 16667"/>
              </a:avLst>
            </a:prstGeom>
            <a:ln w="19050">
              <a:solidFill>
                <a:srgbClr val="FFCCFF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zh-CN" altLang="en-US" sz="2800" noProof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endParaRPr>
            </a:p>
          </p:txBody>
        </p:sp>
        <p:sp>
          <p:nvSpPr>
            <p:cNvPr id="26640" name="矩形 2"/>
            <p:cNvSpPr>
              <a:spLocks noChangeArrowheads="1"/>
            </p:cNvSpPr>
            <p:nvPr/>
          </p:nvSpPr>
          <p:spPr bwMode="auto">
            <a:xfrm>
              <a:off x="7825" y="7124"/>
              <a:ext cx="6094" cy="2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当两个或两个以上的角共同一个顶点时，不能用一个大写字母表示．</a:t>
              </a:r>
            </a:p>
          </p:txBody>
        </p:sp>
      </p:grpSp>
      <p:grpSp>
        <p:nvGrpSpPr>
          <p:cNvPr id="5" name="组合 17"/>
          <p:cNvGrpSpPr/>
          <p:nvPr/>
        </p:nvGrpSpPr>
        <p:grpSpPr bwMode="auto">
          <a:xfrm>
            <a:off x="936625" y="1939529"/>
            <a:ext cx="3176588" cy="1083469"/>
            <a:chOff x="1476" y="2803"/>
            <a:chExt cx="5002" cy="2274"/>
          </a:xfrm>
        </p:grpSpPr>
        <p:cxnSp>
          <p:nvCxnSpPr>
            <p:cNvPr id="26642" name="直接连接符 15"/>
            <p:cNvCxnSpPr>
              <a:cxnSpLocks noChangeShapeType="1"/>
            </p:cNvCxnSpPr>
            <p:nvPr/>
          </p:nvCxnSpPr>
          <p:spPr bwMode="auto">
            <a:xfrm flipV="1">
              <a:off x="1476" y="3359"/>
              <a:ext cx="4023" cy="17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3" name="文本框 16"/>
            <p:cNvSpPr txBox="1">
              <a:spLocks noChangeArrowheads="1"/>
            </p:cNvSpPr>
            <p:nvPr/>
          </p:nvSpPr>
          <p:spPr bwMode="auto">
            <a:xfrm>
              <a:off x="5586" y="2803"/>
              <a:ext cx="89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5138739" y="1732360"/>
            <a:ext cx="2143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O              O</a:t>
            </a:r>
          </a:p>
        </p:txBody>
      </p:sp>
      <p:sp>
        <p:nvSpPr>
          <p:cNvPr id="26645" name="圆角矩形 31"/>
          <p:cNvSpPr>
            <a:spLocks noChangeArrowheads="1"/>
          </p:cNvSpPr>
          <p:nvPr/>
        </p:nvSpPr>
        <p:spPr bwMode="auto">
          <a:xfrm>
            <a:off x="436563" y="434579"/>
            <a:ext cx="1631950" cy="4191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grpSp>
        <p:nvGrpSpPr>
          <p:cNvPr id="26646" name="组合 3"/>
          <p:cNvGrpSpPr/>
          <p:nvPr/>
        </p:nvGrpSpPr>
        <p:grpSpPr bwMode="auto">
          <a:xfrm>
            <a:off x="590550" y="863204"/>
            <a:ext cx="2747966" cy="738823"/>
            <a:chOff x="586" y="2441"/>
            <a:chExt cx="4327" cy="1548"/>
          </a:xfrm>
        </p:grpSpPr>
        <p:sp>
          <p:nvSpPr>
            <p:cNvPr id="26647" name="文本框 1"/>
            <p:cNvSpPr txBox="1">
              <a:spLocks noChangeArrowheads="1"/>
            </p:cNvSpPr>
            <p:nvPr/>
          </p:nvSpPr>
          <p:spPr bwMode="auto">
            <a:xfrm>
              <a:off x="1230" y="2441"/>
              <a:ext cx="3683" cy="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角的表示方法</a:t>
              </a:r>
              <a:endPara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7" name="菱形 6"/>
            <p:cNvSpPr/>
            <p:nvPr/>
          </p:nvSpPr>
          <p:spPr>
            <a:xfrm>
              <a:off x="586" y="2768"/>
              <a:ext cx="702" cy="626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19"/>
                            </p:stCondLst>
                            <p:childTnLst>
                              <p:par>
                                <p:cTn id="35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175" grpId="0"/>
      <p:bldP spid="10" grpId="0"/>
      <p:bldP spid="11" grpId="0"/>
      <p:bldP spid="11" grpId="1"/>
      <p:bldP spid="12" grpId="0"/>
      <p:bldP spid="12" grpId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弧形 23"/>
          <p:cNvSpPr>
            <a:spLocks noChangeArrowheads="1"/>
          </p:cNvSpPr>
          <p:nvPr/>
        </p:nvSpPr>
        <p:spPr bwMode="auto">
          <a:xfrm rot="2340000">
            <a:off x="1300164" y="2840832"/>
            <a:ext cx="377825" cy="283369"/>
          </a:xfrm>
          <a:custGeom>
            <a:avLst/>
            <a:gdLst>
              <a:gd name="T0" fmla="*/ 188912 w 377825"/>
              <a:gd name="T1" fmla="*/ 0 h 377825"/>
              <a:gd name="T2" fmla="*/ 377824 w 377825"/>
              <a:gd name="T3" fmla="*/ 188912 h 377825"/>
              <a:gd name="T4" fmla="*/ 376907 w 377825"/>
              <a:gd name="T5" fmla="*/ 207648 h 377825"/>
              <a:gd name="T6" fmla="*/ 188912 w 377825"/>
              <a:gd name="T7" fmla="*/ 188912 h 377825"/>
              <a:gd name="T8" fmla="*/ 188912 w 377825"/>
              <a:gd name="T9" fmla="*/ 0 h 377825"/>
              <a:gd name="T10" fmla="*/ 377824 w 377825"/>
              <a:gd name="T11" fmla="*/ 188912 h 377825"/>
              <a:gd name="T12" fmla="*/ 376907 w 377825"/>
              <a:gd name="T13" fmla="*/ 207648 h 377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7825" h="377825" stroke="0">
                <a:moveTo>
                  <a:pt x="188912" y="0"/>
                </a:moveTo>
                <a:cubicBezTo>
                  <a:pt x="293245" y="0"/>
                  <a:pt x="377824" y="84579"/>
                  <a:pt x="377824" y="188912"/>
                </a:cubicBezTo>
                <a:cubicBezTo>
                  <a:pt x="377824" y="195254"/>
                  <a:pt x="377512" y="201522"/>
                  <a:pt x="376907" y="207648"/>
                </a:cubicBezTo>
                <a:lnTo>
                  <a:pt x="188912" y="188912"/>
                </a:lnTo>
                <a:close/>
              </a:path>
              <a:path w="377825" h="377825" fill="none">
                <a:moveTo>
                  <a:pt x="188912" y="0"/>
                </a:moveTo>
                <a:cubicBezTo>
                  <a:pt x="293245" y="0"/>
                  <a:pt x="377824" y="84579"/>
                  <a:pt x="377824" y="188912"/>
                </a:cubicBezTo>
                <a:cubicBezTo>
                  <a:pt x="377824" y="195254"/>
                  <a:pt x="377512" y="201522"/>
                  <a:pt x="376907" y="20764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0" name="Line 121"/>
          <p:cNvSpPr>
            <a:spLocks noChangeShapeType="1"/>
          </p:cNvSpPr>
          <p:nvPr/>
        </p:nvSpPr>
        <p:spPr bwMode="auto">
          <a:xfrm>
            <a:off x="0" y="5143500"/>
            <a:ext cx="485933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>
            <a:off x="2057400" y="8096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357688" y="1416844"/>
            <a:ext cx="5410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用一个数字表示， 如∠</a:t>
            </a:r>
            <a:r>
              <a:rPr lang="en-US" altLang="zh-CN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362450" y="2276475"/>
            <a:ext cx="5105400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800" b="1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en-US" altLang="zh-CN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用小写希腊字母表示，</a:t>
            </a:r>
          </a:p>
          <a:p>
            <a:pPr>
              <a:lnSpc>
                <a:spcPts val="3800"/>
              </a:lnSpc>
            </a:pP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如∠</a:t>
            </a:r>
            <a:r>
              <a:rPr lang="en-US" altLang="zh-CN" sz="2800" i="1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α.</a:t>
            </a:r>
          </a:p>
        </p:txBody>
      </p:sp>
      <p:sp>
        <p:nvSpPr>
          <p:cNvPr id="9228" name="Rectangle 31"/>
          <p:cNvSpPr>
            <a:spLocks noChangeArrowheads="1"/>
          </p:cNvSpPr>
          <p:nvPr/>
        </p:nvSpPr>
        <p:spPr bwMode="auto">
          <a:xfrm>
            <a:off x="1778000" y="2637235"/>
            <a:ext cx="476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i="1">
                <a:latin typeface="Times New Roman" panose="02020603050405020304" pitchFamily="18" charset="0"/>
              </a:rPr>
              <a:t>α</a:t>
            </a:r>
          </a:p>
        </p:txBody>
      </p:sp>
      <p:sp>
        <p:nvSpPr>
          <p:cNvPr id="27655" name="Text Box 17"/>
          <p:cNvSpPr txBox="1">
            <a:spLocks noChangeArrowheads="1"/>
          </p:cNvSpPr>
          <p:nvPr/>
        </p:nvSpPr>
        <p:spPr bwMode="auto">
          <a:xfrm>
            <a:off x="428625" y="419100"/>
            <a:ext cx="32575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角的表示方法</a:t>
            </a:r>
            <a:endParaRPr lang="en-US" altLang="zh-CN" sz="2800">
              <a:solidFill>
                <a:srgbClr val="29292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弧形 8"/>
          <p:cNvSpPr>
            <a:spLocks noChangeArrowheads="1"/>
          </p:cNvSpPr>
          <p:nvPr/>
        </p:nvSpPr>
        <p:spPr bwMode="auto">
          <a:xfrm rot="840000">
            <a:off x="1003300" y="2715816"/>
            <a:ext cx="419100" cy="314325"/>
          </a:xfrm>
          <a:custGeom>
            <a:avLst/>
            <a:gdLst>
              <a:gd name="T0" fmla="*/ 209867 w 419735"/>
              <a:gd name="T1" fmla="*/ 0 h 419735"/>
              <a:gd name="T2" fmla="*/ 419734 w 419735"/>
              <a:gd name="T3" fmla="*/ 209867 h 419735"/>
              <a:gd name="T4" fmla="*/ 418715 w 419735"/>
              <a:gd name="T5" fmla="*/ 230682 h 419735"/>
              <a:gd name="T6" fmla="*/ 209867 w 419735"/>
              <a:gd name="T7" fmla="*/ 209867 h 419735"/>
              <a:gd name="T8" fmla="*/ 209867 w 419735"/>
              <a:gd name="T9" fmla="*/ 0 h 419735"/>
              <a:gd name="T10" fmla="*/ 419734 w 419735"/>
              <a:gd name="T11" fmla="*/ 209867 h 419735"/>
              <a:gd name="T12" fmla="*/ 418715 w 419735"/>
              <a:gd name="T13" fmla="*/ 230682 h 419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9735" h="419735" stroke="0">
                <a:moveTo>
                  <a:pt x="209867" y="0"/>
                </a:moveTo>
                <a:cubicBezTo>
                  <a:pt x="325773" y="0"/>
                  <a:pt x="419734" y="93961"/>
                  <a:pt x="419734" y="209867"/>
                </a:cubicBezTo>
                <a:cubicBezTo>
                  <a:pt x="419734" y="216912"/>
                  <a:pt x="419387" y="223876"/>
                  <a:pt x="418715" y="230682"/>
                </a:cubicBezTo>
                <a:lnTo>
                  <a:pt x="209867" y="209867"/>
                </a:lnTo>
                <a:close/>
              </a:path>
              <a:path w="419735" h="419735" fill="none">
                <a:moveTo>
                  <a:pt x="209867" y="0"/>
                </a:moveTo>
                <a:cubicBezTo>
                  <a:pt x="325773" y="0"/>
                  <a:pt x="419734" y="93961"/>
                  <a:pt x="419734" y="209867"/>
                </a:cubicBezTo>
                <a:cubicBezTo>
                  <a:pt x="419734" y="216912"/>
                  <a:pt x="419387" y="223876"/>
                  <a:pt x="418715" y="23068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387475" y="2506267"/>
            <a:ext cx="444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</a:rPr>
              <a:t>1</a:t>
            </a:r>
          </a:p>
        </p:txBody>
      </p:sp>
      <p:cxnSp>
        <p:nvCxnSpPr>
          <p:cNvPr id="27658" name="直接连接符 7"/>
          <p:cNvCxnSpPr>
            <a:cxnSpLocks noChangeShapeType="1"/>
          </p:cNvCxnSpPr>
          <p:nvPr/>
        </p:nvCxnSpPr>
        <p:spPr bwMode="auto">
          <a:xfrm flipV="1">
            <a:off x="917575" y="3065860"/>
            <a:ext cx="2736850" cy="130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直接连接符 6"/>
          <p:cNvCxnSpPr>
            <a:cxnSpLocks noChangeShapeType="1"/>
          </p:cNvCxnSpPr>
          <p:nvPr/>
        </p:nvCxnSpPr>
        <p:spPr bwMode="auto">
          <a:xfrm flipV="1">
            <a:off x="917575" y="1490663"/>
            <a:ext cx="1493838" cy="159424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0" name="文本框 15"/>
          <p:cNvSpPr txBox="1">
            <a:spLocks noChangeArrowheads="1"/>
          </p:cNvSpPr>
          <p:nvPr/>
        </p:nvSpPr>
        <p:spPr bwMode="auto">
          <a:xfrm>
            <a:off x="3070225" y="1353742"/>
            <a:ext cx="565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7661" name="文本框 16"/>
          <p:cNvSpPr txBox="1">
            <a:spLocks noChangeArrowheads="1"/>
          </p:cNvSpPr>
          <p:nvPr/>
        </p:nvSpPr>
        <p:spPr bwMode="auto">
          <a:xfrm>
            <a:off x="3556000" y="2901554"/>
            <a:ext cx="565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7662" name="文本框 17"/>
          <p:cNvSpPr txBox="1">
            <a:spLocks noChangeArrowheads="1"/>
          </p:cNvSpPr>
          <p:nvPr/>
        </p:nvSpPr>
        <p:spPr bwMode="auto">
          <a:xfrm>
            <a:off x="436564" y="2955131"/>
            <a:ext cx="5667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27663" name="组合 20"/>
          <p:cNvGrpSpPr/>
          <p:nvPr/>
        </p:nvGrpSpPr>
        <p:grpSpPr bwMode="auto">
          <a:xfrm>
            <a:off x="936625" y="1993107"/>
            <a:ext cx="3176588" cy="1083469"/>
            <a:chOff x="1476" y="2803"/>
            <a:chExt cx="5002" cy="2274"/>
          </a:xfrm>
        </p:grpSpPr>
        <p:cxnSp>
          <p:nvCxnSpPr>
            <p:cNvPr id="27664" name="直接连接符 21"/>
            <p:cNvCxnSpPr>
              <a:cxnSpLocks noChangeShapeType="1"/>
            </p:cNvCxnSpPr>
            <p:nvPr/>
          </p:nvCxnSpPr>
          <p:spPr bwMode="auto">
            <a:xfrm flipV="1">
              <a:off x="1476" y="3359"/>
              <a:ext cx="4023" cy="17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65" name="文本框 22"/>
            <p:cNvSpPr txBox="1">
              <a:spLocks noChangeArrowheads="1"/>
            </p:cNvSpPr>
            <p:nvPr/>
          </p:nvSpPr>
          <p:spPr bwMode="auto">
            <a:xfrm>
              <a:off x="5586" y="2803"/>
              <a:ext cx="89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3" name="组合 25"/>
          <p:cNvGrpSpPr/>
          <p:nvPr/>
        </p:nvGrpSpPr>
        <p:grpSpPr bwMode="auto">
          <a:xfrm>
            <a:off x="4214814" y="3436144"/>
            <a:ext cx="4435475" cy="1223963"/>
            <a:chOff x="6976" y="5520"/>
            <a:chExt cx="6986" cy="2569"/>
          </a:xfrm>
        </p:grpSpPr>
        <p:sp>
          <p:nvSpPr>
            <p:cNvPr id="25" name="椭圆形标注 24"/>
            <p:cNvSpPr/>
            <p:nvPr/>
          </p:nvSpPr>
          <p:spPr>
            <a:xfrm>
              <a:off x="6976" y="5520"/>
              <a:ext cx="6566" cy="2569"/>
            </a:xfrm>
            <a:prstGeom prst="wedgeEllipseCallout">
              <a:avLst>
                <a:gd name="adj1" fmla="val 9853"/>
                <a:gd name="adj2" fmla="val -76041"/>
              </a:avLst>
            </a:prstGeom>
            <a:ln w="19050">
              <a:solidFill>
                <a:srgbClr val="00B0F0"/>
              </a:solidFill>
              <a:headEnd type="none" w="med" len="med"/>
              <a:tailEnd type="none" w="med" len="med"/>
            </a:ln>
            <a:effec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zh-CN" altLang="en-US" noProof="1">
                <a:solidFill>
                  <a:schemeClr val="tx1"/>
                </a:solidFill>
              </a:endParaRPr>
            </a:p>
          </p:txBody>
        </p:sp>
        <p:sp>
          <p:nvSpPr>
            <p:cNvPr id="27668" name="文本框 1"/>
            <p:cNvSpPr txBox="1">
              <a:spLocks noChangeArrowheads="1"/>
            </p:cNvSpPr>
            <p:nvPr/>
          </p:nvSpPr>
          <p:spPr bwMode="auto">
            <a:xfrm>
              <a:off x="7108" y="5798"/>
              <a:ext cx="6854" cy="2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dirty="0">
                  <a:solidFill>
                    <a:srgbClr val="2F2F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</a:t>
              </a:r>
              <a:r>
                <a:rPr lang="zh-CN" altLang="en-US" sz="2000" dirty="0">
                  <a:solidFill>
                    <a:srgbClr val="2F2F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用</a:t>
              </a:r>
              <a:r>
                <a:rPr lang="zh-CN" altLang="en-US" sz="2000" dirty="0">
                  <a:solidFill>
                    <a:srgbClr val="2F2F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数字或希腊字母</a:t>
              </a:r>
            </a:p>
            <a:p>
              <a:r>
                <a:rPr lang="zh-CN" altLang="en-US" sz="2000" dirty="0">
                  <a:solidFill>
                    <a:srgbClr val="2F2F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表示角时，一定要在图形 </a:t>
              </a:r>
            </a:p>
            <a:p>
              <a:r>
                <a:rPr lang="zh-CN" altLang="en-US" sz="2000" dirty="0">
                  <a:solidFill>
                    <a:srgbClr val="2F2F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         中</a:t>
              </a:r>
              <a:r>
                <a: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用角弧标出</a:t>
              </a:r>
              <a:r>
                <a: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7667625" y="1545432"/>
            <a:ext cx="1225550" cy="3786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9228" grpId="0"/>
      <p:bldP spid="10" grpId="0"/>
      <p:bldP spid="27" grpId="0" animBg="1"/>
      <p:bldP spid="2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6"/>
          <p:cNvSpPr txBox="1">
            <a:spLocks noChangeArrowheads="1"/>
          </p:cNvSpPr>
          <p:nvPr/>
        </p:nvSpPr>
        <p:spPr bwMode="auto">
          <a:xfrm>
            <a:off x="682625" y="1382316"/>
            <a:ext cx="737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图中有</a:t>
            </a:r>
            <a:r>
              <a:rPr lang="zh-CN" altLang="en-US" sz="2800" u="sng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个角，你能把它们</a:t>
            </a: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表示出来</a:t>
            </a: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吗？</a:t>
            </a:r>
          </a:p>
        </p:txBody>
      </p:sp>
      <p:sp>
        <p:nvSpPr>
          <p:cNvPr id="11347" name="Text Box 83"/>
          <p:cNvSpPr txBox="1">
            <a:spLocks noChangeArrowheads="1"/>
          </p:cNvSpPr>
          <p:nvPr/>
        </p:nvSpPr>
        <p:spPr bwMode="auto">
          <a:xfrm>
            <a:off x="2386013" y="1382316"/>
            <a:ext cx="360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29699" name="圆角矩形 31"/>
          <p:cNvSpPr>
            <a:spLocks noChangeArrowheads="1"/>
          </p:cNvSpPr>
          <p:nvPr/>
        </p:nvSpPr>
        <p:spPr bwMode="auto">
          <a:xfrm>
            <a:off x="901700" y="527447"/>
            <a:ext cx="1206500" cy="3845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grpSp>
        <p:nvGrpSpPr>
          <p:cNvPr id="29700" name="组合 23"/>
          <p:cNvGrpSpPr/>
          <p:nvPr/>
        </p:nvGrpSpPr>
        <p:grpSpPr bwMode="auto">
          <a:xfrm>
            <a:off x="5056188" y="2019300"/>
            <a:ext cx="3059747" cy="1816600"/>
            <a:chOff x="7624" y="3561"/>
            <a:chExt cx="4817" cy="3816"/>
          </a:xfrm>
        </p:grpSpPr>
        <p:grpSp>
          <p:nvGrpSpPr>
            <p:cNvPr id="29701" name="组合 12"/>
            <p:cNvGrpSpPr/>
            <p:nvPr/>
          </p:nvGrpSpPr>
          <p:grpSpPr bwMode="auto">
            <a:xfrm rot="1320000">
              <a:off x="8633" y="3759"/>
              <a:ext cx="3383" cy="2275"/>
              <a:chOff x="1446" y="3016"/>
              <a:chExt cx="4308" cy="2896"/>
            </a:xfrm>
          </p:grpSpPr>
          <p:grpSp>
            <p:nvGrpSpPr>
              <p:cNvPr id="29702" name="组合 18"/>
              <p:cNvGrpSpPr/>
              <p:nvPr/>
            </p:nvGrpSpPr>
            <p:grpSpPr bwMode="auto">
              <a:xfrm>
                <a:off x="1446" y="3016"/>
                <a:ext cx="4308" cy="2896"/>
                <a:chOff x="1446" y="2225"/>
                <a:chExt cx="4308" cy="2896"/>
              </a:xfrm>
            </p:grpSpPr>
            <p:cxnSp>
              <p:nvCxnSpPr>
                <p:cNvPr id="29703" name="直接连接符 7"/>
                <p:cNvCxnSpPr>
                  <a:cxnSpLocks noChangeShapeType="1"/>
                </p:cNvCxnSpPr>
                <p:nvPr/>
              </p:nvCxnSpPr>
              <p:spPr bwMode="auto">
                <a:xfrm flipV="1">
                  <a:off x="1446" y="5082"/>
                  <a:ext cx="4309" cy="2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704" name="直接连接符 6"/>
                <p:cNvCxnSpPr>
                  <a:cxnSpLocks noChangeShapeType="1"/>
                </p:cNvCxnSpPr>
                <p:nvPr/>
              </p:nvCxnSpPr>
              <p:spPr bwMode="auto">
                <a:xfrm flipV="1">
                  <a:off x="1446" y="2225"/>
                  <a:ext cx="3259" cy="289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9705" name="直接连接符 15"/>
              <p:cNvCxnSpPr>
                <a:cxnSpLocks noChangeShapeType="1"/>
              </p:cNvCxnSpPr>
              <p:nvPr/>
            </p:nvCxnSpPr>
            <p:spPr bwMode="auto">
              <a:xfrm flipV="1">
                <a:off x="1476" y="4176"/>
                <a:ext cx="4023" cy="17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9706" name="文本框 14"/>
            <p:cNvSpPr txBox="1">
              <a:spLocks noChangeArrowheads="1"/>
            </p:cNvSpPr>
            <p:nvPr/>
          </p:nvSpPr>
          <p:spPr bwMode="auto">
            <a:xfrm>
              <a:off x="11505" y="3561"/>
              <a:ext cx="62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9707" name="文本框 20"/>
            <p:cNvSpPr txBox="1">
              <a:spLocks noChangeArrowheads="1"/>
            </p:cNvSpPr>
            <p:nvPr/>
          </p:nvSpPr>
          <p:spPr bwMode="auto">
            <a:xfrm>
              <a:off x="11818" y="4778"/>
              <a:ext cx="62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9708" name="文本框 21"/>
            <p:cNvSpPr txBox="1">
              <a:spLocks noChangeArrowheads="1"/>
            </p:cNvSpPr>
            <p:nvPr/>
          </p:nvSpPr>
          <p:spPr bwMode="auto">
            <a:xfrm>
              <a:off x="11357" y="6278"/>
              <a:ext cx="62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9709" name="文本框 22"/>
            <p:cNvSpPr txBox="1">
              <a:spLocks noChangeArrowheads="1"/>
            </p:cNvSpPr>
            <p:nvPr/>
          </p:nvSpPr>
          <p:spPr bwMode="auto">
            <a:xfrm>
              <a:off x="7624" y="4982"/>
              <a:ext cx="62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12302" name="文本框 24"/>
          <p:cNvSpPr txBox="1">
            <a:spLocks noChangeArrowheads="1"/>
          </p:cNvSpPr>
          <p:nvPr/>
        </p:nvSpPr>
        <p:spPr bwMode="auto">
          <a:xfrm>
            <a:off x="1035050" y="1976438"/>
            <a:ext cx="4324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AOE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COE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AOC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7" grpId="0"/>
      <p:bldP spid="12302" grpId="0"/>
      <p:bldP spid="1230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0"/>
          <p:cNvSpPr>
            <a:spLocks noChangeArrowheads="1"/>
          </p:cNvSpPr>
          <p:nvPr/>
        </p:nvSpPr>
        <p:spPr bwMode="auto">
          <a:xfrm>
            <a:off x="314325" y="765572"/>
            <a:ext cx="75456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填写下表，将图中的角用不同方法表示出来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30722" name="AutoShape 14"/>
          <p:cNvSpPr>
            <a:spLocks noChangeAspect="1" noChangeArrowheads="1"/>
          </p:cNvSpPr>
          <p:nvPr/>
        </p:nvSpPr>
        <p:spPr bwMode="auto">
          <a:xfrm>
            <a:off x="1362075" y="3396854"/>
            <a:ext cx="52959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30723" name="Group 15"/>
          <p:cNvGrpSpPr/>
          <p:nvPr/>
        </p:nvGrpSpPr>
        <p:grpSpPr bwMode="auto">
          <a:xfrm>
            <a:off x="1285876" y="3396854"/>
            <a:ext cx="6238875" cy="904875"/>
            <a:chOff x="0" y="0"/>
            <a:chExt cx="7930" cy="1777"/>
          </a:xfrm>
        </p:grpSpPr>
        <p:grpSp>
          <p:nvGrpSpPr>
            <p:cNvPr id="30724" name="Group 16"/>
            <p:cNvGrpSpPr/>
            <p:nvPr/>
          </p:nvGrpSpPr>
          <p:grpSpPr bwMode="auto">
            <a:xfrm>
              <a:off x="0" y="0"/>
              <a:ext cx="7930" cy="1777"/>
              <a:chOff x="0" y="0"/>
              <a:chExt cx="7930" cy="1777"/>
            </a:xfrm>
          </p:grpSpPr>
          <p:sp>
            <p:nvSpPr>
              <p:cNvPr id="30725" name="Line 17"/>
              <p:cNvSpPr>
                <a:spLocks noChangeShapeType="1"/>
              </p:cNvSpPr>
              <p:nvPr/>
            </p:nvSpPr>
            <p:spPr bwMode="auto">
              <a:xfrm>
                <a:off x="0" y="0"/>
                <a:ext cx="7930" cy="0"/>
              </a:xfrm>
              <a:prstGeom prst="line">
                <a:avLst/>
              </a:prstGeom>
              <a:noFill/>
              <a:ln w="57150">
                <a:solidFill>
                  <a:srgbClr val="00B0F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26" name="Line 18"/>
              <p:cNvSpPr>
                <a:spLocks noChangeShapeType="1"/>
              </p:cNvSpPr>
              <p:nvPr/>
            </p:nvSpPr>
            <p:spPr bwMode="auto">
              <a:xfrm>
                <a:off x="0" y="941"/>
                <a:ext cx="7930" cy="0"/>
              </a:xfrm>
              <a:prstGeom prst="line">
                <a:avLst/>
              </a:prstGeom>
              <a:noFill/>
              <a:ln w="57150">
                <a:solidFill>
                  <a:srgbClr val="00B0F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727" name="Line 19"/>
              <p:cNvSpPr>
                <a:spLocks noChangeShapeType="1"/>
              </p:cNvSpPr>
              <p:nvPr/>
            </p:nvSpPr>
            <p:spPr bwMode="auto">
              <a:xfrm>
                <a:off x="0" y="1777"/>
                <a:ext cx="7930" cy="0"/>
              </a:xfrm>
              <a:prstGeom prst="line">
                <a:avLst/>
              </a:prstGeom>
              <a:noFill/>
              <a:ln w="57150">
                <a:solidFill>
                  <a:srgbClr val="00B0F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0728" name="Line 20"/>
            <p:cNvSpPr>
              <a:spLocks noChangeShapeType="1"/>
            </p:cNvSpPr>
            <p:nvPr/>
          </p:nvSpPr>
          <p:spPr bwMode="auto">
            <a:xfrm>
              <a:off x="1357" y="0"/>
              <a:ext cx="0" cy="1777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9" name="Line 21"/>
            <p:cNvSpPr>
              <a:spLocks noChangeShapeType="1"/>
            </p:cNvSpPr>
            <p:nvPr/>
          </p:nvSpPr>
          <p:spPr bwMode="auto">
            <a:xfrm>
              <a:off x="3130" y="0"/>
              <a:ext cx="0" cy="1777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0" name="Line 22"/>
            <p:cNvSpPr>
              <a:spLocks noChangeShapeType="1"/>
            </p:cNvSpPr>
            <p:nvPr/>
          </p:nvSpPr>
          <p:spPr bwMode="auto">
            <a:xfrm>
              <a:off x="4904" y="0"/>
              <a:ext cx="0" cy="1777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1" name="Line 23"/>
            <p:cNvSpPr>
              <a:spLocks noChangeShapeType="1"/>
            </p:cNvSpPr>
            <p:nvPr/>
          </p:nvSpPr>
          <p:spPr bwMode="auto">
            <a:xfrm>
              <a:off x="6574" y="0"/>
              <a:ext cx="0" cy="1777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32" name="Text Box 24"/>
          <p:cNvSpPr txBox="1">
            <a:spLocks noChangeArrowheads="1"/>
          </p:cNvSpPr>
          <p:nvPr/>
        </p:nvSpPr>
        <p:spPr bwMode="auto">
          <a:xfrm>
            <a:off x="1493839" y="3477816"/>
            <a:ext cx="108743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453" tIns="19226" rIns="38453" bIns="1922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30733" name="Text Box 25"/>
          <p:cNvSpPr txBox="1">
            <a:spLocks noChangeArrowheads="1"/>
          </p:cNvSpPr>
          <p:nvPr/>
        </p:nvSpPr>
        <p:spPr bwMode="auto">
          <a:xfrm>
            <a:off x="4140200" y="3477816"/>
            <a:ext cx="10858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453" tIns="19226" rIns="38453" bIns="1922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30734" name="Text Box 26"/>
          <p:cNvSpPr txBox="1">
            <a:spLocks noChangeArrowheads="1"/>
          </p:cNvSpPr>
          <p:nvPr/>
        </p:nvSpPr>
        <p:spPr bwMode="auto">
          <a:xfrm>
            <a:off x="5480050" y="3477816"/>
            <a:ext cx="10858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453" tIns="19226" rIns="38453" bIns="1922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30735" name="Text Box 27"/>
          <p:cNvSpPr txBox="1">
            <a:spLocks noChangeArrowheads="1"/>
          </p:cNvSpPr>
          <p:nvPr/>
        </p:nvSpPr>
        <p:spPr bwMode="auto">
          <a:xfrm>
            <a:off x="6473826" y="3929062"/>
            <a:ext cx="1190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453" tIns="19226" rIns="38453" bIns="1922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BC</a:t>
            </a:r>
          </a:p>
        </p:txBody>
      </p:sp>
      <p:sp>
        <p:nvSpPr>
          <p:cNvPr id="30736" name="Text Box 28"/>
          <p:cNvSpPr txBox="1">
            <a:spLocks noChangeArrowheads="1"/>
          </p:cNvSpPr>
          <p:nvPr/>
        </p:nvSpPr>
        <p:spPr bwMode="auto">
          <a:xfrm>
            <a:off x="2447926" y="3929062"/>
            <a:ext cx="12477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453" tIns="19226" rIns="38453" bIns="1922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1200151" y="3927872"/>
            <a:ext cx="12477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453" tIns="19226" rIns="38453" bIns="1922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E</a:t>
            </a: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6797675" y="3465910"/>
            <a:ext cx="1085850" cy="320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453" tIns="19226" rIns="38453" bIns="1922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3852864" y="3927872"/>
            <a:ext cx="12477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453" tIns="19226" rIns="38453" bIns="1922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5218114" y="3935016"/>
            <a:ext cx="12477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453" tIns="19226" rIns="38453" bIns="1922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2767013" y="3471862"/>
            <a:ext cx="10858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453" tIns="19226" rIns="38453" bIns="1922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grpSp>
        <p:nvGrpSpPr>
          <p:cNvPr id="30742" name="组合 26"/>
          <p:cNvGrpSpPr/>
          <p:nvPr/>
        </p:nvGrpSpPr>
        <p:grpSpPr bwMode="auto">
          <a:xfrm>
            <a:off x="2668588" y="1169194"/>
            <a:ext cx="4851400" cy="1938338"/>
            <a:chOff x="1943" y="3245"/>
            <a:chExt cx="7639" cy="4071"/>
          </a:xfrm>
        </p:grpSpPr>
        <p:sp>
          <p:nvSpPr>
            <p:cNvPr id="30743" name="Text Box 38"/>
            <p:cNvSpPr txBox="1">
              <a:spLocks noChangeArrowheads="1"/>
            </p:cNvSpPr>
            <p:nvPr/>
          </p:nvSpPr>
          <p:spPr bwMode="auto">
            <a:xfrm>
              <a:off x="5867" y="5568"/>
              <a:ext cx="593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5754" tIns="17876" rIns="35754" bIns="178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30744" name="Text Box 39"/>
            <p:cNvSpPr txBox="1">
              <a:spLocks noChangeArrowheads="1"/>
            </p:cNvSpPr>
            <p:nvPr/>
          </p:nvSpPr>
          <p:spPr bwMode="auto">
            <a:xfrm>
              <a:off x="6795" y="5822"/>
              <a:ext cx="935" cy="1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5754" tIns="17876" rIns="35754" bIns="178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30745" name="Text Box 40"/>
            <p:cNvSpPr txBox="1">
              <a:spLocks noChangeArrowheads="1"/>
            </p:cNvSpPr>
            <p:nvPr/>
          </p:nvSpPr>
          <p:spPr bwMode="auto">
            <a:xfrm>
              <a:off x="4374" y="5848"/>
              <a:ext cx="608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5754" tIns="17876" rIns="35754" bIns="178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30746" name="Text Box 41"/>
            <p:cNvSpPr txBox="1">
              <a:spLocks noChangeArrowheads="1"/>
            </p:cNvSpPr>
            <p:nvPr/>
          </p:nvSpPr>
          <p:spPr bwMode="auto">
            <a:xfrm>
              <a:off x="3048" y="5576"/>
              <a:ext cx="761" cy="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5754" tIns="17876" rIns="35754" bIns="178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30747" name="Text Box 48"/>
            <p:cNvSpPr txBox="1">
              <a:spLocks noChangeArrowheads="1"/>
            </p:cNvSpPr>
            <p:nvPr/>
          </p:nvSpPr>
          <p:spPr bwMode="auto">
            <a:xfrm>
              <a:off x="7008" y="4489"/>
              <a:ext cx="853" cy="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5754" tIns="17876" rIns="35754" bIns="178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   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5</a:t>
              </a:r>
            </a:p>
          </p:txBody>
        </p:sp>
        <p:grpSp>
          <p:nvGrpSpPr>
            <p:cNvPr id="30748" name="组合 25"/>
            <p:cNvGrpSpPr/>
            <p:nvPr/>
          </p:nvGrpSpPr>
          <p:grpSpPr bwMode="auto">
            <a:xfrm>
              <a:off x="1943" y="3245"/>
              <a:ext cx="7639" cy="4071"/>
              <a:chOff x="1943" y="3245"/>
              <a:chExt cx="7639" cy="4071"/>
            </a:xfrm>
          </p:grpSpPr>
          <p:sp>
            <p:nvSpPr>
              <p:cNvPr id="30749" name="Text Box 42"/>
              <p:cNvSpPr txBox="1">
                <a:spLocks noChangeArrowheads="1"/>
              </p:cNvSpPr>
              <p:nvPr/>
            </p:nvSpPr>
            <p:spPr bwMode="auto">
              <a:xfrm>
                <a:off x="8741" y="3881"/>
                <a:ext cx="841" cy="7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5754" tIns="17876" rIns="35754" bIns="17876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30750" name="Text Box 43"/>
              <p:cNvSpPr txBox="1">
                <a:spLocks noChangeArrowheads="1"/>
              </p:cNvSpPr>
              <p:nvPr/>
            </p:nvSpPr>
            <p:spPr bwMode="auto">
              <a:xfrm>
                <a:off x="3108" y="6446"/>
                <a:ext cx="583" cy="8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5754" tIns="17876" rIns="35754" bIns="17876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30751" name="Text Box 44"/>
              <p:cNvSpPr txBox="1">
                <a:spLocks noChangeArrowheads="1"/>
              </p:cNvSpPr>
              <p:nvPr/>
            </p:nvSpPr>
            <p:spPr bwMode="auto">
              <a:xfrm>
                <a:off x="1943" y="6407"/>
                <a:ext cx="565" cy="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5754" tIns="17876" rIns="35754" bIns="17876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  <p:sp>
            <p:nvSpPr>
              <p:cNvPr id="30752" name="Text Box 45"/>
              <p:cNvSpPr txBox="1">
                <a:spLocks noChangeArrowheads="1"/>
              </p:cNvSpPr>
              <p:nvPr/>
            </p:nvSpPr>
            <p:spPr bwMode="auto">
              <a:xfrm>
                <a:off x="6068" y="6433"/>
                <a:ext cx="520" cy="7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5754" tIns="17876" rIns="35754" bIns="17876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30753" name="Text Box 46"/>
              <p:cNvSpPr txBox="1">
                <a:spLocks noChangeArrowheads="1"/>
              </p:cNvSpPr>
              <p:nvPr/>
            </p:nvSpPr>
            <p:spPr bwMode="auto">
              <a:xfrm>
                <a:off x="7383" y="6411"/>
                <a:ext cx="627" cy="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5754" tIns="17876" rIns="35754" bIns="17876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grpSp>
            <p:nvGrpSpPr>
              <p:cNvPr id="30754" name="组合 24"/>
              <p:cNvGrpSpPr/>
              <p:nvPr/>
            </p:nvGrpSpPr>
            <p:grpSpPr bwMode="auto">
              <a:xfrm>
                <a:off x="2272" y="3245"/>
                <a:ext cx="7170" cy="3576"/>
                <a:chOff x="2272" y="3245"/>
                <a:chExt cx="7170" cy="3576"/>
              </a:xfrm>
            </p:grpSpPr>
            <p:sp>
              <p:nvSpPr>
                <p:cNvPr id="30755" name="弧形 21"/>
                <p:cNvSpPr>
                  <a:spLocks noChangeArrowheads="1"/>
                </p:cNvSpPr>
                <p:nvPr/>
              </p:nvSpPr>
              <p:spPr bwMode="auto">
                <a:xfrm rot="-10140000">
                  <a:off x="7906" y="4283"/>
                  <a:ext cx="457" cy="381"/>
                </a:xfrm>
                <a:custGeom>
                  <a:avLst/>
                  <a:gdLst>
                    <a:gd name="T0" fmla="*/ 252 w 457"/>
                    <a:gd name="T1" fmla="*/ 1 h 381"/>
                    <a:gd name="T2" fmla="*/ 454 w 457"/>
                    <a:gd name="T3" fmla="*/ 166 h 381"/>
                    <a:gd name="T4" fmla="*/ 228 w 457"/>
                    <a:gd name="T5" fmla="*/ 190 h 381"/>
                    <a:gd name="T6" fmla="*/ 252 w 457"/>
                    <a:gd name="T7" fmla="*/ 1 h 381"/>
                    <a:gd name="T8" fmla="*/ 454 w 457"/>
                    <a:gd name="T9" fmla="*/ 166 h 3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381" stroke="0">
                      <a:moveTo>
                        <a:pt x="252" y="1"/>
                      </a:moveTo>
                      <a:cubicBezTo>
                        <a:pt x="357" y="10"/>
                        <a:pt x="441" y="79"/>
                        <a:pt x="454" y="166"/>
                      </a:cubicBezTo>
                      <a:lnTo>
                        <a:pt x="228" y="190"/>
                      </a:lnTo>
                      <a:close/>
                    </a:path>
                    <a:path w="457" h="381" fill="none">
                      <a:moveTo>
                        <a:pt x="252" y="1"/>
                      </a:moveTo>
                      <a:cubicBezTo>
                        <a:pt x="357" y="10"/>
                        <a:pt x="441" y="79"/>
                        <a:pt x="454" y="166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0756" name="组合 22"/>
                <p:cNvGrpSpPr/>
                <p:nvPr/>
              </p:nvGrpSpPr>
              <p:grpSpPr bwMode="auto">
                <a:xfrm>
                  <a:off x="2272" y="3245"/>
                  <a:ext cx="7170" cy="3577"/>
                  <a:chOff x="2272" y="3245"/>
                  <a:chExt cx="7170" cy="3577"/>
                </a:xfrm>
              </p:grpSpPr>
              <p:sp>
                <p:nvSpPr>
                  <p:cNvPr id="30757" name="弧形 14"/>
                  <p:cNvSpPr>
                    <a:spLocks noChangeArrowheads="1"/>
                  </p:cNvSpPr>
                  <p:nvPr/>
                </p:nvSpPr>
                <p:spPr bwMode="auto">
                  <a:xfrm rot="-3960000">
                    <a:off x="6029" y="6134"/>
                    <a:ext cx="595" cy="745"/>
                  </a:xfrm>
                  <a:custGeom>
                    <a:avLst/>
                    <a:gdLst>
                      <a:gd name="T0" fmla="*/ 196 w 595"/>
                      <a:gd name="T1" fmla="*/ 22 h 745"/>
                      <a:gd name="T2" fmla="*/ 297 w 595"/>
                      <a:gd name="T3" fmla="*/ 0 h 745"/>
                      <a:gd name="T4" fmla="*/ 594 w 595"/>
                      <a:gd name="T5" fmla="*/ 372 h 745"/>
                      <a:gd name="T6" fmla="*/ 587 w 595"/>
                      <a:gd name="T7" fmla="*/ 454 h 745"/>
                      <a:gd name="T8" fmla="*/ 297 w 595"/>
                      <a:gd name="T9" fmla="*/ 372 h 745"/>
                      <a:gd name="T10" fmla="*/ 196 w 595"/>
                      <a:gd name="T11" fmla="*/ 22 h 745"/>
                      <a:gd name="T12" fmla="*/ 297 w 595"/>
                      <a:gd name="T13" fmla="*/ 0 h 745"/>
                      <a:gd name="T14" fmla="*/ 594 w 595"/>
                      <a:gd name="T15" fmla="*/ 372 h 745"/>
                      <a:gd name="T16" fmla="*/ 587 w 595"/>
                      <a:gd name="T17" fmla="*/ 454 h 7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95" h="745" stroke="0">
                        <a:moveTo>
                          <a:pt x="196" y="22"/>
                        </a:moveTo>
                        <a:cubicBezTo>
                          <a:pt x="228" y="8"/>
                          <a:pt x="262" y="0"/>
                          <a:pt x="297" y="0"/>
                        </a:cubicBezTo>
                        <a:cubicBezTo>
                          <a:pt x="461" y="0"/>
                          <a:pt x="594" y="167"/>
                          <a:pt x="594" y="372"/>
                        </a:cubicBezTo>
                        <a:cubicBezTo>
                          <a:pt x="594" y="400"/>
                          <a:pt x="592" y="427"/>
                          <a:pt x="587" y="454"/>
                        </a:cubicBezTo>
                        <a:lnTo>
                          <a:pt x="297" y="372"/>
                        </a:lnTo>
                        <a:close/>
                      </a:path>
                      <a:path w="595" h="745" fill="none">
                        <a:moveTo>
                          <a:pt x="196" y="22"/>
                        </a:moveTo>
                        <a:cubicBezTo>
                          <a:pt x="228" y="8"/>
                          <a:pt x="262" y="0"/>
                          <a:pt x="297" y="0"/>
                        </a:cubicBezTo>
                        <a:cubicBezTo>
                          <a:pt x="461" y="0"/>
                          <a:pt x="594" y="167"/>
                          <a:pt x="594" y="372"/>
                        </a:cubicBezTo>
                        <a:cubicBezTo>
                          <a:pt x="594" y="400"/>
                          <a:pt x="592" y="427"/>
                          <a:pt x="587" y="45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8" name="弧形 7"/>
                  <p:cNvSpPr>
                    <a:spLocks noChangeArrowheads="1"/>
                  </p:cNvSpPr>
                  <p:nvPr/>
                </p:nvSpPr>
                <p:spPr bwMode="auto">
                  <a:xfrm rot="-3960000">
                    <a:off x="3217" y="6151"/>
                    <a:ext cx="595" cy="745"/>
                  </a:xfrm>
                  <a:custGeom>
                    <a:avLst/>
                    <a:gdLst>
                      <a:gd name="T0" fmla="*/ 196 w 595"/>
                      <a:gd name="T1" fmla="*/ 22 h 745"/>
                      <a:gd name="T2" fmla="*/ 297 w 595"/>
                      <a:gd name="T3" fmla="*/ 0 h 745"/>
                      <a:gd name="T4" fmla="*/ 594 w 595"/>
                      <a:gd name="T5" fmla="*/ 372 h 745"/>
                      <a:gd name="T6" fmla="*/ 576 w 595"/>
                      <a:gd name="T7" fmla="*/ 501 h 745"/>
                      <a:gd name="T8" fmla="*/ 297 w 595"/>
                      <a:gd name="T9" fmla="*/ 372 h 745"/>
                      <a:gd name="T10" fmla="*/ 196 w 595"/>
                      <a:gd name="T11" fmla="*/ 22 h 745"/>
                      <a:gd name="T12" fmla="*/ 297 w 595"/>
                      <a:gd name="T13" fmla="*/ 0 h 745"/>
                      <a:gd name="T14" fmla="*/ 594 w 595"/>
                      <a:gd name="T15" fmla="*/ 372 h 745"/>
                      <a:gd name="T16" fmla="*/ 576 w 595"/>
                      <a:gd name="T17" fmla="*/ 501 h 7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95" h="745" stroke="0">
                        <a:moveTo>
                          <a:pt x="196" y="22"/>
                        </a:moveTo>
                        <a:cubicBezTo>
                          <a:pt x="228" y="8"/>
                          <a:pt x="262" y="0"/>
                          <a:pt x="297" y="0"/>
                        </a:cubicBezTo>
                        <a:cubicBezTo>
                          <a:pt x="461" y="0"/>
                          <a:pt x="594" y="167"/>
                          <a:pt x="594" y="372"/>
                        </a:cubicBezTo>
                        <a:cubicBezTo>
                          <a:pt x="594" y="417"/>
                          <a:pt x="588" y="461"/>
                          <a:pt x="576" y="501"/>
                        </a:cubicBezTo>
                        <a:lnTo>
                          <a:pt x="297" y="372"/>
                        </a:lnTo>
                        <a:close/>
                      </a:path>
                      <a:path w="595" h="745" fill="none">
                        <a:moveTo>
                          <a:pt x="196" y="22"/>
                        </a:moveTo>
                        <a:cubicBezTo>
                          <a:pt x="228" y="8"/>
                          <a:pt x="262" y="0"/>
                          <a:pt x="297" y="0"/>
                        </a:cubicBezTo>
                        <a:cubicBezTo>
                          <a:pt x="461" y="0"/>
                          <a:pt x="594" y="167"/>
                          <a:pt x="594" y="372"/>
                        </a:cubicBezTo>
                        <a:cubicBezTo>
                          <a:pt x="594" y="417"/>
                          <a:pt x="588" y="461"/>
                          <a:pt x="576" y="501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0759" name="弧形 23"/>
                  <p:cNvSpPr>
                    <a:spLocks noChangeArrowheads="1"/>
                  </p:cNvSpPr>
                  <p:nvPr/>
                </p:nvSpPr>
                <p:spPr bwMode="auto">
                  <a:xfrm rot="2340000">
                    <a:off x="3652" y="6149"/>
                    <a:ext cx="457" cy="381"/>
                  </a:xfrm>
                  <a:custGeom>
                    <a:avLst/>
                    <a:gdLst>
                      <a:gd name="T0" fmla="*/ 252 w 457"/>
                      <a:gd name="T1" fmla="*/ 1 h 381"/>
                      <a:gd name="T2" fmla="*/ 454 w 457"/>
                      <a:gd name="T3" fmla="*/ 162 h 381"/>
                      <a:gd name="T4" fmla="*/ 228 w 457"/>
                      <a:gd name="T5" fmla="*/ 190 h 381"/>
                      <a:gd name="T6" fmla="*/ 252 w 457"/>
                      <a:gd name="T7" fmla="*/ 1 h 381"/>
                      <a:gd name="T8" fmla="*/ 454 w 457"/>
                      <a:gd name="T9" fmla="*/ 162 h 3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57" h="381" stroke="0">
                        <a:moveTo>
                          <a:pt x="252" y="1"/>
                        </a:moveTo>
                        <a:cubicBezTo>
                          <a:pt x="356" y="10"/>
                          <a:pt x="438" y="77"/>
                          <a:pt x="454" y="162"/>
                        </a:cubicBezTo>
                        <a:lnTo>
                          <a:pt x="228" y="190"/>
                        </a:lnTo>
                        <a:close/>
                      </a:path>
                      <a:path w="457" h="381" fill="none">
                        <a:moveTo>
                          <a:pt x="252" y="1"/>
                        </a:moveTo>
                        <a:cubicBezTo>
                          <a:pt x="356" y="10"/>
                          <a:pt x="438" y="77"/>
                          <a:pt x="454" y="16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0760" name="组合 1"/>
                  <p:cNvGrpSpPr/>
                  <p:nvPr/>
                </p:nvGrpSpPr>
                <p:grpSpPr bwMode="auto">
                  <a:xfrm>
                    <a:off x="2272" y="3244"/>
                    <a:ext cx="7170" cy="3227"/>
                    <a:chOff x="7569" y="2429"/>
                    <a:chExt cx="6277" cy="2697"/>
                  </a:xfrm>
                </p:grpSpPr>
                <p:sp>
                  <p:nvSpPr>
                    <p:cNvPr id="30761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569" y="5125"/>
                      <a:ext cx="4790" cy="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62" name="Line 3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582" y="3128"/>
                      <a:ext cx="4572" cy="199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763" name="Line 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125" y="2429"/>
                      <a:ext cx="2721" cy="26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30764" name="弧形 20"/>
                <p:cNvSpPr>
                  <a:spLocks noChangeArrowheads="1"/>
                </p:cNvSpPr>
                <p:nvPr/>
              </p:nvSpPr>
              <p:spPr bwMode="auto">
                <a:xfrm rot="2340000">
                  <a:off x="6276" y="6139"/>
                  <a:ext cx="465" cy="381"/>
                </a:xfrm>
                <a:custGeom>
                  <a:avLst/>
                  <a:gdLst>
                    <a:gd name="T0" fmla="*/ 256 w 465"/>
                    <a:gd name="T1" fmla="*/ 1 h 381"/>
                    <a:gd name="T2" fmla="*/ 461 w 465"/>
                    <a:gd name="T3" fmla="*/ 161 h 381"/>
                    <a:gd name="T4" fmla="*/ 232 w 465"/>
                    <a:gd name="T5" fmla="*/ 190 h 381"/>
                    <a:gd name="T6" fmla="*/ 256 w 465"/>
                    <a:gd name="T7" fmla="*/ 1 h 381"/>
                    <a:gd name="T8" fmla="*/ 461 w 465"/>
                    <a:gd name="T9" fmla="*/ 161 h 3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5" h="381" stroke="0">
                      <a:moveTo>
                        <a:pt x="256" y="1"/>
                      </a:moveTo>
                      <a:cubicBezTo>
                        <a:pt x="361" y="10"/>
                        <a:pt x="446" y="76"/>
                        <a:pt x="461" y="161"/>
                      </a:cubicBezTo>
                      <a:lnTo>
                        <a:pt x="232" y="190"/>
                      </a:lnTo>
                      <a:close/>
                    </a:path>
                    <a:path w="465" h="381" fill="none">
                      <a:moveTo>
                        <a:pt x="256" y="1"/>
                      </a:moveTo>
                      <a:cubicBezTo>
                        <a:pt x="361" y="10"/>
                        <a:pt x="446" y="76"/>
                        <a:pt x="461" y="161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09951" y="869156"/>
            <a:ext cx="40735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78525" y="2345531"/>
            <a:ext cx="2179638" cy="82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47" name="组合 6147"/>
          <p:cNvGrpSpPr/>
          <p:nvPr/>
        </p:nvGrpSpPr>
        <p:grpSpPr bwMode="auto">
          <a:xfrm>
            <a:off x="325439" y="184548"/>
            <a:ext cx="2383160" cy="800975"/>
            <a:chOff x="0" y="0"/>
            <a:chExt cx="3752" cy="1680"/>
          </a:xfrm>
        </p:grpSpPr>
        <p:sp>
          <p:nvSpPr>
            <p:cNvPr id="3174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49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0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1751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2875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角的度量</a:t>
              </a:r>
            </a:p>
          </p:txBody>
        </p:sp>
        <p:sp>
          <p:nvSpPr>
            <p:cNvPr id="31752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三</a:t>
              </a:r>
            </a:p>
          </p:txBody>
        </p:sp>
      </p:grpSp>
      <p:sp>
        <p:nvSpPr>
          <p:cNvPr id="29703" name="Text Box 12"/>
          <p:cNvSpPr txBox="1">
            <a:spLocks noChangeArrowheads="1"/>
          </p:cNvSpPr>
          <p:nvPr/>
        </p:nvSpPr>
        <p:spPr bwMode="auto">
          <a:xfrm>
            <a:off x="758825" y="3499248"/>
            <a:ext cx="3492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29292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角的度量工具：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3482975" y="3506392"/>
            <a:ext cx="1511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量角器</a:t>
            </a:r>
          </a:p>
        </p:txBody>
      </p:sp>
      <p:sp>
        <p:nvSpPr>
          <p:cNvPr id="15378" name="Text Box 12"/>
          <p:cNvSpPr txBox="1">
            <a:spLocks noChangeArrowheads="1"/>
          </p:cNvSpPr>
          <p:nvPr/>
        </p:nvSpPr>
        <p:spPr bwMode="auto">
          <a:xfrm>
            <a:off x="1368426" y="2681288"/>
            <a:ext cx="3776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怎么知道这个角的大小？</a:t>
            </a:r>
          </a:p>
        </p:txBody>
      </p:sp>
      <p:grpSp>
        <p:nvGrpSpPr>
          <p:cNvPr id="3" name="Group 9"/>
          <p:cNvGrpSpPr/>
          <p:nvPr/>
        </p:nvGrpSpPr>
        <p:grpSpPr bwMode="auto">
          <a:xfrm rot="21000000">
            <a:off x="5429250" y="1471613"/>
            <a:ext cx="1924050" cy="994172"/>
            <a:chOff x="741" y="1500"/>
            <a:chExt cx="1237" cy="1170"/>
          </a:xfrm>
        </p:grpSpPr>
        <p:sp>
          <p:nvSpPr>
            <p:cNvPr id="31757" name="Line 7"/>
            <p:cNvSpPr>
              <a:spLocks noChangeShapeType="1"/>
            </p:cNvSpPr>
            <p:nvPr/>
          </p:nvSpPr>
          <p:spPr bwMode="auto">
            <a:xfrm flipV="1">
              <a:off x="749" y="1500"/>
              <a:ext cx="1161" cy="8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8" name="Line 8"/>
            <p:cNvSpPr>
              <a:spLocks noChangeShapeType="1"/>
            </p:cNvSpPr>
            <p:nvPr/>
          </p:nvSpPr>
          <p:spPr bwMode="auto">
            <a:xfrm>
              <a:off x="741" y="2373"/>
              <a:ext cx="1237" cy="2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0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153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图片 2" descr="tim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4325" y="647700"/>
            <a:ext cx="365760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文本框 4"/>
          <p:cNvSpPr txBox="1">
            <a:spLocks noChangeArrowheads="1"/>
          </p:cNvSpPr>
          <p:nvPr/>
        </p:nvSpPr>
        <p:spPr bwMode="auto">
          <a:xfrm>
            <a:off x="247650" y="381001"/>
            <a:ext cx="4660900" cy="295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8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我们常用量角器量角，度、分、秒是常用的角的度量单位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把一个周角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360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等分，每一份就是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度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的角，记作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；把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度的角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60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等分，每一份叫做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的角，记作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1′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；把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分的角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60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等分，每一份叫做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秒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的角，记作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1″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770064" y="3594498"/>
            <a:ext cx="5532437" cy="495585"/>
          </a:xfrm>
          <a:prstGeom prst="rect">
            <a:avLst/>
          </a:prstGeom>
          <a:solidFill>
            <a:srgbClr val="D6F5F5"/>
          </a:solidFill>
          <a:ln w="9525">
            <a:solidFill>
              <a:srgbClr val="00B0F0"/>
            </a:solidFill>
            <a:rou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周角＝</a:t>
            </a:r>
            <a:r>
              <a:rPr lang="zh-CN" altLang="en-US" sz="20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°；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平角＝</a:t>
            </a:r>
            <a:r>
              <a:rPr lang="zh-CN" altLang="en-US" sz="20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°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3267075" y="3718323"/>
            <a:ext cx="7191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360</a:t>
            </a:r>
          </a:p>
        </p:txBody>
      </p:sp>
      <p:sp>
        <p:nvSpPr>
          <p:cNvPr id="19459" name="Text Box 14"/>
          <p:cNvSpPr txBox="1">
            <a:spLocks noChangeArrowheads="1"/>
          </p:cNvSpPr>
          <p:nvPr/>
        </p:nvSpPr>
        <p:spPr bwMode="auto">
          <a:xfrm>
            <a:off x="6145214" y="3718322"/>
            <a:ext cx="719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180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898651" y="4269581"/>
            <a:ext cx="4537075" cy="495585"/>
          </a:xfrm>
          <a:prstGeom prst="rect">
            <a:avLst/>
          </a:prstGeom>
          <a:solidFill>
            <a:srgbClr val="D6F5F5"/>
          </a:solidFill>
          <a:ln w="9525">
            <a:solidFill>
              <a:srgbClr val="00B0F0"/>
            </a:solidFill>
            <a:rou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°＝</a:t>
            </a:r>
            <a:r>
              <a:rPr lang="zh-CN" altLang="en-US" sz="2000" u="sng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1′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000" u="sng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</a:rPr>
              <a:t>″.</a:t>
            </a:r>
          </a:p>
        </p:txBody>
      </p:sp>
      <p:sp>
        <p:nvSpPr>
          <p:cNvPr id="19461" name="Text Box 14"/>
          <p:cNvSpPr txBox="1">
            <a:spLocks noChangeArrowheads="1"/>
          </p:cNvSpPr>
          <p:nvPr/>
        </p:nvSpPr>
        <p:spPr bwMode="auto">
          <a:xfrm>
            <a:off x="2820989" y="4348163"/>
            <a:ext cx="719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19462" name="Text Box 14"/>
          <p:cNvSpPr txBox="1">
            <a:spLocks noChangeArrowheads="1"/>
          </p:cNvSpPr>
          <p:nvPr/>
        </p:nvSpPr>
        <p:spPr bwMode="auto">
          <a:xfrm>
            <a:off x="4922839" y="4346973"/>
            <a:ext cx="7191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60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  <p:bldP spid="19459" grpId="0"/>
      <p:bldP spid="19460" grpId="0" bldLvl="0" animBg="1"/>
      <p:bldP spid="19461" grpId="0"/>
      <p:bldP spid="194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/>
        </p:nvSpPr>
        <p:spPr bwMode="auto">
          <a:xfrm>
            <a:off x="882650" y="975122"/>
            <a:ext cx="634523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 b="1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度分秒的互化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800" dirty="0">
                <a:latin typeface="Times New Roman" panose="02020603050405020304" pitchFamily="18" charset="0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en-US" altLang="zh-CN" sz="2800" dirty="0">
                <a:latin typeface="Times New Roman" panose="02020603050405020304" pitchFamily="18" charset="0"/>
              </a:rPr>
              <a:t>) 57.32°=</a:t>
            </a:r>
            <a:r>
              <a:rPr lang="en-US" altLang="zh-CN" sz="2800" u="sng" dirty="0">
                <a:latin typeface="Times New Roman" panose="02020603050405020304" pitchFamily="18" charset="0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</a:rPr>
              <a:t>°</a:t>
            </a:r>
            <a:r>
              <a:rPr lang="zh-CN" altLang="en-US" sz="2800" u="sng" dirty="0">
                <a:latin typeface="Times New Roman" panose="02020603050405020304" pitchFamily="18" charset="0"/>
              </a:rPr>
              <a:t>      </a:t>
            </a:r>
            <a:r>
              <a:rPr lang="en-US" altLang="zh-CN" sz="2800" dirty="0">
                <a:latin typeface="Times New Roman" panose="02020603050405020304" pitchFamily="18" charset="0"/>
              </a:rPr>
              <a:t>′</a:t>
            </a:r>
            <a:r>
              <a:rPr lang="en-US" altLang="zh-CN" sz="2800" u="sng" dirty="0">
                <a:latin typeface="Times New Roman" panose="02020603050405020304" pitchFamily="18" charset="0"/>
              </a:rPr>
              <a:t>      </a:t>
            </a:r>
            <a:r>
              <a:rPr lang="en-US" altLang="zh-CN" sz="2800" dirty="0">
                <a:latin typeface="Times New Roman" panose="02020603050405020304" pitchFamily="18" charset="0"/>
              </a:rPr>
              <a:t>″</a:t>
            </a:r>
            <a:r>
              <a:rPr lang="zh-CN" altLang="en-US" sz="2800" dirty="0">
                <a:latin typeface="Times New Roman" panose="02020603050405020304" pitchFamily="18" charset="0"/>
              </a:rPr>
              <a:t>；</a:t>
            </a:r>
            <a:r>
              <a:rPr lang="en-US" altLang="zh-CN" sz="2800" dirty="0"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endParaRPr lang="zh-CN" altLang="en-US" sz="2800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477963" y="1987153"/>
            <a:ext cx="7766050" cy="23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解析：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57.32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=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57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+0.32×60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               =57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+19.2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               =57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19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′+0.2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×60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″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               =57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19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′12″</a:t>
            </a:r>
          </a:p>
        </p:txBody>
      </p:sp>
      <p:sp>
        <p:nvSpPr>
          <p:cNvPr id="33795" name="圆角矩形 31"/>
          <p:cNvSpPr>
            <a:spLocks noChangeArrowheads="1"/>
          </p:cNvSpPr>
          <p:nvPr/>
        </p:nvSpPr>
        <p:spPr bwMode="auto">
          <a:xfrm>
            <a:off x="561975" y="519113"/>
            <a:ext cx="1570038" cy="37147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20484" name="文本框 5"/>
          <p:cNvSpPr txBox="1">
            <a:spLocks noChangeArrowheads="1"/>
          </p:cNvSpPr>
          <p:nvPr/>
        </p:nvSpPr>
        <p:spPr bwMode="auto">
          <a:xfrm>
            <a:off x="755576" y="4227934"/>
            <a:ext cx="7783513" cy="830997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60′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1′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60″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，先把度化成分，再把分化成秒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小数化整数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3244850" y="1588293"/>
            <a:ext cx="1911350" cy="527209"/>
            <a:chOff x="5790" y="3335"/>
            <a:chExt cx="3009" cy="1107"/>
          </a:xfrm>
        </p:grpSpPr>
        <p:sp>
          <p:nvSpPr>
            <p:cNvPr id="33798" name="文本框 2"/>
            <p:cNvSpPr txBox="1">
              <a:spLocks noChangeArrowheads="1"/>
            </p:cNvSpPr>
            <p:nvPr/>
          </p:nvSpPr>
          <p:spPr bwMode="auto">
            <a:xfrm>
              <a:off x="5790" y="3343"/>
              <a:ext cx="1007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57</a:t>
              </a:r>
            </a:p>
          </p:txBody>
        </p:sp>
        <p:sp>
          <p:nvSpPr>
            <p:cNvPr id="33799" name="文本框 3"/>
            <p:cNvSpPr txBox="1">
              <a:spLocks noChangeArrowheads="1"/>
            </p:cNvSpPr>
            <p:nvPr/>
          </p:nvSpPr>
          <p:spPr bwMode="auto">
            <a:xfrm>
              <a:off x="6873" y="3337"/>
              <a:ext cx="1007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19</a:t>
              </a:r>
            </a:p>
          </p:txBody>
        </p:sp>
        <p:sp>
          <p:nvSpPr>
            <p:cNvPr id="33800" name="文本框 4"/>
            <p:cNvSpPr txBox="1">
              <a:spLocks noChangeArrowheads="1"/>
            </p:cNvSpPr>
            <p:nvPr/>
          </p:nvSpPr>
          <p:spPr bwMode="auto">
            <a:xfrm>
              <a:off x="7792" y="3335"/>
              <a:ext cx="1007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3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charRg st="23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55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charRg st="55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92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charRg st="92" end="1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/>
        </p:nvSpPr>
        <p:spPr bwMode="auto">
          <a:xfrm>
            <a:off x="882650" y="1028701"/>
            <a:ext cx="6345238" cy="489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(</a:t>
            </a: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latin typeface="Times New Roman" panose="02020603050405020304" pitchFamily="18" charset="0"/>
              </a:rPr>
              <a:t>) 17°6′36″=</a:t>
            </a:r>
            <a:r>
              <a:rPr lang="en-US" altLang="zh-CN" sz="2800" u="sng">
                <a:latin typeface="Times New Roman" panose="02020603050405020304" pitchFamily="18" charset="0"/>
              </a:rPr>
              <a:t>	         </a:t>
            </a:r>
            <a:r>
              <a:rPr lang="en-US" altLang="zh-CN" sz="2800">
                <a:latin typeface="Times New Roman" panose="02020603050405020304" pitchFamily="18" charset="0"/>
                <a:sym typeface="Arial" panose="020B0604020202020204" pitchFamily="34" charset="0"/>
              </a:rPr>
              <a:t>°. </a:t>
            </a:r>
            <a:endParaRPr lang="en-US" altLang="zh-CN" sz="240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sz="240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302001" y="1071563"/>
            <a:ext cx="1216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17.11</a:t>
            </a: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882016" y="1518047"/>
            <a:ext cx="6576060" cy="2333158"/>
            <a:chOff x="1389" y="3188"/>
            <a:chExt cx="10357" cy="4897"/>
          </a:xfrm>
        </p:grpSpPr>
        <p:sp>
          <p:nvSpPr>
            <p:cNvPr id="34820" name="文本框 2"/>
            <p:cNvSpPr txBox="1">
              <a:spLocks noChangeArrowheads="1"/>
            </p:cNvSpPr>
            <p:nvPr/>
          </p:nvSpPr>
          <p:spPr bwMode="auto">
            <a:xfrm>
              <a:off x="1389" y="3188"/>
              <a:ext cx="10357" cy="4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 </a:t>
              </a: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解析</a:t>
              </a:r>
              <a:r>
                <a:rPr lang="en-US" altLang="zh-CN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: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sym typeface="Arial" panose="020B0604020202020204" pitchFamily="34" charset="0"/>
                </a:rPr>
                <a:t>17°6′36″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=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17°+6′+       ′′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                           =17°+6.6′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                           =17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+      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°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                           =17.11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.</a:t>
              </a:r>
              <a:endPara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  <p:graphicFrame>
          <p:nvGraphicFramePr>
            <p:cNvPr id="34821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7115" y="3188"/>
            <a:ext cx="1049" cy="1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5" r:id="rId3" imgW="368300" imgH="431800" progId="Equation.KSEE3">
                    <p:embed/>
                  </p:oleObj>
                </mc:Choice>
                <mc:Fallback>
                  <p:oleObj r:id="rId3" imgW="368300" imgH="431800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5" y="3188"/>
                          <a:ext cx="1049" cy="1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2" name="对象 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622" y="4892"/>
            <a:ext cx="1156" cy="1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6" r:id="rId5" imgW="405765" imgH="431800" progId="Equation.KSEE3">
                    <p:embed/>
                  </p:oleObj>
                </mc:Choice>
                <mc:Fallback>
                  <p:oleObj r:id="rId5" imgW="405765" imgH="431800" progId="Equation.KSEE3">
                    <p:embed/>
                    <p:pic>
                      <p:nvPicPr>
                        <p:cNvPr id="0" name="对象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2" y="4892"/>
                          <a:ext cx="1156" cy="1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10"/>
          <p:cNvGrpSpPr/>
          <p:nvPr/>
        </p:nvGrpSpPr>
        <p:grpSpPr bwMode="auto">
          <a:xfrm>
            <a:off x="762000" y="3403521"/>
            <a:ext cx="7835900" cy="1384935"/>
            <a:chOff x="1200" y="7146"/>
            <a:chExt cx="12340" cy="2908"/>
          </a:xfrm>
        </p:grpSpPr>
        <p:sp>
          <p:nvSpPr>
            <p:cNvPr id="34824" name="文本框 5"/>
            <p:cNvSpPr txBox="1">
              <a:spLocks noChangeArrowheads="1"/>
            </p:cNvSpPr>
            <p:nvPr/>
          </p:nvSpPr>
          <p:spPr bwMode="auto">
            <a:xfrm>
              <a:off x="1200" y="7146"/>
              <a:ext cx="12340" cy="2908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buClr>
                  <a:schemeClr val="hlink"/>
                </a:buClr>
                <a:buSzPct val="75000"/>
                <a:buFont typeface="Wingdings" panose="05000000000000000000" pitchFamily="2" charset="2"/>
                <a:buNone/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按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1″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＝      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′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，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1′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＝       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°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先把秒化成分，再把分化成度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.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(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整数化小数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)</a:t>
              </a:r>
            </a:p>
          </p:txBody>
        </p:sp>
        <p:graphicFrame>
          <p:nvGraphicFramePr>
            <p:cNvPr id="34825" name="对象 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3988" y="7147"/>
            <a:ext cx="1049" cy="1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7" r:id="rId7" imgW="368300" imgH="431800" progId="Equation.KSEE3">
                    <p:embed/>
                  </p:oleObj>
                </mc:Choice>
                <mc:Fallback>
                  <p:oleObj r:id="rId7" imgW="368300" imgH="431800" progId="Equation.KSEE3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8" y="7147"/>
                          <a:ext cx="1049" cy="1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6" name="对象 8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497" y="7147"/>
            <a:ext cx="1049" cy="1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8" r:id="rId9" imgW="368300" imgH="431800" progId="Equation.KSEE3">
                    <p:embed/>
                  </p:oleObj>
                </mc:Choice>
                <mc:Fallback>
                  <p:oleObj r:id="rId9" imgW="368300" imgH="431800" progId="Equation.KSEE3">
                    <p:embed/>
                    <p:pic>
                      <p:nvPicPr>
                        <p:cNvPr id="0" name="对象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7" y="7147"/>
                          <a:ext cx="1049" cy="1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3073400" y="1579960"/>
            <a:ext cx="7191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300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4407859" y="1591867"/>
            <a:ext cx="1082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18000</a:t>
            </a: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3765938" y="2050256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38</a:t>
            </a: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5279321" y="2050256"/>
            <a:ext cx="4411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2900364" y="2531269"/>
            <a:ext cx="998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0.6</a:t>
            </a:r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4383761" y="2531269"/>
            <a:ext cx="8130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0.01</a:t>
            </a: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3705030" y="3015854"/>
            <a:ext cx="9925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38.25</a:t>
            </a:r>
          </a:p>
        </p:txBody>
      </p:sp>
      <p:sp>
        <p:nvSpPr>
          <p:cNvPr id="35848" name="Rectangle 5"/>
          <p:cNvSpPr>
            <a:spLocks noChangeArrowheads="1"/>
          </p:cNvSpPr>
          <p:nvPr/>
        </p:nvSpPr>
        <p:spPr bwMode="auto">
          <a:xfrm>
            <a:off x="1916113" y="1457325"/>
            <a:ext cx="47434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　 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″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38.15°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36″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′=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38°15′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　　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°.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5849" name="圆角矩形 31"/>
          <p:cNvSpPr>
            <a:spLocks noChangeArrowheads="1"/>
          </p:cNvSpPr>
          <p:nvPr/>
        </p:nvSpPr>
        <p:spPr bwMode="auto">
          <a:xfrm>
            <a:off x="925513" y="578644"/>
            <a:ext cx="1270000" cy="3845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0" grpId="0"/>
      <p:bldP spid="60431" grpId="0"/>
      <p:bldP spid="60432" grpId="0"/>
      <p:bldP spid="60433" grpId="0"/>
      <p:bldP spid="60435" grpId="0"/>
      <p:bldP spid="60436" grpId="0"/>
      <p:bldP spid="604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文本框 1"/>
          <p:cNvSpPr txBox="1">
            <a:spLocks noChangeArrowheads="1"/>
          </p:cNvSpPr>
          <p:nvPr/>
        </p:nvSpPr>
        <p:spPr bwMode="auto">
          <a:xfrm>
            <a:off x="339725" y="707232"/>
            <a:ext cx="8731250" cy="16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如图，时钟显示为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0时，时针与分针所夹 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角度是                                                      （　　）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A．90°     B．100°	  C．105°	       D．11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</a:p>
        </p:txBody>
      </p:sp>
      <p:pic>
        <p:nvPicPr>
          <p:cNvPr id="36866" name="图片 2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72263" y="2274094"/>
            <a:ext cx="1954212" cy="1465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9926" y="2620633"/>
            <a:ext cx="5819775" cy="223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解析：时针每小时旋转的夹角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360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12=30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°，故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分钟，时针旋转的角度为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°，即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0时，时针与分针所夹角度为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4×30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-5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=115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429500" y="1269207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4" y="910829"/>
            <a:ext cx="2708275" cy="475059"/>
            <a:chOff x="348" y="0"/>
            <a:chExt cx="4262" cy="998"/>
          </a:xfrm>
        </p:grpSpPr>
        <p:grpSp>
          <p:nvGrpSpPr>
            <p:cNvPr id="17410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17411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2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13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zh-CN" altLang="en-US" sz="28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750" y="1600200"/>
            <a:ext cx="81407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理解角的两种定义和相关概念，掌握角的表示方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法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重点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会正确使用量角器测量角的大小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认识角的单位，会进行度、分、秒之间的换算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重点、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难点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1" y="44054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当堂练习</a:t>
            </a:r>
          </a:p>
        </p:txBody>
      </p:sp>
      <p:sp>
        <p:nvSpPr>
          <p:cNvPr id="37890" name="文本框 1"/>
          <p:cNvSpPr txBox="1">
            <a:spLocks noChangeArrowheads="1"/>
          </p:cNvSpPr>
          <p:nvPr/>
        </p:nvSpPr>
        <p:spPr bwMode="auto">
          <a:xfrm>
            <a:off x="676276" y="357188"/>
            <a:ext cx="802322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下列语句正确的是                 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   )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两条直线相交，组成的图形叫做角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B.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两条有公共端点的线段组成的图形叫做角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C.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两条有公共点的射线组成的图形叫做角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D.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从同一点引出的两条射线组成的图形叫做角</a:t>
            </a:r>
            <a:endParaRPr lang="zh-CN" altLang="en-US" sz="2000" dirty="0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7391400" y="508398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3556" name="文本框 1"/>
          <p:cNvSpPr txBox="1">
            <a:spLocks noChangeArrowheads="1"/>
          </p:cNvSpPr>
          <p:nvPr/>
        </p:nvSpPr>
        <p:spPr bwMode="auto">
          <a:xfrm>
            <a:off x="701676" y="2497931"/>
            <a:ext cx="7783513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下列说法不正确的是             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   )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A. 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AOB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的顶点是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B.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射线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分别是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的两条边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C. 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的边是两条射线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D. 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AOB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与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BOA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表示同一个角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421564" y="2645569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23556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文本框 1"/>
          <p:cNvSpPr txBox="1">
            <a:spLocks noChangeArrowheads="1"/>
          </p:cNvSpPr>
          <p:nvPr/>
        </p:nvSpPr>
        <p:spPr bwMode="auto">
          <a:xfrm>
            <a:off x="754064" y="702469"/>
            <a:ext cx="7591425" cy="280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甲、乙、丙、丁，四名学生在判断钟表的分针和时针互相垂直的时刻时，每人说了两个时刻，说法都对的是（　　）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A．甲：“3时整和3时30分”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B．乙说“6时15分和6时45分”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C．丙说“9时整和12时15分”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D．丁说：“3时整和9时整”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940152" y="1131590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2"/>
          <p:cNvSpPr txBox="1">
            <a:spLocks noChangeArrowheads="1"/>
          </p:cNvSpPr>
          <p:nvPr/>
        </p:nvSpPr>
        <p:spPr bwMode="auto">
          <a:xfrm>
            <a:off x="511176" y="198835"/>
            <a:ext cx="8225329" cy="315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判断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直线是一个平角                                     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   )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如图①，点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P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不在 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AOB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的内部       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   )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如图②， 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DBE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是同一个角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   )</a:t>
            </a:r>
          </a:p>
          <a:p>
            <a:pPr>
              <a:lnSpc>
                <a:spcPct val="110000"/>
              </a:lnSpc>
            </a:pP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40962" name="组合 2"/>
          <p:cNvGrpSpPr/>
          <p:nvPr/>
        </p:nvGrpSpPr>
        <p:grpSpPr bwMode="auto">
          <a:xfrm>
            <a:off x="1439864" y="2307431"/>
            <a:ext cx="2775259" cy="1992319"/>
            <a:chOff x="2965" y="2775"/>
            <a:chExt cx="4372" cy="4185"/>
          </a:xfrm>
        </p:grpSpPr>
        <p:sp>
          <p:nvSpPr>
            <p:cNvPr id="40963" name="Line 3"/>
            <p:cNvSpPr>
              <a:spLocks noChangeShapeType="1"/>
            </p:cNvSpPr>
            <p:nvPr/>
          </p:nvSpPr>
          <p:spPr bwMode="auto">
            <a:xfrm>
              <a:off x="3445" y="5647"/>
              <a:ext cx="2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auto">
            <a:xfrm flipV="1">
              <a:off x="3445" y="3487"/>
              <a:ext cx="1247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4028" y="2775"/>
              <a:ext cx="637" cy="1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2965" y="5408"/>
              <a:ext cx="685" cy="1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40967" name="Text Box 7"/>
            <p:cNvSpPr txBox="1">
              <a:spLocks noChangeArrowheads="1"/>
            </p:cNvSpPr>
            <p:nvPr/>
          </p:nvSpPr>
          <p:spPr bwMode="auto">
            <a:xfrm>
              <a:off x="6083" y="5400"/>
              <a:ext cx="637" cy="1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6355" y="2887"/>
              <a:ext cx="690" cy="2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4800"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6700" y="3608"/>
              <a:ext cx="637" cy="1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P</a:t>
              </a:r>
            </a:p>
          </p:txBody>
        </p:sp>
      </p:grpSp>
      <p:grpSp>
        <p:nvGrpSpPr>
          <p:cNvPr id="40970" name="组合 4"/>
          <p:cNvGrpSpPr/>
          <p:nvPr/>
        </p:nvGrpSpPr>
        <p:grpSpPr bwMode="auto">
          <a:xfrm>
            <a:off x="5168900" y="2497931"/>
            <a:ext cx="2597150" cy="1957677"/>
            <a:chOff x="3708" y="6857"/>
            <a:chExt cx="4089" cy="4110"/>
          </a:xfrm>
        </p:grpSpPr>
        <p:grpSp>
          <p:nvGrpSpPr>
            <p:cNvPr id="40971" name="组合 3"/>
            <p:cNvGrpSpPr/>
            <p:nvPr/>
          </p:nvGrpSpPr>
          <p:grpSpPr bwMode="auto">
            <a:xfrm>
              <a:off x="3708" y="6857"/>
              <a:ext cx="4089" cy="3782"/>
              <a:chOff x="3708" y="6857"/>
              <a:chExt cx="4089" cy="3782"/>
            </a:xfrm>
          </p:grpSpPr>
          <p:sp>
            <p:nvSpPr>
              <p:cNvPr id="40972" name="Text Box 18"/>
              <p:cNvSpPr txBox="1">
                <a:spLocks noChangeArrowheads="1"/>
              </p:cNvSpPr>
              <p:nvPr/>
            </p:nvSpPr>
            <p:spPr bwMode="auto">
              <a:xfrm>
                <a:off x="4560" y="7388"/>
                <a:ext cx="700" cy="1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  <p:sp>
            <p:nvSpPr>
              <p:cNvPr id="40973" name="Line 10"/>
              <p:cNvSpPr>
                <a:spLocks noChangeShapeType="1"/>
              </p:cNvSpPr>
              <p:nvPr/>
            </p:nvSpPr>
            <p:spPr bwMode="auto">
              <a:xfrm>
                <a:off x="4197" y="8867"/>
                <a:ext cx="3600" cy="92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4" name="Line 11"/>
              <p:cNvSpPr>
                <a:spLocks noChangeShapeType="1"/>
              </p:cNvSpPr>
              <p:nvPr/>
            </p:nvSpPr>
            <p:spPr bwMode="auto">
              <a:xfrm flipV="1">
                <a:off x="4197" y="7427"/>
                <a:ext cx="2640" cy="14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5" name="Line 12"/>
              <p:cNvSpPr>
                <a:spLocks noChangeShapeType="1"/>
              </p:cNvSpPr>
              <p:nvPr/>
            </p:nvSpPr>
            <p:spPr bwMode="auto">
              <a:xfrm>
                <a:off x="5212" y="7255"/>
                <a:ext cx="1832" cy="257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6" name="Text Box 13"/>
              <p:cNvSpPr txBox="1">
                <a:spLocks noChangeArrowheads="1"/>
              </p:cNvSpPr>
              <p:nvPr/>
            </p:nvSpPr>
            <p:spPr bwMode="auto">
              <a:xfrm>
                <a:off x="5518" y="6857"/>
                <a:ext cx="637" cy="1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40977" name="Text Box 14"/>
              <p:cNvSpPr txBox="1">
                <a:spLocks noChangeArrowheads="1"/>
              </p:cNvSpPr>
              <p:nvPr/>
            </p:nvSpPr>
            <p:spPr bwMode="auto">
              <a:xfrm>
                <a:off x="3708" y="8508"/>
                <a:ext cx="637" cy="1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40978" name="Text Box 15"/>
              <p:cNvSpPr txBox="1">
                <a:spLocks noChangeArrowheads="1"/>
              </p:cNvSpPr>
              <p:nvPr/>
            </p:nvSpPr>
            <p:spPr bwMode="auto">
              <a:xfrm>
                <a:off x="6733" y="8562"/>
                <a:ext cx="667" cy="1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40979" name="Rectangle 17"/>
              <p:cNvSpPr>
                <a:spLocks noChangeArrowheads="1"/>
              </p:cNvSpPr>
              <p:nvPr/>
            </p:nvSpPr>
            <p:spPr bwMode="auto">
              <a:xfrm>
                <a:off x="4795" y="6992"/>
                <a:ext cx="695" cy="3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6000">
                    <a:latin typeface="Times New Roman" panose="02020603050405020304" pitchFamily="18" charset="0"/>
                  </a:rPr>
                  <a:t>·</a:t>
                </a:r>
              </a:p>
            </p:txBody>
          </p:sp>
          <p:sp>
            <p:nvSpPr>
              <p:cNvPr id="40980" name="Text Box 19"/>
              <p:cNvSpPr txBox="1">
                <a:spLocks noChangeArrowheads="1"/>
              </p:cNvSpPr>
              <p:nvPr/>
            </p:nvSpPr>
            <p:spPr bwMode="auto">
              <a:xfrm>
                <a:off x="5445" y="9088"/>
                <a:ext cx="637" cy="1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</p:grpSp>
        <p:sp>
          <p:nvSpPr>
            <p:cNvPr id="40981" name="Rectangle 16"/>
            <p:cNvSpPr>
              <a:spLocks noChangeArrowheads="1"/>
            </p:cNvSpPr>
            <p:nvPr/>
          </p:nvSpPr>
          <p:spPr bwMode="auto">
            <a:xfrm>
              <a:off x="5388" y="7865"/>
              <a:ext cx="695" cy="3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6000">
                  <a:latin typeface="Times New Roman" panose="02020603050405020304" pitchFamily="18" charset="0"/>
                </a:rPr>
                <a:t>·</a:t>
              </a:r>
            </a:p>
          </p:txBody>
        </p:sp>
      </p:grpSp>
      <p:sp>
        <p:nvSpPr>
          <p:cNvPr id="94230" name="Rectangle 22"/>
          <p:cNvSpPr>
            <a:spLocks noChangeArrowheads="1"/>
          </p:cNvSpPr>
          <p:nvPr/>
        </p:nvSpPr>
        <p:spPr bwMode="auto">
          <a:xfrm>
            <a:off x="8023225" y="710804"/>
            <a:ext cx="698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94231" name="Rectangle 23"/>
          <p:cNvSpPr>
            <a:spLocks noChangeArrowheads="1"/>
          </p:cNvSpPr>
          <p:nvPr/>
        </p:nvSpPr>
        <p:spPr bwMode="auto">
          <a:xfrm>
            <a:off x="8026400" y="1185862"/>
            <a:ext cx="54534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7842250" y="1653778"/>
            <a:ext cx="1276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√</a:t>
            </a:r>
          </a:p>
        </p:txBody>
      </p:sp>
      <p:sp>
        <p:nvSpPr>
          <p:cNvPr id="40985" name="文本框 1"/>
          <p:cNvSpPr txBox="1">
            <a:spLocks noChangeArrowheads="1"/>
          </p:cNvSpPr>
          <p:nvPr/>
        </p:nvSpPr>
        <p:spPr bwMode="auto">
          <a:xfrm>
            <a:off x="2297114" y="4110038"/>
            <a:ext cx="5972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图①                                  图②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0" grpId="0"/>
      <p:bldP spid="94231" grpId="0"/>
      <p:bldP spid="942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文本框 1"/>
          <p:cNvSpPr txBox="1">
            <a:spLocks noChangeArrowheads="1"/>
          </p:cNvSpPr>
          <p:nvPr/>
        </p:nvSpPr>
        <p:spPr bwMode="auto">
          <a:xfrm>
            <a:off x="339725" y="353616"/>
            <a:ext cx="79629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如图所示：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图中共有多少个角？请写出能用一个字母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表示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的角；</a:t>
            </a:r>
          </a:p>
          <a:p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把图中所有的角都表示出来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43010" name="组合 20"/>
          <p:cNvGrpSpPr/>
          <p:nvPr/>
        </p:nvGrpSpPr>
        <p:grpSpPr bwMode="auto">
          <a:xfrm>
            <a:off x="5183189" y="2683669"/>
            <a:ext cx="3722687" cy="1908491"/>
            <a:chOff x="6878" y="4989"/>
            <a:chExt cx="7140" cy="4884"/>
          </a:xfrm>
        </p:grpSpPr>
        <p:sp>
          <p:nvSpPr>
            <p:cNvPr id="43011" name="文本框 12"/>
            <p:cNvSpPr txBox="1">
              <a:spLocks noChangeArrowheads="1"/>
            </p:cNvSpPr>
            <p:nvPr/>
          </p:nvSpPr>
          <p:spPr bwMode="auto">
            <a:xfrm>
              <a:off x="9370" y="4989"/>
              <a:ext cx="603" cy="1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3012" name="文本框 13"/>
            <p:cNvSpPr txBox="1">
              <a:spLocks noChangeArrowheads="1"/>
            </p:cNvSpPr>
            <p:nvPr/>
          </p:nvSpPr>
          <p:spPr bwMode="auto">
            <a:xfrm>
              <a:off x="6878" y="8534"/>
              <a:ext cx="603" cy="1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3013" name="文本框 14"/>
            <p:cNvSpPr txBox="1">
              <a:spLocks noChangeArrowheads="1"/>
            </p:cNvSpPr>
            <p:nvPr/>
          </p:nvSpPr>
          <p:spPr bwMode="auto">
            <a:xfrm>
              <a:off x="13415" y="8508"/>
              <a:ext cx="603" cy="1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  <p:grpSp>
          <p:nvGrpSpPr>
            <p:cNvPr id="43014" name="组合 19"/>
            <p:cNvGrpSpPr/>
            <p:nvPr/>
          </p:nvGrpSpPr>
          <p:grpSpPr bwMode="auto">
            <a:xfrm>
              <a:off x="7648" y="5598"/>
              <a:ext cx="5796" cy="4082"/>
              <a:chOff x="8326" y="6050"/>
              <a:chExt cx="5796" cy="4082"/>
            </a:xfrm>
          </p:grpSpPr>
          <p:sp>
            <p:nvSpPr>
              <p:cNvPr id="43015" name="弧形 6"/>
              <p:cNvSpPr>
                <a:spLocks noChangeArrowheads="1"/>
              </p:cNvSpPr>
              <p:nvPr/>
            </p:nvSpPr>
            <p:spPr bwMode="auto">
              <a:xfrm rot="20220000" flipH="1">
                <a:off x="12953" y="9135"/>
                <a:ext cx="571" cy="712"/>
              </a:xfrm>
              <a:custGeom>
                <a:avLst/>
                <a:gdLst>
                  <a:gd name="T0" fmla="*/ 285 w 571"/>
                  <a:gd name="T1" fmla="*/ 0 h 712"/>
                  <a:gd name="T2" fmla="*/ 569 w 571"/>
                  <a:gd name="T3" fmla="*/ 326 h 712"/>
                  <a:gd name="T4" fmla="*/ 285 w 571"/>
                  <a:gd name="T5" fmla="*/ 356 h 712"/>
                  <a:gd name="T6" fmla="*/ 285 w 571"/>
                  <a:gd name="T7" fmla="*/ 0 h 712"/>
                  <a:gd name="T8" fmla="*/ 569 w 571"/>
                  <a:gd name="T9" fmla="*/ 326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1" h="712" stroke="0">
                    <a:moveTo>
                      <a:pt x="285" y="0"/>
                    </a:moveTo>
                    <a:cubicBezTo>
                      <a:pt x="434" y="0"/>
                      <a:pt x="557" y="144"/>
                      <a:pt x="569" y="326"/>
                    </a:cubicBezTo>
                    <a:lnTo>
                      <a:pt x="285" y="356"/>
                    </a:lnTo>
                    <a:close/>
                  </a:path>
                  <a:path w="571" h="712" fill="none">
                    <a:moveTo>
                      <a:pt x="285" y="0"/>
                    </a:moveTo>
                    <a:cubicBezTo>
                      <a:pt x="434" y="0"/>
                      <a:pt x="557" y="144"/>
                      <a:pt x="569" y="32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016" name="弧形 7"/>
              <p:cNvSpPr>
                <a:spLocks noChangeArrowheads="1"/>
              </p:cNvSpPr>
              <p:nvPr/>
            </p:nvSpPr>
            <p:spPr bwMode="auto">
              <a:xfrm rot="21300000" flipH="1">
                <a:off x="12975" y="8818"/>
                <a:ext cx="457" cy="571"/>
              </a:xfrm>
              <a:custGeom>
                <a:avLst/>
                <a:gdLst>
                  <a:gd name="T0" fmla="*/ 228 w 457"/>
                  <a:gd name="T1" fmla="*/ 0 h 571"/>
                  <a:gd name="T2" fmla="*/ 455 w 457"/>
                  <a:gd name="T3" fmla="*/ 261 h 571"/>
                  <a:gd name="T4" fmla="*/ 228 w 457"/>
                  <a:gd name="T5" fmla="*/ 285 h 571"/>
                  <a:gd name="T6" fmla="*/ 228 w 457"/>
                  <a:gd name="T7" fmla="*/ 0 h 571"/>
                  <a:gd name="T8" fmla="*/ 455 w 457"/>
                  <a:gd name="T9" fmla="*/ 261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7" h="571" stroke="0">
                    <a:moveTo>
                      <a:pt x="228" y="0"/>
                    </a:moveTo>
                    <a:cubicBezTo>
                      <a:pt x="348" y="0"/>
                      <a:pt x="446" y="115"/>
                      <a:pt x="455" y="261"/>
                    </a:cubicBezTo>
                    <a:lnTo>
                      <a:pt x="228" y="285"/>
                    </a:lnTo>
                    <a:close/>
                  </a:path>
                  <a:path w="457" h="571" fill="none">
                    <a:moveTo>
                      <a:pt x="228" y="0"/>
                    </a:moveTo>
                    <a:cubicBezTo>
                      <a:pt x="348" y="0"/>
                      <a:pt x="446" y="115"/>
                      <a:pt x="455" y="261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3017" name="组合 18"/>
              <p:cNvGrpSpPr/>
              <p:nvPr/>
            </p:nvGrpSpPr>
            <p:grpSpPr bwMode="auto">
              <a:xfrm>
                <a:off x="8326" y="6050"/>
                <a:ext cx="5796" cy="4082"/>
                <a:chOff x="8326" y="6050"/>
                <a:chExt cx="5796" cy="4082"/>
              </a:xfrm>
            </p:grpSpPr>
            <p:sp>
              <p:nvSpPr>
                <p:cNvPr id="43018" name="弧形 4"/>
                <p:cNvSpPr>
                  <a:spLocks noChangeArrowheads="1"/>
                </p:cNvSpPr>
                <p:nvPr/>
              </p:nvSpPr>
              <p:spPr bwMode="auto">
                <a:xfrm rot="-600000">
                  <a:off x="8363" y="8932"/>
                  <a:ext cx="724" cy="892"/>
                </a:xfrm>
                <a:custGeom>
                  <a:avLst/>
                  <a:gdLst>
                    <a:gd name="T0" fmla="*/ 361 w 724"/>
                    <a:gd name="T1" fmla="*/ 0 h 892"/>
                    <a:gd name="T2" fmla="*/ 722 w 724"/>
                    <a:gd name="T3" fmla="*/ 408 h 892"/>
                    <a:gd name="T4" fmla="*/ 362 w 724"/>
                    <a:gd name="T5" fmla="*/ 446 h 892"/>
                    <a:gd name="T6" fmla="*/ 361 w 724"/>
                    <a:gd name="T7" fmla="*/ 0 h 892"/>
                    <a:gd name="T8" fmla="*/ 722 w 724"/>
                    <a:gd name="T9" fmla="*/ 408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24" h="892" stroke="0">
                      <a:moveTo>
                        <a:pt x="361" y="0"/>
                      </a:moveTo>
                      <a:cubicBezTo>
                        <a:pt x="551" y="0"/>
                        <a:pt x="706" y="180"/>
                        <a:pt x="722" y="408"/>
                      </a:cubicBezTo>
                      <a:lnTo>
                        <a:pt x="362" y="446"/>
                      </a:lnTo>
                      <a:close/>
                    </a:path>
                    <a:path w="724" h="892" fill="none">
                      <a:moveTo>
                        <a:pt x="361" y="0"/>
                      </a:moveTo>
                      <a:cubicBezTo>
                        <a:pt x="551" y="0"/>
                        <a:pt x="706" y="180"/>
                        <a:pt x="722" y="40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3019" name="弧形 5"/>
                <p:cNvSpPr>
                  <a:spLocks noChangeArrowheads="1"/>
                </p:cNvSpPr>
                <p:nvPr/>
              </p:nvSpPr>
              <p:spPr bwMode="auto">
                <a:xfrm rot="1380000">
                  <a:off x="8851" y="9161"/>
                  <a:ext cx="571" cy="712"/>
                </a:xfrm>
                <a:custGeom>
                  <a:avLst/>
                  <a:gdLst>
                    <a:gd name="T0" fmla="*/ 285 w 571"/>
                    <a:gd name="T1" fmla="*/ 0 h 712"/>
                    <a:gd name="T2" fmla="*/ 569 w 571"/>
                    <a:gd name="T3" fmla="*/ 326 h 712"/>
                    <a:gd name="T4" fmla="*/ 285 w 571"/>
                    <a:gd name="T5" fmla="*/ 356 h 712"/>
                    <a:gd name="T6" fmla="*/ 285 w 571"/>
                    <a:gd name="T7" fmla="*/ 0 h 712"/>
                    <a:gd name="T8" fmla="*/ 569 w 571"/>
                    <a:gd name="T9" fmla="*/ 326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1" h="712" stroke="0">
                      <a:moveTo>
                        <a:pt x="285" y="0"/>
                      </a:moveTo>
                      <a:cubicBezTo>
                        <a:pt x="434" y="0"/>
                        <a:pt x="557" y="144"/>
                        <a:pt x="569" y="326"/>
                      </a:cubicBezTo>
                      <a:lnTo>
                        <a:pt x="285" y="356"/>
                      </a:lnTo>
                      <a:close/>
                    </a:path>
                    <a:path w="571" h="712" fill="none">
                      <a:moveTo>
                        <a:pt x="285" y="0"/>
                      </a:moveTo>
                      <a:cubicBezTo>
                        <a:pt x="434" y="0"/>
                        <a:pt x="557" y="144"/>
                        <a:pt x="569" y="32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43020" name="组合 17"/>
                <p:cNvGrpSpPr/>
                <p:nvPr/>
              </p:nvGrpSpPr>
              <p:grpSpPr bwMode="auto">
                <a:xfrm>
                  <a:off x="8326" y="6050"/>
                  <a:ext cx="5796" cy="4082"/>
                  <a:chOff x="8326" y="6050"/>
                  <a:chExt cx="5796" cy="4082"/>
                </a:xfrm>
              </p:grpSpPr>
              <p:sp>
                <p:nvSpPr>
                  <p:cNvPr id="43021" name="文本框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238" y="8793"/>
                    <a:ext cx="603" cy="13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43022" name="文本框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35" y="8070"/>
                    <a:ext cx="603" cy="13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>
                        <a:latin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43023" name="文本框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40" y="8779"/>
                    <a:ext cx="603" cy="13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>
                        <a:latin typeface="Times New Roman" panose="02020603050405020304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43024" name="文本框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05" y="8239"/>
                    <a:ext cx="603" cy="13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>
                        <a:latin typeface="Times New Roman" panose="02020603050405020304" pitchFamily="18" charset="0"/>
                      </a:rPr>
                      <a:t>1</a:t>
                    </a:r>
                  </a:p>
                </p:txBody>
              </p:sp>
              <p:grpSp>
                <p:nvGrpSpPr>
                  <p:cNvPr id="43025" name="组合 16"/>
                  <p:cNvGrpSpPr/>
                  <p:nvPr/>
                </p:nvGrpSpPr>
                <p:grpSpPr bwMode="auto">
                  <a:xfrm>
                    <a:off x="8326" y="6050"/>
                    <a:ext cx="5796" cy="3550"/>
                    <a:chOff x="8326" y="6050"/>
                    <a:chExt cx="5796" cy="3550"/>
                  </a:xfrm>
                </p:grpSpPr>
                <p:sp>
                  <p:nvSpPr>
                    <p:cNvPr id="43026" name="等腰三角形 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326" y="6050"/>
                      <a:ext cx="5797" cy="3550"/>
                    </a:xfrm>
                    <a:prstGeom prst="triangle">
                      <a:avLst>
                        <a:gd name="adj" fmla="val 28463"/>
                      </a:avLst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3027" name="等腰三角形 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326" y="8381"/>
                      <a:ext cx="5797" cy="1219"/>
                    </a:xfrm>
                    <a:prstGeom prst="triangle">
                      <a:avLst>
                        <a:gd name="adj" fmla="val 50000"/>
                      </a:avLst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43028" name="文本框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796" y="7569"/>
                    <a:ext cx="603" cy="13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i="1">
                        <a:latin typeface="Times New Roman" panose="02020603050405020304" pitchFamily="18" charset="0"/>
                      </a:rPr>
                      <a:t>O</a:t>
                    </a:r>
                  </a:p>
                </p:txBody>
              </p:sp>
            </p:grpSp>
          </p:grpSp>
        </p:grpSp>
      </p:grp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1225550" y="1882379"/>
            <a:ext cx="426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答案：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个；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1223964" y="3162300"/>
            <a:ext cx="42687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答案：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</a:p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4"/>
          <p:cNvSpPr txBox="1">
            <a:spLocks noChangeArrowheads="1"/>
          </p:cNvSpPr>
          <p:nvPr/>
        </p:nvSpPr>
        <p:spPr bwMode="auto">
          <a:xfrm>
            <a:off x="514351" y="848786"/>
            <a:ext cx="7885113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en-US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38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15′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38.15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°相等吗？如不相等，请说明它</a:t>
            </a: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们的大小关系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844551" y="1975248"/>
            <a:ext cx="5826125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 38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15′ = 38.25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°，</a:t>
            </a:r>
          </a:p>
          <a:p>
            <a:pPr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 38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15′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＞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38.15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组合 4"/>
          <p:cNvGrpSpPr/>
          <p:nvPr/>
        </p:nvGrpSpPr>
        <p:grpSpPr bwMode="auto">
          <a:xfrm>
            <a:off x="4484689" y="2950368"/>
            <a:ext cx="4079875" cy="1129586"/>
            <a:chOff x="7402" y="5516"/>
            <a:chExt cx="6424" cy="2373"/>
          </a:xfrm>
        </p:grpSpPr>
        <p:sp>
          <p:nvSpPr>
            <p:cNvPr id="4" name="云形标注 3"/>
            <p:cNvSpPr/>
            <p:nvPr/>
          </p:nvSpPr>
          <p:spPr>
            <a:xfrm flipV="1">
              <a:off x="7402" y="5516"/>
              <a:ext cx="4397" cy="2036"/>
            </a:xfrm>
            <a:prstGeom prst="cloudCallout">
              <a:avLst/>
            </a:prstGeom>
            <a:solidFill>
              <a:schemeClr val="accent5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 noProof="1"/>
            </a:p>
          </p:txBody>
        </p:sp>
        <p:sp>
          <p:nvSpPr>
            <p:cNvPr id="44037" name="文本框 2"/>
            <p:cNvSpPr txBox="1">
              <a:spLocks noChangeArrowheads="1"/>
            </p:cNvSpPr>
            <p:nvPr/>
          </p:nvSpPr>
          <p:spPr bwMode="auto">
            <a:xfrm>
              <a:off x="7860" y="5885"/>
              <a:ext cx="5966" cy="2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你还有别的</a:t>
              </a:r>
            </a:p>
            <a:p>
              <a:r>
                <a:rPr lang="zh-CN" altLang="en-US" sz="2800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方法吗？</a:t>
              </a:r>
            </a:p>
          </p:txBody>
        </p:sp>
      </p:grp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79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4"/>
          <p:cNvSpPr txBox="1">
            <a:spLocks noChangeArrowheads="1"/>
          </p:cNvSpPr>
          <p:nvPr/>
        </p:nvSpPr>
        <p:spPr bwMode="auto">
          <a:xfrm>
            <a:off x="514351" y="767954"/>
            <a:ext cx="5826125" cy="1379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7.</a:t>
            </a: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(</a:t>
            </a:r>
            <a:r>
              <a:rPr lang="en-US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内部画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条射线，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问图中一共有多少个角？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如果是画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条、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条呢？</a:t>
            </a:r>
          </a:p>
        </p:txBody>
      </p:sp>
      <p:sp>
        <p:nvSpPr>
          <p:cNvPr id="45058" name="Text Box 5"/>
          <p:cNvSpPr txBox="1">
            <a:spLocks noChangeArrowheads="1"/>
          </p:cNvSpPr>
          <p:nvPr/>
        </p:nvSpPr>
        <p:spPr bwMode="auto">
          <a:xfrm>
            <a:off x="869950" y="2819400"/>
            <a:ext cx="6396038" cy="93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内部画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条射线，问图中一共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有多少个角？如果是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条呢？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8839" y="3794523"/>
            <a:ext cx="5811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答案：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5050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(1+2+3+…+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个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  <p:grpSp>
        <p:nvGrpSpPr>
          <p:cNvPr id="45060" name="组合 1"/>
          <p:cNvGrpSpPr/>
          <p:nvPr/>
        </p:nvGrpSpPr>
        <p:grpSpPr bwMode="auto">
          <a:xfrm>
            <a:off x="5953125" y="833438"/>
            <a:ext cx="2462530" cy="2426494"/>
            <a:chOff x="9715" y="733"/>
            <a:chExt cx="3878" cy="5095"/>
          </a:xfrm>
        </p:grpSpPr>
        <p:grpSp>
          <p:nvGrpSpPr>
            <p:cNvPr id="45061" name="Group 9"/>
            <p:cNvGrpSpPr/>
            <p:nvPr/>
          </p:nvGrpSpPr>
          <p:grpSpPr bwMode="auto">
            <a:xfrm>
              <a:off x="9715" y="733"/>
              <a:ext cx="3878" cy="5095"/>
              <a:chOff x="384" y="2064"/>
              <a:chExt cx="1551" cy="2038"/>
            </a:xfrm>
          </p:grpSpPr>
          <p:sp>
            <p:nvSpPr>
              <p:cNvPr id="45062" name="Line 10"/>
              <p:cNvSpPr>
                <a:spLocks noChangeShapeType="1"/>
              </p:cNvSpPr>
              <p:nvPr/>
            </p:nvSpPr>
            <p:spPr bwMode="auto">
              <a:xfrm flipV="1">
                <a:off x="632" y="2264"/>
                <a:ext cx="768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3" name="Line 11"/>
              <p:cNvSpPr>
                <a:spLocks noChangeShapeType="1"/>
              </p:cNvSpPr>
              <p:nvPr/>
            </p:nvSpPr>
            <p:spPr bwMode="auto">
              <a:xfrm>
                <a:off x="627" y="3125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4" name="Text Box 12"/>
              <p:cNvSpPr txBox="1">
                <a:spLocks noChangeArrowheads="1"/>
              </p:cNvSpPr>
              <p:nvPr/>
            </p:nvSpPr>
            <p:spPr bwMode="auto">
              <a:xfrm>
                <a:off x="1104" y="2064"/>
                <a:ext cx="432" cy="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latin typeface="Times New Roman" panose="02020603050405020304" pitchFamily="18" charset="0"/>
                  </a:rPr>
                  <a:t>A</a:t>
                </a:r>
              </a:p>
              <a:p>
                <a:pPr>
                  <a:spcBef>
                    <a:spcPct val="50000"/>
                  </a:spcBef>
                </a:pPr>
                <a:endParaRPr lang="en-US" altLang="zh-CN" sz="2800" i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065" name="Text Box 13"/>
              <p:cNvSpPr txBox="1">
                <a:spLocks noChangeArrowheads="1"/>
              </p:cNvSpPr>
              <p:nvPr/>
            </p:nvSpPr>
            <p:spPr bwMode="auto">
              <a:xfrm>
                <a:off x="384" y="3120"/>
                <a:ext cx="288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45066" name="Text Box 14"/>
              <p:cNvSpPr txBox="1">
                <a:spLocks noChangeArrowheads="1"/>
              </p:cNvSpPr>
              <p:nvPr/>
            </p:nvSpPr>
            <p:spPr bwMode="auto">
              <a:xfrm>
                <a:off x="1680" y="3120"/>
                <a:ext cx="255" cy="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latin typeface="Times New Roman" panose="02020603050405020304" pitchFamily="18" charset="0"/>
                  </a:rPr>
                  <a:t>B</a:t>
                </a:r>
              </a:p>
              <a:p>
                <a:pPr>
                  <a:spcBef>
                    <a:spcPct val="50000"/>
                  </a:spcBef>
                </a:pPr>
                <a:endParaRPr lang="en-US" altLang="zh-CN" sz="2800" i="1">
                  <a:latin typeface="Times New Roman" panose="02020603050405020304" pitchFamily="18" charset="0"/>
                </a:endParaRPr>
              </a:p>
            </p:txBody>
          </p:sp>
        </p:grpSp>
        <p:cxnSp>
          <p:nvCxnSpPr>
            <p:cNvPr id="45067" name="直接连接符 5"/>
            <p:cNvCxnSpPr>
              <a:cxnSpLocks noChangeShapeType="1"/>
            </p:cNvCxnSpPr>
            <p:nvPr/>
          </p:nvCxnSpPr>
          <p:spPr bwMode="auto">
            <a:xfrm flipV="1">
              <a:off x="10387" y="1910"/>
              <a:ext cx="2455" cy="14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416051" y="2059781"/>
            <a:ext cx="38651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答案：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6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个，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个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  <p:grpSp>
        <p:nvGrpSpPr>
          <p:cNvPr id="45069" name="组合 17"/>
          <p:cNvGrpSpPr/>
          <p:nvPr/>
        </p:nvGrpSpPr>
        <p:grpSpPr bwMode="auto">
          <a:xfrm>
            <a:off x="6296025" y="3188494"/>
            <a:ext cx="2462530" cy="2426494"/>
            <a:chOff x="9463" y="6696"/>
            <a:chExt cx="3878" cy="5095"/>
          </a:xfrm>
        </p:grpSpPr>
        <p:grpSp>
          <p:nvGrpSpPr>
            <p:cNvPr id="45070" name="组合 4"/>
            <p:cNvGrpSpPr/>
            <p:nvPr/>
          </p:nvGrpSpPr>
          <p:grpSpPr bwMode="auto">
            <a:xfrm>
              <a:off x="9463" y="6696"/>
              <a:ext cx="3878" cy="5095"/>
              <a:chOff x="9715" y="733"/>
              <a:chExt cx="3878" cy="5095"/>
            </a:xfrm>
          </p:grpSpPr>
          <p:grpSp>
            <p:nvGrpSpPr>
              <p:cNvPr id="45071" name="Group 9"/>
              <p:cNvGrpSpPr/>
              <p:nvPr/>
            </p:nvGrpSpPr>
            <p:grpSpPr bwMode="auto">
              <a:xfrm>
                <a:off x="9715" y="733"/>
                <a:ext cx="3878" cy="5095"/>
                <a:chOff x="384" y="2064"/>
                <a:chExt cx="1551" cy="2038"/>
              </a:xfrm>
            </p:grpSpPr>
            <p:sp>
              <p:nvSpPr>
                <p:cNvPr id="4507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632" y="2228"/>
                  <a:ext cx="800" cy="9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73" name="Line 11"/>
                <p:cNvSpPr>
                  <a:spLocks noChangeShapeType="1"/>
                </p:cNvSpPr>
                <p:nvPr/>
              </p:nvSpPr>
              <p:spPr bwMode="auto">
                <a:xfrm>
                  <a:off x="627" y="3125"/>
                  <a:ext cx="121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07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104" y="2064"/>
                  <a:ext cx="432" cy="9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A</a:t>
                  </a:r>
                </a:p>
                <a:p>
                  <a:pPr>
                    <a:spcBef>
                      <a:spcPct val="50000"/>
                    </a:spcBef>
                  </a:pPr>
                  <a:endParaRPr lang="en-US" altLang="zh-CN" sz="2800" i="1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07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84" y="3120"/>
                  <a:ext cx="288" cy="4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4507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680" y="3120"/>
                  <a:ext cx="255" cy="9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800" i="1">
                      <a:latin typeface="Times New Roman" panose="02020603050405020304" pitchFamily="18" charset="0"/>
                    </a:rPr>
                    <a:t>B</a:t>
                  </a:r>
                </a:p>
                <a:p>
                  <a:pPr>
                    <a:spcBef>
                      <a:spcPct val="50000"/>
                    </a:spcBef>
                  </a:pPr>
                  <a:endParaRPr lang="en-US" altLang="zh-CN" sz="2800" i="1">
                    <a:latin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45077" name="直接连接符 5"/>
              <p:cNvCxnSpPr>
                <a:cxnSpLocks noChangeShapeType="1"/>
              </p:cNvCxnSpPr>
              <p:nvPr/>
            </p:nvCxnSpPr>
            <p:spPr bwMode="auto">
              <a:xfrm flipV="1">
                <a:off x="10387" y="1365"/>
                <a:ext cx="2055" cy="20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5078" name="组合 16"/>
            <p:cNvGrpSpPr/>
            <p:nvPr/>
          </p:nvGrpSpPr>
          <p:grpSpPr bwMode="auto">
            <a:xfrm>
              <a:off x="10093" y="7583"/>
              <a:ext cx="2875" cy="1761"/>
              <a:chOff x="10093" y="7583"/>
              <a:chExt cx="2875" cy="1761"/>
            </a:xfrm>
          </p:grpSpPr>
          <p:cxnSp>
            <p:nvCxnSpPr>
              <p:cNvPr id="45079" name="直接连接符 5"/>
              <p:cNvCxnSpPr>
                <a:cxnSpLocks noChangeShapeType="1"/>
              </p:cNvCxnSpPr>
              <p:nvPr/>
            </p:nvCxnSpPr>
            <p:spPr bwMode="auto">
              <a:xfrm flipV="1">
                <a:off x="10111" y="7583"/>
                <a:ext cx="2195" cy="176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080" name="直接连接符 5"/>
              <p:cNvCxnSpPr>
                <a:cxnSpLocks noChangeShapeType="1"/>
              </p:cNvCxnSpPr>
              <p:nvPr/>
            </p:nvCxnSpPr>
            <p:spPr bwMode="auto">
              <a:xfrm flipV="1">
                <a:off x="10123" y="8552"/>
                <a:ext cx="2735" cy="7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081" name="直接连接符 5"/>
              <p:cNvCxnSpPr>
                <a:cxnSpLocks noChangeShapeType="1"/>
              </p:cNvCxnSpPr>
              <p:nvPr/>
            </p:nvCxnSpPr>
            <p:spPr bwMode="auto">
              <a:xfrm flipV="1">
                <a:off x="10093" y="9036"/>
                <a:ext cx="2875" cy="3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5082" name="文本框 15"/>
              <p:cNvSpPr txBox="1">
                <a:spLocks noChangeArrowheads="1"/>
              </p:cNvSpPr>
              <p:nvPr/>
            </p:nvSpPr>
            <p:spPr bwMode="auto">
              <a:xfrm rot="19560000">
                <a:off x="11450" y="8104"/>
                <a:ext cx="969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>
                    <a:latin typeface="黑体" panose="02010609060101010101" pitchFamily="49" charset="-122"/>
                    <a:ea typeface="黑体" panose="02010609060101010101" pitchFamily="49" charset="-122"/>
                  </a:rPr>
                  <a:t>…</a:t>
                </a: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344489" y="442913"/>
            <a:ext cx="446087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能力提升：</a:t>
            </a:r>
            <a:endParaRPr lang="zh-CN" altLang="en-US" sz="2800" noProof="1">
              <a:solidFill>
                <a:schemeClr val="accent6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15925" y="1157288"/>
            <a:ext cx="17097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角的定义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252663" y="939404"/>
            <a:ext cx="5695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有公共端点的两条射线组成的图形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251076" y="1250156"/>
            <a:ext cx="66770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一条射线绕着它的端点旋转而形成的图形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65126" y="2331244"/>
            <a:ext cx="1711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角的表示方法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247901" y="2040731"/>
            <a:ext cx="6156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用三个大写字母或一个大写字母表示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232025" y="2459831"/>
            <a:ext cx="61547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用一个数字加弧线表示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246314" y="2877742"/>
            <a:ext cx="61547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用一个小写希腊字母加弧线表示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20689" y="3707606"/>
            <a:ext cx="17097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角的度量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232025" y="3536156"/>
            <a:ext cx="39687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度、分、秒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=60′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1′=60″</a:t>
            </a:r>
          </a:p>
        </p:txBody>
      </p:sp>
      <p:sp>
        <p:nvSpPr>
          <p:cNvPr id="32779" name="左大括号 10"/>
          <p:cNvSpPr/>
          <p:nvPr/>
        </p:nvSpPr>
        <p:spPr bwMode="auto">
          <a:xfrm>
            <a:off x="2051051" y="1083469"/>
            <a:ext cx="180975" cy="564356"/>
          </a:xfrm>
          <a:prstGeom prst="leftBrace">
            <a:avLst>
              <a:gd name="adj1" fmla="val 8085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0" name="左大括号 11"/>
          <p:cNvSpPr/>
          <p:nvPr/>
        </p:nvSpPr>
        <p:spPr bwMode="auto">
          <a:xfrm>
            <a:off x="2051050" y="2176463"/>
            <a:ext cx="179388" cy="954881"/>
          </a:xfrm>
          <a:prstGeom prst="leftBrace">
            <a:avLst>
              <a:gd name="adj1" fmla="val 8017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1" name="左大括号 12"/>
          <p:cNvSpPr/>
          <p:nvPr/>
        </p:nvSpPr>
        <p:spPr bwMode="auto">
          <a:xfrm>
            <a:off x="2044700" y="3661172"/>
            <a:ext cx="179388" cy="460772"/>
          </a:xfrm>
          <a:prstGeom prst="leftBrace">
            <a:avLst>
              <a:gd name="adj1" fmla="val 8197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3" grpId="0"/>
      <p:bldP spid="3" grpId="1"/>
      <p:bldP spid="4" grpId="0"/>
      <p:bldP spid="5" grpId="0"/>
      <p:bldP spid="5" grpId="1"/>
      <p:bldP spid="6" grpId="0"/>
      <p:bldP spid="7" grpId="0"/>
      <p:bldP spid="8" grpId="0"/>
      <p:bldP spid="9" grpId="0"/>
      <p:bldP spid="9" grpId="1"/>
      <p:bldP spid="10" grpId="0"/>
      <p:bldP spid="32779" grpId="0" animBg="1"/>
      <p:bldP spid="32779" grpId="1" animBg="1"/>
      <p:bldP spid="32780" grpId="0" animBg="1"/>
      <p:bldP spid="32780" grpId="1" animBg="1"/>
      <p:bldP spid="327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2" name="Rectangle 21"/>
          <p:cNvSpPr>
            <a:spLocks noChangeArrowheads="1"/>
          </p:cNvSpPr>
          <p:nvPr/>
        </p:nvSpPr>
        <p:spPr bwMode="auto">
          <a:xfrm>
            <a:off x="6376989" y="1227535"/>
            <a:ext cx="2439987" cy="252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zh-CN" sz="2400" dirty="0">
                <a:solidFill>
                  <a:srgbClr val="29292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800" dirty="0">
                <a:solidFill>
                  <a:srgbClr val="29292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观察左边的实物，你发现这些实物能抽象出什么样的共同形象？</a:t>
            </a: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5026" y="2794397"/>
            <a:ext cx="21050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6675" y="2847975"/>
            <a:ext cx="2317750" cy="1494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400" y="1168003"/>
            <a:ext cx="2349500" cy="167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03601" y="1222772"/>
            <a:ext cx="27908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13"/>
          <p:cNvGrpSpPr/>
          <p:nvPr/>
        </p:nvGrpSpPr>
        <p:grpSpPr bwMode="auto">
          <a:xfrm rot="13920000">
            <a:off x="717353" y="1397595"/>
            <a:ext cx="951309" cy="468313"/>
            <a:chOff x="11339" y="6710"/>
            <a:chExt cx="2417" cy="1400"/>
          </a:xfrm>
        </p:grpSpPr>
        <p:cxnSp>
          <p:nvCxnSpPr>
            <p:cNvPr id="18440" name="直接连接符 11"/>
            <p:cNvCxnSpPr>
              <a:cxnSpLocks noChangeShapeType="1"/>
            </p:cNvCxnSpPr>
            <p:nvPr/>
          </p:nvCxnSpPr>
          <p:spPr bwMode="auto">
            <a:xfrm flipV="1">
              <a:off x="11339" y="6710"/>
              <a:ext cx="2098" cy="140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1" name="直接连接符 12"/>
            <p:cNvCxnSpPr>
              <a:cxnSpLocks noChangeShapeType="1"/>
            </p:cNvCxnSpPr>
            <p:nvPr/>
          </p:nvCxnSpPr>
          <p:spPr bwMode="auto">
            <a:xfrm flipV="1">
              <a:off x="11366" y="8091"/>
              <a:ext cx="2391" cy="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组合 14"/>
          <p:cNvGrpSpPr/>
          <p:nvPr/>
        </p:nvGrpSpPr>
        <p:grpSpPr bwMode="auto">
          <a:xfrm rot="7260000">
            <a:off x="1665685" y="3646488"/>
            <a:ext cx="892969" cy="827088"/>
            <a:chOff x="11339" y="7240"/>
            <a:chExt cx="2418" cy="876"/>
          </a:xfrm>
        </p:grpSpPr>
        <p:cxnSp>
          <p:nvCxnSpPr>
            <p:cNvPr id="18443" name="直接连接符 16"/>
            <p:cNvCxnSpPr>
              <a:cxnSpLocks noChangeShapeType="1"/>
            </p:cNvCxnSpPr>
            <p:nvPr/>
          </p:nvCxnSpPr>
          <p:spPr bwMode="auto">
            <a:xfrm flipV="1">
              <a:off x="11339" y="7240"/>
              <a:ext cx="950" cy="8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4" name="直接连接符 17"/>
            <p:cNvCxnSpPr>
              <a:cxnSpLocks noChangeShapeType="1"/>
            </p:cNvCxnSpPr>
            <p:nvPr/>
          </p:nvCxnSpPr>
          <p:spPr bwMode="auto">
            <a:xfrm flipV="1">
              <a:off x="11366" y="8091"/>
              <a:ext cx="2391" cy="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组合 21"/>
          <p:cNvGrpSpPr/>
          <p:nvPr/>
        </p:nvGrpSpPr>
        <p:grpSpPr bwMode="auto">
          <a:xfrm>
            <a:off x="4949825" y="1439466"/>
            <a:ext cx="431800" cy="853678"/>
            <a:chOff x="9715" y="4039"/>
            <a:chExt cx="680" cy="1794"/>
          </a:xfrm>
        </p:grpSpPr>
        <p:cxnSp>
          <p:nvCxnSpPr>
            <p:cNvPr id="18446" name="直接连接符 19"/>
            <p:cNvCxnSpPr>
              <a:cxnSpLocks noChangeShapeType="1"/>
            </p:cNvCxnSpPr>
            <p:nvPr/>
          </p:nvCxnSpPr>
          <p:spPr bwMode="auto">
            <a:xfrm flipH="1">
              <a:off x="9715" y="4473"/>
              <a:ext cx="681" cy="136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7" name="直接连接符 20"/>
            <p:cNvCxnSpPr>
              <a:cxnSpLocks noChangeShapeType="1"/>
            </p:cNvCxnSpPr>
            <p:nvPr/>
          </p:nvCxnSpPr>
          <p:spPr bwMode="auto">
            <a:xfrm flipH="1" flipV="1">
              <a:off x="9809" y="4039"/>
              <a:ext cx="567" cy="4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组合 22"/>
          <p:cNvGrpSpPr/>
          <p:nvPr/>
        </p:nvGrpSpPr>
        <p:grpSpPr bwMode="auto">
          <a:xfrm rot="8400000">
            <a:off x="4227513" y="3479007"/>
            <a:ext cx="1776412" cy="526256"/>
            <a:chOff x="11339" y="6710"/>
            <a:chExt cx="2417" cy="1400"/>
          </a:xfrm>
        </p:grpSpPr>
        <p:cxnSp>
          <p:nvCxnSpPr>
            <p:cNvPr id="18449" name="直接连接符 23"/>
            <p:cNvCxnSpPr>
              <a:cxnSpLocks noChangeShapeType="1"/>
            </p:cNvCxnSpPr>
            <p:nvPr/>
          </p:nvCxnSpPr>
          <p:spPr bwMode="auto">
            <a:xfrm flipV="1">
              <a:off x="11339" y="6710"/>
              <a:ext cx="2098" cy="140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0" name="直接连接符 24"/>
            <p:cNvCxnSpPr>
              <a:cxnSpLocks noChangeShapeType="1"/>
            </p:cNvCxnSpPr>
            <p:nvPr/>
          </p:nvCxnSpPr>
          <p:spPr bwMode="auto">
            <a:xfrm flipV="1">
              <a:off x="11366" y="8091"/>
              <a:ext cx="2391" cy="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51" name="圆角矩形 31"/>
          <p:cNvSpPr>
            <a:spLocks noChangeArrowheads="1"/>
          </p:cNvSpPr>
          <p:nvPr/>
        </p:nvSpPr>
        <p:spPr bwMode="auto">
          <a:xfrm>
            <a:off x="266701" y="426244"/>
            <a:ext cx="1558925" cy="40481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  <p:sp>
        <p:nvSpPr>
          <p:cNvPr id="5140" name="文本框 3"/>
          <p:cNvSpPr txBox="1">
            <a:spLocks noChangeArrowheads="1"/>
          </p:cNvSpPr>
          <p:nvPr/>
        </p:nvSpPr>
        <p:spPr bwMode="auto">
          <a:xfrm>
            <a:off x="7164288" y="3852367"/>
            <a:ext cx="1358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角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71438" y="53578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9458" name="组合 6147"/>
          <p:cNvGrpSpPr/>
          <p:nvPr/>
        </p:nvGrpSpPr>
        <p:grpSpPr bwMode="auto">
          <a:xfrm>
            <a:off x="325439" y="184548"/>
            <a:ext cx="2383155" cy="800975"/>
            <a:chOff x="0" y="0"/>
            <a:chExt cx="3753" cy="1680"/>
          </a:xfrm>
        </p:grpSpPr>
        <p:sp>
          <p:nvSpPr>
            <p:cNvPr id="19459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0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1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9462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2876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角的定义</a:t>
              </a:r>
            </a:p>
          </p:txBody>
        </p:sp>
        <p:sp>
          <p:nvSpPr>
            <p:cNvPr id="19463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19464" name="Text Box 28"/>
          <p:cNvSpPr txBox="1">
            <a:spLocks noChangeArrowheads="1"/>
          </p:cNvSpPr>
          <p:nvPr/>
        </p:nvSpPr>
        <p:spPr bwMode="auto">
          <a:xfrm>
            <a:off x="325439" y="1563638"/>
            <a:ext cx="8818561" cy="104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你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能归纳出角的特点吗？用自己的话描述一下角是由什么组成的图形？ </a:t>
            </a:r>
          </a:p>
        </p:txBody>
      </p:sp>
      <p:sp>
        <p:nvSpPr>
          <p:cNvPr id="19465" name="圆角矩形 31"/>
          <p:cNvSpPr>
            <a:spLocks noChangeArrowheads="1"/>
          </p:cNvSpPr>
          <p:nvPr/>
        </p:nvSpPr>
        <p:spPr bwMode="auto">
          <a:xfrm>
            <a:off x="885826" y="966788"/>
            <a:ext cx="1903413" cy="4191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观察与思考</a:t>
            </a:r>
          </a:p>
        </p:txBody>
      </p:sp>
      <p:cxnSp>
        <p:nvCxnSpPr>
          <p:cNvPr id="7" name="直接连接符 7"/>
          <p:cNvCxnSpPr>
            <a:cxnSpLocks noChangeShapeType="1"/>
          </p:cNvCxnSpPr>
          <p:nvPr/>
        </p:nvCxnSpPr>
        <p:spPr bwMode="auto">
          <a:xfrm flipV="1">
            <a:off x="2708594" y="3651870"/>
            <a:ext cx="2736850" cy="13097"/>
          </a:xfrm>
          <a:prstGeom prst="line">
            <a:avLst/>
          </a:prstGeom>
          <a:noFill/>
          <a:ln w="57150">
            <a:solidFill>
              <a:srgbClr val="9999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连接符 6"/>
          <p:cNvCxnSpPr>
            <a:cxnSpLocks noChangeShapeType="1"/>
          </p:cNvCxnSpPr>
          <p:nvPr/>
        </p:nvCxnSpPr>
        <p:spPr bwMode="auto">
          <a:xfrm flipV="1">
            <a:off x="2664144" y="2463625"/>
            <a:ext cx="2401888" cy="1201341"/>
          </a:xfrm>
          <a:prstGeom prst="line">
            <a:avLst/>
          </a:prstGeom>
          <a:noFill/>
          <a:ln w="57150">
            <a:solidFill>
              <a:srgbClr val="9999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圆角矩形 31"/>
          <p:cNvSpPr>
            <a:spLocks noChangeArrowheads="1"/>
          </p:cNvSpPr>
          <p:nvPr/>
        </p:nvSpPr>
        <p:spPr bwMode="auto">
          <a:xfrm>
            <a:off x="422275" y="454819"/>
            <a:ext cx="1631950" cy="4191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781050" y="1533526"/>
            <a:ext cx="8847138" cy="99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29292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静态定义：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29292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公共端点</a:t>
            </a:r>
            <a:r>
              <a:rPr lang="zh-CN" altLang="en-US" sz="2800" dirty="0">
                <a:solidFill>
                  <a:srgbClr val="29292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两条射线</a:t>
            </a:r>
            <a:r>
              <a:rPr lang="zh-CN" altLang="en-US" sz="2800" dirty="0">
                <a:solidFill>
                  <a:srgbClr val="29292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组成的图形，叫做</a:t>
            </a:r>
            <a:r>
              <a:rPr lang="zh-CN" altLang="en-US" sz="2800" dirty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</a:t>
            </a:r>
            <a:r>
              <a:rPr lang="en-US" altLang="zh-CN" sz="2800" dirty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157" name="Rectangle 31"/>
          <p:cNvSpPr>
            <a:spLocks noChangeArrowheads="1"/>
          </p:cNvSpPr>
          <p:nvPr/>
        </p:nvSpPr>
        <p:spPr bwMode="auto">
          <a:xfrm>
            <a:off x="1325563" y="3107531"/>
            <a:ext cx="21209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公共端点</a:t>
            </a:r>
          </a:p>
        </p:txBody>
      </p:sp>
      <p:sp>
        <p:nvSpPr>
          <p:cNvPr id="6158" name="Rectangle 31"/>
          <p:cNvSpPr>
            <a:spLocks noChangeArrowheads="1"/>
          </p:cNvSpPr>
          <p:nvPr/>
        </p:nvSpPr>
        <p:spPr bwMode="auto">
          <a:xfrm>
            <a:off x="2830513" y="3118247"/>
            <a:ext cx="25336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角的</a:t>
            </a:r>
            <a:r>
              <a:rPr lang="zh-CN" altLang="en-US" sz="2800">
                <a:solidFill>
                  <a:srgbClr val="FF66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顶点</a:t>
            </a:r>
          </a:p>
        </p:txBody>
      </p:sp>
      <p:sp>
        <p:nvSpPr>
          <p:cNvPr id="6160" name="Text Box 30"/>
          <p:cNvSpPr txBox="1">
            <a:spLocks noChangeArrowheads="1"/>
          </p:cNvSpPr>
          <p:nvPr/>
        </p:nvSpPr>
        <p:spPr bwMode="auto">
          <a:xfrm>
            <a:off x="2441575" y="2591991"/>
            <a:ext cx="198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两条射线</a:t>
            </a:r>
          </a:p>
        </p:txBody>
      </p:sp>
      <p:sp>
        <p:nvSpPr>
          <p:cNvPr id="6161" name="Rectangle 31"/>
          <p:cNvSpPr>
            <a:spLocks noChangeArrowheads="1"/>
          </p:cNvSpPr>
          <p:nvPr/>
        </p:nvSpPr>
        <p:spPr bwMode="auto">
          <a:xfrm>
            <a:off x="3921125" y="2465785"/>
            <a:ext cx="21256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角的</a:t>
            </a:r>
            <a:r>
              <a:rPr lang="zh-CN" altLang="en-US" sz="2800">
                <a:solidFill>
                  <a:srgbClr val="9999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边</a:t>
            </a:r>
          </a:p>
        </p:txBody>
      </p:sp>
      <p:cxnSp>
        <p:nvCxnSpPr>
          <p:cNvPr id="20487" name="直接连接符 6"/>
          <p:cNvCxnSpPr>
            <a:cxnSpLocks noChangeShapeType="1"/>
          </p:cNvCxnSpPr>
          <p:nvPr/>
        </p:nvCxnSpPr>
        <p:spPr bwMode="auto">
          <a:xfrm flipV="1">
            <a:off x="5341939" y="2500313"/>
            <a:ext cx="2403475" cy="120134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8" name="直接连接符 7"/>
          <p:cNvCxnSpPr>
            <a:cxnSpLocks noChangeShapeType="1"/>
          </p:cNvCxnSpPr>
          <p:nvPr/>
        </p:nvCxnSpPr>
        <p:spPr bwMode="auto">
          <a:xfrm flipV="1">
            <a:off x="5357813" y="3683794"/>
            <a:ext cx="2736850" cy="1309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直接连接符 7"/>
          <p:cNvCxnSpPr>
            <a:cxnSpLocks noChangeShapeType="1"/>
          </p:cNvCxnSpPr>
          <p:nvPr/>
        </p:nvCxnSpPr>
        <p:spPr bwMode="auto">
          <a:xfrm flipV="1">
            <a:off x="5395913" y="3683794"/>
            <a:ext cx="2736850" cy="13097"/>
          </a:xfrm>
          <a:prstGeom prst="line">
            <a:avLst/>
          </a:prstGeom>
          <a:noFill/>
          <a:ln w="57150">
            <a:solidFill>
              <a:srgbClr val="9999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直接连接符 6"/>
          <p:cNvCxnSpPr>
            <a:cxnSpLocks noChangeShapeType="1"/>
          </p:cNvCxnSpPr>
          <p:nvPr/>
        </p:nvCxnSpPr>
        <p:spPr bwMode="auto">
          <a:xfrm flipV="1">
            <a:off x="5351464" y="2495550"/>
            <a:ext cx="2401887" cy="1201341"/>
          </a:xfrm>
          <a:prstGeom prst="line">
            <a:avLst/>
          </a:prstGeom>
          <a:noFill/>
          <a:ln w="57150">
            <a:solidFill>
              <a:srgbClr val="9999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椭圆 8"/>
          <p:cNvSpPr>
            <a:spLocks noChangeArrowheads="1"/>
          </p:cNvSpPr>
          <p:nvPr/>
        </p:nvSpPr>
        <p:spPr bwMode="auto">
          <a:xfrm>
            <a:off x="5326063" y="3654029"/>
            <a:ext cx="101600" cy="76200"/>
          </a:xfrm>
          <a:prstGeom prst="ellipse">
            <a:avLst/>
          </a:prstGeom>
          <a:solidFill>
            <a:srgbClr val="FF66FF"/>
          </a:solidFill>
          <a:ln w="9525">
            <a:solidFill>
              <a:srgbClr val="FF66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12" name="直接箭头连接符 11"/>
          <p:cNvCxnSpPr>
            <a:cxnSpLocks noChangeShapeType="1"/>
          </p:cNvCxnSpPr>
          <p:nvPr/>
        </p:nvCxnSpPr>
        <p:spPr bwMode="auto">
          <a:xfrm>
            <a:off x="5437188" y="2845594"/>
            <a:ext cx="1079500" cy="21550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箭头连接符 12"/>
          <p:cNvCxnSpPr>
            <a:cxnSpLocks noChangeShapeType="1"/>
          </p:cNvCxnSpPr>
          <p:nvPr/>
        </p:nvCxnSpPr>
        <p:spPr bwMode="auto">
          <a:xfrm>
            <a:off x="4716463" y="3493294"/>
            <a:ext cx="576262" cy="1619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直接箭头连接符 16"/>
          <p:cNvCxnSpPr>
            <a:cxnSpLocks noChangeShapeType="1"/>
          </p:cNvCxnSpPr>
          <p:nvPr/>
        </p:nvCxnSpPr>
        <p:spPr bwMode="auto">
          <a:xfrm>
            <a:off x="5437189" y="2845594"/>
            <a:ext cx="1368425" cy="809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495" name="组合 3"/>
          <p:cNvGrpSpPr/>
          <p:nvPr/>
        </p:nvGrpSpPr>
        <p:grpSpPr bwMode="auto">
          <a:xfrm>
            <a:off x="587375" y="892968"/>
            <a:ext cx="2747966" cy="738824"/>
            <a:chOff x="586" y="2441"/>
            <a:chExt cx="4327" cy="1548"/>
          </a:xfrm>
        </p:grpSpPr>
        <p:sp>
          <p:nvSpPr>
            <p:cNvPr id="20496" name="文本框 1"/>
            <p:cNvSpPr txBox="1">
              <a:spLocks noChangeArrowheads="1"/>
            </p:cNvSpPr>
            <p:nvPr/>
          </p:nvSpPr>
          <p:spPr bwMode="auto">
            <a:xfrm>
              <a:off x="1230" y="2441"/>
              <a:ext cx="3683" cy="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角的有关概念</a:t>
              </a:r>
              <a:endPara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7" name="菱形 6"/>
            <p:cNvSpPr/>
            <p:nvPr/>
          </p:nvSpPr>
          <p:spPr>
            <a:xfrm>
              <a:off x="586" y="2768"/>
              <a:ext cx="702" cy="626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</p:grpSp>
      <p:sp>
        <p:nvSpPr>
          <p:cNvPr id="20498" name="文本框 7"/>
          <p:cNvSpPr txBox="1">
            <a:spLocks noChangeArrowheads="1"/>
          </p:cNvSpPr>
          <p:nvPr/>
        </p:nvSpPr>
        <p:spPr bwMode="auto">
          <a:xfrm>
            <a:off x="806451" y="3783806"/>
            <a:ext cx="7680325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动态定义：角也可以看做由一条射线绕着它的端点旋转所形成的图形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8" grpId="0"/>
      <p:bldP spid="6157" grpId="0"/>
      <p:bldP spid="6158" grpId="0"/>
      <p:bldP spid="6160" grpId="0"/>
      <p:bldP spid="6161" grpId="0"/>
      <p:bldP spid="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0"/>
          <p:cNvGrpSpPr/>
          <p:nvPr/>
        </p:nvGrpSpPr>
        <p:grpSpPr bwMode="auto">
          <a:xfrm>
            <a:off x="4073526" y="3295650"/>
            <a:ext cx="1090613" cy="776288"/>
            <a:chOff x="6408" y="6127"/>
            <a:chExt cx="1717" cy="1632"/>
          </a:xfrm>
        </p:grpSpPr>
        <p:sp>
          <p:nvSpPr>
            <p:cNvPr id="21506" name="椭圆 27"/>
            <p:cNvSpPr>
              <a:spLocks noChangeArrowheads="1"/>
            </p:cNvSpPr>
            <p:nvPr/>
          </p:nvSpPr>
          <p:spPr bwMode="auto">
            <a:xfrm>
              <a:off x="6408" y="6127"/>
              <a:ext cx="1633" cy="163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7" name="等腰三角形 29"/>
            <p:cNvSpPr>
              <a:spLocks noChangeArrowheads="1"/>
            </p:cNvSpPr>
            <p:nvPr/>
          </p:nvSpPr>
          <p:spPr bwMode="auto">
            <a:xfrm rot="10800000" flipV="1">
              <a:off x="7965" y="6926"/>
              <a:ext cx="160" cy="16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11" name="直接连接符 10"/>
          <p:cNvCxnSpPr>
            <a:cxnSpLocks noChangeShapeType="1"/>
          </p:cNvCxnSpPr>
          <p:nvPr/>
        </p:nvCxnSpPr>
        <p:spPr bwMode="auto">
          <a:xfrm flipV="1">
            <a:off x="4567238" y="2570559"/>
            <a:ext cx="3244850" cy="1109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组合 16"/>
          <p:cNvGrpSpPr/>
          <p:nvPr/>
        </p:nvGrpSpPr>
        <p:grpSpPr bwMode="auto">
          <a:xfrm>
            <a:off x="5187950" y="3375423"/>
            <a:ext cx="465138" cy="420290"/>
            <a:chOff x="8169" y="6298"/>
            <a:chExt cx="734" cy="881"/>
          </a:xfrm>
        </p:grpSpPr>
        <p:sp>
          <p:nvSpPr>
            <p:cNvPr id="21510" name="弧形 11"/>
            <p:cNvSpPr>
              <a:spLocks noChangeArrowheads="1"/>
            </p:cNvSpPr>
            <p:nvPr/>
          </p:nvSpPr>
          <p:spPr bwMode="auto">
            <a:xfrm rot="1380000">
              <a:off x="8169" y="6381"/>
              <a:ext cx="735" cy="798"/>
            </a:xfrm>
            <a:custGeom>
              <a:avLst/>
              <a:gdLst>
                <a:gd name="T0" fmla="*/ 367 w 735"/>
                <a:gd name="T1" fmla="*/ 0 h 798"/>
                <a:gd name="T2" fmla="*/ 734 w 735"/>
                <a:gd name="T3" fmla="*/ 399 h 798"/>
                <a:gd name="T4" fmla="*/ 367 w 735"/>
                <a:gd name="T5" fmla="*/ 399 h 798"/>
                <a:gd name="T6" fmla="*/ 367 w 735"/>
                <a:gd name="T7" fmla="*/ 0 h 798"/>
                <a:gd name="T8" fmla="*/ 734 w 735"/>
                <a:gd name="T9" fmla="*/ 399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5" h="798" stroke="0">
                  <a:moveTo>
                    <a:pt x="367" y="0"/>
                  </a:moveTo>
                  <a:cubicBezTo>
                    <a:pt x="570" y="0"/>
                    <a:pt x="734" y="179"/>
                    <a:pt x="734" y="399"/>
                  </a:cubicBezTo>
                  <a:lnTo>
                    <a:pt x="367" y="399"/>
                  </a:lnTo>
                  <a:close/>
                </a:path>
                <a:path w="735" h="798" fill="none">
                  <a:moveTo>
                    <a:pt x="367" y="0"/>
                  </a:moveTo>
                  <a:cubicBezTo>
                    <a:pt x="570" y="0"/>
                    <a:pt x="734" y="179"/>
                    <a:pt x="734" y="39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1" name="等腰三角形 12"/>
            <p:cNvSpPr>
              <a:spLocks noChangeArrowheads="1"/>
            </p:cNvSpPr>
            <p:nvPr/>
          </p:nvSpPr>
          <p:spPr bwMode="auto">
            <a:xfrm rot="-3720000">
              <a:off x="8564" y="6298"/>
              <a:ext cx="160" cy="16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719888" y="3674269"/>
            <a:ext cx="1517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始边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5926138" y="2612231"/>
            <a:ext cx="1517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终边</a:t>
            </a:r>
          </a:p>
        </p:txBody>
      </p:sp>
      <p:grpSp>
        <p:nvGrpSpPr>
          <p:cNvPr id="4" name="组合 34"/>
          <p:cNvGrpSpPr/>
          <p:nvPr/>
        </p:nvGrpSpPr>
        <p:grpSpPr bwMode="auto">
          <a:xfrm>
            <a:off x="4229101" y="3633788"/>
            <a:ext cx="4202748" cy="568022"/>
            <a:chOff x="6659" y="6840"/>
            <a:chExt cx="6619" cy="1194"/>
          </a:xfrm>
        </p:grpSpPr>
        <p:sp>
          <p:nvSpPr>
            <p:cNvPr id="21515" name="文本框 17"/>
            <p:cNvSpPr txBox="1">
              <a:spLocks noChangeArrowheads="1"/>
            </p:cNvSpPr>
            <p:nvPr/>
          </p:nvSpPr>
          <p:spPr bwMode="auto">
            <a:xfrm>
              <a:off x="6659" y="6840"/>
              <a:ext cx="989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O</a:t>
              </a:r>
              <a:r>
                <a:rPr lang="en-US" altLang="zh-CN"/>
                <a:t> </a:t>
              </a:r>
            </a:p>
          </p:txBody>
        </p:sp>
        <p:sp>
          <p:nvSpPr>
            <p:cNvPr id="21516" name="文本框 18"/>
            <p:cNvSpPr txBox="1">
              <a:spLocks noChangeArrowheads="1"/>
            </p:cNvSpPr>
            <p:nvPr/>
          </p:nvSpPr>
          <p:spPr bwMode="auto">
            <a:xfrm>
              <a:off x="12289" y="6934"/>
              <a:ext cx="989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A </a:t>
              </a:r>
            </a:p>
          </p:txBody>
        </p:sp>
      </p:grpSp>
      <p:cxnSp>
        <p:nvCxnSpPr>
          <p:cNvPr id="21" name="直接连接符 20"/>
          <p:cNvCxnSpPr>
            <a:cxnSpLocks noChangeShapeType="1"/>
          </p:cNvCxnSpPr>
          <p:nvPr/>
        </p:nvCxnSpPr>
        <p:spPr bwMode="auto">
          <a:xfrm>
            <a:off x="1044575" y="3686175"/>
            <a:ext cx="3513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组合 33"/>
          <p:cNvGrpSpPr/>
          <p:nvPr/>
        </p:nvGrpSpPr>
        <p:grpSpPr bwMode="auto">
          <a:xfrm>
            <a:off x="4549775" y="3649266"/>
            <a:ext cx="3524250" cy="55959"/>
            <a:chOff x="7166" y="6872"/>
            <a:chExt cx="5549" cy="119"/>
          </a:xfrm>
        </p:grpSpPr>
        <p:cxnSp>
          <p:nvCxnSpPr>
            <p:cNvPr id="21519" name="直接连接符 6"/>
            <p:cNvCxnSpPr>
              <a:cxnSpLocks noChangeShapeType="1"/>
            </p:cNvCxnSpPr>
            <p:nvPr/>
          </p:nvCxnSpPr>
          <p:spPr bwMode="auto">
            <a:xfrm>
              <a:off x="7181" y="6938"/>
              <a:ext cx="55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20" name="椭圆 4"/>
            <p:cNvSpPr>
              <a:spLocks noChangeArrowheads="1"/>
            </p:cNvSpPr>
            <p:nvPr/>
          </p:nvSpPr>
          <p:spPr bwMode="auto">
            <a:xfrm>
              <a:off x="7166" y="6872"/>
              <a:ext cx="119" cy="11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1054100" y="3675460"/>
            <a:ext cx="628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6" name="组合 28"/>
          <p:cNvGrpSpPr/>
          <p:nvPr/>
        </p:nvGrpSpPr>
        <p:grpSpPr bwMode="auto">
          <a:xfrm>
            <a:off x="3986214" y="3265885"/>
            <a:ext cx="1131887" cy="809625"/>
            <a:chOff x="6278" y="6081"/>
            <a:chExt cx="1781" cy="1700"/>
          </a:xfrm>
        </p:grpSpPr>
        <p:grpSp>
          <p:nvGrpSpPr>
            <p:cNvPr id="21523" name="组合 26"/>
            <p:cNvGrpSpPr/>
            <p:nvPr/>
          </p:nvGrpSpPr>
          <p:grpSpPr bwMode="auto">
            <a:xfrm>
              <a:off x="6359" y="6081"/>
              <a:ext cx="1700" cy="1700"/>
              <a:chOff x="6359" y="6081"/>
              <a:chExt cx="1700" cy="1700"/>
            </a:xfrm>
          </p:grpSpPr>
          <p:sp>
            <p:nvSpPr>
              <p:cNvPr id="21524" name="弧形 22"/>
              <p:cNvSpPr>
                <a:spLocks noChangeArrowheads="1"/>
              </p:cNvSpPr>
              <p:nvPr/>
            </p:nvSpPr>
            <p:spPr bwMode="auto">
              <a:xfrm>
                <a:off x="6359" y="6081"/>
                <a:ext cx="1701" cy="1701"/>
              </a:xfrm>
              <a:custGeom>
                <a:avLst/>
                <a:gdLst>
                  <a:gd name="T0" fmla="*/ 850 w 1701"/>
                  <a:gd name="T1" fmla="*/ 0 h 1701"/>
                  <a:gd name="T2" fmla="*/ 1700 w 1701"/>
                  <a:gd name="T3" fmla="*/ 850 h 1701"/>
                  <a:gd name="T4" fmla="*/ 850 w 1701"/>
                  <a:gd name="T5" fmla="*/ 850 h 1701"/>
                  <a:gd name="T6" fmla="*/ 850 w 1701"/>
                  <a:gd name="T7" fmla="*/ 0 h 1701"/>
                  <a:gd name="T8" fmla="*/ 1700 w 1701"/>
                  <a:gd name="T9" fmla="*/ 850 h 1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01" h="1701" stroke="0">
                    <a:moveTo>
                      <a:pt x="850" y="0"/>
                    </a:moveTo>
                    <a:cubicBezTo>
                      <a:pt x="1319" y="0"/>
                      <a:pt x="1700" y="381"/>
                      <a:pt x="1700" y="850"/>
                    </a:cubicBezTo>
                    <a:lnTo>
                      <a:pt x="850" y="850"/>
                    </a:lnTo>
                    <a:close/>
                  </a:path>
                  <a:path w="1701" h="1701" fill="none">
                    <a:moveTo>
                      <a:pt x="850" y="0"/>
                    </a:moveTo>
                    <a:cubicBezTo>
                      <a:pt x="1319" y="0"/>
                      <a:pt x="1700" y="381"/>
                      <a:pt x="1700" y="85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5" name="弧形 23"/>
              <p:cNvSpPr>
                <a:spLocks noChangeArrowheads="1"/>
              </p:cNvSpPr>
              <p:nvPr/>
            </p:nvSpPr>
            <p:spPr bwMode="auto">
              <a:xfrm rot="-5400000">
                <a:off x="6357" y="6079"/>
                <a:ext cx="1701" cy="1701"/>
              </a:xfrm>
              <a:custGeom>
                <a:avLst/>
                <a:gdLst>
                  <a:gd name="T0" fmla="*/ 850 w 1701"/>
                  <a:gd name="T1" fmla="*/ 0 h 1701"/>
                  <a:gd name="T2" fmla="*/ 1700 w 1701"/>
                  <a:gd name="T3" fmla="*/ 850 h 1701"/>
                  <a:gd name="T4" fmla="*/ 850 w 1701"/>
                  <a:gd name="T5" fmla="*/ 850 h 1701"/>
                  <a:gd name="T6" fmla="*/ 850 w 1701"/>
                  <a:gd name="T7" fmla="*/ 0 h 1701"/>
                  <a:gd name="T8" fmla="*/ 1700 w 1701"/>
                  <a:gd name="T9" fmla="*/ 850 h 1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01" h="1701" stroke="0">
                    <a:moveTo>
                      <a:pt x="850" y="0"/>
                    </a:moveTo>
                    <a:cubicBezTo>
                      <a:pt x="1319" y="0"/>
                      <a:pt x="1700" y="381"/>
                      <a:pt x="1700" y="850"/>
                    </a:cubicBezTo>
                    <a:lnTo>
                      <a:pt x="850" y="850"/>
                    </a:lnTo>
                    <a:close/>
                  </a:path>
                  <a:path w="1701" h="1701" fill="none">
                    <a:moveTo>
                      <a:pt x="850" y="0"/>
                    </a:moveTo>
                    <a:cubicBezTo>
                      <a:pt x="1319" y="0"/>
                      <a:pt x="1700" y="381"/>
                      <a:pt x="1700" y="85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26" name="等腰三角形 25"/>
            <p:cNvSpPr>
              <a:spLocks noChangeArrowheads="1"/>
            </p:cNvSpPr>
            <p:nvPr/>
          </p:nvSpPr>
          <p:spPr bwMode="auto">
            <a:xfrm rot="10800000">
              <a:off x="6278" y="6776"/>
              <a:ext cx="160" cy="16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8074025" y="3668316"/>
            <a:ext cx="628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</a:rPr>
              <a:t>(B)</a:t>
            </a:r>
            <a:r>
              <a:rPr lang="en-US" altLang="zh-CN" sz="2800" i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4121150" y="3977879"/>
            <a:ext cx="1284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平角</a:t>
            </a: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4124326" y="4150519"/>
            <a:ext cx="1089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周角</a:t>
            </a:r>
          </a:p>
        </p:txBody>
      </p:sp>
      <p:sp>
        <p:nvSpPr>
          <p:cNvPr id="21530" name="文本框 1"/>
          <p:cNvSpPr txBox="1">
            <a:spLocks noChangeArrowheads="1"/>
          </p:cNvSpPr>
          <p:nvPr/>
        </p:nvSpPr>
        <p:spPr bwMode="auto">
          <a:xfrm>
            <a:off x="328614" y="795338"/>
            <a:ext cx="8429625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想一想：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如图，射线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绕点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旋转，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当终止位置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OB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和起始位置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OA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成一条直线时，形成什么角？继续旋转，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OB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和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OA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重合时，又形成什么角？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22" grpId="0"/>
      <p:bldP spid="22" grpId="1"/>
      <p:bldP spid="32" grpId="0"/>
      <p:bldP spid="38" grpId="0"/>
      <p:bldP spid="38" grpId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/>
        </p:nvSpPr>
        <p:spPr bwMode="auto">
          <a:xfrm>
            <a:off x="552451" y="1138238"/>
            <a:ext cx="6132513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判断下列哪些图形是角 </a:t>
            </a:r>
          </a:p>
        </p:txBody>
      </p:sp>
      <p:grpSp>
        <p:nvGrpSpPr>
          <p:cNvPr id="22530" name="Group 9"/>
          <p:cNvGrpSpPr/>
          <p:nvPr/>
        </p:nvGrpSpPr>
        <p:grpSpPr bwMode="auto">
          <a:xfrm>
            <a:off x="581026" y="2193131"/>
            <a:ext cx="1763713" cy="809625"/>
            <a:chOff x="748" y="1706"/>
            <a:chExt cx="1134" cy="953"/>
          </a:xfrm>
        </p:grpSpPr>
        <p:sp>
          <p:nvSpPr>
            <p:cNvPr id="22531" name="Line 7"/>
            <p:cNvSpPr>
              <a:spLocks noChangeShapeType="1"/>
            </p:cNvSpPr>
            <p:nvPr/>
          </p:nvSpPr>
          <p:spPr bwMode="auto">
            <a:xfrm flipV="1">
              <a:off x="748" y="1706"/>
              <a:ext cx="907" cy="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2" name="Line 8"/>
            <p:cNvSpPr>
              <a:spLocks noChangeShapeType="1"/>
            </p:cNvSpPr>
            <p:nvPr/>
          </p:nvSpPr>
          <p:spPr bwMode="auto">
            <a:xfrm>
              <a:off x="748" y="2387"/>
              <a:ext cx="1134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533" name="Group 12"/>
          <p:cNvGrpSpPr/>
          <p:nvPr/>
        </p:nvGrpSpPr>
        <p:grpSpPr bwMode="auto">
          <a:xfrm>
            <a:off x="2728914" y="2259807"/>
            <a:ext cx="2351087" cy="635794"/>
            <a:chOff x="1837" y="1480"/>
            <a:chExt cx="1497" cy="771"/>
          </a:xfrm>
        </p:grpSpPr>
        <p:sp>
          <p:nvSpPr>
            <p:cNvPr id="22534" name="Line 10"/>
            <p:cNvSpPr>
              <a:spLocks noChangeShapeType="1"/>
            </p:cNvSpPr>
            <p:nvPr/>
          </p:nvSpPr>
          <p:spPr bwMode="auto">
            <a:xfrm flipV="1">
              <a:off x="1837" y="1480"/>
              <a:ext cx="1134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5" name="Line 11"/>
            <p:cNvSpPr>
              <a:spLocks noChangeShapeType="1"/>
            </p:cNvSpPr>
            <p:nvPr/>
          </p:nvSpPr>
          <p:spPr bwMode="auto">
            <a:xfrm>
              <a:off x="2109" y="2251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536" name="Group 14"/>
          <p:cNvGrpSpPr/>
          <p:nvPr/>
        </p:nvGrpSpPr>
        <p:grpSpPr bwMode="auto">
          <a:xfrm rot="5736204">
            <a:off x="5443737" y="2058789"/>
            <a:ext cx="1387079" cy="1031875"/>
            <a:chOff x="748" y="1714"/>
            <a:chExt cx="1134" cy="945"/>
          </a:xfrm>
        </p:grpSpPr>
        <p:sp>
          <p:nvSpPr>
            <p:cNvPr id="22537" name="Line 15"/>
            <p:cNvSpPr>
              <a:spLocks noChangeShapeType="1"/>
            </p:cNvSpPr>
            <p:nvPr/>
          </p:nvSpPr>
          <p:spPr bwMode="auto">
            <a:xfrm flipV="1">
              <a:off x="748" y="1714"/>
              <a:ext cx="907" cy="681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8" name="Line 16"/>
            <p:cNvSpPr>
              <a:spLocks noChangeShapeType="1"/>
            </p:cNvSpPr>
            <p:nvPr/>
          </p:nvSpPr>
          <p:spPr bwMode="auto">
            <a:xfrm>
              <a:off x="748" y="2387"/>
              <a:ext cx="1134" cy="272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539" name="Group 23"/>
          <p:cNvGrpSpPr/>
          <p:nvPr/>
        </p:nvGrpSpPr>
        <p:grpSpPr bwMode="auto">
          <a:xfrm rot="1293763">
            <a:off x="7354889" y="2170510"/>
            <a:ext cx="1311275" cy="850106"/>
            <a:chOff x="1217" y="3251"/>
            <a:chExt cx="1833" cy="589"/>
          </a:xfrm>
        </p:grpSpPr>
        <p:sp>
          <p:nvSpPr>
            <p:cNvPr id="22540" name="Line 21"/>
            <p:cNvSpPr>
              <a:spLocks noChangeShapeType="1"/>
            </p:cNvSpPr>
            <p:nvPr/>
          </p:nvSpPr>
          <p:spPr bwMode="auto">
            <a:xfrm>
              <a:off x="1217" y="3251"/>
              <a:ext cx="635" cy="589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1" name="Line 22"/>
            <p:cNvSpPr>
              <a:spLocks noChangeShapeType="1"/>
            </p:cNvSpPr>
            <p:nvPr/>
          </p:nvSpPr>
          <p:spPr bwMode="auto">
            <a:xfrm>
              <a:off x="1826" y="3840"/>
              <a:ext cx="1224" cy="0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1093788" y="3405188"/>
            <a:ext cx="7662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   )                      (   )                   (   )               (   )</a:t>
            </a:r>
          </a:p>
        </p:txBody>
      </p:sp>
      <p:sp>
        <p:nvSpPr>
          <p:cNvPr id="22543" name="圆角矩形 31"/>
          <p:cNvSpPr>
            <a:spLocks noChangeArrowheads="1"/>
          </p:cNvSpPr>
          <p:nvPr/>
        </p:nvSpPr>
        <p:spPr bwMode="auto">
          <a:xfrm>
            <a:off x="581025" y="648891"/>
            <a:ext cx="1360488" cy="32742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sp>
        <p:nvSpPr>
          <p:cNvPr id="7184" name="文本框 2"/>
          <p:cNvSpPr txBox="1">
            <a:spLocks noChangeArrowheads="1"/>
          </p:cNvSpPr>
          <p:nvPr/>
        </p:nvSpPr>
        <p:spPr bwMode="auto">
          <a:xfrm>
            <a:off x="1219201" y="3458766"/>
            <a:ext cx="339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7185" name="文本框 3"/>
          <p:cNvSpPr txBox="1">
            <a:spLocks noChangeArrowheads="1"/>
          </p:cNvSpPr>
          <p:nvPr/>
        </p:nvSpPr>
        <p:spPr bwMode="auto">
          <a:xfrm>
            <a:off x="3625851" y="3427810"/>
            <a:ext cx="339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7186" name="文本框 4"/>
          <p:cNvSpPr txBox="1">
            <a:spLocks noChangeArrowheads="1"/>
          </p:cNvSpPr>
          <p:nvPr/>
        </p:nvSpPr>
        <p:spPr bwMode="auto">
          <a:xfrm>
            <a:off x="5868989" y="3440906"/>
            <a:ext cx="339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7187" name="文本框 5"/>
          <p:cNvSpPr txBox="1">
            <a:spLocks noChangeArrowheads="1"/>
          </p:cNvSpPr>
          <p:nvPr/>
        </p:nvSpPr>
        <p:spPr bwMode="auto">
          <a:xfrm>
            <a:off x="7704139" y="3440906"/>
            <a:ext cx="339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2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  <p:bldP spid="7185" grpId="0"/>
      <p:bldP spid="7186" grpId="0"/>
      <p:bldP spid="71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906464" y="846535"/>
            <a:ext cx="7221537" cy="358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下列说法正确的是           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      )</a:t>
            </a:r>
          </a:p>
          <a:p>
            <a:pPr>
              <a:lnSpc>
                <a:spcPct val="18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A.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平角是一条直线                       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B.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一条射线是一个周角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C.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两条射线组成的图形叫做角   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D.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两边成一直线的角是平角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7132638" y="1082279"/>
            <a:ext cx="404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组合 6147"/>
          <p:cNvGrpSpPr/>
          <p:nvPr/>
        </p:nvGrpSpPr>
        <p:grpSpPr bwMode="auto">
          <a:xfrm>
            <a:off x="325439" y="184548"/>
            <a:ext cx="3203575" cy="800975"/>
            <a:chOff x="0" y="0"/>
            <a:chExt cx="5045" cy="1680"/>
          </a:xfrm>
        </p:grpSpPr>
        <p:sp>
          <p:nvSpPr>
            <p:cNvPr id="2560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5605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168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角的表示方法</a:t>
              </a:r>
            </a:p>
          </p:txBody>
        </p:sp>
        <p:sp>
          <p:nvSpPr>
            <p:cNvPr id="2560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25607" name="Text Box 28"/>
          <p:cNvSpPr txBox="1">
            <a:spLocks noChangeArrowheads="1"/>
          </p:cNvSpPr>
          <p:nvPr/>
        </p:nvSpPr>
        <p:spPr bwMode="auto">
          <a:xfrm>
            <a:off x="434617" y="1277104"/>
            <a:ext cx="8075612" cy="537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想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一想一共有哪些表示角的方法？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68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683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6833"/>
  <p:tag name="KSO_WM_TAG_VERSION" val="1.0"/>
  <p:tag name="KSO_WM_TEMPLATE_THUMBS_INDEX" val="1、9、12、16、19、22、23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自定义 221">
      <a:dk1>
        <a:srgbClr val="000000"/>
      </a:dk1>
      <a:lt1>
        <a:srgbClr val="FFFFFF"/>
      </a:lt1>
      <a:dk2>
        <a:srgbClr val="5B9BD5"/>
      </a:dk2>
      <a:lt2>
        <a:srgbClr val="E7E6E6"/>
      </a:lt2>
      <a:accent1>
        <a:srgbClr val="5B9BD5"/>
      </a:accent1>
      <a:accent2>
        <a:srgbClr val="FFFFFF"/>
      </a:accent2>
      <a:accent3>
        <a:srgbClr val="5B9BD5"/>
      </a:accent3>
      <a:accent4>
        <a:srgbClr val="5B9BD5"/>
      </a:accent4>
      <a:accent5>
        <a:srgbClr val="5B9BD5"/>
      </a:accent5>
      <a:accent6>
        <a:srgbClr val="5B9BD5"/>
      </a:accent6>
      <a:hlink>
        <a:srgbClr val="0563C1"/>
      </a:hlink>
      <a:folHlink>
        <a:srgbClr val="954F72"/>
      </a:folHlink>
    </a:clrScheme>
    <a:fontScheme name="自定义 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蓝色扁平清新通用</Template>
  <TotalTime>0</TotalTime>
  <Words>1437</Words>
  <Application>Microsoft Office PowerPoint</Application>
  <PresentationFormat>全屏显示(16:9)</PresentationFormat>
  <Paragraphs>251</Paragraphs>
  <Slides>26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方正姚体</vt:lpstr>
      <vt:lpstr>黑体</vt:lpstr>
      <vt:lpstr>隶书</vt:lpstr>
      <vt:lpstr>宋体</vt:lpstr>
      <vt:lpstr>微软雅黑</vt:lpstr>
      <vt:lpstr>Arial</vt:lpstr>
      <vt:lpstr>Symbol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2023-01-17T03:12:48Z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6CE7408583754B09BD96545722FA3EDD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