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1" r:id="rId2"/>
    <p:sldId id="417" r:id="rId3"/>
    <p:sldId id="316" r:id="rId4"/>
    <p:sldId id="416" r:id="rId5"/>
    <p:sldId id="389" r:id="rId6"/>
    <p:sldId id="406" r:id="rId7"/>
    <p:sldId id="407" r:id="rId8"/>
    <p:sldId id="418" r:id="rId9"/>
    <p:sldId id="408" r:id="rId10"/>
    <p:sldId id="386" r:id="rId11"/>
    <p:sldId id="390" r:id="rId12"/>
    <p:sldId id="413" r:id="rId13"/>
    <p:sldId id="419" r:id="rId14"/>
    <p:sldId id="410" r:id="rId15"/>
    <p:sldId id="402" r:id="rId16"/>
    <p:sldId id="399" r:id="rId17"/>
    <p:sldId id="370" r:id="rId18"/>
    <p:sldId id="409" r:id="rId19"/>
    <p:sldId id="420" r:id="rId20"/>
    <p:sldId id="412" r:id="rId21"/>
    <p:sldId id="411" r:id="rId22"/>
    <p:sldId id="414" r:id="rId23"/>
    <p:sldId id="415" r:id="rId24"/>
    <p:sldId id="421"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12" d="100"/>
          <a:sy n="112" d="100"/>
        </p:scale>
        <p:origin x="624" y="96"/>
      </p:cViewPr>
      <p:guideLst>
        <p:guide orient="horz" pos="1621"/>
        <p:guide pos="2880"/>
        <p:guide orient="horz" pos="1620"/>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BED4-4C0B-A518-958E8AB3DD43}"/>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BED4-4C0B-A518-958E8AB3DD43}"/>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BED4-4C0B-A518-958E8AB3DD4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92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804A-4D37-AD65-0F7453A878F8}"/>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804A-4D37-AD65-0F7453A878F8}"/>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804A-4D37-AD65-0F7453A878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DEA-47D7-85C5-94981C0294D7}"/>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DEA-47D7-85C5-94981C0294D7}"/>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4DEA-47D7-85C5-94981C0294D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E743-4740-AB40-D394C34A33C0}"/>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E743-4740-AB40-D394C34A33C0}"/>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E743-4740-AB40-D394C34A33C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accent1"/>
              </a:solidFill>
              <a:ln>
                <a:solidFill>
                  <a:schemeClr val="accent1"/>
                </a:solidFill>
              </a:ln>
              <a:effectLst/>
            </c:spPr>
            <c:extLst>
              <c:ext xmlns:c16="http://schemas.microsoft.com/office/drawing/2014/chart" uri="{C3380CC4-5D6E-409C-BE32-E72D297353CC}">
                <c16:uniqueId val="{00000001-75B1-47D5-B836-79D64EE970A7}"/>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B1-47D5-B836-79D64EE970A7}"/>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5B1-47D5-B836-79D64EE970A7}"/>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5B1-47D5-B836-79D64EE970A7}"/>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75B1-47D5-B836-79D64EE970A7}"/>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734-4FBD-BF28-0DA004FF060B}"/>
              </c:ext>
            </c:extLst>
          </c:dPt>
          <c:dPt>
            <c:idx val="1"/>
            <c:bubble3D val="0"/>
            <c:spPr>
              <a:solidFill>
                <a:schemeClr val="accent2"/>
              </a:solidFill>
              <a:ln>
                <a:noFill/>
              </a:ln>
              <a:effectLst/>
            </c:spPr>
            <c:extLst>
              <c:ext xmlns:c16="http://schemas.microsoft.com/office/drawing/2014/chart" uri="{C3380CC4-5D6E-409C-BE32-E72D297353CC}">
                <c16:uniqueId val="{00000003-8734-4FBD-BF28-0DA004FF060B}"/>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734-4FBD-BF28-0DA004FF060B}"/>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734-4FBD-BF28-0DA004FF060B}"/>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8734-4FBD-BF28-0DA004FF060B}"/>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E6-48B8-9831-354028435892}"/>
              </c:ext>
            </c:extLst>
          </c:dPt>
          <c:dPt>
            <c:idx val="1"/>
            <c:bubble3D val="0"/>
            <c:spPr>
              <a:solidFill>
                <a:schemeClr val="accent1"/>
              </a:solidFill>
              <a:ln>
                <a:solidFill>
                  <a:schemeClr val="accent1"/>
                </a:solidFill>
              </a:ln>
              <a:effectLst/>
            </c:spPr>
            <c:extLst>
              <c:ext xmlns:c16="http://schemas.microsoft.com/office/drawing/2014/chart" uri="{C3380CC4-5D6E-409C-BE32-E72D297353CC}">
                <c16:uniqueId val="{00000003-F4E6-48B8-9831-354028435892}"/>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4E6-48B8-9831-354028435892}"/>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4E6-48B8-9831-354028435892}"/>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8</c:v>
                </c:pt>
                <c:pt idx="2">
                  <c:v>1</c:v>
                </c:pt>
              </c:numCache>
            </c:numRef>
          </c:val>
          <c:extLst>
            <c:ext xmlns:c16="http://schemas.microsoft.com/office/drawing/2014/chart" uri="{C3380CC4-5D6E-409C-BE32-E72D297353CC}">
              <c16:uniqueId val="{00000008-F4E6-48B8-9831-354028435892}"/>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a:glow rad="63500">
        <a:srgbClr val="DD6572">
          <a:alpha val="40000"/>
        </a:srgbClr>
      </a:glow>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0F8B-4273-A146-F3125329654A}"/>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0F8B-4273-A146-F3125329654A}"/>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F8B-4273-A146-F312532965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EBB8-462A-B011-BF2F9F9B4FF5}"/>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EBB8-462A-B011-BF2F9F9B4FF5}"/>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BB8-462A-B011-BF2F9F9B4F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FD96-4A09-BCB9-441A72F068AE}"/>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FD96-4A09-BCB9-441A72F068AE}"/>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D96-4A09-BCB9-441A72F068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5604" name="灯片编号占位符 3"/>
          <p:cNvSpPr>
            <a:spLocks noGrp="1"/>
          </p:cNvSpPr>
          <p:nvPr>
            <p:ph type="sldNum" sz="quarter" idx="5"/>
          </p:nvPr>
        </p:nvSpPr>
        <p:spPr bwMode="auto">
          <a:noFill/>
          <a:ln>
            <a:miter lim="800000"/>
          </a:ln>
        </p:spPr>
        <p:txBody>
          <a:bodyPr/>
          <a:lstStyle/>
          <a:p>
            <a:fld id="{1D439BD0-8373-4D6A-946E-B34D0780BAF1}" type="slidenum">
              <a:rPr lang="en-US" altLang="zh-CN">
                <a:ea typeface="微软雅黑" panose="020B0503020204020204" pitchFamily="34" charset="-122"/>
              </a:rPr>
              <a:t>22</a:t>
            </a:fld>
            <a:endParaRPr lang="en-US" altLang="zh-CN">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287524"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32792"/>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59532" y="124234"/>
            <a:ext cx="1369614" cy="315378"/>
          </a:xfrm>
          <a:prstGeom prst="rect">
            <a:avLst/>
          </a:prstGeom>
          <a:noFill/>
        </p:spPr>
        <p:txBody>
          <a:bodyPr wrap="none" lIns="68584" tIns="34292" rIns="68584" bIns="34292" rtlCol="0">
            <a:spAutoFit/>
          </a:bodyPr>
          <a:lstStyle/>
          <a:p>
            <a:pPr lvl="0"/>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t>2023-01-10</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3"/>
          </a:xfrm>
        </p:spPr>
        <p:txBody>
          <a:bodyPr/>
          <a:lstStyle>
            <a:lvl1pPr>
              <a:defRPr/>
            </a:lvl1pPr>
          </a:lstStyle>
          <a:p>
            <a:fld id="{1F931BFC-FA3C-44C9-BDF3-A1EA94A517F2}" type="datetime1">
              <a:rPr lang="zh-CN" altLang="en-US"/>
              <a:t>2023-01-10</a:t>
            </a:fld>
            <a:endParaRPr lang="zh-CN" altLang="en-US" sz="1400" dirty="0">
              <a:solidFill>
                <a:schemeClr val="tx1"/>
              </a:solidFill>
            </a:endParaRPr>
          </a:p>
        </p:txBody>
      </p:sp>
      <p:sp>
        <p:nvSpPr>
          <p:cNvPr id="4" name="页脚占位符 3"/>
          <p:cNvSpPr>
            <a:spLocks noGrp="1"/>
          </p:cNvSpPr>
          <p:nvPr>
            <p:ph type="ftr" sz="quarter" idx="11"/>
          </p:nvPr>
        </p:nvSpPr>
        <p:spPr>
          <a:xfrm>
            <a:off x="3028950" y="4767263"/>
            <a:ext cx="3086100" cy="27384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3"/>
          </a:xfrm>
        </p:spPr>
        <p:txBody>
          <a:bodyPr/>
          <a:lstStyle>
            <a:lvl1pPr>
              <a:defRPr/>
            </a:lvl1pPr>
          </a:lstStyle>
          <a:p>
            <a:fld id="{2E9294EB-43AD-4253-9111-B513B7CCDA25}" type="slidenum">
              <a:rPr lang="zh-CN" altLang="en-US"/>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2" name="Text Placeholder 17"/>
          <p:cNvSpPr>
            <a:spLocks noGrp="1"/>
          </p:cNvSpPr>
          <p:nvPr>
            <p:ph type="body" sz="quarter" idx="23"/>
          </p:nvPr>
        </p:nvSpPr>
        <p:spPr>
          <a:xfrm>
            <a:off x="2057401" y="876300"/>
            <a:ext cx="5029200" cy="3238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pic>
        <p:nvPicPr>
          <p:cNvPr id="18" name="Picture 17"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1" y="1295400"/>
            <a:ext cx="2552878" cy="3562350"/>
          </a:xfrm>
          <a:prstGeom prst="rect">
            <a:avLst/>
          </a:prstGeom>
        </p:spPr>
      </p:pic>
      <p:sp>
        <p:nvSpPr>
          <p:cNvPr id="19" name="Picture Placeholder 20"/>
          <p:cNvSpPr>
            <a:spLocks noGrp="1"/>
          </p:cNvSpPr>
          <p:nvPr>
            <p:ph type="pic" sz="quarter" idx="25"/>
          </p:nvPr>
        </p:nvSpPr>
        <p:spPr>
          <a:xfrm>
            <a:off x="3505200" y="1676402"/>
            <a:ext cx="1956816" cy="241935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3500"/>
          </a:xfrm>
        </p:spPr>
        <p:txBody>
          <a:bodyPr/>
          <a:lstStyle/>
          <a:p>
            <a:endParaRPr lang="en-US"/>
          </a:p>
        </p:txBody>
      </p:sp>
      <p:sp>
        <p:nvSpPr>
          <p:cNvPr id="18" name="Text Placeholder 17"/>
          <p:cNvSpPr>
            <a:spLocks noGrp="1"/>
          </p:cNvSpPr>
          <p:nvPr>
            <p:ph type="body" sz="quarter" idx="15"/>
          </p:nvPr>
        </p:nvSpPr>
        <p:spPr>
          <a:xfrm>
            <a:off x="5029200" y="2038350"/>
            <a:ext cx="3505200" cy="990600"/>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1353"/>
            <a:ext cx="2438400" cy="307975"/>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6833"/>
            <a:ext cx="2438400" cy="465119"/>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09754"/>
            <a:ext cx="3505200" cy="35718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0" y="666752"/>
            <a:ext cx="3581400" cy="857250"/>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2" y="1257300"/>
            <a:ext cx="2188633" cy="3238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xml"/><Relationship Id="rId7"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3.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NUL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6.xml"/><Relationship Id="rId7" Type="http://schemas.openxmlformats.org/officeDocument/2006/relationships/notesSlide" Target="../notesSlides/notesSlide1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3.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notesSlide" Target="../notesSlides/notesSlide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notesSlide" Target="../notesSlides/notesSlide8.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3.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3657321" y="2760265"/>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20"/>
          <p:cNvSpPr>
            <a:spLocks noChangeArrowheads="1"/>
          </p:cNvSpPr>
          <p:nvPr/>
        </p:nvSpPr>
        <p:spPr bwMode="auto">
          <a:xfrm>
            <a:off x="3081943" y="2607744"/>
            <a:ext cx="4031204" cy="4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defTabSz="725805"/>
            <a:r>
              <a:rPr lang="zh-CN" altLang="zh-CN" sz="2900" dirty="0">
                <a:solidFill>
                  <a:schemeClr val="tx1">
                    <a:lumMod val="75000"/>
                    <a:lumOff val="25000"/>
                  </a:schemeClr>
                </a:solidFill>
                <a:latin typeface="Agency FB" panose="020B0503020202020204" pitchFamily="34" charset="0"/>
              </a:rPr>
              <a:t>PRESENTATION TEMPELETE TITLE</a:t>
            </a:r>
            <a:endParaRPr lang="zh-CN" altLang="zh-CN" sz="2900" dirty="0">
              <a:solidFill>
                <a:schemeClr val="tx1">
                  <a:lumMod val="75000"/>
                  <a:lumOff val="25000"/>
                </a:schemeClr>
              </a:solidFill>
            </a:endParaRPr>
          </a:p>
        </p:txBody>
      </p:sp>
      <p:sp>
        <p:nvSpPr>
          <p:cNvPr id="18" name="TextBox 5"/>
          <p:cNvSpPr txBox="1"/>
          <p:nvPr/>
        </p:nvSpPr>
        <p:spPr>
          <a:xfrm>
            <a:off x="2483768" y="1936289"/>
            <a:ext cx="5315941" cy="627066"/>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工业安全管理</a:t>
            </a:r>
            <a:r>
              <a:rPr lang="en-US" altLang="zh-CN" sz="3600" dirty="0" err="1">
                <a:solidFill>
                  <a:schemeClr val="tx1">
                    <a:lumMod val="75000"/>
                    <a:lumOff val="25000"/>
                  </a:schemeClr>
                </a:solidFill>
                <a:latin typeface="微软雅黑 Light" panose="020B0502040204020203" pitchFamily="34" charset="-122"/>
                <a:ea typeface="微软雅黑 Light" panose="020B0502040204020203" pitchFamily="34" charset="-122"/>
              </a:rPr>
              <a:t>ppt</a:t>
            </a: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模板</a:t>
            </a: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4083" t="56790" r="44371" b="37612"/>
          <a:stretch>
            <a:fillRect/>
          </a:stretch>
        </p:blipFill>
        <p:spPr>
          <a:xfrm>
            <a:off x="2632004" y="2463850"/>
            <a:ext cx="841699" cy="61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53" presetClass="entr" presetSubtype="16" fill="hold" grpId="0" nodeType="afterEffect">
                                  <p:stCondLst>
                                    <p:cond delay="0"/>
                                  </p:stCondLst>
                                  <p:iterate type="wd">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 presetClass="entr" presetSubtype="12"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2000"/>
                            </p:stCondLst>
                            <p:childTnLst>
                              <p:par>
                                <p:cTn id="42" presetID="22" presetClass="entr" presetSubtype="8" fill="hold" grpId="0" nodeType="afterEffect" nodePh="1">
                                  <p:stCondLst>
                                    <p:cond delay="0"/>
                                  </p:stCondLst>
                                  <p:endCondLst>
                                    <p:cond evt="begin" delay="0">
                                      <p:tn val="42"/>
                                    </p:cond>
                                  </p:end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bwMode="auto">
          <a:xfrm>
            <a:off x="1194622" y="1439396"/>
            <a:ext cx="1933729" cy="3045322"/>
            <a:chOff x="1385455" y="1588470"/>
            <a:chExt cx="1918854" cy="3019694"/>
          </a:xfrm>
        </p:grpSpPr>
        <p:sp>
          <p:nvSpPr>
            <p:cNvPr id="57" name="矩形 56"/>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8" name="矩形 57"/>
            <p:cNvSpPr/>
            <p:nvPr/>
          </p:nvSpPr>
          <p:spPr>
            <a:xfrm>
              <a:off x="1463289" y="1675744"/>
              <a:ext cx="1753655" cy="956844"/>
            </a:xfrm>
            <a:prstGeom prst="rect">
              <a:avLst/>
            </a:prstGeom>
            <a:blipFill>
              <a:blip r:embed="rId4"/>
              <a:stretch>
                <a:fillRect t="-1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9" name="文本框 6"/>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1"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grpSp>
        <p:nvGrpSpPr>
          <p:cNvPr id="62" name="组合 61"/>
          <p:cNvGrpSpPr/>
          <p:nvPr/>
        </p:nvGrpSpPr>
        <p:grpSpPr bwMode="auto">
          <a:xfrm>
            <a:off x="3709430" y="1439396"/>
            <a:ext cx="1933729" cy="3045322"/>
            <a:chOff x="1385455" y="1588470"/>
            <a:chExt cx="1918854" cy="3019694"/>
          </a:xfrm>
        </p:grpSpPr>
        <p:sp>
          <p:nvSpPr>
            <p:cNvPr id="63" name="矩形 62"/>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64" name="矩形 63"/>
            <p:cNvSpPr/>
            <p:nvPr/>
          </p:nvSpPr>
          <p:spPr>
            <a:xfrm>
              <a:off x="1463290" y="1675744"/>
              <a:ext cx="1753655"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65" name="文本框 32"/>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7" name="Rectangle 27"/>
            <p:cNvSpPr>
              <a:spLocks noChangeArrowheads="1"/>
            </p:cNvSpPr>
            <p:nvPr/>
          </p:nvSpPr>
          <p:spPr bwMode="auto">
            <a:xfrm>
              <a:off x="1960294" y="4071465"/>
              <a:ext cx="751508" cy="18305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1" hangingPunct="1"/>
              <a:r>
                <a:rPr lang="en-US" altLang="zh-CN" sz="600" dirty="0">
                  <a:solidFill>
                    <a:schemeClr val="bg1"/>
                  </a:solidFill>
                </a:rPr>
                <a:t>The Project</a:t>
              </a:r>
            </a:p>
          </p:txBody>
        </p:sp>
      </p:grpSp>
      <p:grpSp>
        <p:nvGrpSpPr>
          <p:cNvPr id="68" name="组合 67"/>
          <p:cNvGrpSpPr/>
          <p:nvPr/>
        </p:nvGrpSpPr>
        <p:grpSpPr bwMode="auto">
          <a:xfrm>
            <a:off x="6222636" y="1439396"/>
            <a:ext cx="1935330" cy="3045322"/>
            <a:chOff x="1385455" y="1588470"/>
            <a:chExt cx="1918854" cy="3019694"/>
          </a:xfrm>
        </p:grpSpPr>
        <p:sp>
          <p:nvSpPr>
            <p:cNvPr id="69" name="矩形 68"/>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70" name="矩形 69"/>
            <p:cNvSpPr/>
            <p:nvPr/>
          </p:nvSpPr>
          <p:spPr>
            <a:xfrm>
              <a:off x="1463225" y="1675743"/>
              <a:ext cx="1753790" cy="956844"/>
            </a:xfrm>
            <a:prstGeom prst="rect">
              <a:avLst/>
            </a:prstGeom>
            <a:blipFill>
              <a:blip r:embed="rId6"/>
              <a:stretch>
                <a:fillRect b="-24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71" name="文本框 38"/>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73"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0"/>
          <p:cNvSpPr>
            <a:spLocks noChangeShapeType="1"/>
          </p:cNvSpPr>
          <p:nvPr/>
        </p:nvSpPr>
        <p:spPr bwMode="auto">
          <a:xfrm flipV="1">
            <a:off x="1522064"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flipV="1">
            <a:off x="2902471"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flipV="1">
            <a:off x="5350743"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flipV="1">
            <a:off x="4126607"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4"/>
          <p:cNvSpPr>
            <a:spLocks noChangeShapeType="1"/>
          </p:cNvSpPr>
          <p:nvPr/>
        </p:nvSpPr>
        <p:spPr bwMode="auto">
          <a:xfrm flipV="1">
            <a:off x="6573292"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1283941" y="1724758"/>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2" y="1724758"/>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341332"/>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8" name="Line 19"/>
          <p:cNvSpPr>
            <a:spLocks noChangeShapeType="1"/>
          </p:cNvSpPr>
          <p:nvPr/>
        </p:nvSpPr>
        <p:spPr bwMode="auto">
          <a:xfrm flipV="1">
            <a:off x="7799016"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7562480"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Oval 21"/>
          <p:cNvSpPr>
            <a:spLocks noChangeArrowheads="1"/>
          </p:cNvSpPr>
          <p:nvPr/>
        </p:nvSpPr>
        <p:spPr bwMode="auto">
          <a:xfrm>
            <a:off x="2665935"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Oval 22"/>
          <p:cNvSpPr>
            <a:spLocks noChangeArrowheads="1"/>
          </p:cNvSpPr>
          <p:nvPr/>
        </p:nvSpPr>
        <p:spPr bwMode="auto">
          <a:xfrm>
            <a:off x="6336757" y="1724758"/>
            <a:ext cx="473075"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05770" y="2526594"/>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2379595" y="2526594"/>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603732"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4824921"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6050646"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7276140"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1433164" y="1842674"/>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4027320" y="1843716"/>
            <a:ext cx="198574" cy="235304"/>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5247424" y="3445376"/>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2784853" y="3470618"/>
            <a:ext cx="235234" cy="219413"/>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24"/>
          <p:cNvSpPr>
            <a:spLocks noChangeArrowheads="1"/>
          </p:cNvSpPr>
          <p:nvPr/>
        </p:nvSpPr>
        <p:spPr bwMode="auto">
          <a:xfrm>
            <a:off x="683568" y="3257556"/>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3" name="Freeform 21"/>
          <p:cNvSpPr>
            <a:spLocks noEditPoints="1"/>
          </p:cNvSpPr>
          <p:nvPr/>
        </p:nvSpPr>
        <p:spPr bwMode="auto">
          <a:xfrm>
            <a:off x="7678865" y="3467967"/>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a:spLocks noEditPoints="1"/>
          </p:cNvSpPr>
          <p:nvPr/>
        </p:nvSpPr>
        <p:spPr bwMode="auto">
          <a:xfrm>
            <a:off x="6455817" y="1856751"/>
            <a:ext cx="238125" cy="22489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24"/>
          <p:cNvSpPr>
            <a:spLocks noChangeArrowheads="1"/>
          </p:cNvSpPr>
          <p:nvPr/>
        </p:nvSpPr>
        <p:spPr bwMode="auto">
          <a:xfrm>
            <a:off x="3291236" y="3257555"/>
            <a:ext cx="1676808" cy="7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a:t>
            </a:r>
          </a:p>
          <a:p>
            <a:pPr>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5736384" y="3257555"/>
            <a:ext cx="1728191"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Rectangle 24"/>
          <p:cNvSpPr>
            <a:spLocks noChangeArrowheads="1"/>
          </p:cNvSpPr>
          <p:nvPr/>
        </p:nvSpPr>
        <p:spPr bwMode="auto">
          <a:xfrm>
            <a:off x="2063975"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8" name="Rectangle 24"/>
          <p:cNvSpPr>
            <a:spLocks noChangeArrowheads="1"/>
          </p:cNvSpPr>
          <p:nvPr/>
        </p:nvSpPr>
        <p:spPr bwMode="auto">
          <a:xfrm>
            <a:off x="4512248"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Rectangle 24"/>
          <p:cNvSpPr>
            <a:spLocks noChangeArrowheads="1"/>
          </p:cNvSpPr>
          <p:nvPr/>
        </p:nvSpPr>
        <p:spPr bwMode="auto">
          <a:xfrm>
            <a:off x="6960520"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Rectangle 24"/>
          <p:cNvSpPr>
            <a:spLocks noChangeArrowheads="1"/>
          </p:cNvSpPr>
          <p:nvPr/>
        </p:nvSpPr>
        <p:spPr bwMode="auto">
          <a:xfrm>
            <a:off x="1167382"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41" name="Rectangle 24"/>
          <p:cNvSpPr>
            <a:spLocks noChangeArrowheads="1"/>
          </p:cNvSpPr>
          <p:nvPr/>
        </p:nvSpPr>
        <p:spPr bwMode="auto">
          <a:xfrm>
            <a:off x="2547788"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2" name="Rectangle 24"/>
          <p:cNvSpPr>
            <a:spLocks noChangeArrowheads="1"/>
          </p:cNvSpPr>
          <p:nvPr/>
        </p:nvSpPr>
        <p:spPr bwMode="auto">
          <a:xfrm>
            <a:off x="3771925"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3" name="Rectangle 24"/>
          <p:cNvSpPr>
            <a:spLocks noChangeArrowheads="1"/>
          </p:cNvSpPr>
          <p:nvPr/>
        </p:nvSpPr>
        <p:spPr bwMode="auto">
          <a:xfrm>
            <a:off x="499447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4" name="Rectangle 24"/>
          <p:cNvSpPr>
            <a:spLocks noChangeArrowheads="1"/>
          </p:cNvSpPr>
          <p:nvPr/>
        </p:nvSpPr>
        <p:spPr bwMode="auto">
          <a:xfrm>
            <a:off x="6218610"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5" name="Rectangle 24"/>
          <p:cNvSpPr>
            <a:spLocks noChangeArrowheads="1"/>
          </p:cNvSpPr>
          <p:nvPr/>
        </p:nvSpPr>
        <p:spPr bwMode="auto">
          <a:xfrm>
            <a:off x="744433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22" presetClass="entr" presetSubtype="4"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3" presetClass="entr" presetSubtype="16" fill="hold" grpId="0" nodeType="withEffect">
                                  <p:stCondLst>
                                    <p:cond delay="13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18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42" presetClass="entr" presetSubtype="0" fill="hold" grpId="0" nodeType="withEffect">
                                  <p:stCondLst>
                                    <p:cond delay="18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23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par>
                                <p:cTn id="36" presetID="53" presetClass="entr" presetSubtype="16" fill="hold" grpId="0" nodeType="withEffect">
                                  <p:stCondLst>
                                    <p:cond delay="28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22" presetClass="entr" presetSubtype="1" fill="hold" grpId="0" nodeType="withEffect">
                                  <p:stCondLst>
                                    <p:cond delay="28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grpId="0" nodeType="withEffect">
                                  <p:stCondLst>
                                    <p:cond delay="33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33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47" presetClass="entr" presetSubtype="0" fill="hold" grpId="0" nodeType="withEffect">
                                  <p:stCondLst>
                                    <p:cond delay="33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par>
                                <p:cTn id="59" presetID="12" presetClass="entr" presetSubtype="8" fill="hold" grpId="0" nodeType="withEffect">
                                  <p:stCondLst>
                                    <p:cond delay="38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par>
                                <p:cTn id="63" presetID="53" presetClass="entr" presetSubtype="16" fill="hold" grpId="0" nodeType="withEffect">
                                  <p:stCondLst>
                                    <p:cond delay="43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par>
                                <p:cTn id="68" presetID="22" presetClass="entr" presetSubtype="4" fill="hold" grpId="0" nodeType="withEffect">
                                  <p:stCondLst>
                                    <p:cond delay="430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grpId="0" nodeType="withEffect">
                                  <p:stCondLst>
                                    <p:cond delay="48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48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2" presetClass="entr" presetSubtype="0" fill="hold" grpId="0" nodeType="withEffect">
                                  <p:stCondLst>
                                    <p:cond delay="48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53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right)">
                                      <p:cBhvr>
                                        <p:cTn id="89" dur="500"/>
                                        <p:tgtEl>
                                          <p:spTgt spid="25"/>
                                        </p:tgtEl>
                                      </p:cBhvr>
                                    </p:animEffect>
                                  </p:childTnLst>
                                </p:cTn>
                              </p:par>
                              <p:par>
                                <p:cTn id="90" presetID="53" presetClass="entr" presetSubtype="16" fill="hold" grpId="0" nodeType="withEffect">
                                  <p:stCondLst>
                                    <p:cond delay="58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2" presetClass="entr" presetSubtype="1" fill="hold" grpId="0" nodeType="withEffect">
                                  <p:stCondLst>
                                    <p:cond delay="580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par>
                                <p:cTn id="98" presetID="53" presetClass="entr" presetSubtype="16" fill="hold" grpId="0" nodeType="withEffect">
                                  <p:stCondLst>
                                    <p:cond delay="63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par>
                                <p:cTn id="103" presetID="53" presetClass="entr" presetSubtype="16" fill="hold" grpId="0" nodeType="withEffect">
                                  <p:stCondLst>
                                    <p:cond delay="63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47" presetClass="entr" presetSubtype="0" fill="hold" grpId="0" nodeType="withEffect">
                                  <p:stCondLst>
                                    <p:cond delay="63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500" fill="hold"/>
                                        <p:tgtEl>
                                          <p:spTgt spid="38"/>
                                        </p:tgtEl>
                                        <p:attrNameLst>
                                          <p:attrName>ppt_y</p:attrName>
                                        </p:attrNameLst>
                                      </p:cBhvr>
                                      <p:tavLst>
                                        <p:tav tm="0">
                                          <p:val>
                                            <p:strVal val="#ppt_y-.1"/>
                                          </p:val>
                                        </p:tav>
                                        <p:tav tm="100000">
                                          <p:val>
                                            <p:strVal val="#ppt_y"/>
                                          </p:val>
                                        </p:tav>
                                      </p:tavLst>
                                    </p:anim>
                                  </p:childTnLst>
                                </p:cTn>
                              </p:par>
                              <p:par>
                                <p:cTn id="113" presetID="12" presetClass="entr" presetSubtype="8" fill="hold" grpId="0" nodeType="withEffect">
                                  <p:stCondLst>
                                    <p:cond delay="680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par>
                                <p:cTn id="117" presetID="53" presetClass="entr" presetSubtype="16" fill="hold" grpId="0" nodeType="withEffect">
                                  <p:stCondLst>
                                    <p:cond delay="73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22" presetClass="entr" presetSubtype="4" fill="hold" grpId="0" nodeType="withEffect">
                                  <p:stCondLst>
                                    <p:cond delay="73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53" presetClass="entr" presetSubtype="16" fill="hold" grpId="0" nodeType="withEffect">
                                  <p:stCondLst>
                                    <p:cond delay="780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Effect transition="in" filter="fade">
                                      <p:cBhvr>
                                        <p:cTn id="129" dur="500"/>
                                        <p:tgtEl>
                                          <p:spTgt spid="21"/>
                                        </p:tgtEl>
                                      </p:cBhvr>
                                    </p:animEffect>
                                  </p:childTnLst>
                                </p:cTn>
                              </p:par>
                              <p:par>
                                <p:cTn id="130" presetID="53" presetClass="entr" presetSubtype="16" fill="hold" grpId="0" nodeType="withEffect">
                                  <p:stCondLst>
                                    <p:cond delay="780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par>
                                <p:cTn id="135" presetID="42" presetClass="entr" presetSubtype="0" fill="hold" grpId="0" nodeType="withEffect">
                                  <p:stCondLst>
                                    <p:cond delay="780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anim calcmode="lin" valueType="num">
                                      <p:cBhvr>
                                        <p:cTn id="138" dur="500" fill="hold"/>
                                        <p:tgtEl>
                                          <p:spTgt spid="36"/>
                                        </p:tgtEl>
                                        <p:attrNameLst>
                                          <p:attrName>ppt_x</p:attrName>
                                        </p:attrNameLst>
                                      </p:cBhvr>
                                      <p:tavLst>
                                        <p:tav tm="0">
                                          <p:val>
                                            <p:strVal val="#ppt_x"/>
                                          </p:val>
                                        </p:tav>
                                        <p:tav tm="100000">
                                          <p:val>
                                            <p:strVal val="#ppt_x"/>
                                          </p:val>
                                        </p:tav>
                                      </p:tavLst>
                                    </p:anim>
                                    <p:anim calcmode="lin" valueType="num">
                                      <p:cBhvr>
                                        <p:cTn id="139" dur="500" fill="hold"/>
                                        <p:tgtEl>
                                          <p:spTgt spid="36"/>
                                        </p:tgtEl>
                                        <p:attrNameLst>
                                          <p:attrName>ppt_y</p:attrName>
                                        </p:attrNameLst>
                                      </p:cBhvr>
                                      <p:tavLst>
                                        <p:tav tm="0">
                                          <p:val>
                                            <p:strVal val="#ppt_y+.1"/>
                                          </p:val>
                                        </p:tav>
                                        <p:tav tm="100000">
                                          <p:val>
                                            <p:strVal val="#ppt_y"/>
                                          </p:val>
                                        </p:tav>
                                      </p:tavLst>
                                    </p:anim>
                                  </p:childTnLst>
                                </p:cTn>
                              </p:par>
                              <p:par>
                                <p:cTn id="140" presetID="12" presetClass="entr" presetSubtype="8" fill="hold" grpId="0" nodeType="withEffect">
                                  <p:stCondLst>
                                    <p:cond delay="830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500"/>
                                        <p:tgtEl>
                                          <p:spTgt spid="27"/>
                                        </p:tgtEl>
                                        <p:attrNameLst>
                                          <p:attrName>ppt_x</p:attrName>
                                        </p:attrNameLst>
                                      </p:cBhvr>
                                      <p:tavLst>
                                        <p:tav tm="0">
                                          <p:val>
                                            <p:strVal val="#ppt_x-#ppt_w*1.125000"/>
                                          </p:val>
                                        </p:tav>
                                        <p:tav tm="100000">
                                          <p:val>
                                            <p:strVal val="#ppt_x"/>
                                          </p:val>
                                        </p:tav>
                                      </p:tavLst>
                                    </p:anim>
                                    <p:animEffect transition="in" filter="wipe(right)">
                                      <p:cBhvr>
                                        <p:cTn id="143" dur="500"/>
                                        <p:tgtEl>
                                          <p:spTgt spid="27"/>
                                        </p:tgtEl>
                                      </p:cBhvr>
                                    </p:animEffect>
                                  </p:childTnLst>
                                </p:cTn>
                              </p:par>
                              <p:par>
                                <p:cTn id="144" presetID="53" presetClass="entr" presetSubtype="16" fill="hold" grpId="0" nodeType="withEffect">
                                  <p:stCondLst>
                                    <p:cond delay="8800"/>
                                  </p:stCondLst>
                                  <p:childTnLst>
                                    <p:set>
                                      <p:cBhvr>
                                        <p:cTn id="145" dur="1" fill="hold">
                                          <p:stCondLst>
                                            <p:cond delay="0"/>
                                          </p:stCondLst>
                                        </p:cTn>
                                        <p:tgtEl>
                                          <p:spTgt spid="45"/>
                                        </p:tgtEl>
                                        <p:attrNameLst>
                                          <p:attrName>style.visibility</p:attrName>
                                        </p:attrNameLst>
                                      </p:cBhvr>
                                      <p:to>
                                        <p:strVal val="visible"/>
                                      </p:to>
                                    </p:set>
                                    <p:anim calcmode="lin" valueType="num">
                                      <p:cBhvr>
                                        <p:cTn id="146" dur="500" fill="hold"/>
                                        <p:tgtEl>
                                          <p:spTgt spid="45"/>
                                        </p:tgtEl>
                                        <p:attrNameLst>
                                          <p:attrName>ppt_w</p:attrName>
                                        </p:attrNameLst>
                                      </p:cBhvr>
                                      <p:tavLst>
                                        <p:tav tm="0">
                                          <p:val>
                                            <p:fltVal val="0"/>
                                          </p:val>
                                        </p:tav>
                                        <p:tav tm="100000">
                                          <p:val>
                                            <p:strVal val="#ppt_w"/>
                                          </p:val>
                                        </p:tav>
                                      </p:tavLst>
                                    </p:anim>
                                    <p:anim calcmode="lin" valueType="num">
                                      <p:cBhvr>
                                        <p:cTn id="147" dur="500" fill="hold"/>
                                        <p:tgtEl>
                                          <p:spTgt spid="45"/>
                                        </p:tgtEl>
                                        <p:attrNameLst>
                                          <p:attrName>ppt_h</p:attrName>
                                        </p:attrNameLst>
                                      </p:cBhvr>
                                      <p:tavLst>
                                        <p:tav tm="0">
                                          <p:val>
                                            <p:fltVal val="0"/>
                                          </p:val>
                                        </p:tav>
                                        <p:tav tm="100000">
                                          <p:val>
                                            <p:strVal val="#ppt_h"/>
                                          </p:val>
                                        </p:tav>
                                      </p:tavLst>
                                    </p:anim>
                                    <p:animEffect transition="in" filter="fade">
                                      <p:cBhvr>
                                        <p:cTn id="148" dur="500"/>
                                        <p:tgtEl>
                                          <p:spTgt spid="45"/>
                                        </p:tgtEl>
                                      </p:cBhvr>
                                    </p:animEffect>
                                  </p:childTnLst>
                                </p:cTn>
                              </p:par>
                              <p:par>
                                <p:cTn id="149" presetID="22" presetClass="entr" presetSubtype="1" fill="hold" grpId="0" nodeType="withEffect">
                                  <p:stCondLst>
                                    <p:cond delay="8800"/>
                                  </p:stCondLst>
                                  <p:childTnLst>
                                    <p:set>
                                      <p:cBhvr>
                                        <p:cTn id="150" dur="1" fill="hold">
                                          <p:stCondLst>
                                            <p:cond delay="0"/>
                                          </p:stCondLst>
                                        </p:cTn>
                                        <p:tgtEl>
                                          <p:spTgt spid="18"/>
                                        </p:tgtEl>
                                        <p:attrNameLst>
                                          <p:attrName>style.visibility</p:attrName>
                                        </p:attrNameLst>
                                      </p:cBhvr>
                                      <p:to>
                                        <p:strVal val="visible"/>
                                      </p:to>
                                    </p:set>
                                    <p:animEffect transition="in" filter="wipe(up)">
                                      <p:cBhvr>
                                        <p:cTn id="151" dur="500"/>
                                        <p:tgtEl>
                                          <p:spTgt spid="18"/>
                                        </p:tgtEl>
                                      </p:cBhvr>
                                    </p:animEffect>
                                  </p:childTnLst>
                                </p:cTn>
                              </p:par>
                              <p:par>
                                <p:cTn id="152" presetID="53" presetClass="entr" presetSubtype="16" fill="hold" grpId="0" nodeType="withEffect">
                                  <p:stCondLst>
                                    <p:cond delay="930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fltVal val="0"/>
                                          </p:val>
                                        </p:tav>
                                        <p:tav tm="100000">
                                          <p:val>
                                            <p:strVal val="#ppt_h"/>
                                          </p:val>
                                        </p:tav>
                                      </p:tavLst>
                                    </p:anim>
                                    <p:animEffect transition="in" filter="fade">
                                      <p:cBhvr>
                                        <p:cTn id="156" dur="500"/>
                                        <p:tgtEl>
                                          <p:spTgt spid="19"/>
                                        </p:tgtEl>
                                      </p:cBhvr>
                                    </p:animEffect>
                                  </p:childTnLst>
                                </p:cTn>
                              </p:par>
                              <p:par>
                                <p:cTn id="157" presetID="53" presetClass="entr" presetSubtype="16" fill="hold" grpId="0" nodeType="withEffect">
                                  <p:stCondLst>
                                    <p:cond delay="930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47" presetClass="entr" presetSubtype="0" fill="hold" grpId="0" nodeType="withEffect">
                                  <p:stCondLst>
                                    <p:cond delay="93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anim calcmode="lin" valueType="num">
                                      <p:cBhvr>
                                        <p:cTn id="165" dur="500" fill="hold"/>
                                        <p:tgtEl>
                                          <p:spTgt spid="39"/>
                                        </p:tgtEl>
                                        <p:attrNameLst>
                                          <p:attrName>ppt_x</p:attrName>
                                        </p:attrNameLst>
                                      </p:cBhvr>
                                      <p:tavLst>
                                        <p:tav tm="0">
                                          <p:val>
                                            <p:strVal val="#ppt_x"/>
                                          </p:val>
                                        </p:tav>
                                        <p:tav tm="100000">
                                          <p:val>
                                            <p:strVal val="#ppt_x"/>
                                          </p:val>
                                        </p:tav>
                                      </p:tavLst>
                                    </p:anim>
                                    <p:anim calcmode="lin" valueType="num">
                                      <p:cBhvr>
                                        <p:cTn id="1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6251" y="3549158"/>
            <a:ext cx="7276376" cy="888928"/>
          </a:xfrm>
          <a:prstGeom prst="rect">
            <a:avLst/>
          </a:prstGeom>
        </p:spPr>
        <p:txBody>
          <a:bodyPr wrap="square" lIns="68561" tIns="34280" rIns="68561" bIns="3428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zh-CN" altLang="en-US" sz="900" dirty="0">
              <a:solidFill>
                <a:schemeClr val="bg1">
                  <a:lumMod val="65000"/>
                </a:schemeClr>
              </a:solidFill>
              <a:latin typeface="方正细圆简体" pitchFamily="2" charset="-122"/>
              <a:ea typeface="方正细圆简体"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8587" y="988064"/>
            <a:ext cx="3590277" cy="239352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9197" y="1000369"/>
            <a:ext cx="1719794" cy="114760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12006" y="2283321"/>
            <a:ext cx="1531937" cy="102129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14031" y="988063"/>
            <a:ext cx="1727884" cy="1151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4" name="矩形 13"/>
          <p:cNvSpPr/>
          <p:nvPr/>
        </p:nvSpPr>
        <p:spPr>
          <a:xfrm>
            <a:off x="4805152" y="2229818"/>
            <a:ext cx="1727884" cy="1151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5" name="TextBox 14"/>
          <p:cNvSpPr txBox="1"/>
          <p:nvPr/>
        </p:nvSpPr>
        <p:spPr>
          <a:xfrm>
            <a:off x="6767552" y="1348370"/>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4967923" y="2643714"/>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par>
                          <p:cTn id="45" fill="hold">
                            <p:stCondLst>
                              <p:cond delay="6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a:t>
            </a:r>
            <a:r>
              <a:rPr lang="zh-CN" altLang="en-US" sz="28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展示</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reeform 99"/>
          <p:cNvSpPr>
            <a:spLocks noChangeArrowheads="1"/>
          </p:cNvSpPr>
          <p:nvPr/>
        </p:nvSpPr>
        <p:spPr bwMode="auto">
          <a:xfrm>
            <a:off x="517923" y="1931194"/>
            <a:ext cx="845344" cy="698897"/>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410" name="Freeform 108"/>
          <p:cNvSpPr>
            <a:spLocks noChangeArrowheads="1"/>
          </p:cNvSpPr>
          <p:nvPr/>
        </p:nvSpPr>
        <p:spPr bwMode="auto">
          <a:xfrm>
            <a:off x="7173516" y="2191941"/>
            <a:ext cx="845344" cy="698896"/>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5466" name="Freeform 107"/>
          <p:cNvSpPr/>
          <p:nvPr/>
        </p:nvSpPr>
        <p:spPr bwMode="auto">
          <a:xfrm>
            <a:off x="5792392"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endParaRPr lang="zh-CN" altLang="en-US" noProof="1"/>
          </a:p>
        </p:txBody>
      </p:sp>
      <p:grpSp>
        <p:nvGrpSpPr>
          <p:cNvPr id="2" name="组合 4099"/>
          <p:cNvGrpSpPr/>
          <p:nvPr/>
        </p:nvGrpSpPr>
        <p:grpSpPr bwMode="auto">
          <a:xfrm>
            <a:off x="3752850" y="1376363"/>
            <a:ext cx="1638300" cy="2847975"/>
            <a:chOff x="5003800" y="1834716"/>
            <a:chExt cx="2184400" cy="3798169"/>
          </a:xfrm>
          <a:solidFill>
            <a:schemeClr val="accent3"/>
          </a:solidFill>
        </p:grpSpPr>
        <p:sp>
          <p:nvSpPr>
            <p:cNvPr id="15481"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blurRad="50800" dist="38100" dir="2700000" algn="tl" rotWithShape="0">
                <a:prstClr val="black">
                  <a:alpha val="40000"/>
                </a:prstClr>
              </a:outerShdw>
            </a:effectLst>
          </p:spPr>
          <p:txBody>
            <a:bodyPr/>
            <a:lstStyle/>
            <a:p>
              <a:pPr fontAlgn="auto"/>
              <a:endParaRPr lang="zh-CN" altLang="en-US" noProof="1"/>
            </a:p>
          </p:txBody>
        </p:sp>
        <p:sp>
          <p:nvSpPr>
            <p:cNvPr id="15485" name="任意多边形 15484"/>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6" name="任意多边形 15485"/>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7" name="任意多边形 15486"/>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30" name="Freeform 107"/>
          <p:cNvSpPr/>
          <p:nvPr/>
        </p:nvSpPr>
        <p:spPr bwMode="auto">
          <a:xfrm flipH="1">
            <a:off x="541736"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1"/>
          </a:solidFill>
          <a:ln>
            <a:noFill/>
          </a:ln>
          <a:effectLst>
            <a:outerShdw blurRad="50800" dist="38100" dir="2700000" algn="tl" rotWithShape="0">
              <a:prstClr val="black">
                <a:alpha val="40000"/>
              </a:prstClr>
            </a:outerShdw>
          </a:effectLst>
        </p:spPr>
        <p:txBody>
          <a:bodyPr lIns="68580" tIns="34290" rIns="68580" bIns="34290"/>
          <a:lstStyle/>
          <a:p>
            <a:pPr fontAlgn="auto"/>
            <a:endParaRPr lang="zh-CN" altLang="en-US" noProof="1"/>
          </a:p>
        </p:txBody>
      </p:sp>
      <p:sp>
        <p:nvSpPr>
          <p:cNvPr id="22" name="矩形 21"/>
          <p:cNvSpPr>
            <a:spLocks noChangeArrowheads="1"/>
          </p:cNvSpPr>
          <p:nvPr/>
        </p:nvSpPr>
        <p:spPr bwMode="auto">
          <a:xfrm>
            <a:off x="940594"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23" name="矩形 22"/>
          <p:cNvSpPr>
            <a:spLocks noChangeArrowheads="1"/>
          </p:cNvSpPr>
          <p:nvPr/>
        </p:nvSpPr>
        <p:spPr bwMode="auto">
          <a:xfrm>
            <a:off x="5826919"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3" name="矩形 2"/>
          <p:cNvSpPr>
            <a:spLocks noChangeArrowheads="1"/>
          </p:cNvSpPr>
          <p:nvPr/>
        </p:nvSpPr>
        <p:spPr bwMode="auto">
          <a:xfrm>
            <a:off x="1982391" y="2271204"/>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829301" y="2281919"/>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grpId="0" nodeType="withEffect">
                                  <p:stCondLst>
                                    <p:cond delay="90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1" fill="hold" grpId="0" nodeType="withEffect">
                                  <p:stCondLst>
                                    <p:cond delay="170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5466"/>
                                        </p:tgtEl>
                                        <p:attrNameLst>
                                          <p:attrName>style.visibility</p:attrName>
                                        </p:attrNameLst>
                                      </p:cBhvr>
                                      <p:to>
                                        <p:strVal val="visible"/>
                                      </p:to>
                                    </p:set>
                                    <p:animEffect transition="in" filter="wipe(left)">
                                      <p:cBhvr>
                                        <p:cTn id="21" dur="500"/>
                                        <p:tgtEl>
                                          <p:spTgt spid="15466"/>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1" fill="hold" grpId="0" nodeType="withEffect">
                                  <p:stCondLst>
                                    <p:cond delay="19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 grpId="0" animBg="1"/>
      <p:bldP spid="130" grpId="0" animBg="1"/>
      <p:bldP spid="22" grpId="0"/>
      <p:bldP spid="23" grpId="0"/>
      <p:bldP spid="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3549521" y="1747111"/>
            <a:ext cx="1905000" cy="398691"/>
          </a:xfrm>
          <a:prstGeom prst="rect">
            <a:avLst/>
          </a:prstGeom>
          <a:solidFill>
            <a:schemeClr val="accent3"/>
          </a:solidFill>
          <a:ln>
            <a:noFill/>
          </a:ln>
        </p:spPr>
        <p:txBody>
          <a:bodyPr wrap="non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Freeform 825"/>
          <p:cNvSpPr/>
          <p:nvPr/>
        </p:nvSpPr>
        <p:spPr bwMode="auto">
          <a:xfrm>
            <a:off x="469338" y="1791604"/>
            <a:ext cx="2902634" cy="599321"/>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8" name="Freeform 832"/>
          <p:cNvSpPr/>
          <p:nvPr/>
        </p:nvSpPr>
        <p:spPr bwMode="auto">
          <a:xfrm flipH="1">
            <a:off x="5656440" y="1791604"/>
            <a:ext cx="2984558" cy="599321"/>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5224243" y="3039168"/>
            <a:ext cx="864394"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2926678" y="3039485"/>
            <a:ext cx="890588" cy="0"/>
          </a:xfrm>
          <a:prstGeom prst="line">
            <a:avLst/>
          </a:prstGeom>
          <a:noFill/>
          <a:ln w="9525">
            <a:solidFill>
              <a:schemeClr val="accent1"/>
            </a:solidFill>
            <a:round/>
            <a:tailEnd type="triangle" w="lg" len="lg"/>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441345" y="2475408"/>
            <a:ext cx="2312900" cy="1127522"/>
          </a:xfrm>
          <a:prstGeom prst="rect">
            <a:avLst/>
          </a:prstGeom>
          <a:solidFill>
            <a:schemeClr val="accent2"/>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2" name="AutoShape 15"/>
          <p:cNvSpPr>
            <a:spLocks noChangeArrowheads="1"/>
          </p:cNvSpPr>
          <p:nvPr/>
        </p:nvSpPr>
        <p:spPr bwMode="auto">
          <a:xfrm>
            <a:off x="6249796" y="2468264"/>
            <a:ext cx="2419195" cy="1127522"/>
          </a:xfrm>
          <a:prstGeom prst="rect">
            <a:avLst/>
          </a:prstGeom>
          <a:solidFill>
            <a:schemeClr val="accent4"/>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3940957" y="2475408"/>
            <a:ext cx="1122128" cy="1127523"/>
          </a:xfrm>
          <a:prstGeom prst="ellipse">
            <a:avLst/>
          </a:prstGeom>
          <a:solidFill>
            <a:schemeClr val="accent1"/>
          </a:solidFill>
          <a:ln w="28575">
            <a:solidFill>
              <a:schemeClr val="bg1">
                <a:lumMod val="95000"/>
              </a:schemeClr>
            </a:solidFill>
          </a:ln>
        </p:spPr>
        <p:txBody>
          <a:bodyPr wrap="squar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4" name="Text Box 40"/>
          <p:cNvSpPr txBox="1">
            <a:spLocks noChangeArrowheads="1"/>
          </p:cNvSpPr>
          <p:nvPr/>
        </p:nvSpPr>
        <p:spPr bwMode="auto">
          <a:xfrm>
            <a:off x="539552" y="1863115"/>
            <a:ext cx="3128028" cy="20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900" dirty="0">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5656440" y="1863115"/>
            <a:ext cx="3128028" cy="34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2006"/>
            <a:ext cx="476250" cy="300037"/>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3" y="4656536"/>
            <a:ext cx="340519" cy="2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789" y="1013222"/>
            <a:ext cx="4265727" cy="247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4887516" y="1252537"/>
            <a:ext cx="4256484" cy="2262188"/>
          </a:xfrm>
          <a:prstGeom prst="rect">
            <a:avLst/>
          </a:prstGeom>
          <a:solidFill>
            <a:schemeClr val="bg1">
              <a:lumMod val="95000"/>
              <a:alpha val="29803"/>
            </a:schemeClr>
          </a:solidFill>
          <a:ln>
            <a:noFill/>
          </a:ln>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1" y="1588293"/>
            <a:ext cx="3400425" cy="125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28" name="矩形 47"/>
          <p:cNvSpPr>
            <a:spLocks noChangeArrowheads="1"/>
          </p:cNvSpPr>
          <p:nvPr/>
        </p:nvSpPr>
        <p:spPr bwMode="auto">
          <a:xfrm>
            <a:off x="1062038" y="3754041"/>
            <a:ext cx="7136606" cy="60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p:nvPr/>
        </p:nvGrpSpPr>
        <p:grpSpPr bwMode="auto">
          <a:xfrm>
            <a:off x="1949054" y="1741885"/>
            <a:ext cx="210740" cy="332184"/>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p:cNvGraphicFramePr/>
          <p:nvPr/>
        </p:nvGraphicFramePr>
        <p:xfrm>
          <a:off x="6051115" y="1843804"/>
          <a:ext cx="1193245" cy="94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28"/>
          <p:cNvGraphicFramePr/>
          <p:nvPr/>
        </p:nvGraphicFramePr>
        <p:xfrm>
          <a:off x="3918432" y="1744253"/>
          <a:ext cx="1569223" cy="1146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图表 29"/>
          <p:cNvGraphicFramePr/>
          <p:nvPr/>
        </p:nvGraphicFramePr>
        <p:xfrm>
          <a:off x="1545522" y="1586085"/>
          <a:ext cx="1809449" cy="1462434"/>
        </p:xfrm>
        <a:graphic>
          <a:graphicData uri="http://schemas.openxmlformats.org/drawingml/2006/chart">
            <c:chart xmlns:c="http://schemas.openxmlformats.org/drawingml/2006/chart" xmlns:r="http://schemas.openxmlformats.org/officeDocument/2006/relationships" r:id="rId5"/>
          </a:graphicData>
        </a:graphic>
      </p:graphicFrame>
      <p:sp>
        <p:nvSpPr>
          <p:cNvPr id="18" name="文本框 17"/>
          <p:cNvSpPr txBox="1"/>
          <p:nvPr/>
        </p:nvSpPr>
        <p:spPr>
          <a:xfrm>
            <a:off x="2104418" y="2957105"/>
            <a:ext cx="799739"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70%</a:t>
            </a:r>
            <a:endParaRPr lang="zh-CN" altLang="en-US" sz="2700" dirty="0">
              <a:solidFill>
                <a:schemeClr val="accent1"/>
              </a:solidFill>
              <a:latin typeface="Berlin Sans FB Demi" panose="020E0802020502020306" pitchFamily="34" charset="0"/>
            </a:endParaRPr>
          </a:p>
        </p:txBody>
      </p:sp>
      <p:sp>
        <p:nvSpPr>
          <p:cNvPr id="33" name="文本框 32"/>
          <p:cNvSpPr txBox="1"/>
          <p:nvPr/>
        </p:nvSpPr>
        <p:spPr>
          <a:xfrm>
            <a:off x="4358972" y="2956697"/>
            <a:ext cx="808154" cy="484748"/>
          </a:xfrm>
          <a:prstGeom prst="rect">
            <a:avLst/>
          </a:prstGeom>
          <a:noFill/>
        </p:spPr>
        <p:txBody>
          <a:bodyPr wrap="none" lIns="68580" tIns="34290" rIns="68580" bIns="34290" rtlCol="0">
            <a:spAutoFit/>
          </a:bodyPr>
          <a:lstStyle/>
          <a:p>
            <a:r>
              <a:rPr lang="en-US" altLang="zh-CN" sz="2700" dirty="0">
                <a:solidFill>
                  <a:schemeClr val="accent2"/>
                </a:solidFill>
                <a:latin typeface="Berlin Sans FB Demi" panose="020E0802020502020306" pitchFamily="34" charset="0"/>
              </a:rPr>
              <a:t>50%</a:t>
            </a:r>
            <a:endParaRPr lang="zh-CN" altLang="en-US" sz="2700" dirty="0">
              <a:solidFill>
                <a:schemeClr val="accent2"/>
              </a:solidFill>
              <a:latin typeface="Berlin Sans FB Demi" panose="020E0802020502020306" pitchFamily="34" charset="0"/>
            </a:endParaRPr>
          </a:p>
        </p:txBody>
      </p:sp>
      <p:sp>
        <p:nvSpPr>
          <p:cNvPr id="34" name="文本框 33"/>
          <p:cNvSpPr txBox="1"/>
          <p:nvPr/>
        </p:nvSpPr>
        <p:spPr>
          <a:xfrm>
            <a:off x="6315222" y="2957105"/>
            <a:ext cx="802143"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30%</a:t>
            </a:r>
            <a:endParaRPr lang="zh-CN" altLang="en-US" sz="2700" dirty="0">
              <a:solidFill>
                <a:schemeClr val="accent1"/>
              </a:solidFill>
              <a:latin typeface="Berlin Sans FB Demi" panose="020E0802020502020306" pitchFamily="34" charset="0"/>
            </a:endParaRPr>
          </a:p>
        </p:txBody>
      </p:sp>
      <p:sp>
        <p:nvSpPr>
          <p:cNvPr id="41" name="文本框 40"/>
          <p:cNvSpPr txBox="1"/>
          <p:nvPr/>
        </p:nvSpPr>
        <p:spPr>
          <a:xfrm>
            <a:off x="3124051" y="4093957"/>
            <a:ext cx="3151568" cy="1084577"/>
          </a:xfrm>
          <a:prstGeom prst="rect">
            <a:avLst/>
          </a:prstGeom>
          <a:noFill/>
        </p:spPr>
        <p:txBody>
          <a:bodyPr wrap="none" lIns="68580" tIns="34290" rIns="68580" bIns="34290" rtlCol="0">
            <a:spAutoFit/>
          </a:bodyPr>
          <a:lstStyle/>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endParaRPr lang="zh-CN" altLang="en-US" dirty="0">
              <a:solidFill>
                <a:schemeClr val="tx1">
                  <a:lumMod val="50000"/>
                  <a:lumOff val="50000"/>
                </a:schemeClr>
              </a:solidFill>
            </a:endParaRPr>
          </a:p>
          <a:p>
            <a:endParaRPr lang="zh-CN" altLang="en-US" dirty="0">
              <a:solidFill>
                <a:schemeClr val="tx1">
                  <a:lumMod val="50000"/>
                  <a:lumOff val="50000"/>
                </a:schemeClr>
              </a:solidFill>
            </a:endParaRPr>
          </a:p>
        </p:txBody>
      </p:sp>
      <p:sp>
        <p:nvSpPr>
          <p:cNvPr id="2" name="文本框 1"/>
          <p:cNvSpPr txBox="1"/>
          <p:nvPr/>
        </p:nvSpPr>
        <p:spPr>
          <a:xfrm>
            <a:off x="2137540"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2" name="文本框 11"/>
          <p:cNvSpPr txBox="1"/>
          <p:nvPr/>
        </p:nvSpPr>
        <p:spPr>
          <a:xfrm>
            <a:off x="4390336"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3" name="文本框 12"/>
          <p:cNvSpPr txBox="1"/>
          <p:nvPr/>
        </p:nvSpPr>
        <p:spPr>
          <a:xfrm>
            <a:off x="6330425"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5393" y="4435572"/>
            <a:ext cx="256500" cy="26318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6933" y="4066690"/>
            <a:ext cx="257119" cy="257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360"/>
                                          </p:val>
                                        </p:tav>
                                        <p:tav tm="100000">
                                          <p:val>
                                            <p:fltVal val="0"/>
                                          </p:val>
                                        </p:tav>
                                      </p:tavLst>
                                    </p:anim>
                                    <p:animEffect transition="in" filter="fade">
                                      <p:cBhvr>
                                        <p:cTn id="27" dur="500"/>
                                        <p:tgtEl>
                                          <p:spTgt spid="2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 calcmode="lin" valueType="num">
                                      <p:cBhvr>
                                        <p:cTn id="43" dur="500" fill="hold"/>
                                        <p:tgtEl>
                                          <p:spTgt spid="22"/>
                                        </p:tgtEl>
                                        <p:attrNameLst>
                                          <p:attrName>style.rotation</p:attrName>
                                        </p:attrNameLst>
                                      </p:cBhvr>
                                      <p:tavLst>
                                        <p:tav tm="0">
                                          <p:val>
                                            <p:fltVal val="360"/>
                                          </p:val>
                                        </p:tav>
                                        <p:tav tm="100000">
                                          <p:val>
                                            <p:fltVal val="0"/>
                                          </p:val>
                                        </p:tav>
                                      </p:tavLst>
                                    </p:anim>
                                    <p:animEffect transition="in" filter="fade">
                                      <p:cBhvr>
                                        <p:cTn id="44" dur="500"/>
                                        <p:tgtEl>
                                          <p:spTgt spid="22"/>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9" grpId="0">
        <p:bldAsOne/>
      </p:bldGraphic>
      <p:bldGraphic spid="30" grpId="0">
        <p:bldAsOne/>
      </p:bldGraphic>
      <p:bldP spid="18" grpId="0"/>
      <p:bldP spid="33" grpId="0"/>
      <p:bldP spid="34" grpId="0"/>
      <p:bldP spid="41" grpId="0"/>
      <p:bldP spid="2"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79212" y="1847625"/>
            <a:ext cx="3008076" cy="2607684"/>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3"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4"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6"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
        <p:nvSpPr>
          <p:cNvPr id="29" name="Oval 28"/>
          <p:cNvSpPr/>
          <p:nvPr/>
        </p:nvSpPr>
        <p:spPr>
          <a:xfrm>
            <a:off x="2371293" y="2796639"/>
            <a:ext cx="861703" cy="861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0" name="Oval 29"/>
          <p:cNvSpPr/>
          <p:nvPr/>
        </p:nvSpPr>
        <p:spPr>
          <a:xfrm>
            <a:off x="1520150" y="1932284"/>
            <a:ext cx="861703" cy="8617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1" name="Oval 30"/>
          <p:cNvSpPr/>
          <p:nvPr/>
        </p:nvSpPr>
        <p:spPr>
          <a:xfrm>
            <a:off x="1699928" y="2877866"/>
            <a:ext cx="608163" cy="608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2" name="Oval 31"/>
          <p:cNvSpPr/>
          <p:nvPr/>
        </p:nvSpPr>
        <p:spPr>
          <a:xfrm>
            <a:off x="2471389" y="2172774"/>
            <a:ext cx="536940" cy="5369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4" name="TextBox 33"/>
          <p:cNvSpPr txBox="1"/>
          <p:nvPr/>
        </p:nvSpPr>
        <p:spPr>
          <a:xfrm>
            <a:off x="2527948" y="2991283"/>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37%</a:t>
            </a:r>
          </a:p>
        </p:txBody>
      </p:sp>
      <p:sp>
        <p:nvSpPr>
          <p:cNvPr id="35" name="TextBox 34"/>
          <p:cNvSpPr txBox="1"/>
          <p:nvPr/>
        </p:nvSpPr>
        <p:spPr>
          <a:xfrm>
            <a:off x="1666604" y="2115670"/>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33%</a:t>
            </a:r>
          </a:p>
        </p:txBody>
      </p:sp>
      <p:sp>
        <p:nvSpPr>
          <p:cNvPr id="36" name="TextBox 35"/>
          <p:cNvSpPr txBox="1"/>
          <p:nvPr/>
        </p:nvSpPr>
        <p:spPr>
          <a:xfrm>
            <a:off x="1780016" y="3001385"/>
            <a:ext cx="495977" cy="315378"/>
          </a:xfrm>
          <a:prstGeom prst="rect">
            <a:avLst/>
          </a:prstGeom>
          <a:noFill/>
        </p:spPr>
        <p:txBody>
          <a:bodyPr wrap="none" lIns="68584" tIns="34292" rIns="68584" bIns="34292" rtlCol="0">
            <a:spAutoFit/>
          </a:bodyPr>
          <a:lstStyle/>
          <a:p>
            <a:pPr algn="ctr" defTabSz="685800"/>
            <a:r>
              <a:rPr lang="id-ID" sz="1600" b="1" dirty="0">
                <a:solidFill>
                  <a:schemeClr val="bg1"/>
                </a:solidFill>
              </a:rPr>
              <a:t>20%</a:t>
            </a:r>
          </a:p>
        </p:txBody>
      </p:sp>
      <p:sp>
        <p:nvSpPr>
          <p:cNvPr id="37" name="TextBox 36"/>
          <p:cNvSpPr txBox="1"/>
          <p:nvPr/>
        </p:nvSpPr>
        <p:spPr>
          <a:xfrm>
            <a:off x="2527485" y="2268120"/>
            <a:ext cx="452696" cy="284609"/>
          </a:xfrm>
          <a:prstGeom prst="rect">
            <a:avLst/>
          </a:prstGeom>
          <a:noFill/>
        </p:spPr>
        <p:txBody>
          <a:bodyPr wrap="none" lIns="68584" tIns="34292" rIns="68584" bIns="34292" rtlCol="0">
            <a:spAutoFit/>
          </a:bodyPr>
          <a:lstStyle/>
          <a:p>
            <a:pPr algn="ctr" defTabSz="685800"/>
            <a:r>
              <a:rPr lang="id-ID" sz="1400" b="1" dirty="0">
                <a:solidFill>
                  <a:schemeClr val="bg1"/>
                </a:solidFill>
              </a:rPr>
              <a:t>10%</a:t>
            </a:r>
          </a:p>
        </p:txBody>
      </p:sp>
      <p:grpSp>
        <p:nvGrpSpPr>
          <p:cNvPr id="3" name="Group 37"/>
          <p:cNvGrpSpPr/>
          <p:nvPr/>
        </p:nvGrpSpPr>
        <p:grpSpPr>
          <a:xfrm>
            <a:off x="5867907" y="1442565"/>
            <a:ext cx="1688728" cy="668731"/>
            <a:chOff x="7382467" y="2086755"/>
            <a:chExt cx="2251637" cy="891641"/>
          </a:xfrm>
        </p:grpSpPr>
        <p:sp>
          <p:nvSpPr>
            <p:cNvPr id="39" name="TextBox 38"/>
            <p:cNvSpPr txBox="1"/>
            <p:nvPr/>
          </p:nvSpPr>
          <p:spPr>
            <a:xfrm>
              <a:off x="7382467" y="2086755"/>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01</a:t>
              </a:r>
            </a:p>
          </p:txBody>
        </p:sp>
        <p:sp>
          <p:nvSpPr>
            <p:cNvPr id="40" name="TextBox 39"/>
            <p:cNvSpPr txBox="1"/>
            <p:nvPr/>
          </p:nvSpPr>
          <p:spPr>
            <a:xfrm>
              <a:off x="7382467" y="2301497"/>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4" name="Group 40"/>
          <p:cNvGrpSpPr/>
          <p:nvPr/>
        </p:nvGrpSpPr>
        <p:grpSpPr>
          <a:xfrm>
            <a:off x="5867907" y="2058467"/>
            <a:ext cx="1688728" cy="668731"/>
            <a:chOff x="7382467" y="2983912"/>
            <a:chExt cx="2251637" cy="891641"/>
          </a:xfrm>
        </p:grpSpPr>
        <p:sp>
          <p:nvSpPr>
            <p:cNvPr id="42" name="TextBox 41"/>
            <p:cNvSpPr txBox="1"/>
            <p:nvPr/>
          </p:nvSpPr>
          <p:spPr>
            <a:xfrm>
              <a:off x="7382467" y="298391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02</a:t>
              </a:r>
            </a:p>
          </p:txBody>
        </p:sp>
        <p:sp>
          <p:nvSpPr>
            <p:cNvPr id="43" name="TextBox 42"/>
            <p:cNvSpPr txBox="1"/>
            <p:nvPr/>
          </p:nvSpPr>
          <p:spPr>
            <a:xfrm>
              <a:off x="7382467" y="319865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5" name="Group 43"/>
          <p:cNvGrpSpPr/>
          <p:nvPr/>
        </p:nvGrpSpPr>
        <p:grpSpPr>
          <a:xfrm>
            <a:off x="5867907" y="2727355"/>
            <a:ext cx="1688728" cy="668731"/>
            <a:chOff x="7382467" y="3918662"/>
            <a:chExt cx="2251637" cy="891641"/>
          </a:xfrm>
        </p:grpSpPr>
        <p:sp>
          <p:nvSpPr>
            <p:cNvPr id="45" name="TextBox 44"/>
            <p:cNvSpPr txBox="1"/>
            <p:nvPr/>
          </p:nvSpPr>
          <p:spPr>
            <a:xfrm>
              <a:off x="7382467" y="391866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03</a:t>
              </a:r>
            </a:p>
          </p:txBody>
        </p:sp>
        <p:sp>
          <p:nvSpPr>
            <p:cNvPr id="46" name="TextBox 45"/>
            <p:cNvSpPr txBox="1"/>
            <p:nvPr/>
          </p:nvSpPr>
          <p:spPr>
            <a:xfrm>
              <a:off x="7382467" y="413340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6" name="Group 46"/>
          <p:cNvGrpSpPr/>
          <p:nvPr/>
        </p:nvGrpSpPr>
        <p:grpSpPr>
          <a:xfrm>
            <a:off x="5867907" y="3414817"/>
            <a:ext cx="1688728" cy="668731"/>
            <a:chOff x="7382467" y="4811811"/>
            <a:chExt cx="2251637" cy="891641"/>
          </a:xfrm>
        </p:grpSpPr>
        <p:sp>
          <p:nvSpPr>
            <p:cNvPr id="48" name="TextBox 47"/>
            <p:cNvSpPr txBox="1"/>
            <p:nvPr/>
          </p:nvSpPr>
          <p:spPr>
            <a:xfrm>
              <a:off x="7382467" y="4811811"/>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04</a:t>
              </a:r>
            </a:p>
          </p:txBody>
        </p:sp>
        <p:sp>
          <p:nvSpPr>
            <p:cNvPr id="49" name="TextBox 48"/>
            <p:cNvSpPr txBox="1"/>
            <p:nvPr/>
          </p:nvSpPr>
          <p:spPr>
            <a:xfrm>
              <a:off x="7382467" y="5026553"/>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cxnSp>
        <p:nvCxnSpPr>
          <p:cNvPr id="72" name="Elbow Connector 71"/>
          <p:cNvCxnSpPr>
            <a:stCxn id="30" idx="0"/>
          </p:cNvCxnSpPr>
          <p:nvPr/>
        </p:nvCxnSpPr>
        <p:spPr>
          <a:xfrm rot="5400000" flipH="1" flipV="1">
            <a:off x="3519503" y="98984"/>
            <a:ext cx="264800"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30" y="2274162"/>
            <a:ext cx="2339733" cy="167083"/>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rot="16200000" flipH="1">
            <a:off x="3558300" y="1931737"/>
            <a:ext cx="200929"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068"/>
            <a:ext cx="2080522" cy="298432"/>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495"/>
            <a:ext cx="320694" cy="223703"/>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sp>
        <p:nvSpPr>
          <p:cNvPr id="95" name="Freeform 17"/>
          <p:cNvSpPr>
            <a:spLocks noEditPoints="1"/>
          </p:cNvSpPr>
          <p:nvPr/>
        </p:nvSpPr>
        <p:spPr bwMode="auto">
          <a:xfrm>
            <a:off x="5500378" y="2155862"/>
            <a:ext cx="336947" cy="234554"/>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grpSp>
        <p:nvGrpSpPr>
          <p:cNvPr id="7" name="Group 100"/>
          <p:cNvGrpSpPr/>
          <p:nvPr/>
        </p:nvGrpSpPr>
        <p:grpSpPr>
          <a:xfrm>
            <a:off x="5509042" y="2800995"/>
            <a:ext cx="319618" cy="264511"/>
            <a:chOff x="10293350" y="1050925"/>
            <a:chExt cx="460375" cy="381000"/>
          </a:xfrm>
          <a:solidFill>
            <a:schemeClr val="accent1"/>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8" name="Group 108"/>
          <p:cNvGrpSpPr/>
          <p:nvPr/>
        </p:nvGrpSpPr>
        <p:grpSpPr>
          <a:xfrm>
            <a:off x="5497400" y="3471781"/>
            <a:ext cx="342900" cy="290512"/>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9" name="组合 54"/>
          <p:cNvGrpSpPr/>
          <p:nvPr/>
        </p:nvGrpSpPr>
        <p:grpSpPr>
          <a:xfrm>
            <a:off x="2" y="285558"/>
            <a:ext cx="3238385" cy="607854"/>
            <a:chOff x="0" y="359767"/>
            <a:chExt cx="4080591" cy="765821"/>
          </a:xfrm>
        </p:grpSpPr>
        <p:sp>
          <p:nvSpPr>
            <p:cNvPr id="56" name="TextBox 55"/>
            <p:cNvSpPr txBox="1"/>
            <p:nvPr/>
          </p:nvSpPr>
          <p:spPr>
            <a:xfrm>
              <a:off x="241044" y="744345"/>
              <a:ext cx="3839547" cy="381243"/>
            </a:xfrm>
            <a:prstGeom prst="rect">
              <a:avLst/>
            </a:prstGeom>
            <a:noFill/>
          </p:spPr>
          <p:txBody>
            <a:bodyPr wrap="none" lIns="86411" tIns="43205" rIns="86411" bIns="43205" rtlCol="0">
              <a:spAutoFit/>
            </a:bodyPr>
            <a:lstStyle/>
            <a:p>
              <a:pPr algn="ctr"/>
              <a:r>
                <a:rPr lang="zh-CN" altLang="en-US" sz="1400" dirty="0" smtClean="0">
                  <a:solidFill>
                    <a:prstClr val="white">
                      <a:lumMod val="65000"/>
                    </a:prstClr>
                  </a:solidFill>
                </a:rPr>
                <a:t>单击此处添加副标题或详细文本描述</a:t>
              </a:r>
              <a:endParaRPr lang="en-US" sz="1400" dirty="0">
                <a:solidFill>
                  <a:prstClr val="white">
                    <a:lumMod val="65000"/>
                  </a:prstClr>
                </a:solidFill>
              </a:endParaRPr>
            </a:p>
          </p:txBody>
        </p:sp>
        <p:sp>
          <p:nvSpPr>
            <p:cNvPr id="57" name="TextBox 56"/>
            <p:cNvSpPr txBox="1"/>
            <p:nvPr/>
          </p:nvSpPr>
          <p:spPr>
            <a:xfrm>
              <a:off x="188659" y="359767"/>
              <a:ext cx="2692247" cy="478154"/>
            </a:xfrm>
            <a:prstGeom prst="rect">
              <a:avLst/>
            </a:prstGeom>
            <a:noFill/>
          </p:spPr>
          <p:txBody>
            <a:bodyPr wrap="none" lIns="86411" tIns="43205" rIns="86411" bIns="43205" rtlCol="0">
              <a:spAutoFit/>
            </a:bodyPr>
            <a:lstStyle/>
            <a:p>
              <a:pPr algn="ctr"/>
              <a:r>
                <a:rPr lang="zh-CN" altLang="en-US" sz="1900" b="1" dirty="0" smtClean="0">
                  <a:solidFill>
                    <a:prstClr val="white">
                      <a:lumMod val="50000"/>
                    </a:prstClr>
                  </a:solidFill>
                </a:rPr>
                <a:t>输入您的文字标题</a:t>
              </a:r>
              <a:endParaRPr lang="en-US" altLang="zh-CN" sz="1900" b="1" dirty="0">
                <a:solidFill>
                  <a:prstClr val="white">
                    <a:lumMod val="50000"/>
                  </a:prstClr>
                </a:solidFill>
              </a:endParaRPr>
            </a:p>
          </p:txBody>
        </p:sp>
        <p:sp>
          <p:nvSpPr>
            <p:cNvPr id="58" name="矩形 57"/>
            <p:cNvSpPr/>
            <p:nvPr/>
          </p:nvSpPr>
          <p:spPr>
            <a:xfrm>
              <a:off x="0" y="359767"/>
              <a:ext cx="144413" cy="709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anim calcmode="lin" valueType="num">
                                      <p:cBhvr>
                                        <p:cTn id="12" dur="200" fill="hold"/>
                                        <p:tgtEl>
                                          <p:spTgt spid="36"/>
                                        </p:tgtEl>
                                        <p:attrNameLst>
                                          <p:attrName>ppt_x</p:attrName>
                                        </p:attrNameLst>
                                      </p:cBhvr>
                                      <p:tavLst>
                                        <p:tav tm="0">
                                          <p:val>
                                            <p:strVal val="#ppt_x"/>
                                          </p:val>
                                        </p:tav>
                                        <p:tav tm="100000">
                                          <p:val>
                                            <p:strVal val="#ppt_x"/>
                                          </p:val>
                                        </p:tav>
                                      </p:tavLst>
                                    </p:anim>
                                    <p:anim calcmode="lin" valueType="num">
                                      <p:cBhvr>
                                        <p:cTn id="13" dur="2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
                                        <p:tgtEl>
                                          <p:spTgt spid="31"/>
                                        </p:tgtEl>
                                      </p:cBhvr>
                                    </p:animEffect>
                                    <p:anim calcmode="lin" valueType="num">
                                      <p:cBhvr>
                                        <p:cTn id="17" dur="200" fill="hold"/>
                                        <p:tgtEl>
                                          <p:spTgt spid="31"/>
                                        </p:tgtEl>
                                        <p:attrNameLst>
                                          <p:attrName>ppt_x</p:attrName>
                                        </p:attrNameLst>
                                      </p:cBhvr>
                                      <p:tavLst>
                                        <p:tav tm="0">
                                          <p:val>
                                            <p:strVal val="#ppt_x"/>
                                          </p:val>
                                        </p:tav>
                                        <p:tav tm="100000">
                                          <p:val>
                                            <p:strVal val="#ppt_x"/>
                                          </p:val>
                                        </p:tav>
                                      </p:tavLst>
                                    </p:anim>
                                    <p:anim calcmode="lin" valueType="num">
                                      <p:cBhvr>
                                        <p:cTn id="18" dur="200" fill="hold"/>
                                        <p:tgtEl>
                                          <p:spTgt spid="3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anim calcmode="lin" valueType="num">
                                      <p:cBhvr>
                                        <p:cTn id="22" dur="200" fill="hold"/>
                                        <p:tgtEl>
                                          <p:spTgt spid="29"/>
                                        </p:tgtEl>
                                        <p:attrNameLst>
                                          <p:attrName>ppt_x</p:attrName>
                                        </p:attrNameLst>
                                      </p:cBhvr>
                                      <p:tavLst>
                                        <p:tav tm="0">
                                          <p:val>
                                            <p:strVal val="#ppt_x"/>
                                          </p:val>
                                        </p:tav>
                                        <p:tav tm="100000">
                                          <p:val>
                                            <p:strVal val="#ppt_x"/>
                                          </p:val>
                                        </p:tav>
                                      </p:tavLst>
                                    </p:anim>
                                    <p:anim calcmode="lin" valueType="num">
                                      <p:cBhvr>
                                        <p:cTn id="23" dur="2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
                                        <p:tgtEl>
                                          <p:spTgt spid="34"/>
                                        </p:tgtEl>
                                      </p:cBhvr>
                                    </p:animEffect>
                                    <p:anim calcmode="lin" valueType="num">
                                      <p:cBhvr>
                                        <p:cTn id="27" dur="200" fill="hold"/>
                                        <p:tgtEl>
                                          <p:spTgt spid="34"/>
                                        </p:tgtEl>
                                        <p:attrNameLst>
                                          <p:attrName>ppt_x</p:attrName>
                                        </p:attrNameLst>
                                      </p:cBhvr>
                                      <p:tavLst>
                                        <p:tav tm="0">
                                          <p:val>
                                            <p:strVal val="#ppt_x"/>
                                          </p:val>
                                        </p:tav>
                                        <p:tav tm="100000">
                                          <p:val>
                                            <p:strVal val="#ppt_x"/>
                                          </p:val>
                                        </p:tav>
                                      </p:tavLst>
                                    </p:anim>
                                    <p:anim calcmode="lin" valueType="num">
                                      <p:cBhvr>
                                        <p:cTn id="28" dur="2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anim calcmode="lin" valueType="num">
                                      <p:cBhvr>
                                        <p:cTn id="32" dur="200" fill="hold"/>
                                        <p:tgtEl>
                                          <p:spTgt spid="30"/>
                                        </p:tgtEl>
                                        <p:attrNameLst>
                                          <p:attrName>ppt_x</p:attrName>
                                        </p:attrNameLst>
                                      </p:cBhvr>
                                      <p:tavLst>
                                        <p:tav tm="0">
                                          <p:val>
                                            <p:strVal val="#ppt_x"/>
                                          </p:val>
                                        </p:tav>
                                        <p:tav tm="100000">
                                          <p:val>
                                            <p:strVal val="#ppt_x"/>
                                          </p:val>
                                        </p:tav>
                                      </p:tavLst>
                                    </p:anim>
                                    <p:anim calcmode="lin" valueType="num">
                                      <p:cBhvr>
                                        <p:cTn id="33" dur="2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anim calcmode="lin" valueType="num">
                                      <p:cBhvr>
                                        <p:cTn id="37" dur="200" fill="hold"/>
                                        <p:tgtEl>
                                          <p:spTgt spid="35"/>
                                        </p:tgtEl>
                                        <p:attrNameLst>
                                          <p:attrName>ppt_x</p:attrName>
                                        </p:attrNameLst>
                                      </p:cBhvr>
                                      <p:tavLst>
                                        <p:tav tm="0">
                                          <p:val>
                                            <p:strVal val="#ppt_x"/>
                                          </p:val>
                                        </p:tav>
                                        <p:tav tm="100000">
                                          <p:val>
                                            <p:strVal val="#ppt_x"/>
                                          </p:val>
                                        </p:tav>
                                      </p:tavLst>
                                    </p:anim>
                                    <p:anim calcmode="lin" valueType="num">
                                      <p:cBhvr>
                                        <p:cTn id="38" dur="2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
                                        <p:tgtEl>
                                          <p:spTgt spid="32"/>
                                        </p:tgtEl>
                                      </p:cBhvr>
                                    </p:animEffect>
                                    <p:anim calcmode="lin" valueType="num">
                                      <p:cBhvr>
                                        <p:cTn id="42" dur="200" fill="hold"/>
                                        <p:tgtEl>
                                          <p:spTgt spid="32"/>
                                        </p:tgtEl>
                                        <p:attrNameLst>
                                          <p:attrName>ppt_x</p:attrName>
                                        </p:attrNameLst>
                                      </p:cBhvr>
                                      <p:tavLst>
                                        <p:tav tm="0">
                                          <p:val>
                                            <p:strVal val="#ppt_x"/>
                                          </p:val>
                                        </p:tav>
                                        <p:tav tm="100000">
                                          <p:val>
                                            <p:strVal val="#ppt_x"/>
                                          </p:val>
                                        </p:tav>
                                      </p:tavLst>
                                    </p:anim>
                                    <p:anim calcmode="lin" valueType="num">
                                      <p:cBhvr>
                                        <p:cTn id="43" dur="2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
                                        <p:tgtEl>
                                          <p:spTgt spid="37"/>
                                        </p:tgtEl>
                                      </p:cBhvr>
                                    </p:animEffect>
                                    <p:anim calcmode="lin" valueType="num">
                                      <p:cBhvr>
                                        <p:cTn id="47" dur="200" fill="hold"/>
                                        <p:tgtEl>
                                          <p:spTgt spid="37"/>
                                        </p:tgtEl>
                                        <p:attrNameLst>
                                          <p:attrName>ppt_x</p:attrName>
                                        </p:attrNameLst>
                                      </p:cBhvr>
                                      <p:tavLst>
                                        <p:tav tm="0">
                                          <p:val>
                                            <p:strVal val="#ppt_x"/>
                                          </p:val>
                                        </p:tav>
                                        <p:tav tm="100000">
                                          <p:val>
                                            <p:strVal val="#ppt_x"/>
                                          </p:val>
                                        </p:tav>
                                      </p:tavLst>
                                    </p:anim>
                                    <p:anim calcmode="lin" valueType="num">
                                      <p:cBhvr>
                                        <p:cTn id="48" dur="2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00"/>
                                        <p:tgtEl>
                                          <p:spTgt spid="75"/>
                                        </p:tgtEl>
                                      </p:cBhvr>
                                    </p:animEffect>
                                  </p:childTnLst>
                                </p:cTn>
                              </p:par>
                              <p:par>
                                <p:cTn id="56" presetID="22" presetClass="entr" presetSubtype="8"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200"/>
                                        <p:tgtEl>
                                          <p:spTgt spid="81"/>
                                        </p:tgtEl>
                                      </p:cBhvr>
                                    </p:animEffect>
                                  </p:childTnLst>
                                </p:cTn>
                              </p:par>
                              <p:par>
                                <p:cTn id="59" presetID="22" presetClass="entr" presetSubtype="8"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2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2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200"/>
                                        <p:tgtEl>
                                          <p:spTgt spid="95"/>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2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6" grpId="0"/>
      <p:bldP spid="37" grpId="0"/>
      <p:bldP spid="91"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9" cstate="print">
            <a:extLst>
              <a:ext uri="{28A0092B-C50C-407E-A947-70E740481C1C}">
                <a14:useLocalDpi xmlns:a14="http://schemas.microsoft.com/office/drawing/2010/main" val="0"/>
              </a:ext>
            </a:extLst>
          </a:blip>
          <a:srcRect l="20992" t="7805" r="14981" b="55106"/>
          <a:stretch>
            <a:fillRect/>
          </a:stretch>
        </p:blipFill>
        <p:spPr>
          <a:xfrm>
            <a:off x="446555" y="679237"/>
            <a:ext cx="4317083" cy="3749750"/>
          </a:xfrm>
          <a:prstGeom prst="rect">
            <a:avLst/>
          </a:prstGeom>
        </p:spPr>
      </p:pic>
      <p:sp>
        <p:nvSpPr>
          <p:cNvPr id="8" name="MH_Entry_1"/>
          <p:cNvSpPr/>
          <p:nvPr>
            <p:custDataLst>
              <p:tags r:id="rId1"/>
            </p:custDataLst>
          </p:nvPr>
        </p:nvSpPr>
        <p:spPr>
          <a:xfrm>
            <a:off x="5616117" y="1347992"/>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2"/>
          <p:cNvSpPr/>
          <p:nvPr>
            <p:custDataLst>
              <p:tags r:id="rId2"/>
            </p:custDataLst>
          </p:nvPr>
        </p:nvSpPr>
        <p:spPr>
          <a:xfrm>
            <a:off x="5616117" y="2031857"/>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Entry_3"/>
          <p:cNvSpPr/>
          <p:nvPr>
            <p:custDataLst>
              <p:tags r:id="rId3"/>
            </p:custDataLst>
          </p:nvPr>
        </p:nvSpPr>
        <p:spPr>
          <a:xfrm>
            <a:off x="5616117" y="2751715"/>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Entry_4"/>
          <p:cNvSpPr/>
          <p:nvPr>
            <p:custDataLst>
              <p:tags r:id="rId4"/>
            </p:custDataLst>
          </p:nvPr>
        </p:nvSpPr>
        <p:spPr>
          <a:xfrm>
            <a:off x="5616117" y="3471573"/>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279"/>
          <p:cNvGrpSpPr/>
          <p:nvPr/>
        </p:nvGrpSpPr>
        <p:grpSpPr>
          <a:xfrm>
            <a:off x="4955939" y="1209747"/>
            <a:ext cx="482633" cy="482572"/>
            <a:chOff x="846989" y="1401020"/>
            <a:chExt cx="877416" cy="877416"/>
          </a:xfrm>
          <a:effectLst/>
        </p:grpSpPr>
        <p:sp>
          <p:nvSpPr>
            <p:cNvPr id="13"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279"/>
          <p:cNvGrpSpPr/>
          <p:nvPr/>
        </p:nvGrpSpPr>
        <p:grpSpPr>
          <a:xfrm>
            <a:off x="4955939" y="1920716"/>
            <a:ext cx="482633" cy="482572"/>
            <a:chOff x="846989" y="1401020"/>
            <a:chExt cx="877416" cy="877416"/>
          </a:xfrm>
          <a:effectLst/>
        </p:grpSpPr>
        <p:sp>
          <p:nvSpPr>
            <p:cNvPr id="16"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79"/>
          <p:cNvGrpSpPr/>
          <p:nvPr/>
        </p:nvGrpSpPr>
        <p:grpSpPr>
          <a:xfrm>
            <a:off x="4955939" y="2654026"/>
            <a:ext cx="482633" cy="482572"/>
            <a:chOff x="846989" y="1401020"/>
            <a:chExt cx="877416" cy="877416"/>
          </a:xfrm>
          <a:effectLst/>
        </p:grpSpPr>
        <p:sp>
          <p:nvSpPr>
            <p:cNvPr id="1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79"/>
          <p:cNvGrpSpPr/>
          <p:nvPr/>
        </p:nvGrpSpPr>
        <p:grpSpPr>
          <a:xfrm>
            <a:off x="4955939" y="3363594"/>
            <a:ext cx="482633" cy="482572"/>
            <a:chOff x="846989" y="1401020"/>
            <a:chExt cx="877416" cy="877416"/>
          </a:xfrm>
          <a:effectLst/>
        </p:grpSpPr>
        <p:sp>
          <p:nvSpPr>
            <p:cNvPr id="22"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MH_Others_1"/>
          <p:cNvSpPr txBox="1"/>
          <p:nvPr>
            <p:custDataLst>
              <p:tags r:id="rId5"/>
            </p:custDataLst>
          </p:nvPr>
        </p:nvSpPr>
        <p:spPr>
          <a:xfrm>
            <a:off x="2335697" y="1373519"/>
            <a:ext cx="483091" cy="2215991"/>
          </a:xfrm>
          <a:prstGeom prst="rect">
            <a:avLst/>
          </a:prstGeom>
          <a:noFill/>
        </p:spPr>
        <p:txBody>
          <a:bodyPr vert="horz" wrap="square" lIns="0" tIns="0" rIns="0" bIns="0" rtlCol="0" anchor="ctr" anchorCtr="0">
            <a:spAutoFit/>
          </a:bodyPr>
          <a:lstStyle/>
          <a:p>
            <a:pPr algn="ctr"/>
            <a:r>
              <a:rPr lang="zh-CN" altLang="en-US" sz="4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6"/>
            </p:custDataLst>
          </p:nvPr>
        </p:nvSpPr>
        <p:spPr>
          <a:xfrm rot="5400000">
            <a:off x="1257244" y="2358404"/>
            <a:ext cx="1691158" cy="246221"/>
          </a:xfrm>
          <a:prstGeom prst="rect">
            <a:avLst/>
          </a:prstGeom>
          <a:solidFill>
            <a:schemeClr val="accent1"/>
          </a:solidFill>
        </p:spPr>
        <p:txBody>
          <a:bodyPr wrap="square" lIns="0" tIns="0" rIns="0" bIns="0">
            <a:spAutoFit/>
          </a:bodyPr>
          <a:lstStyle/>
          <a:p>
            <a:pPr algn="ctr">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1" accel="50000" decel="5000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3500"/>
                            </p:stCondLst>
                            <p:childTnLst>
                              <p:par>
                                <p:cTn id="39" presetID="2" presetClass="entr" presetSubtype="1"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4500"/>
                            </p:stCondLst>
                            <p:childTnLst>
                              <p:par>
                                <p:cTn id="48" presetID="2" presetClass="entr" presetSubtype="1" accel="50000" decel="5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171453" y="1875582"/>
            <a:ext cx="2788150" cy="1574529"/>
            <a:chOff x="3171453" y="1740899"/>
            <a:chExt cx="2788150" cy="1574529"/>
          </a:xfrm>
        </p:grpSpPr>
        <p:sp>
          <p:nvSpPr>
            <p:cNvPr id="5" name="等腰三角形 8"/>
            <p:cNvSpPr/>
            <p:nvPr/>
          </p:nvSpPr>
          <p:spPr>
            <a:xfrm rot="10800000">
              <a:off x="3674750" y="2874302"/>
              <a:ext cx="1768008" cy="441126"/>
            </a:xfrm>
            <a:custGeom>
              <a:avLst/>
              <a:gdLst>
                <a:gd name="connsiteX0" fmla="*/ 0 w 792088"/>
                <a:gd name="connsiteY0" fmla="*/ 648072 h 648072"/>
                <a:gd name="connsiteX1" fmla="*/ 396044 w 792088"/>
                <a:gd name="connsiteY1" fmla="*/ 0 h 648072"/>
                <a:gd name="connsiteX2" fmla="*/ 792088 w 792088"/>
                <a:gd name="connsiteY2" fmla="*/ 648072 h 648072"/>
                <a:gd name="connsiteX3" fmla="*/ 0 w 792088"/>
                <a:gd name="connsiteY3" fmla="*/ 648072 h 648072"/>
                <a:gd name="connsiteX0-1" fmla="*/ 0 w 792088"/>
                <a:gd name="connsiteY0-2" fmla="*/ 514722 h 514722"/>
                <a:gd name="connsiteX1-3" fmla="*/ 381756 w 792088"/>
                <a:gd name="connsiteY1-4" fmla="*/ 0 h 514722"/>
                <a:gd name="connsiteX2-5" fmla="*/ 792088 w 792088"/>
                <a:gd name="connsiteY2-6" fmla="*/ 514722 h 514722"/>
                <a:gd name="connsiteX3-7" fmla="*/ 0 w 792088"/>
                <a:gd name="connsiteY3-8" fmla="*/ 514722 h 514722"/>
                <a:gd name="connsiteX0-9" fmla="*/ 0 w 792088"/>
                <a:gd name="connsiteY0-10" fmla="*/ 576635 h 576635"/>
                <a:gd name="connsiteX1-11" fmla="*/ 376994 w 792088"/>
                <a:gd name="connsiteY1-12" fmla="*/ 0 h 576635"/>
                <a:gd name="connsiteX2-13" fmla="*/ 792088 w 792088"/>
                <a:gd name="connsiteY2-14" fmla="*/ 576635 h 576635"/>
                <a:gd name="connsiteX3-15" fmla="*/ 0 w 792088"/>
                <a:gd name="connsiteY3-16" fmla="*/ 576635 h 576635"/>
                <a:gd name="connsiteX0-17" fmla="*/ 0 w 763513"/>
                <a:gd name="connsiteY0-18" fmla="*/ 576635 h 576635"/>
                <a:gd name="connsiteX1-19" fmla="*/ 376994 w 763513"/>
                <a:gd name="connsiteY1-20" fmla="*/ 0 h 576635"/>
                <a:gd name="connsiteX2-21" fmla="*/ 763513 w 763513"/>
                <a:gd name="connsiteY2-22" fmla="*/ 457572 h 576635"/>
                <a:gd name="connsiteX3-23" fmla="*/ 0 w 763513"/>
                <a:gd name="connsiteY3-24" fmla="*/ 576635 h 576635"/>
                <a:gd name="connsiteX0-25" fmla="*/ 0 w 770656"/>
                <a:gd name="connsiteY0-26" fmla="*/ 452810 h 457572"/>
                <a:gd name="connsiteX1-27" fmla="*/ 384137 w 770656"/>
                <a:gd name="connsiteY1-28" fmla="*/ 0 h 457572"/>
                <a:gd name="connsiteX2-29" fmla="*/ 770656 w 770656"/>
                <a:gd name="connsiteY2-30" fmla="*/ 457572 h 457572"/>
                <a:gd name="connsiteX3-31" fmla="*/ 0 w 770656"/>
                <a:gd name="connsiteY3-32" fmla="*/ 452810 h 457572"/>
                <a:gd name="connsiteX0-33" fmla="*/ 0 w 770656"/>
                <a:gd name="connsiteY0-34" fmla="*/ 452810 h 457572"/>
                <a:gd name="connsiteX1-35" fmla="*/ 384137 w 770656"/>
                <a:gd name="connsiteY1-36" fmla="*/ 0 h 457572"/>
                <a:gd name="connsiteX2-37" fmla="*/ 770656 w 770656"/>
                <a:gd name="connsiteY2-38" fmla="*/ 457572 h 457572"/>
                <a:gd name="connsiteX3-39" fmla="*/ 0 w 770656"/>
                <a:gd name="connsiteY3-40" fmla="*/ 452810 h 457572"/>
                <a:gd name="connsiteX0-41" fmla="*/ 0 w 770656"/>
                <a:gd name="connsiteY0-42" fmla="*/ 452810 h 457572"/>
                <a:gd name="connsiteX1-43" fmla="*/ 384137 w 770656"/>
                <a:gd name="connsiteY1-44" fmla="*/ 0 h 457572"/>
                <a:gd name="connsiteX2-45" fmla="*/ 770656 w 770656"/>
                <a:gd name="connsiteY2-46" fmla="*/ 457572 h 457572"/>
                <a:gd name="connsiteX3-47" fmla="*/ 0 w 770656"/>
                <a:gd name="connsiteY3-48" fmla="*/ 452810 h 457572"/>
                <a:gd name="connsiteX0-49" fmla="*/ 0 w 770656"/>
                <a:gd name="connsiteY0-50" fmla="*/ 452810 h 457572"/>
                <a:gd name="connsiteX1-51" fmla="*/ 384137 w 770656"/>
                <a:gd name="connsiteY1-52" fmla="*/ 0 h 457572"/>
                <a:gd name="connsiteX2-53" fmla="*/ 770656 w 770656"/>
                <a:gd name="connsiteY2-54" fmla="*/ 457572 h 457572"/>
                <a:gd name="connsiteX3-55" fmla="*/ 0 w 770656"/>
                <a:gd name="connsiteY3-56" fmla="*/ 452810 h 457572"/>
                <a:gd name="connsiteX0-57" fmla="*/ 0 w 770656"/>
                <a:gd name="connsiteY0-58" fmla="*/ 452810 h 457572"/>
                <a:gd name="connsiteX1-59" fmla="*/ 384137 w 770656"/>
                <a:gd name="connsiteY1-60" fmla="*/ 0 h 457572"/>
                <a:gd name="connsiteX2-61" fmla="*/ 770656 w 770656"/>
                <a:gd name="connsiteY2-62" fmla="*/ 457572 h 457572"/>
                <a:gd name="connsiteX3-63" fmla="*/ 0 w 770656"/>
                <a:gd name="connsiteY3-64" fmla="*/ 452810 h 457572"/>
                <a:gd name="connsiteX0-65" fmla="*/ 0 w 1020687"/>
                <a:gd name="connsiteY0-66" fmla="*/ 526629 h 526629"/>
                <a:gd name="connsiteX1-67" fmla="*/ 634168 w 1020687"/>
                <a:gd name="connsiteY1-68" fmla="*/ 0 h 526629"/>
                <a:gd name="connsiteX2-69" fmla="*/ 1020687 w 1020687"/>
                <a:gd name="connsiteY2-70" fmla="*/ 457572 h 526629"/>
                <a:gd name="connsiteX3-71" fmla="*/ 0 w 1020687"/>
                <a:gd name="connsiteY3-72" fmla="*/ 526629 h 526629"/>
                <a:gd name="connsiteX0-73" fmla="*/ 0 w 1332631"/>
                <a:gd name="connsiteY0-74" fmla="*/ 526629 h 526629"/>
                <a:gd name="connsiteX1-75" fmla="*/ 634168 w 1332631"/>
                <a:gd name="connsiteY1-76" fmla="*/ 0 h 526629"/>
                <a:gd name="connsiteX2-77" fmla="*/ 1332631 w 1332631"/>
                <a:gd name="connsiteY2-78" fmla="*/ 509960 h 526629"/>
                <a:gd name="connsiteX3-79" fmla="*/ 0 w 1332631"/>
                <a:gd name="connsiteY3-80" fmla="*/ 526629 h 526629"/>
                <a:gd name="connsiteX0-81" fmla="*/ 0 w 1361206"/>
                <a:gd name="connsiteY0-82" fmla="*/ 555204 h 555204"/>
                <a:gd name="connsiteX1-83" fmla="*/ 662743 w 1361206"/>
                <a:gd name="connsiteY1-84" fmla="*/ 0 h 555204"/>
                <a:gd name="connsiteX2-85" fmla="*/ 1361206 w 1361206"/>
                <a:gd name="connsiteY2-86" fmla="*/ 509960 h 555204"/>
                <a:gd name="connsiteX3-87" fmla="*/ 0 w 1361206"/>
                <a:gd name="connsiteY3-88" fmla="*/ 555204 h 555204"/>
                <a:gd name="connsiteX0-89" fmla="*/ 0 w 1361206"/>
                <a:gd name="connsiteY0-90" fmla="*/ 552823 h 552823"/>
                <a:gd name="connsiteX1-91" fmla="*/ 638931 w 1361206"/>
                <a:gd name="connsiteY1-92" fmla="*/ 0 h 552823"/>
                <a:gd name="connsiteX2-93" fmla="*/ 1361206 w 1361206"/>
                <a:gd name="connsiteY2-94" fmla="*/ 507579 h 552823"/>
                <a:gd name="connsiteX3-95" fmla="*/ 0 w 1361206"/>
                <a:gd name="connsiteY3-96" fmla="*/ 552823 h 552823"/>
                <a:gd name="connsiteX0-97" fmla="*/ 0 w 1365969"/>
                <a:gd name="connsiteY0-98" fmla="*/ 495673 h 507579"/>
                <a:gd name="connsiteX1-99" fmla="*/ 643694 w 1365969"/>
                <a:gd name="connsiteY1-100" fmla="*/ 0 h 507579"/>
                <a:gd name="connsiteX2-101" fmla="*/ 1365969 w 1365969"/>
                <a:gd name="connsiteY2-102" fmla="*/ 507579 h 507579"/>
                <a:gd name="connsiteX3-103" fmla="*/ 0 w 1365969"/>
                <a:gd name="connsiteY3-104" fmla="*/ 495673 h 507579"/>
                <a:gd name="connsiteX0-105" fmla="*/ 0 w 1346919"/>
                <a:gd name="connsiteY0-106" fmla="*/ 495673 h 507579"/>
                <a:gd name="connsiteX1-107" fmla="*/ 643694 w 1346919"/>
                <a:gd name="connsiteY1-108" fmla="*/ 0 h 507579"/>
                <a:gd name="connsiteX2-109" fmla="*/ 1346919 w 1346919"/>
                <a:gd name="connsiteY2-110" fmla="*/ 507579 h 507579"/>
                <a:gd name="connsiteX3-111" fmla="*/ 0 w 1346919"/>
                <a:gd name="connsiteY3-112" fmla="*/ 495673 h 507579"/>
                <a:gd name="connsiteX0-113" fmla="*/ 0 w 1311200"/>
                <a:gd name="connsiteY0-114" fmla="*/ 495673 h 505197"/>
                <a:gd name="connsiteX1-115" fmla="*/ 643694 w 1311200"/>
                <a:gd name="connsiteY1-116" fmla="*/ 0 h 505197"/>
                <a:gd name="connsiteX2-117" fmla="*/ 1311200 w 1311200"/>
                <a:gd name="connsiteY2-118" fmla="*/ 505197 h 505197"/>
                <a:gd name="connsiteX3-119" fmla="*/ 0 w 1311200"/>
                <a:gd name="connsiteY3-120" fmla="*/ 495673 h 505197"/>
                <a:gd name="connsiteX0-121" fmla="*/ 0 w 1311200"/>
                <a:gd name="connsiteY0-122" fmla="*/ 495673 h 505197"/>
                <a:gd name="connsiteX1-123" fmla="*/ 643694 w 1311200"/>
                <a:gd name="connsiteY1-124" fmla="*/ 0 h 505197"/>
                <a:gd name="connsiteX2-125" fmla="*/ 1311200 w 1311200"/>
                <a:gd name="connsiteY2-126" fmla="*/ 505197 h 505197"/>
                <a:gd name="connsiteX3-127" fmla="*/ 0 w 1311200"/>
                <a:gd name="connsiteY3-128" fmla="*/ 495673 h 505197"/>
                <a:gd name="connsiteX0-129" fmla="*/ 0 w 1311200"/>
                <a:gd name="connsiteY0-130" fmla="*/ 495673 h 505197"/>
                <a:gd name="connsiteX1-131" fmla="*/ 643694 w 1311200"/>
                <a:gd name="connsiteY1-132" fmla="*/ 0 h 505197"/>
                <a:gd name="connsiteX2-133" fmla="*/ 1311200 w 1311200"/>
                <a:gd name="connsiteY2-134" fmla="*/ 505197 h 505197"/>
                <a:gd name="connsiteX3-135" fmla="*/ 0 w 1311200"/>
                <a:gd name="connsiteY3-136" fmla="*/ 495673 h 505197"/>
                <a:gd name="connsiteX0-137" fmla="*/ 0 w 1311200"/>
                <a:gd name="connsiteY0-138" fmla="*/ 495673 h 505197"/>
                <a:gd name="connsiteX1-139" fmla="*/ 643694 w 1311200"/>
                <a:gd name="connsiteY1-140" fmla="*/ 0 h 505197"/>
                <a:gd name="connsiteX2-141" fmla="*/ 1311200 w 1311200"/>
                <a:gd name="connsiteY2-142" fmla="*/ 505197 h 505197"/>
                <a:gd name="connsiteX3-143" fmla="*/ 0 w 1311200"/>
                <a:gd name="connsiteY3-144" fmla="*/ 495673 h 505197"/>
                <a:gd name="connsiteX0-145" fmla="*/ 0 w 1311200"/>
                <a:gd name="connsiteY0-146" fmla="*/ 495673 h 505197"/>
                <a:gd name="connsiteX1-147" fmla="*/ 643694 w 1311200"/>
                <a:gd name="connsiteY1-148" fmla="*/ 0 h 505197"/>
                <a:gd name="connsiteX2-149" fmla="*/ 1311200 w 1311200"/>
                <a:gd name="connsiteY2-150" fmla="*/ 505197 h 505197"/>
                <a:gd name="connsiteX3-151" fmla="*/ 0 w 1311200"/>
                <a:gd name="connsiteY3-152" fmla="*/ 495673 h 505197"/>
                <a:gd name="connsiteX0-153" fmla="*/ 0 w 1311200"/>
                <a:gd name="connsiteY0-154" fmla="*/ 495673 h 505197"/>
                <a:gd name="connsiteX1-155" fmla="*/ 643694 w 1311200"/>
                <a:gd name="connsiteY1-156" fmla="*/ 0 h 505197"/>
                <a:gd name="connsiteX2-157" fmla="*/ 1311200 w 1311200"/>
                <a:gd name="connsiteY2-158" fmla="*/ 505197 h 505197"/>
                <a:gd name="connsiteX3-159" fmla="*/ 0 w 1311200"/>
                <a:gd name="connsiteY3-160" fmla="*/ 495673 h 505197"/>
                <a:gd name="connsiteX0-161" fmla="*/ 0 w 1501700"/>
                <a:gd name="connsiteY0-162" fmla="*/ 495673 h 535677"/>
                <a:gd name="connsiteX1-163" fmla="*/ 643694 w 1501700"/>
                <a:gd name="connsiteY1-164" fmla="*/ 0 h 535677"/>
                <a:gd name="connsiteX2-165" fmla="*/ 1501700 w 1501700"/>
                <a:gd name="connsiteY2-166" fmla="*/ 535677 h 535677"/>
                <a:gd name="connsiteX3-167" fmla="*/ 0 w 1501700"/>
                <a:gd name="connsiteY3-168" fmla="*/ 495673 h 535677"/>
                <a:gd name="connsiteX0-169" fmla="*/ 161533 w 1663233"/>
                <a:gd name="connsiteY0-170" fmla="*/ 495673 h 535677"/>
                <a:gd name="connsiteX1-171" fmla="*/ 805227 w 1663233"/>
                <a:gd name="connsiteY1-172" fmla="*/ 0 h 535677"/>
                <a:gd name="connsiteX2-173" fmla="*/ 1663233 w 1663233"/>
                <a:gd name="connsiteY2-174" fmla="*/ 535677 h 535677"/>
                <a:gd name="connsiteX3-175" fmla="*/ 0 w 1663233"/>
                <a:gd name="connsiteY3-176" fmla="*/ 507496 h 535677"/>
                <a:gd name="connsiteX4" fmla="*/ 161533 w 1663233"/>
                <a:gd name="connsiteY4" fmla="*/ 495673 h 535677"/>
                <a:gd name="connsiteX0-177" fmla="*/ 0 w 1663233"/>
                <a:gd name="connsiteY0-178" fmla="*/ 507496 h 535677"/>
                <a:gd name="connsiteX1-179" fmla="*/ 805227 w 1663233"/>
                <a:gd name="connsiteY1-180" fmla="*/ 0 h 535677"/>
                <a:gd name="connsiteX2-181" fmla="*/ 1663233 w 1663233"/>
                <a:gd name="connsiteY2-182" fmla="*/ 535677 h 535677"/>
                <a:gd name="connsiteX3-183" fmla="*/ 0 w 1663233"/>
                <a:gd name="connsiteY3-184" fmla="*/ 507496 h 535677"/>
                <a:gd name="connsiteX0-185" fmla="*/ 0 w 1663233"/>
                <a:gd name="connsiteY0-186" fmla="*/ 507496 h 535677"/>
                <a:gd name="connsiteX1-187" fmla="*/ 805227 w 1663233"/>
                <a:gd name="connsiteY1-188" fmla="*/ 0 h 535677"/>
                <a:gd name="connsiteX2-189" fmla="*/ 1663233 w 1663233"/>
                <a:gd name="connsiteY2-190" fmla="*/ 535677 h 535677"/>
                <a:gd name="connsiteX3-191" fmla="*/ 0 w 1663233"/>
                <a:gd name="connsiteY3-192" fmla="*/ 507496 h 535677"/>
                <a:gd name="connsiteX0-193" fmla="*/ 0 w 1663233"/>
                <a:gd name="connsiteY0-194" fmla="*/ 507496 h 535677"/>
                <a:gd name="connsiteX1-195" fmla="*/ 805227 w 1663233"/>
                <a:gd name="connsiteY1-196" fmla="*/ 0 h 535677"/>
                <a:gd name="connsiteX2-197" fmla="*/ 1663233 w 1663233"/>
                <a:gd name="connsiteY2-198" fmla="*/ 535677 h 535677"/>
                <a:gd name="connsiteX3-199" fmla="*/ 0 w 1663233"/>
                <a:gd name="connsiteY3-200" fmla="*/ 507496 h 535677"/>
                <a:gd name="connsiteX0-201" fmla="*/ 0 w 1667996"/>
                <a:gd name="connsiteY0-202" fmla="*/ 536071 h 536071"/>
                <a:gd name="connsiteX1-203" fmla="*/ 809990 w 1667996"/>
                <a:gd name="connsiteY1-204" fmla="*/ 0 h 536071"/>
                <a:gd name="connsiteX2-205" fmla="*/ 1667996 w 1667996"/>
                <a:gd name="connsiteY2-206" fmla="*/ 535677 h 536071"/>
                <a:gd name="connsiteX3-207" fmla="*/ 0 w 1667996"/>
                <a:gd name="connsiteY3-208" fmla="*/ 536071 h 536071"/>
                <a:gd name="connsiteX0-209" fmla="*/ 0 w 1667996"/>
                <a:gd name="connsiteY0-210" fmla="*/ 536071 h 536071"/>
                <a:gd name="connsiteX1-211" fmla="*/ 809990 w 1667996"/>
                <a:gd name="connsiteY1-212" fmla="*/ 0 h 536071"/>
                <a:gd name="connsiteX2-213" fmla="*/ 1667996 w 1667996"/>
                <a:gd name="connsiteY2-214" fmla="*/ 535677 h 536071"/>
                <a:gd name="connsiteX3-215" fmla="*/ 0 w 1667996"/>
                <a:gd name="connsiteY3-216" fmla="*/ 536071 h 536071"/>
                <a:gd name="connsiteX0-217" fmla="*/ 0 w 1667996"/>
                <a:gd name="connsiteY0-218" fmla="*/ 536071 h 536071"/>
                <a:gd name="connsiteX1-219" fmla="*/ 809990 w 1667996"/>
                <a:gd name="connsiteY1-220" fmla="*/ 0 h 536071"/>
                <a:gd name="connsiteX2-221" fmla="*/ 1667996 w 1667996"/>
                <a:gd name="connsiteY2-222" fmla="*/ 535677 h 536071"/>
                <a:gd name="connsiteX3-223" fmla="*/ 0 w 1667996"/>
                <a:gd name="connsiteY3-224" fmla="*/ 536071 h 536071"/>
                <a:gd name="connsiteX0-225" fmla="*/ 0 w 1734671"/>
                <a:gd name="connsiteY0-226" fmla="*/ 536071 h 536071"/>
                <a:gd name="connsiteX1-227" fmla="*/ 876665 w 1734671"/>
                <a:gd name="connsiteY1-228" fmla="*/ 0 h 536071"/>
                <a:gd name="connsiteX2-229" fmla="*/ 1734671 w 1734671"/>
                <a:gd name="connsiteY2-230" fmla="*/ 535677 h 536071"/>
                <a:gd name="connsiteX3-231" fmla="*/ 0 w 1734671"/>
                <a:gd name="connsiteY3-232" fmla="*/ 536071 h 536071"/>
                <a:gd name="connsiteX0-233" fmla="*/ 0 w 1782296"/>
                <a:gd name="connsiteY0-234" fmla="*/ 536071 h 536071"/>
                <a:gd name="connsiteX1-235" fmla="*/ 876665 w 1782296"/>
                <a:gd name="connsiteY1-236" fmla="*/ 0 h 536071"/>
                <a:gd name="connsiteX2-237" fmla="*/ 1782296 w 1782296"/>
                <a:gd name="connsiteY2-238" fmla="*/ 535677 h 536071"/>
                <a:gd name="connsiteX3-239" fmla="*/ 0 w 1782296"/>
                <a:gd name="connsiteY3-240" fmla="*/ 536071 h 536071"/>
                <a:gd name="connsiteX0-241" fmla="*/ 25741 w 1808037"/>
                <a:gd name="connsiteY0-242" fmla="*/ 551233 h 551233"/>
                <a:gd name="connsiteX1-243" fmla="*/ 761390 w 1808037"/>
                <a:gd name="connsiteY1-244" fmla="*/ 182298 h 551233"/>
                <a:gd name="connsiteX2-245" fmla="*/ 902406 w 1808037"/>
                <a:gd name="connsiteY2-246" fmla="*/ 15162 h 551233"/>
                <a:gd name="connsiteX3-247" fmla="*/ 1808037 w 1808037"/>
                <a:gd name="connsiteY3-248" fmla="*/ 550839 h 551233"/>
                <a:gd name="connsiteX4-249" fmla="*/ 25741 w 1808037"/>
                <a:gd name="connsiteY4-250" fmla="*/ 551233 h 551233"/>
                <a:gd name="connsiteX0-251" fmla="*/ 25925 w 1808221"/>
                <a:gd name="connsiteY0-252" fmla="*/ 579345 h 579345"/>
                <a:gd name="connsiteX1-253" fmla="*/ 755224 w 1808221"/>
                <a:gd name="connsiteY1-254" fmla="*/ 70710 h 579345"/>
                <a:gd name="connsiteX2-255" fmla="*/ 902590 w 1808221"/>
                <a:gd name="connsiteY2-256" fmla="*/ 43274 h 579345"/>
                <a:gd name="connsiteX3-257" fmla="*/ 1808221 w 1808221"/>
                <a:gd name="connsiteY3-258" fmla="*/ 578951 h 579345"/>
                <a:gd name="connsiteX4-259" fmla="*/ 25925 w 1808221"/>
                <a:gd name="connsiteY4-260" fmla="*/ 579345 h 579345"/>
                <a:gd name="connsiteX0-261" fmla="*/ 25925 w 1808221"/>
                <a:gd name="connsiteY0-262" fmla="*/ 579345 h 579345"/>
                <a:gd name="connsiteX1-263" fmla="*/ 755224 w 1808221"/>
                <a:gd name="connsiteY1-264" fmla="*/ 70710 h 579345"/>
                <a:gd name="connsiteX2-265" fmla="*/ 947040 w 1808221"/>
                <a:gd name="connsiteY2-266" fmla="*/ 43274 h 579345"/>
                <a:gd name="connsiteX3-267" fmla="*/ 1808221 w 1808221"/>
                <a:gd name="connsiteY3-268" fmla="*/ 578951 h 579345"/>
                <a:gd name="connsiteX4-269" fmla="*/ 25925 w 1808221"/>
                <a:gd name="connsiteY4-270" fmla="*/ 579345 h 579345"/>
                <a:gd name="connsiteX0-271" fmla="*/ 25204 w 1807500"/>
                <a:gd name="connsiteY0-272" fmla="*/ 595577 h 595577"/>
                <a:gd name="connsiteX1-273" fmla="*/ 779903 w 1807500"/>
                <a:gd name="connsiteY1-274" fmla="*/ 55192 h 595577"/>
                <a:gd name="connsiteX2-275" fmla="*/ 946319 w 1807500"/>
                <a:gd name="connsiteY2-276" fmla="*/ 59506 h 595577"/>
                <a:gd name="connsiteX3-277" fmla="*/ 1807500 w 1807500"/>
                <a:gd name="connsiteY3-278" fmla="*/ 595183 h 595577"/>
                <a:gd name="connsiteX4-279" fmla="*/ 25204 w 1807500"/>
                <a:gd name="connsiteY4-280" fmla="*/ 595577 h 595577"/>
                <a:gd name="connsiteX0-281" fmla="*/ 23174 w 1805470"/>
                <a:gd name="connsiteY0-282" fmla="*/ 595577 h 595577"/>
                <a:gd name="connsiteX1-283" fmla="*/ 777873 w 1805470"/>
                <a:gd name="connsiteY1-284" fmla="*/ 55192 h 595577"/>
                <a:gd name="connsiteX2-285" fmla="*/ 944289 w 1805470"/>
                <a:gd name="connsiteY2-286" fmla="*/ 59506 h 595577"/>
                <a:gd name="connsiteX3-287" fmla="*/ 1805470 w 1805470"/>
                <a:gd name="connsiteY3-288" fmla="*/ 595183 h 595577"/>
                <a:gd name="connsiteX4-289" fmla="*/ 23174 w 1805470"/>
                <a:gd name="connsiteY4-290" fmla="*/ 595577 h 595577"/>
                <a:gd name="connsiteX0-291" fmla="*/ 0 w 1782296"/>
                <a:gd name="connsiteY0-292" fmla="*/ 595577 h 595577"/>
                <a:gd name="connsiteX1-293" fmla="*/ 754699 w 1782296"/>
                <a:gd name="connsiteY1-294" fmla="*/ 55192 h 595577"/>
                <a:gd name="connsiteX2-295" fmla="*/ 921115 w 1782296"/>
                <a:gd name="connsiteY2-296" fmla="*/ 59506 h 595577"/>
                <a:gd name="connsiteX3-297" fmla="*/ 1782296 w 1782296"/>
                <a:gd name="connsiteY3-298" fmla="*/ 595183 h 595577"/>
                <a:gd name="connsiteX4-299" fmla="*/ 0 w 1782296"/>
                <a:gd name="connsiteY4-300" fmla="*/ 595577 h 595577"/>
                <a:gd name="connsiteX0-301" fmla="*/ 57323 w 1839619"/>
                <a:gd name="connsiteY0-302" fmla="*/ 595577 h 595577"/>
                <a:gd name="connsiteX1-303" fmla="*/ 488172 w 1839619"/>
                <a:gd name="connsiteY1-304" fmla="*/ 404442 h 595577"/>
                <a:gd name="connsiteX2-305" fmla="*/ 812022 w 1839619"/>
                <a:gd name="connsiteY2-306" fmla="*/ 55192 h 595577"/>
                <a:gd name="connsiteX3-307" fmla="*/ 978438 w 1839619"/>
                <a:gd name="connsiteY3-308" fmla="*/ 59506 h 595577"/>
                <a:gd name="connsiteX4-309" fmla="*/ 1839619 w 1839619"/>
                <a:gd name="connsiteY4-310" fmla="*/ 595183 h 595577"/>
                <a:gd name="connsiteX5" fmla="*/ 57323 w 1839619"/>
                <a:gd name="connsiteY5" fmla="*/ 595577 h 595577"/>
                <a:gd name="connsiteX0-311" fmla="*/ 24635 w 1806931"/>
                <a:gd name="connsiteY0-312" fmla="*/ 595577 h 595577"/>
                <a:gd name="connsiteX1-313" fmla="*/ 779334 w 1806931"/>
                <a:gd name="connsiteY1-314" fmla="*/ 55192 h 595577"/>
                <a:gd name="connsiteX2-315" fmla="*/ 945750 w 1806931"/>
                <a:gd name="connsiteY2-316" fmla="*/ 59506 h 595577"/>
                <a:gd name="connsiteX3-317" fmla="*/ 1806931 w 1806931"/>
                <a:gd name="connsiteY3-318" fmla="*/ 595183 h 595577"/>
                <a:gd name="connsiteX4-319" fmla="*/ 24635 w 1806931"/>
                <a:gd name="connsiteY4-320" fmla="*/ 595577 h 595577"/>
                <a:gd name="connsiteX0-321" fmla="*/ 0 w 1782296"/>
                <a:gd name="connsiteY0-322" fmla="*/ 595577 h 595577"/>
                <a:gd name="connsiteX1-323" fmla="*/ 754699 w 1782296"/>
                <a:gd name="connsiteY1-324" fmla="*/ 55192 h 595577"/>
                <a:gd name="connsiteX2-325" fmla="*/ 921115 w 1782296"/>
                <a:gd name="connsiteY2-326" fmla="*/ 59506 h 595577"/>
                <a:gd name="connsiteX3-327" fmla="*/ 1782296 w 1782296"/>
                <a:gd name="connsiteY3-328" fmla="*/ 595183 h 595577"/>
                <a:gd name="connsiteX4-329" fmla="*/ 0 w 1782296"/>
                <a:gd name="connsiteY4-330" fmla="*/ 595577 h 595577"/>
                <a:gd name="connsiteX0-331" fmla="*/ 0 w 1782296"/>
                <a:gd name="connsiteY0-332" fmla="*/ 616387 h 616387"/>
                <a:gd name="connsiteX1-333" fmla="*/ 754699 w 1782296"/>
                <a:gd name="connsiteY1-334" fmla="*/ 76002 h 616387"/>
                <a:gd name="connsiteX2-335" fmla="*/ 921115 w 1782296"/>
                <a:gd name="connsiteY2-336" fmla="*/ 80316 h 616387"/>
                <a:gd name="connsiteX3-337" fmla="*/ 1782296 w 1782296"/>
                <a:gd name="connsiteY3-338" fmla="*/ 615993 h 616387"/>
                <a:gd name="connsiteX4-339" fmla="*/ 0 w 1782296"/>
                <a:gd name="connsiteY4-340" fmla="*/ 616387 h 616387"/>
                <a:gd name="connsiteX0-341" fmla="*/ 0 w 1782296"/>
                <a:gd name="connsiteY0-342" fmla="*/ 616387 h 616387"/>
                <a:gd name="connsiteX1-343" fmla="*/ 754699 w 1782296"/>
                <a:gd name="connsiteY1-344" fmla="*/ 76002 h 616387"/>
                <a:gd name="connsiteX2-345" fmla="*/ 921115 w 1782296"/>
                <a:gd name="connsiteY2-346" fmla="*/ 80316 h 616387"/>
                <a:gd name="connsiteX3-347" fmla="*/ 1782296 w 1782296"/>
                <a:gd name="connsiteY3-348" fmla="*/ 615993 h 616387"/>
                <a:gd name="connsiteX4-349" fmla="*/ 0 w 1782296"/>
                <a:gd name="connsiteY4-350" fmla="*/ 616387 h 616387"/>
                <a:gd name="connsiteX0-351" fmla="*/ 0 w 1782296"/>
                <a:gd name="connsiteY0-352" fmla="*/ 609816 h 609816"/>
                <a:gd name="connsiteX1-353" fmla="*/ 754699 w 1782296"/>
                <a:gd name="connsiteY1-354" fmla="*/ 69431 h 609816"/>
                <a:gd name="connsiteX2-355" fmla="*/ 921115 w 1782296"/>
                <a:gd name="connsiteY2-356" fmla="*/ 73745 h 609816"/>
                <a:gd name="connsiteX3-357" fmla="*/ 1782296 w 1782296"/>
                <a:gd name="connsiteY3-358" fmla="*/ 609422 h 609816"/>
                <a:gd name="connsiteX4-359" fmla="*/ 0 w 1782296"/>
                <a:gd name="connsiteY4-360" fmla="*/ 609816 h 609816"/>
                <a:gd name="connsiteX0-361" fmla="*/ 0 w 1782296"/>
                <a:gd name="connsiteY0-362" fmla="*/ 606910 h 606910"/>
                <a:gd name="connsiteX1-363" fmla="*/ 754699 w 1782296"/>
                <a:gd name="connsiteY1-364" fmla="*/ 66525 h 606910"/>
                <a:gd name="connsiteX2-365" fmla="*/ 921115 w 1782296"/>
                <a:gd name="connsiteY2-366" fmla="*/ 70839 h 606910"/>
                <a:gd name="connsiteX3-367" fmla="*/ 1782296 w 1782296"/>
                <a:gd name="connsiteY3-368" fmla="*/ 606516 h 606910"/>
                <a:gd name="connsiteX4-369" fmla="*/ 0 w 1782296"/>
                <a:gd name="connsiteY4-370" fmla="*/ 606910 h 606910"/>
                <a:gd name="connsiteX0-371" fmla="*/ 0 w 1782296"/>
                <a:gd name="connsiteY0-372" fmla="*/ 611767 h 611767"/>
                <a:gd name="connsiteX1-373" fmla="*/ 754699 w 1782296"/>
                <a:gd name="connsiteY1-374" fmla="*/ 71382 h 611767"/>
                <a:gd name="connsiteX2-375" fmla="*/ 921115 w 1782296"/>
                <a:gd name="connsiteY2-376" fmla="*/ 75696 h 611767"/>
                <a:gd name="connsiteX3-377" fmla="*/ 1782296 w 1782296"/>
                <a:gd name="connsiteY3-378" fmla="*/ 611373 h 611767"/>
                <a:gd name="connsiteX4-379" fmla="*/ 0 w 1782296"/>
                <a:gd name="connsiteY4-380" fmla="*/ 611767 h 611767"/>
                <a:gd name="connsiteX0-381" fmla="*/ 0 w 1782296"/>
                <a:gd name="connsiteY0-382" fmla="*/ 615779 h 615779"/>
                <a:gd name="connsiteX1-383" fmla="*/ 754699 w 1782296"/>
                <a:gd name="connsiteY1-384" fmla="*/ 75394 h 615779"/>
                <a:gd name="connsiteX2-385" fmla="*/ 921115 w 1782296"/>
                <a:gd name="connsiteY2-386" fmla="*/ 79708 h 615779"/>
                <a:gd name="connsiteX3-387" fmla="*/ 1782296 w 1782296"/>
                <a:gd name="connsiteY3-388" fmla="*/ 615385 h 615779"/>
                <a:gd name="connsiteX4-389" fmla="*/ 0 w 1782296"/>
                <a:gd name="connsiteY4-390" fmla="*/ 615779 h 615779"/>
                <a:gd name="connsiteX0-391" fmla="*/ 0 w 1782296"/>
                <a:gd name="connsiteY0-392" fmla="*/ 615779 h 615779"/>
                <a:gd name="connsiteX1-393" fmla="*/ 754699 w 1782296"/>
                <a:gd name="connsiteY1-394" fmla="*/ 75394 h 615779"/>
                <a:gd name="connsiteX2-395" fmla="*/ 921115 w 1782296"/>
                <a:gd name="connsiteY2-396" fmla="*/ 79708 h 615779"/>
                <a:gd name="connsiteX3-397" fmla="*/ 1782296 w 1782296"/>
                <a:gd name="connsiteY3-398" fmla="*/ 615385 h 615779"/>
                <a:gd name="connsiteX4-399" fmla="*/ 0 w 1782296"/>
                <a:gd name="connsiteY4-400" fmla="*/ 615779 h 615779"/>
                <a:gd name="connsiteX0-401" fmla="*/ 0 w 1782296"/>
                <a:gd name="connsiteY0-402" fmla="*/ 615779 h 615779"/>
                <a:gd name="connsiteX1-403" fmla="*/ 754699 w 1782296"/>
                <a:gd name="connsiteY1-404" fmla="*/ 75394 h 615779"/>
                <a:gd name="connsiteX2-405" fmla="*/ 921115 w 1782296"/>
                <a:gd name="connsiteY2-406" fmla="*/ 79708 h 615779"/>
                <a:gd name="connsiteX3-407" fmla="*/ 1782296 w 1782296"/>
                <a:gd name="connsiteY3-408" fmla="*/ 615385 h 615779"/>
                <a:gd name="connsiteX4-409" fmla="*/ 0 w 1782296"/>
                <a:gd name="connsiteY4-410" fmla="*/ 615779 h 615779"/>
                <a:gd name="connsiteX0-411" fmla="*/ 0 w 1782296"/>
                <a:gd name="connsiteY0-412" fmla="*/ 615779 h 615779"/>
                <a:gd name="connsiteX1-413" fmla="*/ 754699 w 1782296"/>
                <a:gd name="connsiteY1-414" fmla="*/ 75394 h 615779"/>
                <a:gd name="connsiteX2-415" fmla="*/ 921115 w 1782296"/>
                <a:gd name="connsiteY2-416" fmla="*/ 79708 h 615779"/>
                <a:gd name="connsiteX3-417" fmla="*/ 1782296 w 1782296"/>
                <a:gd name="connsiteY3-418" fmla="*/ 615385 h 615779"/>
                <a:gd name="connsiteX4-419" fmla="*/ 0 w 1782296"/>
                <a:gd name="connsiteY4-420" fmla="*/ 615779 h 615779"/>
                <a:gd name="connsiteX0-421" fmla="*/ 0 w 1782296"/>
                <a:gd name="connsiteY0-422" fmla="*/ 609808 h 609808"/>
                <a:gd name="connsiteX1-423" fmla="*/ 752318 w 1782296"/>
                <a:gd name="connsiteY1-424" fmla="*/ 83711 h 609808"/>
                <a:gd name="connsiteX2-425" fmla="*/ 921115 w 1782296"/>
                <a:gd name="connsiteY2-426" fmla="*/ 73737 h 609808"/>
                <a:gd name="connsiteX3-427" fmla="*/ 1782296 w 1782296"/>
                <a:gd name="connsiteY3-428" fmla="*/ 609414 h 609808"/>
                <a:gd name="connsiteX4-429" fmla="*/ 0 w 1782296"/>
                <a:gd name="connsiteY4-430" fmla="*/ 609808 h 609808"/>
                <a:gd name="connsiteX0-431" fmla="*/ 0 w 1782296"/>
                <a:gd name="connsiteY0-432" fmla="*/ 609808 h 609808"/>
                <a:gd name="connsiteX1-433" fmla="*/ 752318 w 1782296"/>
                <a:gd name="connsiteY1-434" fmla="*/ 83711 h 609808"/>
                <a:gd name="connsiteX2-435" fmla="*/ 949690 w 1782296"/>
                <a:gd name="connsiteY2-436" fmla="*/ 73737 h 609808"/>
                <a:gd name="connsiteX3-437" fmla="*/ 1782296 w 1782296"/>
                <a:gd name="connsiteY3-438" fmla="*/ 609414 h 609808"/>
                <a:gd name="connsiteX4-439" fmla="*/ 0 w 1782296"/>
                <a:gd name="connsiteY4-440" fmla="*/ 609808 h 609808"/>
                <a:gd name="connsiteX0-441" fmla="*/ 0 w 1782296"/>
                <a:gd name="connsiteY0-442" fmla="*/ 613712 h 613712"/>
                <a:gd name="connsiteX1-443" fmla="*/ 804705 w 1782296"/>
                <a:gd name="connsiteY1-444" fmla="*/ 78090 h 613712"/>
                <a:gd name="connsiteX2-445" fmla="*/ 949690 w 1782296"/>
                <a:gd name="connsiteY2-446" fmla="*/ 77641 h 613712"/>
                <a:gd name="connsiteX3-447" fmla="*/ 1782296 w 1782296"/>
                <a:gd name="connsiteY3-448" fmla="*/ 613318 h 613712"/>
                <a:gd name="connsiteX4-449" fmla="*/ 0 w 1782296"/>
                <a:gd name="connsiteY4-450" fmla="*/ 613712 h 613712"/>
                <a:gd name="connsiteX0-451" fmla="*/ 0 w 1782296"/>
                <a:gd name="connsiteY0-452" fmla="*/ 613712 h 613712"/>
                <a:gd name="connsiteX1-453" fmla="*/ 804705 w 1782296"/>
                <a:gd name="connsiteY1-454" fmla="*/ 78090 h 613712"/>
                <a:gd name="connsiteX2-455" fmla="*/ 973503 w 1782296"/>
                <a:gd name="connsiteY2-456" fmla="*/ 77641 h 613712"/>
                <a:gd name="connsiteX3-457" fmla="*/ 1782296 w 1782296"/>
                <a:gd name="connsiteY3-458" fmla="*/ 613318 h 613712"/>
                <a:gd name="connsiteX4-459" fmla="*/ 0 w 1782296"/>
                <a:gd name="connsiteY4-460" fmla="*/ 613712 h 613712"/>
                <a:gd name="connsiteX0-461" fmla="*/ 0 w 1782296"/>
                <a:gd name="connsiteY0-462" fmla="*/ 613712 h 613712"/>
                <a:gd name="connsiteX1-463" fmla="*/ 814230 w 1782296"/>
                <a:gd name="connsiteY1-464" fmla="*/ 78090 h 613712"/>
                <a:gd name="connsiteX2-465" fmla="*/ 973503 w 1782296"/>
                <a:gd name="connsiteY2-466" fmla="*/ 77641 h 613712"/>
                <a:gd name="connsiteX3-467" fmla="*/ 1782296 w 1782296"/>
                <a:gd name="connsiteY3-468" fmla="*/ 613318 h 613712"/>
                <a:gd name="connsiteX4-469" fmla="*/ 0 w 1782296"/>
                <a:gd name="connsiteY4-470" fmla="*/ 613712 h 613712"/>
                <a:gd name="connsiteX0-471" fmla="*/ 0 w 1782296"/>
                <a:gd name="connsiteY0-472" fmla="*/ 616485 h 616485"/>
                <a:gd name="connsiteX1-473" fmla="*/ 814230 w 1782296"/>
                <a:gd name="connsiteY1-474" fmla="*/ 80863 h 616485"/>
                <a:gd name="connsiteX2-475" fmla="*/ 954453 w 1782296"/>
                <a:gd name="connsiteY2-476" fmla="*/ 75651 h 616485"/>
                <a:gd name="connsiteX3-477" fmla="*/ 1782296 w 1782296"/>
                <a:gd name="connsiteY3-478" fmla="*/ 616091 h 616485"/>
                <a:gd name="connsiteX4-479" fmla="*/ 0 w 1782296"/>
                <a:gd name="connsiteY4-480" fmla="*/ 616485 h 616485"/>
                <a:gd name="connsiteX0-481" fmla="*/ 0 w 1782296"/>
                <a:gd name="connsiteY0-482" fmla="*/ 610617 h 610617"/>
                <a:gd name="connsiteX1-483" fmla="*/ 814230 w 1782296"/>
                <a:gd name="connsiteY1-484" fmla="*/ 74995 h 610617"/>
                <a:gd name="connsiteX2-485" fmla="*/ 954453 w 1782296"/>
                <a:gd name="connsiteY2-486" fmla="*/ 69783 h 610617"/>
                <a:gd name="connsiteX3-487" fmla="*/ 1782296 w 1782296"/>
                <a:gd name="connsiteY3-488" fmla="*/ 610223 h 610617"/>
                <a:gd name="connsiteX4-489" fmla="*/ 0 w 1782296"/>
                <a:gd name="connsiteY4-490" fmla="*/ 610617 h 610617"/>
                <a:gd name="connsiteX0-491" fmla="*/ 0 w 1782296"/>
                <a:gd name="connsiteY0-492" fmla="*/ 607474 h 607474"/>
                <a:gd name="connsiteX1-493" fmla="*/ 814230 w 1782296"/>
                <a:gd name="connsiteY1-494" fmla="*/ 71852 h 607474"/>
                <a:gd name="connsiteX2-495" fmla="*/ 954453 w 1782296"/>
                <a:gd name="connsiteY2-496" fmla="*/ 66640 h 607474"/>
                <a:gd name="connsiteX3-497" fmla="*/ 1782296 w 1782296"/>
                <a:gd name="connsiteY3-498" fmla="*/ 607080 h 607474"/>
                <a:gd name="connsiteX4-499" fmla="*/ 0 w 1782296"/>
                <a:gd name="connsiteY4-500" fmla="*/ 607474 h 607474"/>
                <a:gd name="connsiteX0-501" fmla="*/ 0 w 1782296"/>
                <a:gd name="connsiteY0-502" fmla="*/ 595861 h 595861"/>
                <a:gd name="connsiteX1-503" fmla="*/ 814230 w 1782296"/>
                <a:gd name="connsiteY1-504" fmla="*/ 60239 h 595861"/>
                <a:gd name="connsiteX2-505" fmla="*/ 954453 w 1782296"/>
                <a:gd name="connsiteY2-506" fmla="*/ 55027 h 595861"/>
                <a:gd name="connsiteX3-507" fmla="*/ 1782296 w 1782296"/>
                <a:gd name="connsiteY3-508" fmla="*/ 595467 h 595861"/>
                <a:gd name="connsiteX4-509" fmla="*/ 0 w 1782296"/>
                <a:gd name="connsiteY4-510" fmla="*/ 595861 h 595861"/>
                <a:gd name="connsiteX0-511" fmla="*/ 0 w 1801346"/>
                <a:gd name="connsiteY0-512" fmla="*/ 572048 h 595467"/>
                <a:gd name="connsiteX1-513" fmla="*/ 833280 w 1801346"/>
                <a:gd name="connsiteY1-514" fmla="*/ 60239 h 595467"/>
                <a:gd name="connsiteX2-515" fmla="*/ 973503 w 1801346"/>
                <a:gd name="connsiteY2-516" fmla="*/ 55027 h 595467"/>
                <a:gd name="connsiteX3-517" fmla="*/ 1801346 w 1801346"/>
                <a:gd name="connsiteY3-518" fmla="*/ 595467 h 595467"/>
                <a:gd name="connsiteX4-519" fmla="*/ 0 w 1801346"/>
                <a:gd name="connsiteY4-520" fmla="*/ 572048 h 595467"/>
                <a:gd name="connsiteX0-521" fmla="*/ 0 w 1801346"/>
                <a:gd name="connsiteY0-522" fmla="*/ 572048 h 595467"/>
                <a:gd name="connsiteX1-523" fmla="*/ 833280 w 1801346"/>
                <a:gd name="connsiteY1-524" fmla="*/ 60239 h 595467"/>
                <a:gd name="connsiteX2-525" fmla="*/ 973503 w 1801346"/>
                <a:gd name="connsiteY2-526" fmla="*/ 55027 h 595467"/>
                <a:gd name="connsiteX3-527" fmla="*/ 1801346 w 1801346"/>
                <a:gd name="connsiteY3-528" fmla="*/ 595467 h 595467"/>
                <a:gd name="connsiteX4-529" fmla="*/ 0 w 1801346"/>
                <a:gd name="connsiteY4-530" fmla="*/ 572048 h 595467"/>
                <a:gd name="connsiteX0-531" fmla="*/ 0 w 1801346"/>
                <a:gd name="connsiteY0-532" fmla="*/ 572048 h 595467"/>
                <a:gd name="connsiteX1-533" fmla="*/ 833280 w 1801346"/>
                <a:gd name="connsiteY1-534" fmla="*/ 60239 h 595467"/>
                <a:gd name="connsiteX2-535" fmla="*/ 973503 w 1801346"/>
                <a:gd name="connsiteY2-536" fmla="*/ 55027 h 595467"/>
                <a:gd name="connsiteX3-537" fmla="*/ 1801346 w 1801346"/>
                <a:gd name="connsiteY3-538" fmla="*/ 595467 h 595467"/>
                <a:gd name="connsiteX4-539" fmla="*/ 0 w 1801346"/>
                <a:gd name="connsiteY4-540" fmla="*/ 572048 h 595467"/>
                <a:gd name="connsiteX0-541" fmla="*/ 0 w 1801346"/>
                <a:gd name="connsiteY0-542" fmla="*/ 572048 h 595467"/>
                <a:gd name="connsiteX1-543" fmla="*/ 833280 w 1801346"/>
                <a:gd name="connsiteY1-544" fmla="*/ 60239 h 595467"/>
                <a:gd name="connsiteX2-545" fmla="*/ 973503 w 1801346"/>
                <a:gd name="connsiteY2-546" fmla="*/ 55027 h 595467"/>
                <a:gd name="connsiteX3-547" fmla="*/ 1801346 w 1801346"/>
                <a:gd name="connsiteY3-548" fmla="*/ 595467 h 595467"/>
                <a:gd name="connsiteX4-549" fmla="*/ 0 w 1801346"/>
                <a:gd name="connsiteY4-550" fmla="*/ 572048 h 595467"/>
                <a:gd name="connsiteX0-551" fmla="*/ 0 w 1801346"/>
                <a:gd name="connsiteY0-552" fmla="*/ 572048 h 595467"/>
                <a:gd name="connsiteX1-553" fmla="*/ 833280 w 1801346"/>
                <a:gd name="connsiteY1-554" fmla="*/ 60239 h 595467"/>
                <a:gd name="connsiteX2-555" fmla="*/ 973503 w 1801346"/>
                <a:gd name="connsiteY2-556" fmla="*/ 55027 h 595467"/>
                <a:gd name="connsiteX3-557" fmla="*/ 1801346 w 1801346"/>
                <a:gd name="connsiteY3-558" fmla="*/ 595467 h 595467"/>
                <a:gd name="connsiteX4-559" fmla="*/ 0 w 1801346"/>
                <a:gd name="connsiteY4-560" fmla="*/ 572048 h 595467"/>
                <a:gd name="connsiteX0-561" fmla="*/ 0 w 1768008"/>
                <a:gd name="connsiteY0-562" fmla="*/ 572048 h 595467"/>
                <a:gd name="connsiteX1-563" fmla="*/ 799942 w 1768008"/>
                <a:gd name="connsiteY1-564" fmla="*/ 60239 h 595467"/>
                <a:gd name="connsiteX2-565" fmla="*/ 940165 w 1768008"/>
                <a:gd name="connsiteY2-566" fmla="*/ 55027 h 595467"/>
                <a:gd name="connsiteX3-567" fmla="*/ 1768008 w 1768008"/>
                <a:gd name="connsiteY3-568" fmla="*/ 595467 h 595467"/>
                <a:gd name="connsiteX4-569" fmla="*/ 0 w 1768008"/>
                <a:gd name="connsiteY4-570" fmla="*/ 572048 h 595467"/>
                <a:gd name="connsiteX0-571" fmla="*/ 0 w 1768008"/>
                <a:gd name="connsiteY0-572" fmla="*/ 572048 h 595467"/>
                <a:gd name="connsiteX1-573" fmla="*/ 799942 w 1768008"/>
                <a:gd name="connsiteY1-574" fmla="*/ 60239 h 595467"/>
                <a:gd name="connsiteX2-575" fmla="*/ 940165 w 1768008"/>
                <a:gd name="connsiteY2-576" fmla="*/ 55027 h 595467"/>
                <a:gd name="connsiteX3-577" fmla="*/ 1768008 w 1768008"/>
                <a:gd name="connsiteY3-578" fmla="*/ 595467 h 595467"/>
                <a:gd name="connsiteX4-579" fmla="*/ 0 w 1768008"/>
                <a:gd name="connsiteY4-580" fmla="*/ 572048 h 595467"/>
                <a:gd name="connsiteX0-581" fmla="*/ 0 w 1768008"/>
                <a:gd name="connsiteY0-582" fmla="*/ 572048 h 595467"/>
                <a:gd name="connsiteX1-583" fmla="*/ 799942 w 1768008"/>
                <a:gd name="connsiteY1-584" fmla="*/ 60239 h 595467"/>
                <a:gd name="connsiteX2-585" fmla="*/ 940165 w 1768008"/>
                <a:gd name="connsiteY2-586" fmla="*/ 55027 h 595467"/>
                <a:gd name="connsiteX3-587" fmla="*/ 1768008 w 1768008"/>
                <a:gd name="connsiteY3-588" fmla="*/ 595467 h 595467"/>
                <a:gd name="connsiteX4-589" fmla="*/ 0 w 1768008"/>
                <a:gd name="connsiteY4-590" fmla="*/ 572048 h 595467"/>
                <a:gd name="connsiteX0-591" fmla="*/ 0 w 1768008"/>
                <a:gd name="connsiteY0-592" fmla="*/ 567084 h 590503"/>
                <a:gd name="connsiteX1-593" fmla="*/ 799942 w 1768008"/>
                <a:gd name="connsiteY1-594" fmla="*/ 55275 h 590503"/>
                <a:gd name="connsiteX2-595" fmla="*/ 954452 w 1768008"/>
                <a:gd name="connsiteY2-596" fmla="*/ 59588 h 590503"/>
                <a:gd name="connsiteX3-597" fmla="*/ 1768008 w 1768008"/>
                <a:gd name="connsiteY3-598" fmla="*/ 590503 h 590503"/>
                <a:gd name="connsiteX4-599" fmla="*/ 0 w 1768008"/>
                <a:gd name="connsiteY4-600" fmla="*/ 567084 h 590503"/>
                <a:gd name="connsiteX0-601" fmla="*/ 0 w 1768008"/>
                <a:gd name="connsiteY0-602" fmla="*/ 564749 h 588168"/>
                <a:gd name="connsiteX1-603" fmla="*/ 785654 w 1768008"/>
                <a:gd name="connsiteY1-604" fmla="*/ 57702 h 588168"/>
                <a:gd name="connsiteX2-605" fmla="*/ 954452 w 1768008"/>
                <a:gd name="connsiteY2-606" fmla="*/ 57253 h 588168"/>
                <a:gd name="connsiteX3-607" fmla="*/ 1768008 w 1768008"/>
                <a:gd name="connsiteY3-608" fmla="*/ 588168 h 588168"/>
                <a:gd name="connsiteX4-609" fmla="*/ 0 w 1768008"/>
                <a:gd name="connsiteY4-610" fmla="*/ 564749 h 588168"/>
              </a:gdLst>
              <a:ahLst/>
              <a:cxnLst>
                <a:cxn ang="0">
                  <a:pos x="connsiteX0-1" y="connsiteY0-2"/>
                </a:cxn>
                <a:cxn ang="0">
                  <a:pos x="connsiteX1-3" y="connsiteY1-4"/>
                </a:cxn>
                <a:cxn ang="0">
                  <a:pos x="connsiteX2-5" y="connsiteY2-6"/>
                </a:cxn>
                <a:cxn ang="0">
                  <a:pos x="connsiteX3-7" y="connsiteY3-8"/>
                </a:cxn>
                <a:cxn ang="0">
                  <a:pos x="connsiteX4-249" y="connsiteY4-250"/>
                </a:cxn>
              </a:cxnLst>
              <a:rect l="l" t="t" r="r" b="b"/>
              <a:pathLst>
                <a:path w="1768008" h="58816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5"/>
            <p:cNvSpPr/>
            <p:nvPr/>
          </p:nvSpPr>
          <p:spPr>
            <a:xfrm rot="491490">
              <a:off x="3835031" y="2926067"/>
              <a:ext cx="861415" cy="353237"/>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19544"/>
                <a:gd name="connsiteY0-426" fmla="*/ 0 h 1102831"/>
                <a:gd name="connsiteX1-427" fmla="*/ 0 w 319544"/>
                <a:gd name="connsiteY1-428" fmla="*/ 904771 h 1102831"/>
                <a:gd name="connsiteX2-429" fmla="*/ 186163 w 319544"/>
                <a:gd name="connsiteY2-430" fmla="*/ 1005965 h 1102831"/>
                <a:gd name="connsiteX3-431" fmla="*/ 319544 w 319544"/>
                <a:gd name="connsiteY3-432" fmla="*/ 0 h 1102831"/>
                <a:gd name="connsiteX0-433" fmla="*/ 328317 w 328317"/>
                <a:gd name="connsiteY0-434" fmla="*/ -1 h 537586"/>
                <a:gd name="connsiteX1-435" fmla="*/ 0 w 328317"/>
                <a:gd name="connsiteY1-436" fmla="*/ 339526 h 537586"/>
                <a:gd name="connsiteX2-437" fmla="*/ 186163 w 328317"/>
                <a:gd name="connsiteY2-438" fmla="*/ 440720 h 537586"/>
                <a:gd name="connsiteX3-439" fmla="*/ 328317 w 328317"/>
                <a:gd name="connsiteY3-440" fmla="*/ -1 h 537586"/>
                <a:gd name="connsiteX0-441" fmla="*/ 320609 w 320609"/>
                <a:gd name="connsiteY0-442" fmla="*/ -1 h 527944"/>
                <a:gd name="connsiteX1-443" fmla="*/ 0 w 320609"/>
                <a:gd name="connsiteY1-444" fmla="*/ 281807 h 527944"/>
                <a:gd name="connsiteX2-445" fmla="*/ 178455 w 320609"/>
                <a:gd name="connsiteY2-446" fmla="*/ 440720 h 527944"/>
                <a:gd name="connsiteX3-447" fmla="*/ 320609 w 320609"/>
                <a:gd name="connsiteY3-448" fmla="*/ -1 h 527944"/>
                <a:gd name="connsiteX0-449" fmla="*/ 320609 w 320609"/>
                <a:gd name="connsiteY0-450" fmla="*/ -1 h 527944"/>
                <a:gd name="connsiteX1-451" fmla="*/ 0 w 320609"/>
                <a:gd name="connsiteY1-452" fmla="*/ 281807 h 527944"/>
                <a:gd name="connsiteX2-453" fmla="*/ 178455 w 320609"/>
                <a:gd name="connsiteY2-454" fmla="*/ 440720 h 527944"/>
                <a:gd name="connsiteX3-455" fmla="*/ 320609 w 320609"/>
                <a:gd name="connsiteY3-456" fmla="*/ -1 h 527944"/>
                <a:gd name="connsiteX0-457" fmla="*/ 320609 w 320609"/>
                <a:gd name="connsiteY0-458" fmla="*/ -1 h 440718"/>
                <a:gd name="connsiteX1-459" fmla="*/ 0 w 320609"/>
                <a:gd name="connsiteY1-460" fmla="*/ 281807 h 440718"/>
                <a:gd name="connsiteX2-461" fmla="*/ 178455 w 320609"/>
                <a:gd name="connsiteY2-462" fmla="*/ 440720 h 440718"/>
                <a:gd name="connsiteX3-463" fmla="*/ 320609 w 320609"/>
                <a:gd name="connsiteY3-464" fmla="*/ -1 h 440718"/>
                <a:gd name="connsiteX0-465" fmla="*/ 320609 w 320609"/>
                <a:gd name="connsiteY0-466" fmla="*/ -1 h 440718"/>
                <a:gd name="connsiteX1-467" fmla="*/ 0 w 320609"/>
                <a:gd name="connsiteY1-468" fmla="*/ 281807 h 440718"/>
                <a:gd name="connsiteX2-469" fmla="*/ 178455 w 320609"/>
                <a:gd name="connsiteY2-470" fmla="*/ 440720 h 440718"/>
                <a:gd name="connsiteX3-471" fmla="*/ 320609 w 320609"/>
                <a:gd name="connsiteY3-472" fmla="*/ -1 h 440718"/>
                <a:gd name="connsiteX0-473" fmla="*/ 320609 w 320609"/>
                <a:gd name="connsiteY0-474" fmla="*/ -1 h 441848"/>
                <a:gd name="connsiteX1-475" fmla="*/ 0 w 320609"/>
                <a:gd name="connsiteY1-476" fmla="*/ 281807 h 441848"/>
                <a:gd name="connsiteX2-477" fmla="*/ 178455 w 320609"/>
                <a:gd name="connsiteY2-478" fmla="*/ 440720 h 441848"/>
                <a:gd name="connsiteX3-479" fmla="*/ 320609 w 320609"/>
                <a:gd name="connsiteY3-480" fmla="*/ -1 h 441848"/>
                <a:gd name="connsiteX0-481" fmla="*/ 320609 w 320609"/>
                <a:gd name="connsiteY0-482" fmla="*/ -1 h 443206"/>
                <a:gd name="connsiteX1-483" fmla="*/ 0 w 320609"/>
                <a:gd name="connsiteY1-484" fmla="*/ 281807 h 443206"/>
                <a:gd name="connsiteX2-485" fmla="*/ 178455 w 320609"/>
                <a:gd name="connsiteY2-486" fmla="*/ 440720 h 443206"/>
                <a:gd name="connsiteX3-487" fmla="*/ 320609 w 320609"/>
                <a:gd name="connsiteY3-488" fmla="*/ -1 h 443206"/>
                <a:gd name="connsiteX0-489" fmla="*/ 335323 w 335323"/>
                <a:gd name="connsiteY0-490" fmla="*/ 1 h 480154"/>
                <a:gd name="connsiteX1-491" fmla="*/ 0 w 335323"/>
                <a:gd name="connsiteY1-492" fmla="*/ 318755 h 480154"/>
                <a:gd name="connsiteX2-493" fmla="*/ 178455 w 335323"/>
                <a:gd name="connsiteY2-494" fmla="*/ 477668 h 480154"/>
                <a:gd name="connsiteX3-495" fmla="*/ 335323 w 335323"/>
                <a:gd name="connsiteY3-496" fmla="*/ 1 h 480154"/>
                <a:gd name="connsiteX0-497" fmla="*/ 335323 w 335323"/>
                <a:gd name="connsiteY0-498" fmla="*/ 1 h 480154"/>
                <a:gd name="connsiteX1-499" fmla="*/ 0 w 335323"/>
                <a:gd name="connsiteY1-500" fmla="*/ 318755 h 480154"/>
                <a:gd name="connsiteX2-501" fmla="*/ 178455 w 335323"/>
                <a:gd name="connsiteY2-502" fmla="*/ 477668 h 480154"/>
                <a:gd name="connsiteX3-503" fmla="*/ 335323 w 335323"/>
                <a:gd name="connsiteY3-504" fmla="*/ 1 h 480154"/>
                <a:gd name="connsiteX0-505" fmla="*/ 335323 w 335323"/>
                <a:gd name="connsiteY0-506" fmla="*/ 1 h 480154"/>
                <a:gd name="connsiteX1-507" fmla="*/ 0 w 335323"/>
                <a:gd name="connsiteY1-508" fmla="*/ 318755 h 480154"/>
                <a:gd name="connsiteX2-509" fmla="*/ 178455 w 335323"/>
                <a:gd name="connsiteY2-510" fmla="*/ 477668 h 480154"/>
                <a:gd name="connsiteX3-511" fmla="*/ 335323 w 335323"/>
                <a:gd name="connsiteY3-512" fmla="*/ 1 h 480154"/>
                <a:gd name="connsiteX0-513" fmla="*/ 319119 w 319119"/>
                <a:gd name="connsiteY0-514" fmla="*/ 1616568 h 1661459"/>
                <a:gd name="connsiteX1-515" fmla="*/ 0 w 319119"/>
                <a:gd name="connsiteY1-516" fmla="*/ -1 h 1661459"/>
                <a:gd name="connsiteX2-517" fmla="*/ 178455 w 319119"/>
                <a:gd name="connsiteY2-518" fmla="*/ 158912 h 1661459"/>
                <a:gd name="connsiteX3-519" fmla="*/ 319119 w 319119"/>
                <a:gd name="connsiteY3-520" fmla="*/ 1616568 h 1661459"/>
                <a:gd name="connsiteX0-521" fmla="*/ 496000 w 496000"/>
                <a:gd name="connsiteY0-522" fmla="*/ 2004656 h 2042719"/>
                <a:gd name="connsiteX1-523" fmla="*/ 0 w 496000"/>
                <a:gd name="connsiteY1-524" fmla="*/ -2 h 2042719"/>
                <a:gd name="connsiteX2-525" fmla="*/ 355336 w 496000"/>
                <a:gd name="connsiteY2-526" fmla="*/ 547000 h 2042719"/>
                <a:gd name="connsiteX3-527" fmla="*/ 496000 w 496000"/>
                <a:gd name="connsiteY3-528" fmla="*/ 2004656 h 2042719"/>
                <a:gd name="connsiteX0-529" fmla="*/ 496000 w 496000"/>
                <a:gd name="connsiteY0-530" fmla="*/ 2004656 h 2034397"/>
                <a:gd name="connsiteX1-531" fmla="*/ 0 w 496000"/>
                <a:gd name="connsiteY1-532" fmla="*/ -2 h 2034397"/>
                <a:gd name="connsiteX2-533" fmla="*/ 355336 w 496000"/>
                <a:gd name="connsiteY2-534" fmla="*/ 547000 h 2034397"/>
                <a:gd name="connsiteX3-535" fmla="*/ 496000 w 496000"/>
                <a:gd name="connsiteY3-536" fmla="*/ 2004656 h 2034397"/>
                <a:gd name="connsiteX0-537" fmla="*/ 496000 w 496000"/>
                <a:gd name="connsiteY0-538" fmla="*/ 2004656 h 2004657"/>
                <a:gd name="connsiteX1-539" fmla="*/ 0 w 496000"/>
                <a:gd name="connsiteY1-540" fmla="*/ -2 h 2004657"/>
                <a:gd name="connsiteX2-541" fmla="*/ 355336 w 496000"/>
                <a:gd name="connsiteY2-542" fmla="*/ 547000 h 2004657"/>
                <a:gd name="connsiteX3-543" fmla="*/ 496000 w 496000"/>
                <a:gd name="connsiteY3-544" fmla="*/ 2004656 h 2004657"/>
                <a:gd name="connsiteX0-545" fmla="*/ 467596 w 467596"/>
                <a:gd name="connsiteY0-546" fmla="*/ 2025808 h 2025809"/>
                <a:gd name="connsiteX1-547" fmla="*/ 0 w 467596"/>
                <a:gd name="connsiteY1-548" fmla="*/ -2 h 2025809"/>
                <a:gd name="connsiteX2-549" fmla="*/ 355336 w 467596"/>
                <a:gd name="connsiteY2-550" fmla="*/ 547000 h 2025809"/>
                <a:gd name="connsiteX3-551" fmla="*/ 467596 w 467596"/>
                <a:gd name="connsiteY3-552" fmla="*/ 2025808 h 2025809"/>
                <a:gd name="connsiteX0-553" fmla="*/ 467596 w 482055"/>
                <a:gd name="connsiteY0-554" fmla="*/ 2025808 h 2025809"/>
                <a:gd name="connsiteX1-555" fmla="*/ 0 w 482055"/>
                <a:gd name="connsiteY1-556" fmla="*/ -2 h 2025809"/>
                <a:gd name="connsiteX2-557" fmla="*/ 355336 w 482055"/>
                <a:gd name="connsiteY2-558" fmla="*/ 547000 h 2025809"/>
                <a:gd name="connsiteX3-559" fmla="*/ 467596 w 482055"/>
                <a:gd name="connsiteY3-560" fmla="*/ 2025808 h 2025809"/>
                <a:gd name="connsiteX0-561" fmla="*/ 467596 w 479796"/>
                <a:gd name="connsiteY0-562" fmla="*/ 2025808 h 2025809"/>
                <a:gd name="connsiteX1-563" fmla="*/ 0 w 479796"/>
                <a:gd name="connsiteY1-564" fmla="*/ -2 h 2025809"/>
                <a:gd name="connsiteX2-565" fmla="*/ 355336 w 479796"/>
                <a:gd name="connsiteY2-566" fmla="*/ 547000 h 2025809"/>
                <a:gd name="connsiteX3-567" fmla="*/ 467596 w 479796"/>
                <a:gd name="connsiteY3-568" fmla="*/ 2025808 h 2025809"/>
                <a:gd name="connsiteX0-569" fmla="*/ 467596 w 479977"/>
                <a:gd name="connsiteY0-570" fmla="*/ 2025808 h 2032159"/>
                <a:gd name="connsiteX1-571" fmla="*/ 0 w 479977"/>
                <a:gd name="connsiteY1-572" fmla="*/ -2 h 2032159"/>
                <a:gd name="connsiteX2-573" fmla="*/ 355336 w 479977"/>
                <a:gd name="connsiteY2-574" fmla="*/ 547000 h 2032159"/>
                <a:gd name="connsiteX3-575" fmla="*/ 334835 w 479977"/>
                <a:gd name="connsiteY3-576" fmla="*/ 812711 h 2032159"/>
                <a:gd name="connsiteX4-577" fmla="*/ 467596 w 479977"/>
                <a:gd name="connsiteY4-578" fmla="*/ 2025808 h 2032159"/>
                <a:gd name="connsiteX0-579" fmla="*/ 467596 w 479977"/>
                <a:gd name="connsiteY0-580" fmla="*/ 2025808 h 2032159"/>
                <a:gd name="connsiteX1-581" fmla="*/ 0 w 479977"/>
                <a:gd name="connsiteY1-582" fmla="*/ -2 h 2032159"/>
                <a:gd name="connsiteX2-583" fmla="*/ 205455 w 479977"/>
                <a:gd name="connsiteY2-584" fmla="*/ 294748 h 2032159"/>
                <a:gd name="connsiteX3-585" fmla="*/ 334835 w 479977"/>
                <a:gd name="connsiteY3-586" fmla="*/ 812711 h 2032159"/>
                <a:gd name="connsiteX4-587" fmla="*/ 467596 w 479977"/>
                <a:gd name="connsiteY4-588" fmla="*/ 2025808 h 2032159"/>
                <a:gd name="connsiteX0-589" fmla="*/ 467596 w 479977"/>
                <a:gd name="connsiteY0-590" fmla="*/ 2025808 h 2032159"/>
                <a:gd name="connsiteX1-591" fmla="*/ 0 w 479977"/>
                <a:gd name="connsiteY1-592" fmla="*/ -2 h 2032159"/>
                <a:gd name="connsiteX2-593" fmla="*/ 205455 w 479977"/>
                <a:gd name="connsiteY2-594" fmla="*/ 294748 h 2032159"/>
                <a:gd name="connsiteX3-595" fmla="*/ 334835 w 479977"/>
                <a:gd name="connsiteY3-596" fmla="*/ 812711 h 2032159"/>
                <a:gd name="connsiteX4-597" fmla="*/ 467596 w 479977"/>
                <a:gd name="connsiteY4-598" fmla="*/ 2025808 h 2032159"/>
                <a:gd name="connsiteX0-599" fmla="*/ 467596 w 479977"/>
                <a:gd name="connsiteY0-600" fmla="*/ 2025808 h 2032159"/>
                <a:gd name="connsiteX1-601" fmla="*/ 0 w 479977"/>
                <a:gd name="connsiteY1-602" fmla="*/ -2 h 2032159"/>
                <a:gd name="connsiteX2-603" fmla="*/ 194728 w 479977"/>
                <a:gd name="connsiteY2-604" fmla="*/ 380708 h 2032159"/>
                <a:gd name="connsiteX3-605" fmla="*/ 334835 w 479977"/>
                <a:gd name="connsiteY3-606" fmla="*/ 812711 h 2032159"/>
                <a:gd name="connsiteX4-607" fmla="*/ 467596 w 479977"/>
                <a:gd name="connsiteY4-608" fmla="*/ 2025808 h 2032159"/>
                <a:gd name="connsiteX0-609" fmla="*/ 471640 w 484021"/>
                <a:gd name="connsiteY0-610" fmla="*/ 1944829 h 1951180"/>
                <a:gd name="connsiteX1-611" fmla="*/ 0 w 484021"/>
                <a:gd name="connsiteY1-612" fmla="*/ 0 h 1951180"/>
                <a:gd name="connsiteX2-613" fmla="*/ 198772 w 484021"/>
                <a:gd name="connsiteY2-614" fmla="*/ 299729 h 1951180"/>
                <a:gd name="connsiteX3-615" fmla="*/ 338879 w 484021"/>
                <a:gd name="connsiteY3-616" fmla="*/ 731732 h 1951180"/>
                <a:gd name="connsiteX4-617" fmla="*/ 471640 w 484021"/>
                <a:gd name="connsiteY4-618" fmla="*/ 1944829 h 1951180"/>
                <a:gd name="connsiteX0-619" fmla="*/ 471640 w 484021"/>
                <a:gd name="connsiteY0-620" fmla="*/ 1944829 h 1951180"/>
                <a:gd name="connsiteX1-621" fmla="*/ 0 w 484021"/>
                <a:gd name="connsiteY1-622" fmla="*/ 0 h 1951180"/>
                <a:gd name="connsiteX2-623" fmla="*/ 187940 w 484021"/>
                <a:gd name="connsiteY2-624" fmla="*/ 242819 h 1951180"/>
                <a:gd name="connsiteX3-625" fmla="*/ 338879 w 484021"/>
                <a:gd name="connsiteY3-626" fmla="*/ 731732 h 1951180"/>
                <a:gd name="connsiteX4-627" fmla="*/ 471640 w 484021"/>
                <a:gd name="connsiteY4-628" fmla="*/ 1944829 h 1951180"/>
                <a:gd name="connsiteX0-629" fmla="*/ 471640 w 484021"/>
                <a:gd name="connsiteY0-630" fmla="*/ 1944829 h 1951180"/>
                <a:gd name="connsiteX1-631" fmla="*/ 0 w 484021"/>
                <a:gd name="connsiteY1-632" fmla="*/ 0 h 1951180"/>
                <a:gd name="connsiteX2-633" fmla="*/ 187940 w 484021"/>
                <a:gd name="connsiteY2-634" fmla="*/ 242819 h 1951180"/>
                <a:gd name="connsiteX3-635" fmla="*/ 338879 w 484021"/>
                <a:gd name="connsiteY3-636" fmla="*/ 731732 h 1951180"/>
                <a:gd name="connsiteX4-637" fmla="*/ 471640 w 484021"/>
                <a:gd name="connsiteY4-638" fmla="*/ 1944829 h 1951180"/>
                <a:gd name="connsiteX0-639" fmla="*/ 471640 w 484021"/>
                <a:gd name="connsiteY0-640" fmla="*/ 1944829 h 1951180"/>
                <a:gd name="connsiteX1-641" fmla="*/ 0 w 484021"/>
                <a:gd name="connsiteY1-642" fmla="*/ 0 h 1951180"/>
                <a:gd name="connsiteX2-643" fmla="*/ 187940 w 484021"/>
                <a:gd name="connsiteY2-644" fmla="*/ 242819 h 1951180"/>
                <a:gd name="connsiteX3-645" fmla="*/ 338879 w 484021"/>
                <a:gd name="connsiteY3-646" fmla="*/ 731732 h 1951180"/>
                <a:gd name="connsiteX4-647" fmla="*/ 471640 w 484021"/>
                <a:gd name="connsiteY4-648" fmla="*/ 1944829 h 1951180"/>
                <a:gd name="connsiteX0-649" fmla="*/ 471640 w 484021"/>
                <a:gd name="connsiteY0-650" fmla="*/ 1944829 h 1951180"/>
                <a:gd name="connsiteX1-651" fmla="*/ 0 w 484021"/>
                <a:gd name="connsiteY1-652" fmla="*/ 0 h 1951180"/>
                <a:gd name="connsiteX2-653" fmla="*/ 187940 w 484021"/>
                <a:gd name="connsiteY2-654" fmla="*/ 242819 h 1951180"/>
                <a:gd name="connsiteX3-655" fmla="*/ 338879 w 484021"/>
                <a:gd name="connsiteY3-656" fmla="*/ 731732 h 1951180"/>
                <a:gd name="connsiteX4-657" fmla="*/ 471640 w 484021"/>
                <a:gd name="connsiteY4-658" fmla="*/ 1944829 h 1951180"/>
                <a:gd name="connsiteX0-659" fmla="*/ 471640 w 484021"/>
                <a:gd name="connsiteY0-660" fmla="*/ 1944829 h 1951180"/>
                <a:gd name="connsiteX1-661" fmla="*/ 0 w 484021"/>
                <a:gd name="connsiteY1-662" fmla="*/ 0 h 1951180"/>
                <a:gd name="connsiteX2-663" fmla="*/ 187940 w 484021"/>
                <a:gd name="connsiteY2-664" fmla="*/ 242819 h 1951180"/>
                <a:gd name="connsiteX3-665" fmla="*/ 338879 w 484021"/>
                <a:gd name="connsiteY3-666" fmla="*/ 731732 h 1951180"/>
                <a:gd name="connsiteX4-667" fmla="*/ 471640 w 484021"/>
                <a:gd name="connsiteY4-668" fmla="*/ 1944829 h 1951180"/>
                <a:gd name="connsiteX0-669" fmla="*/ 471640 w 484021"/>
                <a:gd name="connsiteY0-670" fmla="*/ 1944829 h 1951180"/>
                <a:gd name="connsiteX1-671" fmla="*/ 0 w 484021"/>
                <a:gd name="connsiteY1-672" fmla="*/ 0 h 1951180"/>
                <a:gd name="connsiteX2-673" fmla="*/ 187940 w 484021"/>
                <a:gd name="connsiteY2-674" fmla="*/ 242819 h 1951180"/>
                <a:gd name="connsiteX3-675" fmla="*/ 338879 w 484021"/>
                <a:gd name="connsiteY3-676" fmla="*/ 731732 h 1951180"/>
                <a:gd name="connsiteX4-677" fmla="*/ 471640 w 484021"/>
                <a:gd name="connsiteY4-678" fmla="*/ 1944829 h 1951180"/>
                <a:gd name="connsiteX0-679" fmla="*/ 471640 w 484021"/>
                <a:gd name="connsiteY0-680" fmla="*/ 1944829 h 1951180"/>
                <a:gd name="connsiteX1-681" fmla="*/ 0 w 484021"/>
                <a:gd name="connsiteY1-682" fmla="*/ 0 h 1951180"/>
                <a:gd name="connsiteX2-683" fmla="*/ 187940 w 484021"/>
                <a:gd name="connsiteY2-684" fmla="*/ 242819 h 1951180"/>
                <a:gd name="connsiteX3-685" fmla="*/ 338879 w 484021"/>
                <a:gd name="connsiteY3-686" fmla="*/ 731732 h 1951180"/>
                <a:gd name="connsiteX4-687" fmla="*/ 471640 w 484021"/>
                <a:gd name="connsiteY4-688" fmla="*/ 1944829 h 1951180"/>
                <a:gd name="connsiteX0-689" fmla="*/ 528851 w 541232"/>
                <a:gd name="connsiteY0-690" fmla="*/ 1881675 h 1888026"/>
                <a:gd name="connsiteX1-691" fmla="*/ 0 w 541232"/>
                <a:gd name="connsiteY1-692" fmla="*/ 2 h 1888026"/>
                <a:gd name="connsiteX2-693" fmla="*/ 245151 w 541232"/>
                <a:gd name="connsiteY2-694" fmla="*/ 179665 h 1888026"/>
                <a:gd name="connsiteX3-695" fmla="*/ 396090 w 541232"/>
                <a:gd name="connsiteY3-696" fmla="*/ 668578 h 1888026"/>
                <a:gd name="connsiteX4-697" fmla="*/ 528851 w 541232"/>
                <a:gd name="connsiteY4-698" fmla="*/ 1881675 h 1888026"/>
                <a:gd name="connsiteX0-699" fmla="*/ 528851 w 541232"/>
                <a:gd name="connsiteY0-700" fmla="*/ 1881675 h 1888026"/>
                <a:gd name="connsiteX1-701" fmla="*/ 0 w 541232"/>
                <a:gd name="connsiteY1-702" fmla="*/ 2 h 1888026"/>
                <a:gd name="connsiteX2-703" fmla="*/ 269409 w 541232"/>
                <a:gd name="connsiteY2-704" fmla="*/ 167328 h 1888026"/>
                <a:gd name="connsiteX3-705" fmla="*/ 396090 w 541232"/>
                <a:gd name="connsiteY3-706" fmla="*/ 668578 h 1888026"/>
                <a:gd name="connsiteX4-707" fmla="*/ 528851 w 541232"/>
                <a:gd name="connsiteY4-708" fmla="*/ 1881675 h 1888026"/>
                <a:gd name="connsiteX0-709" fmla="*/ 528851 w 541783"/>
                <a:gd name="connsiteY0-710" fmla="*/ 1881675 h 1887972"/>
                <a:gd name="connsiteX1-711" fmla="*/ 0 w 541783"/>
                <a:gd name="connsiteY1-712" fmla="*/ 2 h 1887972"/>
                <a:gd name="connsiteX2-713" fmla="*/ 269409 w 541783"/>
                <a:gd name="connsiteY2-714" fmla="*/ 167328 h 1887972"/>
                <a:gd name="connsiteX3-715" fmla="*/ 405318 w 541783"/>
                <a:gd name="connsiteY3-716" fmla="*/ 658386 h 1887972"/>
                <a:gd name="connsiteX4-717" fmla="*/ 528851 w 541783"/>
                <a:gd name="connsiteY4-718" fmla="*/ 1881675 h 1887972"/>
                <a:gd name="connsiteX0-719" fmla="*/ 526502 w 539582"/>
                <a:gd name="connsiteY0-720" fmla="*/ 2057607 h 2063065"/>
                <a:gd name="connsiteX1-721" fmla="*/ 0 w 539582"/>
                <a:gd name="connsiteY1-722" fmla="*/ 2 h 2063065"/>
                <a:gd name="connsiteX2-723" fmla="*/ 269409 w 539582"/>
                <a:gd name="connsiteY2-724" fmla="*/ 167328 h 2063065"/>
                <a:gd name="connsiteX3-725" fmla="*/ 405318 w 539582"/>
                <a:gd name="connsiteY3-726" fmla="*/ 658386 h 2063065"/>
                <a:gd name="connsiteX4-727" fmla="*/ 526502 w 539582"/>
                <a:gd name="connsiteY4-728" fmla="*/ 2057607 h 2063065"/>
                <a:gd name="connsiteX0-729" fmla="*/ 526502 w 539582"/>
                <a:gd name="connsiteY0-730" fmla="*/ 2057607 h 2063065"/>
                <a:gd name="connsiteX1-731" fmla="*/ 0 w 539582"/>
                <a:gd name="connsiteY1-732" fmla="*/ 2 h 2063065"/>
                <a:gd name="connsiteX2-733" fmla="*/ 269409 w 539582"/>
                <a:gd name="connsiteY2-734" fmla="*/ 167328 h 2063065"/>
                <a:gd name="connsiteX3-735" fmla="*/ 405318 w 539582"/>
                <a:gd name="connsiteY3-736" fmla="*/ 658386 h 2063065"/>
                <a:gd name="connsiteX4-737" fmla="*/ 526502 w 539582"/>
                <a:gd name="connsiteY4-738" fmla="*/ 2057607 h 2063065"/>
                <a:gd name="connsiteX0-739" fmla="*/ 554200 w 567280"/>
                <a:gd name="connsiteY0-740" fmla="*/ 2128146 h 2133604"/>
                <a:gd name="connsiteX1-741" fmla="*/ 0 w 567280"/>
                <a:gd name="connsiteY1-742" fmla="*/ 0 h 2133604"/>
                <a:gd name="connsiteX2-743" fmla="*/ 297107 w 567280"/>
                <a:gd name="connsiteY2-744" fmla="*/ 237867 h 2133604"/>
                <a:gd name="connsiteX3-745" fmla="*/ 433016 w 567280"/>
                <a:gd name="connsiteY3-746" fmla="*/ 728925 h 2133604"/>
                <a:gd name="connsiteX4-747" fmla="*/ 554200 w 567280"/>
                <a:gd name="connsiteY4-748" fmla="*/ 2128146 h 2133604"/>
                <a:gd name="connsiteX0-749" fmla="*/ 554200 w 567280"/>
                <a:gd name="connsiteY0-750" fmla="*/ 2128146 h 2133604"/>
                <a:gd name="connsiteX1-751" fmla="*/ 0 w 567280"/>
                <a:gd name="connsiteY1-752" fmla="*/ 0 h 2133604"/>
                <a:gd name="connsiteX2-753" fmla="*/ 297107 w 567280"/>
                <a:gd name="connsiteY2-754" fmla="*/ 237867 h 2133604"/>
                <a:gd name="connsiteX3-755" fmla="*/ 433016 w 567280"/>
                <a:gd name="connsiteY3-756" fmla="*/ 728925 h 2133604"/>
                <a:gd name="connsiteX4-757" fmla="*/ 554200 w 567280"/>
                <a:gd name="connsiteY4-758" fmla="*/ 2128146 h 2133604"/>
                <a:gd name="connsiteX0-759" fmla="*/ 554200 w 567280"/>
                <a:gd name="connsiteY0-760" fmla="*/ 2128146 h 2133604"/>
                <a:gd name="connsiteX1-761" fmla="*/ 0 w 567280"/>
                <a:gd name="connsiteY1-762" fmla="*/ 0 h 2133604"/>
                <a:gd name="connsiteX2-763" fmla="*/ 297107 w 567280"/>
                <a:gd name="connsiteY2-764" fmla="*/ 237867 h 2133604"/>
                <a:gd name="connsiteX3-765" fmla="*/ 433016 w 567280"/>
                <a:gd name="connsiteY3-766" fmla="*/ 728925 h 2133604"/>
                <a:gd name="connsiteX4-767" fmla="*/ 554200 w 567280"/>
                <a:gd name="connsiteY4-768" fmla="*/ 2128146 h 2133604"/>
                <a:gd name="connsiteX0-769" fmla="*/ 554200 w 567280"/>
                <a:gd name="connsiteY0-770" fmla="*/ 2128146 h 2133604"/>
                <a:gd name="connsiteX1-771" fmla="*/ 0 w 567280"/>
                <a:gd name="connsiteY1-772" fmla="*/ 0 h 2133604"/>
                <a:gd name="connsiteX2-773" fmla="*/ 297107 w 567280"/>
                <a:gd name="connsiteY2-774" fmla="*/ 237867 h 2133604"/>
                <a:gd name="connsiteX3-775" fmla="*/ 433016 w 567280"/>
                <a:gd name="connsiteY3-776" fmla="*/ 728925 h 2133604"/>
                <a:gd name="connsiteX4-777" fmla="*/ 554200 w 567280"/>
                <a:gd name="connsiteY4-778" fmla="*/ 2128146 h 2133604"/>
                <a:gd name="connsiteX0-779" fmla="*/ 538107 w 552300"/>
                <a:gd name="connsiteY0-780" fmla="*/ 2073685 h 2079379"/>
                <a:gd name="connsiteX1-781" fmla="*/ 0 w 552300"/>
                <a:gd name="connsiteY1-782" fmla="*/ 0 h 2079379"/>
                <a:gd name="connsiteX2-783" fmla="*/ 297107 w 552300"/>
                <a:gd name="connsiteY2-784" fmla="*/ 237867 h 2079379"/>
                <a:gd name="connsiteX3-785" fmla="*/ 433016 w 552300"/>
                <a:gd name="connsiteY3-786" fmla="*/ 728925 h 2079379"/>
                <a:gd name="connsiteX4-787" fmla="*/ 538107 w 552300"/>
                <a:gd name="connsiteY4-788" fmla="*/ 2073685 h 2079379"/>
                <a:gd name="connsiteX0-789" fmla="*/ 538107 w 578170"/>
                <a:gd name="connsiteY0-790" fmla="*/ 2073685 h 2161476"/>
                <a:gd name="connsiteX1-791" fmla="*/ 0 w 578170"/>
                <a:gd name="connsiteY1-792" fmla="*/ 0 h 2161476"/>
                <a:gd name="connsiteX2-793" fmla="*/ 297107 w 578170"/>
                <a:gd name="connsiteY2-794" fmla="*/ 237867 h 2161476"/>
                <a:gd name="connsiteX3-795" fmla="*/ 433016 w 578170"/>
                <a:gd name="connsiteY3-796" fmla="*/ 728925 h 2161476"/>
                <a:gd name="connsiteX4-797" fmla="*/ 538107 w 578170"/>
                <a:gd name="connsiteY4-798" fmla="*/ 2073685 h 2161476"/>
                <a:gd name="connsiteX0-799" fmla="*/ 538107 w 579939"/>
                <a:gd name="connsiteY0-800" fmla="*/ 2073685 h 2160828"/>
                <a:gd name="connsiteX1-801" fmla="*/ 0 w 579939"/>
                <a:gd name="connsiteY1-802" fmla="*/ 0 h 2160828"/>
                <a:gd name="connsiteX2-803" fmla="*/ 297107 w 579939"/>
                <a:gd name="connsiteY2-804" fmla="*/ 237867 h 2160828"/>
                <a:gd name="connsiteX3-805" fmla="*/ 445935 w 579939"/>
                <a:gd name="connsiteY3-806" fmla="*/ 714660 h 2160828"/>
                <a:gd name="connsiteX4-807" fmla="*/ 538107 w 579939"/>
                <a:gd name="connsiteY4-808" fmla="*/ 2073685 h 2160828"/>
                <a:gd name="connsiteX0-809" fmla="*/ 538107 w 595104"/>
                <a:gd name="connsiteY0-810" fmla="*/ 2073685 h 2151462"/>
                <a:gd name="connsiteX1-811" fmla="*/ 0 w 595104"/>
                <a:gd name="connsiteY1-812" fmla="*/ 0 h 2151462"/>
                <a:gd name="connsiteX2-813" fmla="*/ 297107 w 595104"/>
                <a:gd name="connsiteY2-814" fmla="*/ 237867 h 2151462"/>
                <a:gd name="connsiteX3-815" fmla="*/ 524468 w 595104"/>
                <a:gd name="connsiteY3-816" fmla="*/ 482362 h 2151462"/>
                <a:gd name="connsiteX4-817" fmla="*/ 538107 w 595104"/>
                <a:gd name="connsiteY4-818" fmla="*/ 2073685 h 2151462"/>
                <a:gd name="connsiteX0-819" fmla="*/ 442680 w 499677"/>
                <a:gd name="connsiteY0-820" fmla="*/ 1914232 h 1992009"/>
                <a:gd name="connsiteX1-821" fmla="*/ 0 w 499677"/>
                <a:gd name="connsiteY1-822" fmla="*/ 183844 h 1992009"/>
                <a:gd name="connsiteX2-823" fmla="*/ 201680 w 499677"/>
                <a:gd name="connsiteY2-824" fmla="*/ 78414 h 1992009"/>
                <a:gd name="connsiteX3-825" fmla="*/ 429041 w 499677"/>
                <a:gd name="connsiteY3-826" fmla="*/ 322909 h 1992009"/>
                <a:gd name="connsiteX4-827" fmla="*/ 442680 w 499677"/>
                <a:gd name="connsiteY4-828" fmla="*/ 1914232 h 1992009"/>
                <a:gd name="connsiteX0-829" fmla="*/ 442680 w 511474"/>
                <a:gd name="connsiteY0-830" fmla="*/ 1914232 h 1989414"/>
                <a:gd name="connsiteX1-831" fmla="*/ 0 w 511474"/>
                <a:gd name="connsiteY1-832" fmla="*/ 183844 h 1989414"/>
                <a:gd name="connsiteX2-833" fmla="*/ 201680 w 511474"/>
                <a:gd name="connsiteY2-834" fmla="*/ 78414 h 1989414"/>
                <a:gd name="connsiteX3-835" fmla="*/ 467009 w 511474"/>
                <a:gd name="connsiteY3-836" fmla="*/ 248375 h 1989414"/>
                <a:gd name="connsiteX4-837" fmla="*/ 442680 w 511474"/>
                <a:gd name="connsiteY4-838" fmla="*/ 1914232 h 1989414"/>
                <a:gd name="connsiteX0-839" fmla="*/ 445570 w 514364"/>
                <a:gd name="connsiteY0-840" fmla="*/ 1907515 h 1982697"/>
                <a:gd name="connsiteX1-841" fmla="*/ 0 w 514364"/>
                <a:gd name="connsiteY1-842" fmla="*/ 244622 h 1982697"/>
                <a:gd name="connsiteX2-843" fmla="*/ 204570 w 514364"/>
                <a:gd name="connsiteY2-844" fmla="*/ 71697 h 1982697"/>
                <a:gd name="connsiteX3-845" fmla="*/ 469899 w 514364"/>
                <a:gd name="connsiteY3-846" fmla="*/ 241658 h 1982697"/>
                <a:gd name="connsiteX4-847" fmla="*/ 445570 w 514364"/>
                <a:gd name="connsiteY4-848" fmla="*/ 1907515 h 1982697"/>
                <a:gd name="connsiteX0-849" fmla="*/ 445570 w 514364"/>
                <a:gd name="connsiteY0-850" fmla="*/ 1872429 h 1947611"/>
                <a:gd name="connsiteX1-851" fmla="*/ 0 w 514364"/>
                <a:gd name="connsiteY1-852" fmla="*/ 209536 h 1947611"/>
                <a:gd name="connsiteX2-853" fmla="*/ 469899 w 514364"/>
                <a:gd name="connsiteY2-854" fmla="*/ 206572 h 1947611"/>
                <a:gd name="connsiteX3-855" fmla="*/ 445570 w 514364"/>
                <a:gd name="connsiteY3-856" fmla="*/ 1872429 h 1947611"/>
                <a:gd name="connsiteX0-857" fmla="*/ 445570 w 498251"/>
                <a:gd name="connsiteY0-858" fmla="*/ 1805072 h 1886479"/>
                <a:gd name="connsiteX1-859" fmla="*/ 0 w 498251"/>
                <a:gd name="connsiteY1-860" fmla="*/ 142179 h 1886479"/>
                <a:gd name="connsiteX2-861" fmla="*/ 414043 w 498251"/>
                <a:gd name="connsiteY2-862" fmla="*/ 310048 h 1886479"/>
                <a:gd name="connsiteX3-863" fmla="*/ 445570 w 498251"/>
                <a:gd name="connsiteY3-864" fmla="*/ 1805072 h 1886479"/>
                <a:gd name="connsiteX0-865" fmla="*/ 445570 w 498251"/>
                <a:gd name="connsiteY0-866" fmla="*/ 1892404 h 1973811"/>
                <a:gd name="connsiteX1-867" fmla="*/ 0 w 498251"/>
                <a:gd name="connsiteY1-868" fmla="*/ 229511 h 1973811"/>
                <a:gd name="connsiteX2-869" fmla="*/ 414043 w 498251"/>
                <a:gd name="connsiteY2-870" fmla="*/ 397380 h 1973811"/>
                <a:gd name="connsiteX3-871" fmla="*/ 445570 w 498251"/>
                <a:gd name="connsiteY3-872" fmla="*/ 1892404 h 1973811"/>
                <a:gd name="connsiteX0-873" fmla="*/ 445570 w 490526"/>
                <a:gd name="connsiteY0-874" fmla="*/ 2033390 h 2106177"/>
                <a:gd name="connsiteX1-875" fmla="*/ 0 w 490526"/>
                <a:gd name="connsiteY1-876" fmla="*/ 370497 h 2106177"/>
                <a:gd name="connsiteX2-877" fmla="*/ 373785 w 490526"/>
                <a:gd name="connsiteY2-878" fmla="*/ 294124 h 2106177"/>
                <a:gd name="connsiteX3-879" fmla="*/ 445570 w 490526"/>
                <a:gd name="connsiteY3-880" fmla="*/ 2033390 h 2106177"/>
                <a:gd name="connsiteX0-881" fmla="*/ 445570 w 503645"/>
                <a:gd name="connsiteY0-882" fmla="*/ 2033390 h 2110945"/>
                <a:gd name="connsiteX1-883" fmla="*/ 0 w 503645"/>
                <a:gd name="connsiteY1-884" fmla="*/ 370497 h 2110945"/>
                <a:gd name="connsiteX2-885" fmla="*/ 373785 w 503645"/>
                <a:gd name="connsiteY2-886" fmla="*/ 294124 h 2110945"/>
                <a:gd name="connsiteX3-887" fmla="*/ 445570 w 503645"/>
                <a:gd name="connsiteY3-888" fmla="*/ 2033390 h 2110945"/>
                <a:gd name="connsiteX0-889" fmla="*/ 445570 w 482689"/>
                <a:gd name="connsiteY0-890" fmla="*/ 2033390 h 2149933"/>
                <a:gd name="connsiteX1-891" fmla="*/ 0 w 482689"/>
                <a:gd name="connsiteY1-892" fmla="*/ 370497 h 2149933"/>
                <a:gd name="connsiteX2-893" fmla="*/ 373785 w 482689"/>
                <a:gd name="connsiteY2-894" fmla="*/ 294124 h 2149933"/>
                <a:gd name="connsiteX3-895" fmla="*/ 445570 w 482689"/>
                <a:gd name="connsiteY3-896" fmla="*/ 2033390 h 2149933"/>
                <a:gd name="connsiteX0-897" fmla="*/ 445570 w 482689"/>
                <a:gd name="connsiteY0-898" fmla="*/ 2033390 h 2149933"/>
                <a:gd name="connsiteX1-899" fmla="*/ 0 w 482689"/>
                <a:gd name="connsiteY1-900" fmla="*/ 370497 h 2149933"/>
                <a:gd name="connsiteX2-901" fmla="*/ 373785 w 482689"/>
                <a:gd name="connsiteY2-902" fmla="*/ 294124 h 2149933"/>
                <a:gd name="connsiteX3-903" fmla="*/ 445570 w 482689"/>
                <a:gd name="connsiteY3-904" fmla="*/ 2033390 h 2149933"/>
                <a:gd name="connsiteX0-905" fmla="*/ 445570 w 476733"/>
                <a:gd name="connsiteY0-906" fmla="*/ 2020958 h 2138418"/>
                <a:gd name="connsiteX1-907" fmla="*/ 0 w 476733"/>
                <a:gd name="connsiteY1-908" fmla="*/ 358065 h 2138418"/>
                <a:gd name="connsiteX2-909" fmla="*/ 346174 w 476733"/>
                <a:gd name="connsiteY2-910" fmla="*/ 300474 h 2138418"/>
                <a:gd name="connsiteX3-911" fmla="*/ 445570 w 476733"/>
                <a:gd name="connsiteY3-912" fmla="*/ 2020958 h 2138418"/>
                <a:gd name="connsiteX0-913" fmla="*/ 445570 w 489149"/>
                <a:gd name="connsiteY0-914" fmla="*/ 2020958 h 2147073"/>
                <a:gd name="connsiteX1-915" fmla="*/ 0 w 489149"/>
                <a:gd name="connsiteY1-916" fmla="*/ 358065 h 2147073"/>
                <a:gd name="connsiteX2-917" fmla="*/ 346174 w 489149"/>
                <a:gd name="connsiteY2-918" fmla="*/ 300474 h 2147073"/>
                <a:gd name="connsiteX3-919" fmla="*/ 445570 w 489149"/>
                <a:gd name="connsiteY3-920" fmla="*/ 2020958 h 2147073"/>
                <a:gd name="connsiteX0-921" fmla="*/ 445570 w 490077"/>
                <a:gd name="connsiteY0-922" fmla="*/ 2024314 h 2150168"/>
                <a:gd name="connsiteX1-923" fmla="*/ 0 w 490077"/>
                <a:gd name="connsiteY1-924" fmla="*/ 361421 h 2150168"/>
                <a:gd name="connsiteX2-925" fmla="*/ 350740 w 490077"/>
                <a:gd name="connsiteY2-926" fmla="*/ 298729 h 2150168"/>
                <a:gd name="connsiteX3-927" fmla="*/ 445570 w 490077"/>
                <a:gd name="connsiteY3-928" fmla="*/ 2024314 h 2150168"/>
                <a:gd name="connsiteX0-929" fmla="*/ 445570 w 527721"/>
                <a:gd name="connsiteY0-930" fmla="*/ 2118107 h 2237415"/>
                <a:gd name="connsiteX1-931" fmla="*/ 0 w 527721"/>
                <a:gd name="connsiteY1-932" fmla="*/ 455214 h 2237415"/>
                <a:gd name="connsiteX2-933" fmla="*/ 460090 w 527721"/>
                <a:gd name="connsiteY2-934" fmla="*/ 258366 h 2237415"/>
                <a:gd name="connsiteX3-935" fmla="*/ 445570 w 527721"/>
                <a:gd name="connsiteY3-936" fmla="*/ 2118107 h 2237415"/>
                <a:gd name="connsiteX0-937" fmla="*/ 445570 w 532147"/>
                <a:gd name="connsiteY0-938" fmla="*/ 2118107 h 2246486"/>
                <a:gd name="connsiteX1-939" fmla="*/ 0 w 532147"/>
                <a:gd name="connsiteY1-940" fmla="*/ 455214 h 2246486"/>
                <a:gd name="connsiteX2-941" fmla="*/ 460090 w 532147"/>
                <a:gd name="connsiteY2-942" fmla="*/ 258366 h 2246486"/>
                <a:gd name="connsiteX3-943" fmla="*/ 445570 w 532147"/>
                <a:gd name="connsiteY3-944" fmla="*/ 2118107 h 2246486"/>
                <a:gd name="connsiteX0-945" fmla="*/ 445570 w 532147"/>
                <a:gd name="connsiteY0-946" fmla="*/ 2087308 h 2215687"/>
                <a:gd name="connsiteX1-947" fmla="*/ 0 w 532147"/>
                <a:gd name="connsiteY1-948" fmla="*/ 424415 h 2215687"/>
                <a:gd name="connsiteX2-949" fmla="*/ 460090 w 532147"/>
                <a:gd name="connsiteY2-950" fmla="*/ 227567 h 2215687"/>
                <a:gd name="connsiteX3-951" fmla="*/ 445570 w 532147"/>
                <a:gd name="connsiteY3-952" fmla="*/ 2087308 h 2215687"/>
                <a:gd name="connsiteX0-953" fmla="*/ 445570 w 532147"/>
                <a:gd name="connsiteY0-954" fmla="*/ 2087308 h 2215687"/>
                <a:gd name="connsiteX1-955" fmla="*/ 0 w 532147"/>
                <a:gd name="connsiteY1-956" fmla="*/ 424415 h 2215687"/>
                <a:gd name="connsiteX2-957" fmla="*/ 460090 w 532147"/>
                <a:gd name="connsiteY2-958" fmla="*/ 227567 h 2215687"/>
                <a:gd name="connsiteX3-959" fmla="*/ 445570 w 532147"/>
                <a:gd name="connsiteY3-960" fmla="*/ 2087308 h 2215687"/>
                <a:gd name="connsiteX0-961" fmla="*/ 445570 w 532147"/>
                <a:gd name="connsiteY0-962" fmla="*/ 2087308 h 2215687"/>
                <a:gd name="connsiteX1-963" fmla="*/ 0 w 532147"/>
                <a:gd name="connsiteY1-964" fmla="*/ 424415 h 2215687"/>
                <a:gd name="connsiteX2-965" fmla="*/ 460090 w 532147"/>
                <a:gd name="connsiteY2-966" fmla="*/ 227567 h 2215687"/>
                <a:gd name="connsiteX3-967" fmla="*/ 445570 w 532147"/>
                <a:gd name="connsiteY3-968" fmla="*/ 2087308 h 2215687"/>
                <a:gd name="connsiteX0-969" fmla="*/ 457317 w 543894"/>
                <a:gd name="connsiteY0-970" fmla="*/ 2100451 h 2228830"/>
                <a:gd name="connsiteX1-971" fmla="*/ 0 w 543894"/>
                <a:gd name="connsiteY1-972" fmla="*/ 390424 h 2228830"/>
                <a:gd name="connsiteX2-973" fmla="*/ 471837 w 543894"/>
                <a:gd name="connsiteY2-974" fmla="*/ 240710 h 2228830"/>
                <a:gd name="connsiteX3-975" fmla="*/ 457317 w 543894"/>
                <a:gd name="connsiteY3-976" fmla="*/ 2100451 h 2228830"/>
                <a:gd name="connsiteX0-977" fmla="*/ 468101 w 554678"/>
                <a:gd name="connsiteY0-978" fmla="*/ 2100451 h 2228830"/>
                <a:gd name="connsiteX1-979" fmla="*/ 177500 w 554678"/>
                <a:gd name="connsiteY1-980" fmla="*/ 712166 h 2228830"/>
                <a:gd name="connsiteX2-981" fmla="*/ 10784 w 554678"/>
                <a:gd name="connsiteY2-982" fmla="*/ 390424 h 2228830"/>
                <a:gd name="connsiteX3-983" fmla="*/ 482621 w 554678"/>
                <a:gd name="connsiteY3-984" fmla="*/ 240710 h 2228830"/>
                <a:gd name="connsiteX4-985" fmla="*/ 468101 w 554678"/>
                <a:gd name="connsiteY4-986" fmla="*/ 2100451 h 2228830"/>
                <a:gd name="connsiteX0-987" fmla="*/ 472742 w 559319"/>
                <a:gd name="connsiteY0-988" fmla="*/ 2100451 h 2228830"/>
                <a:gd name="connsiteX1-989" fmla="*/ 125605 w 559319"/>
                <a:gd name="connsiteY1-990" fmla="*/ 678900 h 2228830"/>
                <a:gd name="connsiteX2-991" fmla="*/ 15425 w 559319"/>
                <a:gd name="connsiteY2-992" fmla="*/ 390424 h 2228830"/>
                <a:gd name="connsiteX3-993" fmla="*/ 487262 w 559319"/>
                <a:gd name="connsiteY3-994" fmla="*/ 240710 h 2228830"/>
                <a:gd name="connsiteX4-995" fmla="*/ 472742 w 559319"/>
                <a:gd name="connsiteY4-996" fmla="*/ 2100451 h 2228830"/>
                <a:gd name="connsiteX0-997" fmla="*/ 472742 w 559319"/>
                <a:gd name="connsiteY0-998" fmla="*/ 2100451 h 2228830"/>
                <a:gd name="connsiteX1-999" fmla="*/ 125605 w 559319"/>
                <a:gd name="connsiteY1-1000" fmla="*/ 678900 h 2228830"/>
                <a:gd name="connsiteX2-1001" fmla="*/ 15425 w 559319"/>
                <a:gd name="connsiteY2-1002" fmla="*/ 390424 h 2228830"/>
                <a:gd name="connsiteX3-1003" fmla="*/ 487262 w 559319"/>
                <a:gd name="connsiteY3-1004" fmla="*/ 240710 h 2228830"/>
                <a:gd name="connsiteX4-1005" fmla="*/ 472742 w 559319"/>
                <a:gd name="connsiteY4-1006" fmla="*/ 2100451 h 2228830"/>
                <a:gd name="connsiteX0-1007" fmla="*/ 472742 w 559319"/>
                <a:gd name="connsiteY0-1008" fmla="*/ 2100451 h 2228830"/>
                <a:gd name="connsiteX1-1009" fmla="*/ 125605 w 559319"/>
                <a:gd name="connsiteY1-1010" fmla="*/ 678900 h 2228830"/>
                <a:gd name="connsiteX2-1011" fmla="*/ 15425 w 559319"/>
                <a:gd name="connsiteY2-1012" fmla="*/ 390424 h 2228830"/>
                <a:gd name="connsiteX3-1013" fmla="*/ 487262 w 559319"/>
                <a:gd name="connsiteY3-1014" fmla="*/ 240710 h 2228830"/>
                <a:gd name="connsiteX4-1015" fmla="*/ 472742 w 559319"/>
                <a:gd name="connsiteY4-1016" fmla="*/ 2100451 h 2228830"/>
                <a:gd name="connsiteX0-1017" fmla="*/ 470136 w 558137"/>
                <a:gd name="connsiteY0-1018" fmla="*/ 2127462 h 2254420"/>
                <a:gd name="connsiteX1-1019" fmla="*/ 125605 w 558137"/>
                <a:gd name="connsiteY1-1020" fmla="*/ 678900 h 2254420"/>
                <a:gd name="connsiteX2-1021" fmla="*/ 15425 w 558137"/>
                <a:gd name="connsiteY2-1022" fmla="*/ 390424 h 2254420"/>
                <a:gd name="connsiteX3-1023" fmla="*/ 487262 w 558137"/>
                <a:gd name="connsiteY3-1024" fmla="*/ 240710 h 2254420"/>
                <a:gd name="connsiteX4-1025" fmla="*/ 470136 w 558137"/>
                <a:gd name="connsiteY4-1026" fmla="*/ 2127462 h 2254420"/>
                <a:gd name="connsiteX0-1027" fmla="*/ 470136 w 558137"/>
                <a:gd name="connsiteY0-1028" fmla="*/ 2127462 h 2254420"/>
                <a:gd name="connsiteX1-1029" fmla="*/ 125605 w 558137"/>
                <a:gd name="connsiteY1-1030" fmla="*/ 678900 h 2254420"/>
                <a:gd name="connsiteX2-1031" fmla="*/ 15425 w 558137"/>
                <a:gd name="connsiteY2-1032" fmla="*/ 390424 h 2254420"/>
                <a:gd name="connsiteX3-1033" fmla="*/ 487262 w 558137"/>
                <a:gd name="connsiteY3-1034" fmla="*/ 240710 h 2254420"/>
                <a:gd name="connsiteX4-1035" fmla="*/ 470136 w 558137"/>
                <a:gd name="connsiteY4-1036" fmla="*/ 2127462 h 2254420"/>
                <a:gd name="connsiteX0-1037" fmla="*/ 454711 w 542712"/>
                <a:gd name="connsiteY0-1038" fmla="*/ 2127462 h 2254420"/>
                <a:gd name="connsiteX1-1039" fmla="*/ 110180 w 542712"/>
                <a:gd name="connsiteY1-1040" fmla="*/ 678900 h 2254420"/>
                <a:gd name="connsiteX2-1041" fmla="*/ 0 w 542712"/>
                <a:gd name="connsiteY2-1042" fmla="*/ 390424 h 2254420"/>
                <a:gd name="connsiteX3-1043" fmla="*/ 471837 w 542712"/>
                <a:gd name="connsiteY3-1044" fmla="*/ 240710 h 2254420"/>
                <a:gd name="connsiteX4-1045" fmla="*/ 454711 w 542712"/>
                <a:gd name="connsiteY4-1046" fmla="*/ 2127462 h 2254420"/>
                <a:gd name="connsiteX0-1047" fmla="*/ 454711 w 542712"/>
                <a:gd name="connsiteY0-1048" fmla="*/ 2127462 h 2254420"/>
                <a:gd name="connsiteX1-1049" fmla="*/ 110180 w 542712"/>
                <a:gd name="connsiteY1-1050" fmla="*/ 678900 h 2254420"/>
                <a:gd name="connsiteX2-1051" fmla="*/ 0 w 542712"/>
                <a:gd name="connsiteY2-1052" fmla="*/ 390424 h 2254420"/>
                <a:gd name="connsiteX3-1053" fmla="*/ 471837 w 542712"/>
                <a:gd name="connsiteY3-1054" fmla="*/ 240710 h 2254420"/>
                <a:gd name="connsiteX4-1055" fmla="*/ 454711 w 542712"/>
                <a:gd name="connsiteY4-1056" fmla="*/ 2127462 h 2254420"/>
                <a:gd name="connsiteX0-1057" fmla="*/ 454711 w 556584"/>
                <a:gd name="connsiteY0-1058" fmla="*/ 2181687 h 2304878"/>
                <a:gd name="connsiteX1-1059" fmla="*/ 110180 w 556584"/>
                <a:gd name="connsiteY1-1060" fmla="*/ 733125 h 2304878"/>
                <a:gd name="connsiteX2-1061" fmla="*/ 0 w 556584"/>
                <a:gd name="connsiteY2-1062" fmla="*/ 444649 h 2304878"/>
                <a:gd name="connsiteX3-1063" fmla="*/ 495309 w 556584"/>
                <a:gd name="connsiteY3-1064" fmla="*/ 220526 h 2304878"/>
                <a:gd name="connsiteX4-1065" fmla="*/ 454711 w 556584"/>
                <a:gd name="connsiteY4-1066" fmla="*/ 2181687 h 2304878"/>
                <a:gd name="connsiteX0-1067" fmla="*/ 454711 w 522206"/>
                <a:gd name="connsiteY0-1068" fmla="*/ 2181687 h 2328614"/>
                <a:gd name="connsiteX1-1069" fmla="*/ 110180 w 522206"/>
                <a:gd name="connsiteY1-1070" fmla="*/ 733125 h 2328614"/>
                <a:gd name="connsiteX2-1071" fmla="*/ 0 w 522206"/>
                <a:gd name="connsiteY2-1072" fmla="*/ 444649 h 2328614"/>
                <a:gd name="connsiteX3-1073" fmla="*/ 495309 w 522206"/>
                <a:gd name="connsiteY3-1074" fmla="*/ 220526 h 2328614"/>
                <a:gd name="connsiteX4-1075" fmla="*/ 454711 w 522206"/>
                <a:gd name="connsiteY4-1076" fmla="*/ 2181687 h 2328614"/>
                <a:gd name="connsiteX0-1077" fmla="*/ 454711 w 524900"/>
                <a:gd name="connsiteY0-1078" fmla="*/ 2181687 h 2181693"/>
                <a:gd name="connsiteX1-1079" fmla="*/ 110180 w 524900"/>
                <a:gd name="connsiteY1-1080" fmla="*/ 733125 h 2181693"/>
                <a:gd name="connsiteX2-1081" fmla="*/ 0 w 524900"/>
                <a:gd name="connsiteY2-1082" fmla="*/ 444649 h 2181693"/>
                <a:gd name="connsiteX3-1083" fmla="*/ 495309 w 524900"/>
                <a:gd name="connsiteY3-1084" fmla="*/ 220526 h 2181693"/>
                <a:gd name="connsiteX4-1085" fmla="*/ 454711 w 524900"/>
                <a:gd name="connsiteY4-1086" fmla="*/ 2181687 h 2181693"/>
                <a:gd name="connsiteX0-1087" fmla="*/ 454711 w 530157"/>
                <a:gd name="connsiteY0-1088" fmla="*/ 2181687 h 2246666"/>
                <a:gd name="connsiteX1-1089" fmla="*/ 110180 w 530157"/>
                <a:gd name="connsiteY1-1090" fmla="*/ 733125 h 2246666"/>
                <a:gd name="connsiteX2-1091" fmla="*/ 0 w 530157"/>
                <a:gd name="connsiteY2-1092" fmla="*/ 444649 h 2246666"/>
                <a:gd name="connsiteX3-1093" fmla="*/ 495309 w 530157"/>
                <a:gd name="connsiteY3-1094" fmla="*/ 220526 h 2246666"/>
                <a:gd name="connsiteX4-1095" fmla="*/ 454711 w 530157"/>
                <a:gd name="connsiteY4-1096" fmla="*/ 2181687 h 2246666"/>
                <a:gd name="connsiteX0-1097" fmla="*/ 454711 w 566216"/>
                <a:gd name="connsiteY0-1098" fmla="*/ 2233723 h 2296147"/>
                <a:gd name="connsiteX1-1099" fmla="*/ 110180 w 566216"/>
                <a:gd name="connsiteY1-1100" fmla="*/ 785161 h 2296147"/>
                <a:gd name="connsiteX2-1101" fmla="*/ 0 w 566216"/>
                <a:gd name="connsiteY2-1102" fmla="*/ 496685 h 2296147"/>
                <a:gd name="connsiteX3-1103" fmla="*/ 556180 w 566216"/>
                <a:gd name="connsiteY3-1104" fmla="*/ 204582 h 2296147"/>
                <a:gd name="connsiteX4-1105" fmla="*/ 454711 w 566216"/>
                <a:gd name="connsiteY4-1106" fmla="*/ 2233723 h 2296147"/>
                <a:gd name="connsiteX0-1107" fmla="*/ 454711 w 564050"/>
                <a:gd name="connsiteY0-1108" fmla="*/ 2233723 h 2235421"/>
                <a:gd name="connsiteX1-1109" fmla="*/ 110180 w 564050"/>
                <a:gd name="connsiteY1-1110" fmla="*/ 785161 h 2235421"/>
                <a:gd name="connsiteX2-1111" fmla="*/ 0 w 564050"/>
                <a:gd name="connsiteY2-1112" fmla="*/ 496685 h 2235421"/>
                <a:gd name="connsiteX3-1113" fmla="*/ 556180 w 564050"/>
                <a:gd name="connsiteY3-1114" fmla="*/ 204582 h 2235421"/>
                <a:gd name="connsiteX4-1115" fmla="*/ 454711 w 564050"/>
                <a:gd name="connsiteY4-1116" fmla="*/ 2233723 h 2235421"/>
                <a:gd name="connsiteX0-1117" fmla="*/ 454711 w 556180"/>
                <a:gd name="connsiteY0-1118" fmla="*/ 2233723 h 2235842"/>
                <a:gd name="connsiteX1-1119" fmla="*/ 110180 w 556180"/>
                <a:gd name="connsiteY1-1120" fmla="*/ 785161 h 2235842"/>
                <a:gd name="connsiteX2-1121" fmla="*/ 0 w 556180"/>
                <a:gd name="connsiteY2-1122" fmla="*/ 496685 h 2235842"/>
                <a:gd name="connsiteX3-1123" fmla="*/ 556180 w 556180"/>
                <a:gd name="connsiteY3-1124" fmla="*/ 204582 h 2235842"/>
                <a:gd name="connsiteX4-1125" fmla="*/ 454711 w 556180"/>
                <a:gd name="connsiteY4-1126" fmla="*/ 2233723 h 2235842"/>
                <a:gd name="connsiteX0-1127" fmla="*/ 454711 w 556180"/>
                <a:gd name="connsiteY0-1128" fmla="*/ 2233723 h 2359027"/>
                <a:gd name="connsiteX1-1129" fmla="*/ 110180 w 556180"/>
                <a:gd name="connsiteY1-1130" fmla="*/ 785161 h 2359027"/>
                <a:gd name="connsiteX2-1131" fmla="*/ 0 w 556180"/>
                <a:gd name="connsiteY2-1132" fmla="*/ 496685 h 2359027"/>
                <a:gd name="connsiteX3-1133" fmla="*/ 556180 w 556180"/>
                <a:gd name="connsiteY3-1134" fmla="*/ 204582 h 2359027"/>
                <a:gd name="connsiteX4-1135" fmla="*/ 454711 w 556180"/>
                <a:gd name="connsiteY4-1136" fmla="*/ 2233723 h 235902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556180" h="2359027">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05381" y="2375389"/>
              <a:ext cx="2304256" cy="648072"/>
            </a:xfrm>
            <a:prstGeom prst="ellipse">
              <a:avLst/>
            </a:prstGeom>
            <a:solidFill>
              <a:schemeClr val="accent4"/>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30458" y="2387889"/>
              <a:ext cx="1872208" cy="52655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9815" y="2378568"/>
              <a:ext cx="1440161" cy="405045"/>
            </a:xfrm>
            <a:prstGeom prst="ellipse">
              <a:avLst/>
            </a:prstGeom>
            <a:solidFill>
              <a:schemeClr val="accent2"/>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80612" y="2391895"/>
              <a:ext cx="976300" cy="237453"/>
            </a:xfrm>
            <a:prstGeom prst="ellipse">
              <a:avLst/>
            </a:prstGeom>
            <a:solidFill>
              <a:schemeClr val="accent1"/>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88310" y="2349251"/>
              <a:ext cx="2534682" cy="712880"/>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171453" y="2268888"/>
              <a:ext cx="2788150" cy="862585"/>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tileRect/>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225920" y="1740899"/>
              <a:ext cx="685686" cy="822744"/>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331679 w 698823"/>
                <a:gd name="connsiteY0-306" fmla="*/ 0 h 1206064"/>
                <a:gd name="connsiteX1-307" fmla="*/ 0 w 698823"/>
                <a:gd name="connsiteY1-308" fmla="*/ 1082005 h 1206064"/>
                <a:gd name="connsiteX2-309" fmla="*/ 698823 w 698823"/>
                <a:gd name="connsiteY2-310" fmla="*/ 1072867 h 1206064"/>
                <a:gd name="connsiteX3-311" fmla="*/ 331679 w 698823"/>
                <a:gd name="connsiteY3-312" fmla="*/ 0 h 1206064"/>
                <a:gd name="connsiteX0-313" fmla="*/ 331679 w 704850"/>
                <a:gd name="connsiteY0-314" fmla="*/ 97908 h 1303972"/>
                <a:gd name="connsiteX1-315" fmla="*/ 0 w 704850"/>
                <a:gd name="connsiteY1-316" fmla="*/ 1179913 h 1303972"/>
                <a:gd name="connsiteX2-317" fmla="*/ 698823 w 704850"/>
                <a:gd name="connsiteY2-318" fmla="*/ 1170775 h 1303972"/>
                <a:gd name="connsiteX3-319" fmla="*/ 338150 w 704850"/>
                <a:gd name="connsiteY3-320" fmla="*/ 172204 h 1303972"/>
                <a:gd name="connsiteX4-321" fmla="*/ 331679 w 704850"/>
                <a:gd name="connsiteY4-322" fmla="*/ 97908 h 1303972"/>
                <a:gd name="connsiteX0-323" fmla="*/ 331679 w 705201"/>
                <a:gd name="connsiteY0-324" fmla="*/ 123823 h 1329887"/>
                <a:gd name="connsiteX1-325" fmla="*/ 0 w 705201"/>
                <a:gd name="connsiteY1-326" fmla="*/ 1205828 h 1329887"/>
                <a:gd name="connsiteX2-327" fmla="*/ 698823 w 705201"/>
                <a:gd name="connsiteY2-328" fmla="*/ 1196690 h 1329887"/>
                <a:gd name="connsiteX3-329" fmla="*/ 359992 w 705201"/>
                <a:gd name="connsiteY3-330" fmla="*/ 136357 h 1329887"/>
                <a:gd name="connsiteX4-331" fmla="*/ 331679 w 705201"/>
                <a:gd name="connsiteY4-332" fmla="*/ 123823 h 1329887"/>
                <a:gd name="connsiteX0-333" fmla="*/ 331679 w 705201"/>
                <a:gd name="connsiteY0-334" fmla="*/ 99895 h 1305959"/>
                <a:gd name="connsiteX1-335" fmla="*/ 0 w 705201"/>
                <a:gd name="connsiteY1-336" fmla="*/ 1181900 h 1305959"/>
                <a:gd name="connsiteX2-337" fmla="*/ 698823 w 705201"/>
                <a:gd name="connsiteY2-338" fmla="*/ 1172762 h 1305959"/>
                <a:gd name="connsiteX3-339" fmla="*/ 359992 w 705201"/>
                <a:gd name="connsiteY3-340" fmla="*/ 112429 h 1305959"/>
                <a:gd name="connsiteX4-341" fmla="*/ 331679 w 705201"/>
                <a:gd name="connsiteY4-342" fmla="*/ 99895 h 1305959"/>
                <a:gd name="connsiteX0-343" fmla="*/ 334107 w 705201"/>
                <a:gd name="connsiteY0-344" fmla="*/ 104251 h 1299574"/>
                <a:gd name="connsiteX1-345" fmla="*/ 0 w 705201"/>
                <a:gd name="connsiteY1-346" fmla="*/ 1175515 h 1299574"/>
                <a:gd name="connsiteX2-347" fmla="*/ 698823 w 705201"/>
                <a:gd name="connsiteY2-348" fmla="*/ 1166377 h 1299574"/>
                <a:gd name="connsiteX3-349" fmla="*/ 359992 w 705201"/>
                <a:gd name="connsiteY3-350" fmla="*/ 106044 h 1299574"/>
                <a:gd name="connsiteX4-351" fmla="*/ 334107 w 705201"/>
                <a:gd name="connsiteY4-352" fmla="*/ 104251 h 1299574"/>
                <a:gd name="connsiteX0-353" fmla="*/ 334107 w 704127"/>
                <a:gd name="connsiteY0-354" fmla="*/ 104251 h 1299574"/>
                <a:gd name="connsiteX1-355" fmla="*/ 0 w 704127"/>
                <a:gd name="connsiteY1-356" fmla="*/ 1175515 h 1299574"/>
                <a:gd name="connsiteX2-357" fmla="*/ 698823 w 704127"/>
                <a:gd name="connsiteY2-358" fmla="*/ 1166377 h 1299574"/>
                <a:gd name="connsiteX3-359" fmla="*/ 359992 w 704127"/>
                <a:gd name="connsiteY3-360" fmla="*/ 106044 h 1299574"/>
                <a:gd name="connsiteX4-361" fmla="*/ 334107 w 704127"/>
                <a:gd name="connsiteY4-362" fmla="*/ 104251 h 1299574"/>
                <a:gd name="connsiteX0-363" fmla="*/ 334107 w 698823"/>
                <a:gd name="connsiteY0-364" fmla="*/ 104251 h 1299574"/>
                <a:gd name="connsiteX1-365" fmla="*/ 0 w 698823"/>
                <a:gd name="connsiteY1-366" fmla="*/ 1175515 h 1299574"/>
                <a:gd name="connsiteX2-367" fmla="*/ 698823 w 698823"/>
                <a:gd name="connsiteY2-368" fmla="*/ 1166377 h 1299574"/>
                <a:gd name="connsiteX3-369" fmla="*/ 359992 w 698823"/>
                <a:gd name="connsiteY3-370" fmla="*/ 106044 h 1299574"/>
                <a:gd name="connsiteX4-371" fmla="*/ 334107 w 698823"/>
                <a:gd name="connsiteY4-372" fmla="*/ 104251 h 1299574"/>
                <a:gd name="connsiteX0-373" fmla="*/ 334107 w 698823"/>
                <a:gd name="connsiteY0-374" fmla="*/ 82880 h 1278203"/>
                <a:gd name="connsiteX1-375" fmla="*/ 0 w 698823"/>
                <a:gd name="connsiteY1-376" fmla="*/ 1154144 h 1278203"/>
                <a:gd name="connsiteX2-377" fmla="*/ 698823 w 698823"/>
                <a:gd name="connsiteY2-378" fmla="*/ 1145006 h 1278203"/>
                <a:gd name="connsiteX3-379" fmla="*/ 359992 w 698823"/>
                <a:gd name="connsiteY3-380" fmla="*/ 84673 h 1278203"/>
                <a:gd name="connsiteX4-381" fmla="*/ 334107 w 698823"/>
                <a:gd name="connsiteY4-382" fmla="*/ 82880 h 1278203"/>
                <a:gd name="connsiteX0-383" fmla="*/ 334107 w 698823"/>
                <a:gd name="connsiteY0-384" fmla="*/ 43018 h 1238341"/>
                <a:gd name="connsiteX1-385" fmla="*/ 0 w 698823"/>
                <a:gd name="connsiteY1-386" fmla="*/ 1114282 h 1238341"/>
                <a:gd name="connsiteX2-387" fmla="*/ 698823 w 698823"/>
                <a:gd name="connsiteY2-388" fmla="*/ 1105144 h 1238341"/>
                <a:gd name="connsiteX3-389" fmla="*/ 359992 w 698823"/>
                <a:gd name="connsiteY3-390" fmla="*/ 44811 h 1238341"/>
                <a:gd name="connsiteX4-391" fmla="*/ 334107 w 698823"/>
                <a:gd name="connsiteY4-392" fmla="*/ 43018 h 1238341"/>
                <a:gd name="connsiteX0-393" fmla="*/ 334107 w 698823"/>
                <a:gd name="connsiteY0-394" fmla="*/ 41109 h 1236432"/>
                <a:gd name="connsiteX1-395" fmla="*/ 0 w 698823"/>
                <a:gd name="connsiteY1-396" fmla="*/ 1112373 h 1236432"/>
                <a:gd name="connsiteX2-397" fmla="*/ 698823 w 698823"/>
                <a:gd name="connsiteY2-398" fmla="*/ 1103235 h 1236432"/>
                <a:gd name="connsiteX3-399" fmla="*/ 374554 w 698823"/>
                <a:gd name="connsiteY3-400" fmla="*/ 48272 h 1236432"/>
                <a:gd name="connsiteX4-401" fmla="*/ 334107 w 698823"/>
                <a:gd name="connsiteY4-402" fmla="*/ 41109 h 1236432"/>
                <a:gd name="connsiteX0-403" fmla="*/ 319546 w 698823"/>
                <a:gd name="connsiteY0-404" fmla="*/ 41109 h 1236432"/>
                <a:gd name="connsiteX1-405" fmla="*/ 0 w 698823"/>
                <a:gd name="connsiteY1-406" fmla="*/ 1112373 h 1236432"/>
                <a:gd name="connsiteX2-407" fmla="*/ 698823 w 698823"/>
                <a:gd name="connsiteY2-408" fmla="*/ 1103235 h 1236432"/>
                <a:gd name="connsiteX3-409" fmla="*/ 374554 w 698823"/>
                <a:gd name="connsiteY3-410" fmla="*/ 48272 h 1236432"/>
                <a:gd name="connsiteX4-411" fmla="*/ 319546 w 698823"/>
                <a:gd name="connsiteY4-412" fmla="*/ 41109 h 1236432"/>
                <a:gd name="connsiteX0-413" fmla="*/ 307411 w 698823"/>
                <a:gd name="connsiteY0-414" fmla="*/ 41109 h 1236432"/>
                <a:gd name="connsiteX1-415" fmla="*/ 0 w 698823"/>
                <a:gd name="connsiteY1-416" fmla="*/ 1112373 h 1236432"/>
                <a:gd name="connsiteX2-417" fmla="*/ 698823 w 698823"/>
                <a:gd name="connsiteY2-418" fmla="*/ 1103235 h 1236432"/>
                <a:gd name="connsiteX3-419" fmla="*/ 374554 w 698823"/>
                <a:gd name="connsiteY3-420" fmla="*/ 48272 h 1236432"/>
                <a:gd name="connsiteX4-421" fmla="*/ 307411 w 698823"/>
                <a:gd name="connsiteY4-422" fmla="*/ 41109 h 1236432"/>
                <a:gd name="connsiteX0-423" fmla="*/ 307411 w 698823"/>
                <a:gd name="connsiteY0-424" fmla="*/ 38780 h 1234103"/>
                <a:gd name="connsiteX1-425" fmla="*/ 0 w 698823"/>
                <a:gd name="connsiteY1-426" fmla="*/ 1110044 h 1234103"/>
                <a:gd name="connsiteX2-427" fmla="*/ 698823 w 698823"/>
                <a:gd name="connsiteY2-428" fmla="*/ 1100906 h 1234103"/>
                <a:gd name="connsiteX3-429" fmla="*/ 374554 w 698823"/>
                <a:gd name="connsiteY3-430" fmla="*/ 45943 h 1234103"/>
                <a:gd name="connsiteX4-431" fmla="*/ 307411 w 698823"/>
                <a:gd name="connsiteY4-432" fmla="*/ 38780 h 1234103"/>
                <a:gd name="connsiteX0-433" fmla="*/ 307411 w 698823"/>
                <a:gd name="connsiteY0-434" fmla="*/ 41764 h 1237087"/>
                <a:gd name="connsiteX1-435" fmla="*/ 0 w 698823"/>
                <a:gd name="connsiteY1-436" fmla="*/ 1113028 h 1237087"/>
                <a:gd name="connsiteX2-437" fmla="*/ 698823 w 698823"/>
                <a:gd name="connsiteY2-438" fmla="*/ 1103890 h 1237087"/>
                <a:gd name="connsiteX3-439" fmla="*/ 372128 w 698823"/>
                <a:gd name="connsiteY3-440" fmla="*/ 40870 h 1237087"/>
                <a:gd name="connsiteX4-441" fmla="*/ 307411 w 698823"/>
                <a:gd name="connsiteY4-442" fmla="*/ 41764 h 1237087"/>
                <a:gd name="connsiteX0-443" fmla="*/ 307411 w 698823"/>
                <a:gd name="connsiteY0-444" fmla="*/ 41764 h 1237087"/>
                <a:gd name="connsiteX1-445" fmla="*/ 0 w 698823"/>
                <a:gd name="connsiteY1-446" fmla="*/ 1113028 h 1237087"/>
                <a:gd name="connsiteX2-447" fmla="*/ 698823 w 698823"/>
                <a:gd name="connsiteY2-448" fmla="*/ 1103890 h 1237087"/>
                <a:gd name="connsiteX3-449" fmla="*/ 372128 w 698823"/>
                <a:gd name="connsiteY3-450" fmla="*/ 40870 h 1237087"/>
                <a:gd name="connsiteX4-451" fmla="*/ 307411 w 698823"/>
                <a:gd name="connsiteY4-452" fmla="*/ 41764 h 1237087"/>
                <a:gd name="connsiteX0-453" fmla="*/ 307411 w 698823"/>
                <a:gd name="connsiteY0-454" fmla="*/ 41764 h 1237087"/>
                <a:gd name="connsiteX1-455" fmla="*/ 0 w 698823"/>
                <a:gd name="connsiteY1-456" fmla="*/ 1113028 h 1237087"/>
                <a:gd name="connsiteX2-457" fmla="*/ 698823 w 698823"/>
                <a:gd name="connsiteY2-458" fmla="*/ 1103890 h 1237087"/>
                <a:gd name="connsiteX3-459" fmla="*/ 372128 w 698823"/>
                <a:gd name="connsiteY3-460" fmla="*/ 40870 h 1237087"/>
                <a:gd name="connsiteX4-461" fmla="*/ 307411 w 698823"/>
                <a:gd name="connsiteY4-462" fmla="*/ 41764 h 123708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698823" h="1237087">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任意多边形 13"/>
            <p:cNvSpPr/>
            <p:nvPr/>
          </p:nvSpPr>
          <p:spPr>
            <a:xfrm>
              <a:off x="4230682" y="1744822"/>
              <a:ext cx="486407" cy="81629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31362"/>
                <a:gd name="connsiteY0-426" fmla="*/ 0 h 908010"/>
                <a:gd name="connsiteX1-427" fmla="*/ 0 w 331362"/>
                <a:gd name="connsiteY1-428" fmla="*/ 904771 h 908010"/>
                <a:gd name="connsiteX2-429" fmla="*/ 303244 w 331362"/>
                <a:gd name="connsiteY2-430" fmla="*/ 568021 h 908010"/>
                <a:gd name="connsiteX3-431" fmla="*/ 319544 w 331362"/>
                <a:gd name="connsiteY3-432" fmla="*/ 0 h 908010"/>
                <a:gd name="connsiteX0-433" fmla="*/ 307410 w 329056"/>
                <a:gd name="connsiteY0-434" fmla="*/ 0 h 1085244"/>
                <a:gd name="connsiteX1-435" fmla="*/ 0 w 329056"/>
                <a:gd name="connsiteY1-436" fmla="*/ 1082005 h 1085244"/>
                <a:gd name="connsiteX2-437" fmla="*/ 303244 w 329056"/>
                <a:gd name="connsiteY2-438" fmla="*/ 745255 h 1085244"/>
                <a:gd name="connsiteX3-439" fmla="*/ 307410 w 329056"/>
                <a:gd name="connsiteY3-440" fmla="*/ 0 h 1085244"/>
                <a:gd name="connsiteX0-441" fmla="*/ 307410 w 346712"/>
                <a:gd name="connsiteY0-442" fmla="*/ 0 h 1085244"/>
                <a:gd name="connsiteX1-443" fmla="*/ 0 w 346712"/>
                <a:gd name="connsiteY1-444" fmla="*/ 1082005 h 1085244"/>
                <a:gd name="connsiteX2-445" fmla="*/ 303244 w 346712"/>
                <a:gd name="connsiteY2-446" fmla="*/ 745255 h 1085244"/>
                <a:gd name="connsiteX3-447" fmla="*/ 307410 w 346712"/>
                <a:gd name="connsiteY3-448" fmla="*/ 0 h 1085244"/>
                <a:gd name="connsiteX0-449" fmla="*/ 307410 w 346712"/>
                <a:gd name="connsiteY0-450" fmla="*/ 0 h 1085244"/>
                <a:gd name="connsiteX1-451" fmla="*/ 0 w 346712"/>
                <a:gd name="connsiteY1-452" fmla="*/ 1082005 h 1085244"/>
                <a:gd name="connsiteX2-453" fmla="*/ 303244 w 346712"/>
                <a:gd name="connsiteY2-454" fmla="*/ 745255 h 1085244"/>
                <a:gd name="connsiteX3-455" fmla="*/ 307410 w 346712"/>
                <a:gd name="connsiteY3-456" fmla="*/ 0 h 1085244"/>
                <a:gd name="connsiteX0-457" fmla="*/ 295276 w 342174"/>
                <a:gd name="connsiteY0-458" fmla="*/ 0 h 1071816"/>
                <a:gd name="connsiteX1-459" fmla="*/ 0 w 342174"/>
                <a:gd name="connsiteY1-460" fmla="*/ 1068577 h 1071816"/>
                <a:gd name="connsiteX2-461" fmla="*/ 303244 w 342174"/>
                <a:gd name="connsiteY2-462" fmla="*/ 731827 h 1071816"/>
                <a:gd name="connsiteX3-463" fmla="*/ 295276 w 342174"/>
                <a:gd name="connsiteY3-464" fmla="*/ 0 h 1071816"/>
                <a:gd name="connsiteX0-465" fmla="*/ 295276 w 342174"/>
                <a:gd name="connsiteY0-466" fmla="*/ 0 h 1071816"/>
                <a:gd name="connsiteX1-467" fmla="*/ 0 w 342174"/>
                <a:gd name="connsiteY1-468" fmla="*/ 1068577 h 1071816"/>
                <a:gd name="connsiteX2-469" fmla="*/ 303244 w 342174"/>
                <a:gd name="connsiteY2-470" fmla="*/ 731827 h 1071816"/>
                <a:gd name="connsiteX3-471" fmla="*/ 295276 w 342174"/>
                <a:gd name="connsiteY3-472" fmla="*/ 0 h 1071816"/>
                <a:gd name="connsiteX0-473" fmla="*/ 309837 w 356735"/>
                <a:gd name="connsiteY0-474" fmla="*/ 0 h 1077064"/>
                <a:gd name="connsiteX1-475" fmla="*/ 0 w 356735"/>
                <a:gd name="connsiteY1-476" fmla="*/ 1073948 h 1077064"/>
                <a:gd name="connsiteX2-477" fmla="*/ 317805 w 356735"/>
                <a:gd name="connsiteY2-478" fmla="*/ 731827 h 1077064"/>
                <a:gd name="connsiteX3-479" fmla="*/ 309837 w 356735"/>
                <a:gd name="connsiteY3-480" fmla="*/ 0 h 1077064"/>
                <a:gd name="connsiteX0-481" fmla="*/ 309837 w 356735"/>
                <a:gd name="connsiteY0-482" fmla="*/ 0 h 1077064"/>
                <a:gd name="connsiteX1-483" fmla="*/ 0 w 356735"/>
                <a:gd name="connsiteY1-484" fmla="*/ 1073948 h 1077064"/>
                <a:gd name="connsiteX2-485" fmla="*/ 317805 w 356735"/>
                <a:gd name="connsiteY2-486" fmla="*/ 731827 h 1077064"/>
                <a:gd name="connsiteX3-487" fmla="*/ 309837 w 356735"/>
                <a:gd name="connsiteY3-488" fmla="*/ 0 h 1077064"/>
                <a:gd name="connsiteX0-489" fmla="*/ 309837 w 374018"/>
                <a:gd name="connsiteY0-490" fmla="*/ 0 h 1148164"/>
                <a:gd name="connsiteX1-491" fmla="*/ 0 w 374018"/>
                <a:gd name="connsiteY1-492" fmla="*/ 1073948 h 1148164"/>
                <a:gd name="connsiteX2-493" fmla="*/ 342074 w 374018"/>
                <a:gd name="connsiteY2-494" fmla="*/ 1005733 h 1148164"/>
                <a:gd name="connsiteX3-495" fmla="*/ 309837 w 374018"/>
                <a:gd name="connsiteY3-496" fmla="*/ 0 h 1148164"/>
                <a:gd name="connsiteX0-497" fmla="*/ 309837 w 374018"/>
                <a:gd name="connsiteY0-498" fmla="*/ 0 h 1153844"/>
                <a:gd name="connsiteX1-499" fmla="*/ 0 w 374018"/>
                <a:gd name="connsiteY1-500" fmla="*/ 1073948 h 1153844"/>
                <a:gd name="connsiteX2-501" fmla="*/ 342074 w 374018"/>
                <a:gd name="connsiteY2-502" fmla="*/ 1005733 h 1153844"/>
                <a:gd name="connsiteX3-503" fmla="*/ 309837 w 374018"/>
                <a:gd name="connsiteY3-504" fmla="*/ 0 h 1153844"/>
                <a:gd name="connsiteX0-505" fmla="*/ 309837 w 372186"/>
                <a:gd name="connsiteY0-506" fmla="*/ 0 h 1212789"/>
                <a:gd name="connsiteX1-507" fmla="*/ 0 w 372186"/>
                <a:gd name="connsiteY1-508" fmla="*/ 1073948 h 1212789"/>
                <a:gd name="connsiteX2-509" fmla="*/ 339647 w 372186"/>
                <a:gd name="connsiteY2-510" fmla="*/ 1091664 h 1212789"/>
                <a:gd name="connsiteX3-511" fmla="*/ 309837 w 372186"/>
                <a:gd name="connsiteY3-512" fmla="*/ 0 h 1212789"/>
                <a:gd name="connsiteX0-513" fmla="*/ 309837 w 372186"/>
                <a:gd name="connsiteY0-514" fmla="*/ 0 h 1162662"/>
                <a:gd name="connsiteX1-515" fmla="*/ 0 w 372186"/>
                <a:gd name="connsiteY1-516" fmla="*/ 1073948 h 1162662"/>
                <a:gd name="connsiteX2-517" fmla="*/ 339647 w 372186"/>
                <a:gd name="connsiteY2-518" fmla="*/ 1091664 h 1162662"/>
                <a:gd name="connsiteX3-519" fmla="*/ 309837 w 372186"/>
                <a:gd name="connsiteY3-520" fmla="*/ 0 h 1162662"/>
                <a:gd name="connsiteX0-521" fmla="*/ 309837 w 393282"/>
                <a:gd name="connsiteY0-522" fmla="*/ 0 h 1231518"/>
                <a:gd name="connsiteX1-523" fmla="*/ 0 w 393282"/>
                <a:gd name="connsiteY1-524" fmla="*/ 1073948 h 1231518"/>
                <a:gd name="connsiteX2-525" fmla="*/ 366343 w 393282"/>
                <a:gd name="connsiteY2-526" fmla="*/ 1177595 h 1231518"/>
                <a:gd name="connsiteX3-527" fmla="*/ 309837 w 393282"/>
                <a:gd name="connsiteY3-528" fmla="*/ 0 h 1231518"/>
                <a:gd name="connsiteX0-529" fmla="*/ 309837 w 393282"/>
                <a:gd name="connsiteY0-530" fmla="*/ 0 h 1181868"/>
                <a:gd name="connsiteX1-531" fmla="*/ 0 w 393282"/>
                <a:gd name="connsiteY1-532" fmla="*/ 1073948 h 1181868"/>
                <a:gd name="connsiteX2-533" fmla="*/ 366343 w 393282"/>
                <a:gd name="connsiteY2-534" fmla="*/ 1177595 h 1181868"/>
                <a:gd name="connsiteX3-535" fmla="*/ 309837 w 393282"/>
                <a:gd name="connsiteY3-536" fmla="*/ 0 h 1181868"/>
                <a:gd name="connsiteX0-537" fmla="*/ 309837 w 393282"/>
                <a:gd name="connsiteY0-538" fmla="*/ 0 h 1194888"/>
                <a:gd name="connsiteX1-539" fmla="*/ 0 w 393282"/>
                <a:gd name="connsiteY1-540" fmla="*/ 1073948 h 1194888"/>
                <a:gd name="connsiteX2-541" fmla="*/ 366343 w 393282"/>
                <a:gd name="connsiteY2-542" fmla="*/ 1191023 h 1194888"/>
                <a:gd name="connsiteX3-543" fmla="*/ 309837 w 393282"/>
                <a:gd name="connsiteY3-544" fmla="*/ 0 h 1194888"/>
                <a:gd name="connsiteX0-545" fmla="*/ 309837 w 393282"/>
                <a:gd name="connsiteY0-546" fmla="*/ 0 h 1192620"/>
                <a:gd name="connsiteX1-547" fmla="*/ 0 w 393282"/>
                <a:gd name="connsiteY1-548" fmla="*/ 1073948 h 1192620"/>
                <a:gd name="connsiteX2-549" fmla="*/ 366343 w 393282"/>
                <a:gd name="connsiteY2-550" fmla="*/ 1191023 h 1192620"/>
                <a:gd name="connsiteX3-551" fmla="*/ 309837 w 393282"/>
                <a:gd name="connsiteY3-552" fmla="*/ 0 h 1192620"/>
                <a:gd name="connsiteX0-553" fmla="*/ 309837 w 436824"/>
                <a:gd name="connsiteY0-554" fmla="*/ 0 h 1192620"/>
                <a:gd name="connsiteX1-555" fmla="*/ 0 w 436824"/>
                <a:gd name="connsiteY1-556" fmla="*/ 1073948 h 1192620"/>
                <a:gd name="connsiteX2-557" fmla="*/ 366343 w 436824"/>
                <a:gd name="connsiteY2-558" fmla="*/ 1191023 h 1192620"/>
                <a:gd name="connsiteX3-559" fmla="*/ 309837 w 436824"/>
                <a:gd name="connsiteY3-560" fmla="*/ 0 h 1192620"/>
                <a:gd name="connsiteX0-561" fmla="*/ 309837 w 438225"/>
                <a:gd name="connsiteY0-562" fmla="*/ 0 h 1192620"/>
                <a:gd name="connsiteX1-563" fmla="*/ 0 w 438225"/>
                <a:gd name="connsiteY1-564" fmla="*/ 1073948 h 1192620"/>
                <a:gd name="connsiteX2-565" fmla="*/ 366343 w 438225"/>
                <a:gd name="connsiteY2-566" fmla="*/ 1191023 h 1192620"/>
                <a:gd name="connsiteX3-567" fmla="*/ 309837 w 438225"/>
                <a:gd name="connsiteY3-568" fmla="*/ 0 h 1192620"/>
                <a:gd name="connsiteX0-569" fmla="*/ 309837 w 385389"/>
                <a:gd name="connsiteY0-570" fmla="*/ 92785 h 1285405"/>
                <a:gd name="connsiteX1-571" fmla="*/ 0 w 385389"/>
                <a:gd name="connsiteY1-572" fmla="*/ 1166733 h 1285405"/>
                <a:gd name="connsiteX2-573" fmla="*/ 366343 w 385389"/>
                <a:gd name="connsiteY2-574" fmla="*/ 1283808 h 1285405"/>
                <a:gd name="connsiteX3-575" fmla="*/ 330870 w 385389"/>
                <a:gd name="connsiteY3-576" fmla="*/ 191250 h 1285405"/>
                <a:gd name="connsiteX4-577" fmla="*/ 309837 w 385389"/>
                <a:gd name="connsiteY4-578" fmla="*/ 92785 h 1285405"/>
                <a:gd name="connsiteX0-579" fmla="*/ 309837 w 390082"/>
                <a:gd name="connsiteY0-580" fmla="*/ 126454 h 1319074"/>
                <a:gd name="connsiteX1-581" fmla="*/ 0 w 390082"/>
                <a:gd name="connsiteY1-582" fmla="*/ 1200402 h 1319074"/>
                <a:gd name="connsiteX2-583" fmla="*/ 366343 w 390082"/>
                <a:gd name="connsiteY2-584" fmla="*/ 1317477 h 1319074"/>
                <a:gd name="connsiteX3-585" fmla="*/ 355139 w 390082"/>
                <a:gd name="connsiteY3-586" fmla="*/ 144359 h 1319074"/>
                <a:gd name="connsiteX4-587" fmla="*/ 309837 w 390082"/>
                <a:gd name="connsiteY4-588" fmla="*/ 126454 h 1319074"/>
                <a:gd name="connsiteX0-589" fmla="*/ 309837 w 390082"/>
                <a:gd name="connsiteY0-590" fmla="*/ 84150 h 1276770"/>
                <a:gd name="connsiteX1-591" fmla="*/ 0 w 390082"/>
                <a:gd name="connsiteY1-592" fmla="*/ 1158098 h 1276770"/>
                <a:gd name="connsiteX2-593" fmla="*/ 366343 w 390082"/>
                <a:gd name="connsiteY2-594" fmla="*/ 1275173 h 1276770"/>
                <a:gd name="connsiteX3-595" fmla="*/ 355139 w 390082"/>
                <a:gd name="connsiteY3-596" fmla="*/ 102055 h 1276770"/>
                <a:gd name="connsiteX4-597" fmla="*/ 309837 w 390082"/>
                <a:gd name="connsiteY4-598" fmla="*/ 84150 h 1276770"/>
                <a:gd name="connsiteX0-599" fmla="*/ 309837 w 390082"/>
                <a:gd name="connsiteY0-600" fmla="*/ 30794 h 1223414"/>
                <a:gd name="connsiteX1-601" fmla="*/ 0 w 390082"/>
                <a:gd name="connsiteY1-602" fmla="*/ 1104742 h 1223414"/>
                <a:gd name="connsiteX2-603" fmla="*/ 366343 w 390082"/>
                <a:gd name="connsiteY2-604" fmla="*/ 1221817 h 1223414"/>
                <a:gd name="connsiteX3-605" fmla="*/ 355139 w 390082"/>
                <a:gd name="connsiteY3-606" fmla="*/ 48699 h 1223414"/>
                <a:gd name="connsiteX4-607" fmla="*/ 309837 w 390082"/>
                <a:gd name="connsiteY4-608" fmla="*/ 30794 h 1223414"/>
                <a:gd name="connsiteX0-609" fmla="*/ 302556 w 390082"/>
                <a:gd name="connsiteY0-610" fmla="*/ 38008 h 1217200"/>
                <a:gd name="connsiteX1-611" fmla="*/ 0 w 390082"/>
                <a:gd name="connsiteY1-612" fmla="*/ 1098528 h 1217200"/>
                <a:gd name="connsiteX2-613" fmla="*/ 366343 w 390082"/>
                <a:gd name="connsiteY2-614" fmla="*/ 1215603 h 1217200"/>
                <a:gd name="connsiteX3-615" fmla="*/ 355139 w 390082"/>
                <a:gd name="connsiteY3-616" fmla="*/ 42485 h 1217200"/>
                <a:gd name="connsiteX4-617" fmla="*/ 302556 w 390082"/>
                <a:gd name="connsiteY4-618" fmla="*/ 38008 h 1217200"/>
                <a:gd name="connsiteX0-619" fmla="*/ 302556 w 388456"/>
                <a:gd name="connsiteY0-620" fmla="*/ 36469 h 1215661"/>
                <a:gd name="connsiteX1-621" fmla="*/ 0 w 388456"/>
                <a:gd name="connsiteY1-622" fmla="*/ 1096989 h 1215661"/>
                <a:gd name="connsiteX2-623" fmla="*/ 366343 w 388456"/>
                <a:gd name="connsiteY2-624" fmla="*/ 1214064 h 1215661"/>
                <a:gd name="connsiteX3-625" fmla="*/ 347858 w 388456"/>
                <a:gd name="connsiteY3-626" fmla="*/ 43631 h 1215661"/>
                <a:gd name="connsiteX4-627" fmla="*/ 302556 w 388456"/>
                <a:gd name="connsiteY4-628" fmla="*/ 36469 h 1215661"/>
                <a:gd name="connsiteX0-629" fmla="*/ 302556 w 388456"/>
                <a:gd name="connsiteY0-630" fmla="*/ 49894 h 1229086"/>
                <a:gd name="connsiteX1-631" fmla="*/ 0 w 388456"/>
                <a:gd name="connsiteY1-632" fmla="*/ 1110414 h 1229086"/>
                <a:gd name="connsiteX2-633" fmla="*/ 366343 w 388456"/>
                <a:gd name="connsiteY2-634" fmla="*/ 1227489 h 1229086"/>
                <a:gd name="connsiteX3-635" fmla="*/ 347858 w 388456"/>
                <a:gd name="connsiteY3-636" fmla="*/ 57056 h 1229086"/>
                <a:gd name="connsiteX4-637" fmla="*/ 302556 w 388456"/>
                <a:gd name="connsiteY4-638" fmla="*/ 49894 h 1229086"/>
                <a:gd name="connsiteX0-639" fmla="*/ 302556 w 386785"/>
                <a:gd name="connsiteY0-640" fmla="*/ 49894 h 1229086"/>
                <a:gd name="connsiteX1-641" fmla="*/ 0 w 386785"/>
                <a:gd name="connsiteY1-642" fmla="*/ 1110414 h 1229086"/>
                <a:gd name="connsiteX2-643" fmla="*/ 366343 w 386785"/>
                <a:gd name="connsiteY2-644" fmla="*/ 1227489 h 1229086"/>
                <a:gd name="connsiteX3-645" fmla="*/ 347858 w 386785"/>
                <a:gd name="connsiteY3-646" fmla="*/ 57056 h 1229086"/>
                <a:gd name="connsiteX4-647" fmla="*/ 302556 w 386785"/>
                <a:gd name="connsiteY4-648" fmla="*/ 49894 h 1229086"/>
                <a:gd name="connsiteX0-649" fmla="*/ 302556 w 490535"/>
                <a:gd name="connsiteY0-650" fmla="*/ 49894 h 1223789"/>
                <a:gd name="connsiteX1-651" fmla="*/ 0 w 490535"/>
                <a:gd name="connsiteY1-652" fmla="*/ 1110414 h 1223789"/>
                <a:gd name="connsiteX2-653" fmla="*/ 480405 w 490535"/>
                <a:gd name="connsiteY2-654" fmla="*/ 1222118 h 1223789"/>
                <a:gd name="connsiteX3-655" fmla="*/ 347858 w 490535"/>
                <a:gd name="connsiteY3-656" fmla="*/ 57056 h 1223789"/>
                <a:gd name="connsiteX4-657" fmla="*/ 302556 w 490535"/>
                <a:gd name="connsiteY4-658" fmla="*/ 49894 h 1223789"/>
                <a:gd name="connsiteX0-659" fmla="*/ 302556 w 490535"/>
                <a:gd name="connsiteY0-660" fmla="*/ 49894 h 1230676"/>
                <a:gd name="connsiteX1-661" fmla="*/ 0 w 490535"/>
                <a:gd name="connsiteY1-662" fmla="*/ 1110414 h 1230676"/>
                <a:gd name="connsiteX2-663" fmla="*/ 480405 w 490535"/>
                <a:gd name="connsiteY2-664" fmla="*/ 1222118 h 1230676"/>
                <a:gd name="connsiteX3-665" fmla="*/ 347858 w 490535"/>
                <a:gd name="connsiteY3-666" fmla="*/ 57056 h 1230676"/>
                <a:gd name="connsiteX4-667" fmla="*/ 302556 w 490535"/>
                <a:gd name="connsiteY4-668" fmla="*/ 49894 h 1230676"/>
                <a:gd name="connsiteX0-669" fmla="*/ 307410 w 495389"/>
                <a:gd name="connsiteY0-670" fmla="*/ 49894 h 1230676"/>
                <a:gd name="connsiteX1-671" fmla="*/ 0 w 495389"/>
                <a:gd name="connsiteY1-672" fmla="*/ 1110414 h 1230676"/>
                <a:gd name="connsiteX2-673" fmla="*/ 485259 w 495389"/>
                <a:gd name="connsiteY2-674" fmla="*/ 1222118 h 1230676"/>
                <a:gd name="connsiteX3-675" fmla="*/ 352712 w 495389"/>
                <a:gd name="connsiteY3-676" fmla="*/ 57056 h 1230676"/>
                <a:gd name="connsiteX4-677" fmla="*/ 307410 w 495389"/>
                <a:gd name="connsiteY4-678" fmla="*/ 49894 h 1230676"/>
                <a:gd name="connsiteX0-679" fmla="*/ 307410 w 495389"/>
                <a:gd name="connsiteY0-680" fmla="*/ 49894 h 1230676"/>
                <a:gd name="connsiteX1-681" fmla="*/ 0 w 495389"/>
                <a:gd name="connsiteY1-682" fmla="*/ 1110414 h 1230676"/>
                <a:gd name="connsiteX2-683" fmla="*/ 485259 w 495389"/>
                <a:gd name="connsiteY2-684" fmla="*/ 1222118 h 1230676"/>
                <a:gd name="connsiteX3-685" fmla="*/ 352712 w 495389"/>
                <a:gd name="connsiteY3-686" fmla="*/ 57056 h 1230676"/>
                <a:gd name="connsiteX4-687" fmla="*/ 307410 w 495389"/>
                <a:gd name="connsiteY4-688" fmla="*/ 49894 h 1230676"/>
                <a:gd name="connsiteX0-689" fmla="*/ 307410 w 495389"/>
                <a:gd name="connsiteY0-690" fmla="*/ 49894 h 1230676"/>
                <a:gd name="connsiteX1-691" fmla="*/ 0 w 495389"/>
                <a:gd name="connsiteY1-692" fmla="*/ 1110414 h 1230676"/>
                <a:gd name="connsiteX2-693" fmla="*/ 485259 w 495389"/>
                <a:gd name="connsiteY2-694" fmla="*/ 1222118 h 1230676"/>
                <a:gd name="connsiteX3-695" fmla="*/ 352712 w 495389"/>
                <a:gd name="connsiteY3-696" fmla="*/ 57056 h 1230676"/>
                <a:gd name="connsiteX4-697" fmla="*/ 307410 w 495389"/>
                <a:gd name="connsiteY4-698" fmla="*/ 49894 h 1230676"/>
                <a:gd name="connsiteX0-699" fmla="*/ 307410 w 495727"/>
                <a:gd name="connsiteY0-700" fmla="*/ 46606 h 1227388"/>
                <a:gd name="connsiteX1-701" fmla="*/ 0 w 495727"/>
                <a:gd name="connsiteY1-702" fmla="*/ 1107126 h 1227388"/>
                <a:gd name="connsiteX2-703" fmla="*/ 485259 w 495727"/>
                <a:gd name="connsiteY2-704" fmla="*/ 1218830 h 1227388"/>
                <a:gd name="connsiteX3-705" fmla="*/ 359992 w 495727"/>
                <a:gd name="connsiteY3-706" fmla="*/ 59140 h 1227388"/>
                <a:gd name="connsiteX4-707" fmla="*/ 307410 w 495727"/>
                <a:gd name="connsiteY4-708" fmla="*/ 46606 h 1227388"/>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495727" h="1227388">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rot="331175">
              <a:off x="3420002" y="2464397"/>
              <a:ext cx="285003" cy="37032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736029" h="1161377">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p:nvSpPr>
          <p:spPr>
            <a:xfrm rot="331175">
              <a:off x="3653140" y="2534486"/>
              <a:ext cx="159583" cy="247665"/>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96339 w 681297"/>
                <a:gd name="connsiteY0-912" fmla="*/ 338 h 776709"/>
                <a:gd name="connsiteX1-913" fmla="*/ 144664 w 681297"/>
                <a:gd name="connsiteY1-914" fmla="*/ 260146 h 776709"/>
                <a:gd name="connsiteX2-915" fmla="*/ 207883 w 681297"/>
                <a:gd name="connsiteY2-916" fmla="*/ 541773 h 776709"/>
                <a:gd name="connsiteX3-917" fmla="*/ 678700 w 681297"/>
                <a:gd name="connsiteY3-918" fmla="*/ 773175 h 776709"/>
                <a:gd name="connsiteX4-919" fmla="*/ 14199 w 681297"/>
                <a:gd name="connsiteY4-920" fmla="*/ 324668 h 776709"/>
                <a:gd name="connsiteX5-921" fmla="*/ 396339 w 681297"/>
                <a:gd name="connsiteY5-922" fmla="*/ 338 h 776709"/>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681297" h="776709">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6"/>
            <p:cNvSpPr/>
            <p:nvPr/>
          </p:nvSpPr>
          <p:spPr>
            <a:xfrm rot="331175">
              <a:off x="3860349" y="2457072"/>
              <a:ext cx="137709" cy="19593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60136 w 433639"/>
                <a:gd name="connsiteY0-912" fmla="*/ 338 h 787823"/>
                <a:gd name="connsiteX1-913" fmla="*/ 108461 w 433639"/>
                <a:gd name="connsiteY1-914" fmla="*/ 260146 h 787823"/>
                <a:gd name="connsiteX2-915" fmla="*/ 171680 w 433639"/>
                <a:gd name="connsiteY2-916" fmla="*/ 541773 h 787823"/>
                <a:gd name="connsiteX3-917" fmla="*/ 430000 w 433639"/>
                <a:gd name="connsiteY3-918" fmla="*/ 784490 h 787823"/>
                <a:gd name="connsiteX4-919" fmla="*/ 19452 w 433639"/>
                <a:gd name="connsiteY4-920" fmla="*/ 328086 h 787823"/>
                <a:gd name="connsiteX5-921" fmla="*/ 360136 w 433639"/>
                <a:gd name="connsiteY5-922" fmla="*/ 338 h 787823"/>
                <a:gd name="connsiteX0-923" fmla="*/ 575434 w 647997"/>
                <a:gd name="connsiteY0-924" fmla="*/ 338 h 787823"/>
                <a:gd name="connsiteX1-925" fmla="*/ 323759 w 647997"/>
                <a:gd name="connsiteY1-926" fmla="*/ 260146 h 787823"/>
                <a:gd name="connsiteX2-927" fmla="*/ 386978 w 647997"/>
                <a:gd name="connsiteY2-928" fmla="*/ 541773 h 787823"/>
                <a:gd name="connsiteX3-929" fmla="*/ 645298 w 647997"/>
                <a:gd name="connsiteY3-930" fmla="*/ 784490 h 787823"/>
                <a:gd name="connsiteX4-931" fmla="*/ 14731 w 647997"/>
                <a:gd name="connsiteY4-932" fmla="*/ 412951 h 787823"/>
                <a:gd name="connsiteX5-933" fmla="*/ 575434 w 647997"/>
                <a:gd name="connsiteY5-934" fmla="*/ 338 h 787823"/>
                <a:gd name="connsiteX0-935" fmla="*/ 575434 w 647997"/>
                <a:gd name="connsiteY0-936" fmla="*/ 216 h 787701"/>
                <a:gd name="connsiteX1-937" fmla="*/ 163464 w 647997"/>
                <a:gd name="connsiteY1-938" fmla="*/ 336085 h 787701"/>
                <a:gd name="connsiteX2-939" fmla="*/ 386978 w 647997"/>
                <a:gd name="connsiteY2-940" fmla="*/ 541651 h 787701"/>
                <a:gd name="connsiteX3-941" fmla="*/ 645298 w 647997"/>
                <a:gd name="connsiteY3-942" fmla="*/ 784368 h 787701"/>
                <a:gd name="connsiteX4-943" fmla="*/ 14731 w 647997"/>
                <a:gd name="connsiteY4-944" fmla="*/ 412829 h 787701"/>
                <a:gd name="connsiteX5-945" fmla="*/ 575434 w 647997"/>
                <a:gd name="connsiteY5-946" fmla="*/ 216 h 787701"/>
                <a:gd name="connsiteX0-947" fmla="*/ 575434 w 647997"/>
                <a:gd name="connsiteY0-948" fmla="*/ 216 h 787400"/>
                <a:gd name="connsiteX1-949" fmla="*/ 163464 w 647997"/>
                <a:gd name="connsiteY1-950" fmla="*/ 336085 h 787400"/>
                <a:gd name="connsiteX2-951" fmla="*/ 118015 w 647997"/>
                <a:gd name="connsiteY2-952" fmla="*/ 522205 h 787400"/>
                <a:gd name="connsiteX3-953" fmla="*/ 645298 w 647997"/>
                <a:gd name="connsiteY3-954" fmla="*/ 784368 h 787400"/>
                <a:gd name="connsiteX4-955" fmla="*/ 14731 w 647997"/>
                <a:gd name="connsiteY4-956" fmla="*/ 412829 h 787400"/>
                <a:gd name="connsiteX5-957" fmla="*/ 575434 w 647997"/>
                <a:gd name="connsiteY5-958" fmla="*/ 216 h 787400"/>
                <a:gd name="connsiteX0-959" fmla="*/ 575434 w 647997"/>
                <a:gd name="connsiteY0-960" fmla="*/ 197 h 787381"/>
                <a:gd name="connsiteX1-961" fmla="*/ 95562 w 647997"/>
                <a:gd name="connsiteY1-962" fmla="*/ 356563 h 787381"/>
                <a:gd name="connsiteX2-963" fmla="*/ 118015 w 647997"/>
                <a:gd name="connsiteY2-964" fmla="*/ 522186 h 787381"/>
                <a:gd name="connsiteX3-965" fmla="*/ 645298 w 647997"/>
                <a:gd name="connsiteY3-966" fmla="*/ 784349 h 787381"/>
                <a:gd name="connsiteX4-967" fmla="*/ 14731 w 647997"/>
                <a:gd name="connsiteY4-968" fmla="*/ 412810 h 787381"/>
                <a:gd name="connsiteX5-969" fmla="*/ 575434 w 647997"/>
                <a:gd name="connsiteY5-970" fmla="*/ 197 h 787381"/>
                <a:gd name="connsiteX0-971" fmla="*/ 566930 w 647997"/>
                <a:gd name="connsiteY0-972" fmla="*/ 280 h 719488"/>
                <a:gd name="connsiteX1-973" fmla="*/ 95562 w 647997"/>
                <a:gd name="connsiteY1-974" fmla="*/ 288670 h 719488"/>
                <a:gd name="connsiteX2-975" fmla="*/ 118015 w 647997"/>
                <a:gd name="connsiteY2-976" fmla="*/ 454293 h 719488"/>
                <a:gd name="connsiteX3-977" fmla="*/ 645298 w 647997"/>
                <a:gd name="connsiteY3-978" fmla="*/ 716456 h 719488"/>
                <a:gd name="connsiteX4-979" fmla="*/ 14731 w 647997"/>
                <a:gd name="connsiteY4-980" fmla="*/ 344917 h 719488"/>
                <a:gd name="connsiteX5-981" fmla="*/ 566930 w 647997"/>
                <a:gd name="connsiteY5-982" fmla="*/ 280 h 719488"/>
                <a:gd name="connsiteX0-983" fmla="*/ 566930 w 647997"/>
                <a:gd name="connsiteY0-984" fmla="*/ 280 h 719488"/>
                <a:gd name="connsiteX1-985" fmla="*/ 95562 w 647997"/>
                <a:gd name="connsiteY1-986" fmla="*/ 288670 h 719488"/>
                <a:gd name="connsiteX2-987" fmla="*/ 118015 w 647997"/>
                <a:gd name="connsiteY2-988" fmla="*/ 454293 h 719488"/>
                <a:gd name="connsiteX3-989" fmla="*/ 645298 w 647997"/>
                <a:gd name="connsiteY3-990" fmla="*/ 716456 h 719488"/>
                <a:gd name="connsiteX4-991" fmla="*/ 14731 w 647997"/>
                <a:gd name="connsiteY4-992" fmla="*/ 344917 h 719488"/>
                <a:gd name="connsiteX5-993" fmla="*/ 566930 w 647997"/>
                <a:gd name="connsiteY5-994" fmla="*/ 280 h 719488"/>
                <a:gd name="connsiteX0-995" fmla="*/ 596810 w 677788"/>
                <a:gd name="connsiteY0-996" fmla="*/ 280 h 719488"/>
                <a:gd name="connsiteX1-997" fmla="*/ 125442 w 677788"/>
                <a:gd name="connsiteY1-998" fmla="*/ 288670 h 719488"/>
                <a:gd name="connsiteX2-999" fmla="*/ 147895 w 677788"/>
                <a:gd name="connsiteY2-1000" fmla="*/ 454293 h 719488"/>
                <a:gd name="connsiteX3-1001" fmla="*/ 675178 w 677788"/>
                <a:gd name="connsiteY3-1002" fmla="*/ 716456 h 719488"/>
                <a:gd name="connsiteX4-1003" fmla="*/ 14254 w 677788"/>
                <a:gd name="connsiteY4-1004" fmla="*/ 346532 h 719488"/>
                <a:gd name="connsiteX5-1005" fmla="*/ 596810 w 677788"/>
                <a:gd name="connsiteY5-1006" fmla="*/ 280 h 719488"/>
                <a:gd name="connsiteX0-1007" fmla="*/ 596810 w 677788"/>
                <a:gd name="connsiteY0-1008" fmla="*/ 280 h 719488"/>
                <a:gd name="connsiteX1-1009" fmla="*/ 125442 w 677788"/>
                <a:gd name="connsiteY1-1010" fmla="*/ 288670 h 719488"/>
                <a:gd name="connsiteX2-1011" fmla="*/ 147895 w 677788"/>
                <a:gd name="connsiteY2-1012" fmla="*/ 454293 h 719488"/>
                <a:gd name="connsiteX3-1013" fmla="*/ 675178 w 677788"/>
                <a:gd name="connsiteY3-1014" fmla="*/ 716456 h 719488"/>
                <a:gd name="connsiteX4-1015" fmla="*/ 14254 w 677788"/>
                <a:gd name="connsiteY4-1016" fmla="*/ 346532 h 719488"/>
                <a:gd name="connsiteX5-1017" fmla="*/ 596810 w 677788"/>
                <a:gd name="connsiteY5-1018" fmla="*/ 280 h 719488"/>
                <a:gd name="connsiteX0-1019" fmla="*/ 583460 w 664775"/>
                <a:gd name="connsiteY0-1020" fmla="*/ 280 h 719488"/>
                <a:gd name="connsiteX1-1021" fmla="*/ 112092 w 664775"/>
                <a:gd name="connsiteY1-1022" fmla="*/ 288670 h 719488"/>
                <a:gd name="connsiteX2-1023" fmla="*/ 134545 w 664775"/>
                <a:gd name="connsiteY2-1024" fmla="*/ 454293 h 719488"/>
                <a:gd name="connsiteX3-1025" fmla="*/ 661828 w 664775"/>
                <a:gd name="connsiteY3-1026" fmla="*/ 716456 h 719488"/>
                <a:gd name="connsiteX4-1027" fmla="*/ 904 w 664775"/>
                <a:gd name="connsiteY4-1028" fmla="*/ 346532 h 719488"/>
                <a:gd name="connsiteX5-1029" fmla="*/ 583460 w 664775"/>
                <a:gd name="connsiteY5-1030" fmla="*/ 280 h 719488"/>
                <a:gd name="connsiteX0-1031" fmla="*/ 583460 w 664775"/>
                <a:gd name="connsiteY0-1032" fmla="*/ 280 h 719519"/>
                <a:gd name="connsiteX1-1033" fmla="*/ 112092 w 664775"/>
                <a:gd name="connsiteY1-1034" fmla="*/ 288670 h 719519"/>
                <a:gd name="connsiteX2-1035" fmla="*/ 94071 w 664775"/>
                <a:gd name="connsiteY2-1036" fmla="*/ 456448 h 719519"/>
                <a:gd name="connsiteX3-1037" fmla="*/ 661828 w 664775"/>
                <a:gd name="connsiteY3-1038" fmla="*/ 716456 h 719519"/>
                <a:gd name="connsiteX4-1039" fmla="*/ 904 w 664775"/>
                <a:gd name="connsiteY4-1040" fmla="*/ 346532 h 719519"/>
                <a:gd name="connsiteX5-1041" fmla="*/ 583460 w 664775"/>
                <a:gd name="connsiteY5-1042" fmla="*/ 280 h 719519"/>
                <a:gd name="connsiteX0-1043" fmla="*/ 583964 w 587912"/>
                <a:gd name="connsiteY0-1044" fmla="*/ 280 h 614481"/>
                <a:gd name="connsiteX1-1045" fmla="*/ 112596 w 587912"/>
                <a:gd name="connsiteY1-1046" fmla="*/ 288670 h 614481"/>
                <a:gd name="connsiteX2-1047" fmla="*/ 94575 w 587912"/>
                <a:gd name="connsiteY2-1048" fmla="*/ 456448 h 614481"/>
                <a:gd name="connsiteX3-1049" fmla="*/ 387841 w 587912"/>
                <a:gd name="connsiteY3-1050" fmla="*/ 607277 h 614481"/>
                <a:gd name="connsiteX4-1051" fmla="*/ 1408 w 587912"/>
                <a:gd name="connsiteY4-1052" fmla="*/ 346532 h 614481"/>
                <a:gd name="connsiteX5-1053" fmla="*/ 583964 w 587912"/>
                <a:gd name="connsiteY5-1054" fmla="*/ 280 h 614481"/>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587912" h="614481">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7"/>
            <p:cNvSpPr/>
            <p:nvPr/>
          </p:nvSpPr>
          <p:spPr>
            <a:xfrm rot="331175">
              <a:off x="3433991" y="2453791"/>
              <a:ext cx="324745" cy="39945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 name="connsiteX0-885" fmla="*/ 736028 w 736029"/>
                <a:gd name="connsiteY0-886" fmla="*/ 1 h 1161377"/>
                <a:gd name="connsiteX1-887" fmla="*/ 320895 w 736029"/>
                <a:gd name="connsiteY1-888" fmla="*/ 547886 h 1161377"/>
                <a:gd name="connsiteX2-889" fmla="*/ 313969 w 736029"/>
                <a:gd name="connsiteY2-890" fmla="*/ 1161376 h 1161377"/>
                <a:gd name="connsiteX3-891" fmla="*/ 5339 w 736029"/>
                <a:gd name="connsiteY3-892" fmla="*/ 669201 h 1161377"/>
                <a:gd name="connsiteX4-893" fmla="*/ 736028 w 736029"/>
                <a:gd name="connsiteY4-894" fmla="*/ 1 h 1161377"/>
                <a:gd name="connsiteX0-895" fmla="*/ 736028 w 736029"/>
                <a:gd name="connsiteY0-896" fmla="*/ 1 h 1161377"/>
                <a:gd name="connsiteX1-897" fmla="*/ 320895 w 736029"/>
                <a:gd name="connsiteY1-898" fmla="*/ 547886 h 1161377"/>
                <a:gd name="connsiteX2-899" fmla="*/ 313969 w 736029"/>
                <a:gd name="connsiteY2-900" fmla="*/ 1161376 h 1161377"/>
                <a:gd name="connsiteX3-901" fmla="*/ 5339 w 736029"/>
                <a:gd name="connsiteY3-902" fmla="*/ 669201 h 1161377"/>
                <a:gd name="connsiteX4-903" fmla="*/ 736028 w 736029"/>
                <a:gd name="connsiteY4-904" fmla="*/ 1 h 1161377"/>
                <a:gd name="connsiteX0-905" fmla="*/ 736028 w 736029"/>
                <a:gd name="connsiteY0-906" fmla="*/ 1 h 1161377"/>
                <a:gd name="connsiteX1-907" fmla="*/ 320895 w 736029"/>
                <a:gd name="connsiteY1-908" fmla="*/ 547886 h 1161377"/>
                <a:gd name="connsiteX2-909" fmla="*/ 313969 w 736029"/>
                <a:gd name="connsiteY2-910" fmla="*/ 1161376 h 1161377"/>
                <a:gd name="connsiteX3-911" fmla="*/ 5339 w 736029"/>
                <a:gd name="connsiteY3-912" fmla="*/ 669201 h 1161377"/>
                <a:gd name="connsiteX4-913" fmla="*/ 736028 w 736029"/>
                <a:gd name="connsiteY4-914" fmla="*/ 1 h 1161377"/>
                <a:gd name="connsiteX0-915" fmla="*/ 797025 w 797026"/>
                <a:gd name="connsiteY0-916" fmla="*/ 1 h 1161377"/>
                <a:gd name="connsiteX1-917" fmla="*/ 381892 w 797026"/>
                <a:gd name="connsiteY1-918" fmla="*/ 547886 h 1161377"/>
                <a:gd name="connsiteX2-919" fmla="*/ 374966 w 797026"/>
                <a:gd name="connsiteY2-920" fmla="*/ 1161376 h 1161377"/>
                <a:gd name="connsiteX3-921" fmla="*/ 4324 w 797026"/>
                <a:gd name="connsiteY3-922" fmla="*/ 725298 h 1161377"/>
                <a:gd name="connsiteX4-923" fmla="*/ 797025 w 797026"/>
                <a:gd name="connsiteY4-924" fmla="*/ 1 h 1161377"/>
                <a:gd name="connsiteX0-925" fmla="*/ 797588 w 797589"/>
                <a:gd name="connsiteY0-926" fmla="*/ 1 h 1215322"/>
                <a:gd name="connsiteX1-927" fmla="*/ 382455 w 797589"/>
                <a:gd name="connsiteY1-928" fmla="*/ 547886 h 1215322"/>
                <a:gd name="connsiteX2-929" fmla="*/ 338001 w 797589"/>
                <a:gd name="connsiteY2-930" fmla="*/ 1215322 h 1215322"/>
                <a:gd name="connsiteX3-931" fmla="*/ 4887 w 797589"/>
                <a:gd name="connsiteY3-932" fmla="*/ 725298 h 1215322"/>
                <a:gd name="connsiteX4-933" fmla="*/ 797588 w 797589"/>
                <a:gd name="connsiteY4-934" fmla="*/ 1 h 1215322"/>
                <a:gd name="connsiteX0-935" fmla="*/ 800238 w 800239"/>
                <a:gd name="connsiteY0-936" fmla="*/ 1 h 1215322"/>
                <a:gd name="connsiteX1-937" fmla="*/ 385105 w 800239"/>
                <a:gd name="connsiteY1-938" fmla="*/ 547886 h 1215322"/>
                <a:gd name="connsiteX2-939" fmla="*/ 340651 w 800239"/>
                <a:gd name="connsiteY2-940" fmla="*/ 1215322 h 1215322"/>
                <a:gd name="connsiteX3-941" fmla="*/ 7537 w 800239"/>
                <a:gd name="connsiteY3-942" fmla="*/ 725298 h 1215322"/>
                <a:gd name="connsiteX4-943" fmla="*/ 800238 w 800239"/>
                <a:gd name="connsiteY4-944" fmla="*/ 1 h 1215322"/>
                <a:gd name="connsiteX0-945" fmla="*/ 800238 w 800239"/>
                <a:gd name="connsiteY0-946" fmla="*/ 1 h 1215322"/>
                <a:gd name="connsiteX1-947" fmla="*/ 385105 w 800239"/>
                <a:gd name="connsiteY1-948" fmla="*/ 547886 h 1215322"/>
                <a:gd name="connsiteX2-949" fmla="*/ 340651 w 800239"/>
                <a:gd name="connsiteY2-950" fmla="*/ 1215322 h 1215322"/>
                <a:gd name="connsiteX3-951" fmla="*/ 7537 w 800239"/>
                <a:gd name="connsiteY3-952" fmla="*/ 725298 h 1215322"/>
                <a:gd name="connsiteX4-953" fmla="*/ 800238 w 800239"/>
                <a:gd name="connsiteY4-954" fmla="*/ 1 h 1215322"/>
                <a:gd name="connsiteX0-955" fmla="*/ 800238 w 800239"/>
                <a:gd name="connsiteY0-956" fmla="*/ 1 h 1215322"/>
                <a:gd name="connsiteX1-957" fmla="*/ 331199 w 800239"/>
                <a:gd name="connsiteY1-958" fmla="*/ 563881 h 1215322"/>
                <a:gd name="connsiteX2-959" fmla="*/ 340651 w 800239"/>
                <a:gd name="connsiteY2-960" fmla="*/ 1215322 h 1215322"/>
                <a:gd name="connsiteX3-961" fmla="*/ 7537 w 800239"/>
                <a:gd name="connsiteY3-962" fmla="*/ 725298 h 1215322"/>
                <a:gd name="connsiteX4-963" fmla="*/ 800238 w 800239"/>
                <a:gd name="connsiteY4-964" fmla="*/ 1 h 1215322"/>
                <a:gd name="connsiteX0-965" fmla="*/ 824824 w 824825"/>
                <a:gd name="connsiteY0-966" fmla="*/ 1 h 1215322"/>
                <a:gd name="connsiteX1-967" fmla="*/ 355785 w 824825"/>
                <a:gd name="connsiteY1-968" fmla="*/ 563881 h 1215322"/>
                <a:gd name="connsiteX2-969" fmla="*/ 365237 w 824825"/>
                <a:gd name="connsiteY2-970" fmla="*/ 1215322 h 1215322"/>
                <a:gd name="connsiteX3-971" fmla="*/ 6664 w 824825"/>
                <a:gd name="connsiteY3-972" fmla="*/ 660016 h 1215322"/>
                <a:gd name="connsiteX4-973" fmla="*/ 824824 w 824825"/>
                <a:gd name="connsiteY4-974" fmla="*/ 1 h 1215322"/>
                <a:gd name="connsiteX0-975" fmla="*/ 839642 w 839641"/>
                <a:gd name="connsiteY0-976" fmla="*/ -1 h 1250389"/>
                <a:gd name="connsiteX1-977" fmla="*/ 355785 w 839641"/>
                <a:gd name="connsiteY1-978" fmla="*/ 598948 h 1250389"/>
                <a:gd name="connsiteX2-979" fmla="*/ 365237 w 839641"/>
                <a:gd name="connsiteY2-980" fmla="*/ 1250389 h 1250389"/>
                <a:gd name="connsiteX3-981" fmla="*/ 6664 w 839641"/>
                <a:gd name="connsiteY3-982" fmla="*/ 695083 h 1250389"/>
                <a:gd name="connsiteX4-983" fmla="*/ 839642 w 839641"/>
                <a:gd name="connsiteY4-984" fmla="*/ -1 h 1250389"/>
                <a:gd name="connsiteX0-985" fmla="*/ 838666 w 838665"/>
                <a:gd name="connsiteY0-986" fmla="*/ -1 h 1252732"/>
                <a:gd name="connsiteX1-987" fmla="*/ 354809 w 838665"/>
                <a:gd name="connsiteY1-988" fmla="*/ 598948 h 1252732"/>
                <a:gd name="connsiteX2-989" fmla="*/ 401583 w 838665"/>
                <a:gd name="connsiteY2-990" fmla="*/ 1252732 h 1252732"/>
                <a:gd name="connsiteX3-991" fmla="*/ 5688 w 838665"/>
                <a:gd name="connsiteY3-992" fmla="*/ 695083 h 1252732"/>
                <a:gd name="connsiteX4-993" fmla="*/ 838666 w 838665"/>
                <a:gd name="connsiteY4-994" fmla="*/ -1 h 1252732"/>
                <a:gd name="connsiteX0-995" fmla="*/ 838666 w 838665"/>
                <a:gd name="connsiteY0-996" fmla="*/ -1 h 1252732"/>
                <a:gd name="connsiteX1-997" fmla="*/ 354809 w 838665"/>
                <a:gd name="connsiteY1-998" fmla="*/ 598948 h 1252732"/>
                <a:gd name="connsiteX2-999" fmla="*/ 401583 w 838665"/>
                <a:gd name="connsiteY2-1000" fmla="*/ 1252732 h 1252732"/>
                <a:gd name="connsiteX3-1001" fmla="*/ 5688 w 838665"/>
                <a:gd name="connsiteY3-1002" fmla="*/ 695083 h 1252732"/>
                <a:gd name="connsiteX4-1003" fmla="*/ 838666 w 838665"/>
                <a:gd name="connsiteY4-1004" fmla="*/ -1 h 1252732"/>
                <a:gd name="connsiteX0-1005" fmla="*/ 838666 w 838665"/>
                <a:gd name="connsiteY0-1006" fmla="*/ -1 h 1252732"/>
                <a:gd name="connsiteX1-1007" fmla="*/ 354809 w 838665"/>
                <a:gd name="connsiteY1-1008" fmla="*/ 598948 h 1252732"/>
                <a:gd name="connsiteX2-1009" fmla="*/ 401583 w 838665"/>
                <a:gd name="connsiteY2-1010" fmla="*/ 1252732 h 1252732"/>
                <a:gd name="connsiteX3-1011" fmla="*/ 5688 w 838665"/>
                <a:gd name="connsiteY3-1012" fmla="*/ 695083 h 1252732"/>
                <a:gd name="connsiteX4-1013" fmla="*/ 838666 w 838665"/>
                <a:gd name="connsiteY4-1014" fmla="*/ -1 h 1252732"/>
                <a:gd name="connsiteX0-1015" fmla="*/ 838666 w 838665"/>
                <a:gd name="connsiteY0-1016" fmla="*/ -1 h 1252732"/>
                <a:gd name="connsiteX1-1017" fmla="*/ 354809 w 838665"/>
                <a:gd name="connsiteY1-1018" fmla="*/ 598948 h 1252732"/>
                <a:gd name="connsiteX2-1019" fmla="*/ 401583 w 838665"/>
                <a:gd name="connsiteY2-1020" fmla="*/ 1252732 h 1252732"/>
                <a:gd name="connsiteX3-1021" fmla="*/ 5688 w 838665"/>
                <a:gd name="connsiteY3-1022" fmla="*/ 695083 h 1252732"/>
                <a:gd name="connsiteX4-1023" fmla="*/ 838666 w 838665"/>
                <a:gd name="connsiteY4-1024" fmla="*/ -1 h 1252732"/>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838665" h="1252732">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 name="组合 18"/>
          <p:cNvGrpSpPr/>
          <p:nvPr/>
        </p:nvGrpSpPr>
        <p:grpSpPr>
          <a:xfrm>
            <a:off x="2915816" y="3117405"/>
            <a:ext cx="1460444" cy="405556"/>
            <a:chOff x="2915816" y="2982722"/>
            <a:chExt cx="1460444" cy="405556"/>
          </a:xfrm>
          <a:solidFill>
            <a:schemeClr val="accent1"/>
          </a:solidFill>
        </p:grpSpPr>
        <p:cxnSp>
          <p:nvCxnSpPr>
            <p:cNvPr id="20" name="直接连接符 19"/>
            <p:cNvCxnSpPr/>
            <p:nvPr/>
          </p:nvCxnSpPr>
          <p:spPr>
            <a:xfrm flipH="1">
              <a:off x="2915817" y="2982722"/>
              <a:ext cx="1460443"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15816" y="3064278"/>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1"/>
          <p:cNvGrpSpPr/>
          <p:nvPr/>
        </p:nvGrpSpPr>
        <p:grpSpPr>
          <a:xfrm>
            <a:off x="2896778" y="2400669"/>
            <a:ext cx="1653119" cy="427851"/>
            <a:chOff x="2896776" y="2265986"/>
            <a:chExt cx="1653119" cy="427851"/>
          </a:xfrm>
          <a:solidFill>
            <a:schemeClr val="accent1"/>
          </a:solidFill>
        </p:grpSpPr>
        <p:cxnSp>
          <p:nvCxnSpPr>
            <p:cNvPr id="23" name="直接连接符 22"/>
            <p:cNvCxnSpPr/>
            <p:nvPr/>
          </p:nvCxnSpPr>
          <p:spPr>
            <a:xfrm flipH="1" flipV="1">
              <a:off x="2911203" y="2661733"/>
              <a:ext cx="1638692" cy="32104"/>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flipH="1">
              <a:off x="2896776" y="2265986"/>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24"/>
          <p:cNvGrpSpPr/>
          <p:nvPr/>
        </p:nvGrpSpPr>
        <p:grpSpPr>
          <a:xfrm>
            <a:off x="1013558" y="2166539"/>
            <a:ext cx="1902258" cy="738306"/>
            <a:chOff x="677678" y="2031857"/>
            <a:chExt cx="1902258" cy="738306"/>
          </a:xfrm>
        </p:grpSpPr>
        <p:grpSp>
          <p:nvGrpSpPr>
            <p:cNvPr id="22" name="组合 25"/>
            <p:cNvGrpSpPr/>
            <p:nvPr/>
          </p:nvGrpSpPr>
          <p:grpSpPr bwMode="auto">
            <a:xfrm flipH="1">
              <a:off x="677678" y="2400944"/>
              <a:ext cx="1902258" cy="369219"/>
              <a:chOff x="-362770" y="3102959"/>
              <a:chExt cx="1901489" cy="492291"/>
            </a:xfrm>
          </p:grpSpPr>
          <p:sp>
            <p:nvSpPr>
              <p:cNvPr id="28" name="TextBox 11"/>
              <p:cNvSpPr txBox="1">
                <a:spLocks noChangeArrowheads="1"/>
              </p:cNvSpPr>
              <p:nvPr/>
            </p:nvSpPr>
            <p:spPr bwMode="auto">
              <a:xfrm>
                <a:off x="393008"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a:off x="-362770"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1115616" y="203185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9"/>
          <p:cNvGrpSpPr/>
          <p:nvPr/>
        </p:nvGrpSpPr>
        <p:grpSpPr>
          <a:xfrm>
            <a:off x="5015735" y="2928745"/>
            <a:ext cx="1327659" cy="400487"/>
            <a:chOff x="5015733" y="2794062"/>
            <a:chExt cx="1327659" cy="400487"/>
          </a:xfrm>
          <a:solidFill>
            <a:schemeClr val="accent1"/>
          </a:solidFill>
        </p:grpSpPr>
        <p:cxnSp>
          <p:nvCxnSpPr>
            <p:cNvPr id="31" name="直接连接符 30"/>
            <p:cNvCxnSpPr/>
            <p:nvPr/>
          </p:nvCxnSpPr>
          <p:spPr>
            <a:xfrm flipH="1">
              <a:off x="5015733" y="2794062"/>
              <a:ext cx="1289835"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300192" y="2870549"/>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2"/>
          <p:cNvGrpSpPr/>
          <p:nvPr/>
        </p:nvGrpSpPr>
        <p:grpSpPr>
          <a:xfrm>
            <a:off x="6446399" y="2965246"/>
            <a:ext cx="1936072" cy="712991"/>
            <a:chOff x="6446399" y="2710364"/>
            <a:chExt cx="1936072" cy="712991"/>
          </a:xfrm>
        </p:grpSpPr>
        <p:grpSp>
          <p:nvGrpSpPr>
            <p:cNvPr id="30" name="组合 44"/>
            <p:cNvGrpSpPr/>
            <p:nvPr/>
          </p:nvGrpSpPr>
          <p:grpSpPr bwMode="auto">
            <a:xfrm flipH="1">
              <a:off x="6446399" y="3054136"/>
              <a:ext cx="1936072" cy="369219"/>
              <a:chOff x="-114545" y="3232788"/>
              <a:chExt cx="1935289" cy="492292"/>
            </a:xfrm>
          </p:grpSpPr>
          <p:sp>
            <p:nvSpPr>
              <p:cNvPr id="36" name="TextBox 11"/>
              <p:cNvSpPr txBox="1">
                <a:spLocks noChangeArrowheads="1"/>
              </p:cNvSpPr>
              <p:nvPr/>
            </p:nvSpPr>
            <p:spPr bwMode="auto">
              <a:xfrm>
                <a:off x="675033" y="3232788"/>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114545" y="3232790"/>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TextBox 11"/>
            <p:cNvSpPr txBox="1">
              <a:spLocks noChangeArrowheads="1"/>
            </p:cNvSpPr>
            <p:nvPr/>
          </p:nvSpPr>
          <p:spPr bwMode="auto">
            <a:xfrm flipH="1">
              <a:off x="6446400" y="2710364"/>
              <a:ext cx="1456585" cy="2769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7"/>
          <p:cNvGrpSpPr/>
          <p:nvPr/>
        </p:nvGrpSpPr>
        <p:grpSpPr>
          <a:xfrm>
            <a:off x="4935532" y="2240676"/>
            <a:ext cx="1395803" cy="373198"/>
            <a:chOff x="4935530" y="2105993"/>
            <a:chExt cx="1395803" cy="373198"/>
          </a:xfrm>
          <a:solidFill>
            <a:schemeClr val="accent1"/>
          </a:solidFill>
        </p:grpSpPr>
        <p:cxnSp>
          <p:nvCxnSpPr>
            <p:cNvPr id="39" name="直接连接符 38"/>
            <p:cNvCxnSpPr/>
            <p:nvPr/>
          </p:nvCxnSpPr>
          <p:spPr>
            <a:xfrm>
              <a:off x="4935530" y="2479191"/>
              <a:ext cx="1364662"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88133" y="2105993"/>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40"/>
          <p:cNvGrpSpPr/>
          <p:nvPr/>
        </p:nvGrpSpPr>
        <p:grpSpPr>
          <a:xfrm>
            <a:off x="6428739" y="2022567"/>
            <a:ext cx="1953732" cy="714141"/>
            <a:chOff x="6428738" y="1767687"/>
            <a:chExt cx="1953732" cy="714140"/>
          </a:xfrm>
        </p:grpSpPr>
        <p:grpSp>
          <p:nvGrpSpPr>
            <p:cNvPr id="38" name="组合 41"/>
            <p:cNvGrpSpPr/>
            <p:nvPr/>
          </p:nvGrpSpPr>
          <p:grpSpPr bwMode="auto">
            <a:xfrm flipH="1">
              <a:off x="6445567" y="2112608"/>
              <a:ext cx="1936903" cy="369219"/>
              <a:chOff x="-115376" y="3102959"/>
              <a:chExt cx="1936120" cy="492291"/>
            </a:xfrm>
          </p:grpSpPr>
          <p:sp>
            <p:nvSpPr>
              <p:cNvPr id="44" name="TextBox 11"/>
              <p:cNvSpPr txBox="1">
                <a:spLocks noChangeArrowheads="1"/>
              </p:cNvSpPr>
              <p:nvPr/>
            </p:nvSpPr>
            <p:spPr bwMode="auto">
              <a:xfrm>
                <a:off x="675034"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115376"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3" name="TextBox 11"/>
            <p:cNvSpPr txBox="1">
              <a:spLocks noChangeArrowheads="1"/>
            </p:cNvSpPr>
            <p:nvPr/>
          </p:nvSpPr>
          <p:spPr bwMode="auto">
            <a:xfrm flipH="1">
              <a:off x="6428738" y="176768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5"/>
          <p:cNvGrpSpPr/>
          <p:nvPr/>
        </p:nvGrpSpPr>
        <p:grpSpPr>
          <a:xfrm>
            <a:off x="941549" y="3027921"/>
            <a:ext cx="1931934" cy="731595"/>
            <a:chOff x="648002" y="2139702"/>
            <a:chExt cx="1931934" cy="731595"/>
          </a:xfrm>
        </p:grpSpPr>
        <p:grpSp>
          <p:nvGrpSpPr>
            <p:cNvPr id="42" name="组合 46"/>
            <p:cNvGrpSpPr/>
            <p:nvPr/>
          </p:nvGrpSpPr>
          <p:grpSpPr bwMode="auto">
            <a:xfrm flipH="1">
              <a:off x="648002" y="2492793"/>
              <a:ext cx="1931934" cy="378504"/>
              <a:chOff x="-362770" y="3225424"/>
              <a:chExt cx="1931153" cy="504671"/>
            </a:xfrm>
          </p:grpSpPr>
          <p:sp>
            <p:nvSpPr>
              <p:cNvPr id="49" name="TextBox 11"/>
              <p:cNvSpPr txBox="1">
                <a:spLocks noChangeArrowheads="1"/>
              </p:cNvSpPr>
              <p:nvPr/>
            </p:nvSpPr>
            <p:spPr bwMode="auto">
              <a:xfrm>
                <a:off x="422671" y="3237805"/>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11"/>
              <p:cNvSpPr txBox="1">
                <a:spLocks noChangeArrowheads="1"/>
              </p:cNvSpPr>
              <p:nvPr/>
            </p:nvSpPr>
            <p:spPr bwMode="auto">
              <a:xfrm>
                <a:off x="-362770" y="3225424"/>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TextBox 11"/>
            <p:cNvSpPr txBox="1">
              <a:spLocks noChangeArrowheads="1"/>
            </p:cNvSpPr>
            <p:nvPr/>
          </p:nvSpPr>
          <p:spPr bwMode="auto">
            <a:xfrm flipH="1">
              <a:off x="1115616" y="2139702"/>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3759202" y="2100263"/>
            <a:ext cx="3325813" cy="541337"/>
          </a:xfrm>
          <a:custGeom>
            <a:avLst/>
            <a:gdLst/>
            <a:ahLst/>
            <a:cxnLst/>
            <a:rect l="l" t="t" r="r" b="b"/>
            <a:pathLst>
              <a:path w="4433803" h="720080">
                <a:moveTo>
                  <a:pt x="0" y="0"/>
                </a:moveTo>
                <a:lnTo>
                  <a:pt x="4433803" y="0"/>
                </a:lnTo>
                <a:lnTo>
                  <a:pt x="4298902" y="720080"/>
                </a:lnTo>
                <a:lnTo>
                  <a:pt x="134901" y="7200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a:t>
            </a:r>
            <a:r>
              <a:rPr lang="zh-CN" altLang="en-US" sz="1200" dirty="0" smtClean="0">
                <a:solidFill>
                  <a:schemeClr val="bg1"/>
                </a:solidFill>
                <a:latin typeface="微软雅黑" panose="020B0503020204020204" pitchFamily="34" charset="-122"/>
                <a:ea typeface="微软雅黑" panose="020B0503020204020204" pitchFamily="34" charset="-122"/>
              </a:rPr>
              <a:t>的</a:t>
            </a:r>
            <a:r>
              <a:rPr lang="zh-CN" altLang="en-US" sz="1200" dirty="0" smtClean="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4" name="直接连接符 3"/>
          <p:cNvCxnSpPr/>
          <p:nvPr/>
        </p:nvCxnSpPr>
        <p:spPr>
          <a:xfrm>
            <a:off x="2873375" y="2395537"/>
            <a:ext cx="1079500"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3875088" y="2713037"/>
            <a:ext cx="3103562" cy="539750"/>
          </a:xfrm>
          <a:custGeom>
            <a:avLst/>
            <a:gdLst/>
            <a:ahLst/>
            <a:cxnLst/>
            <a:rect l="l" t="t" r="r" b="b"/>
            <a:pathLst>
              <a:path w="4137020" h="720080">
                <a:moveTo>
                  <a:pt x="0" y="0"/>
                </a:moveTo>
                <a:lnTo>
                  <a:pt x="4137020" y="0"/>
                </a:lnTo>
                <a:lnTo>
                  <a:pt x="4002119" y="720080"/>
                </a:lnTo>
                <a:lnTo>
                  <a:pt x="134901" y="72008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a:t>
            </a:r>
            <a:r>
              <a:rPr lang="zh-CN" altLang="en-US" sz="1200" dirty="0" smtClean="0">
                <a:solidFill>
                  <a:schemeClr val="bg1"/>
                </a:solidFill>
                <a:latin typeface="微软雅黑" panose="020B0503020204020204" pitchFamily="34" charset="-122"/>
                <a:ea typeface="微软雅黑" panose="020B0503020204020204" pitchFamily="34" charset="-122"/>
              </a:rPr>
              <a:t>的</a:t>
            </a:r>
            <a:r>
              <a:rPr lang="zh-CN" altLang="en-US" sz="1200" dirty="0" smtClean="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6" name="直接连接符 5"/>
          <p:cNvCxnSpPr/>
          <p:nvPr/>
        </p:nvCxnSpPr>
        <p:spPr>
          <a:xfrm>
            <a:off x="2873376" y="2982912"/>
            <a:ext cx="1166813" cy="635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3952875" y="1333500"/>
            <a:ext cx="3619500" cy="3349625"/>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8" name="任意多边形 7"/>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9" name="椭圆 8"/>
            <p:cNvSpPr/>
            <p:nvPr/>
          </p:nvSpPr>
          <p:spPr>
            <a:xfrm>
              <a:off x="4362450" y="4008437"/>
              <a:ext cx="563563"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椭圆 9"/>
            <p:cNvSpPr/>
            <p:nvPr/>
          </p:nvSpPr>
          <p:spPr>
            <a:xfrm>
              <a:off x="5927725" y="4008437"/>
              <a:ext cx="565150"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1" name="矩形 10"/>
          <p:cNvSpPr/>
          <p:nvPr/>
        </p:nvSpPr>
        <p:spPr>
          <a:xfrm>
            <a:off x="3981452" y="3325813"/>
            <a:ext cx="2879725" cy="539750"/>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a:t>
            </a:r>
            <a:r>
              <a:rPr lang="zh-CN" altLang="en-US" sz="1200" dirty="0" smtClean="0">
                <a:solidFill>
                  <a:schemeClr val="bg1"/>
                </a:solidFill>
                <a:latin typeface="微软雅黑" panose="020B0503020204020204" pitchFamily="34" charset="-122"/>
                <a:ea typeface="微软雅黑" panose="020B0503020204020204" pitchFamily="34" charset="-122"/>
              </a:rPr>
              <a:t>的</a:t>
            </a:r>
            <a:r>
              <a:rPr lang="zh-CN" altLang="en-US" sz="1200" dirty="0" smtClean="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矩形 4"/>
          <p:cNvSpPr/>
          <p:nvPr/>
        </p:nvSpPr>
        <p:spPr>
          <a:xfrm>
            <a:off x="3648077" y="1489075"/>
            <a:ext cx="3546475" cy="539750"/>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a:t>
            </a:r>
            <a:r>
              <a:rPr lang="zh-CN" altLang="en-US" sz="1200" dirty="0" smtClean="0">
                <a:solidFill>
                  <a:schemeClr val="bg1"/>
                </a:solidFill>
                <a:latin typeface="微软雅黑" panose="020B0503020204020204" pitchFamily="34" charset="-122"/>
                <a:ea typeface="微软雅黑" panose="020B0503020204020204" pitchFamily="34" charset="-122"/>
              </a:rPr>
              <a:t>的</a:t>
            </a:r>
            <a:r>
              <a:rPr lang="zh-CN" altLang="en-US" sz="1200" dirty="0" smtClean="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4" name="直接连接符 13"/>
          <p:cNvCxnSpPr/>
          <p:nvPr/>
        </p:nvCxnSpPr>
        <p:spPr>
          <a:xfrm>
            <a:off x="2873377" y="1812924"/>
            <a:ext cx="1001713"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73375" y="3621087"/>
            <a:ext cx="1296988" cy="4762"/>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3589" y="16859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TextBox 16"/>
          <p:cNvSpPr txBox="1"/>
          <p:nvPr/>
        </p:nvSpPr>
        <p:spPr>
          <a:xfrm>
            <a:off x="899591" y="2284413"/>
            <a:ext cx="1853135"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 name="TextBox 17"/>
          <p:cNvSpPr txBox="1"/>
          <p:nvPr/>
        </p:nvSpPr>
        <p:spPr>
          <a:xfrm>
            <a:off x="863589" y="29051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TextBox 18"/>
          <p:cNvSpPr txBox="1"/>
          <p:nvPr/>
        </p:nvSpPr>
        <p:spPr>
          <a:xfrm>
            <a:off x="899593" y="3487737"/>
            <a:ext cx="1853134"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par>
                                <p:cTn id="26" presetID="2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3" grpId="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084514"/>
            <a:ext cx="9144000" cy="2344737"/>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defTabSz="685800" eaLnBrk="1" fontAlgn="auto" hangingPunct="1">
              <a:spcBef>
                <a:spcPts val="0"/>
              </a:spcBef>
              <a:spcAft>
                <a:spcPts val="0"/>
              </a:spcAft>
              <a:defRPr/>
            </a:pPr>
            <a:endParaRPr lang="id-ID" sz="1350"/>
          </a:p>
        </p:txBody>
      </p:sp>
      <p:sp>
        <p:nvSpPr>
          <p:cNvPr id="9" name="Rectangle 8"/>
          <p:cNvSpPr>
            <a:spLocks noChangeArrowheads="1"/>
          </p:cNvSpPr>
          <p:nvPr/>
        </p:nvSpPr>
        <p:spPr bwMode="auto">
          <a:xfrm>
            <a:off x="428627" y="1500188"/>
            <a:ext cx="3929063" cy="715360"/>
          </a:xfrm>
          <a:prstGeom prst="rect">
            <a:avLst/>
          </a:prstGeom>
          <a:noFill/>
          <a:ln w="9525">
            <a:noFill/>
            <a:miter lim="800000"/>
          </a:ln>
        </p:spPr>
        <p:txBody>
          <a:bodyPr>
            <a:spAutoFit/>
          </a:bodyPr>
          <a:lstStyle/>
          <a:p>
            <a:pPr eaLnBrk="1" hangingPunct="1">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就是跨界，就是变革，就是开放，就是重塑融合。敢于跨界了，创新的基础就更坚实；融合协同了，群体智能才会实现，从研发到产业化的路径才会更垂直。</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nvGrpSpPr>
          <p:cNvPr id="2" name="Group 187"/>
          <p:cNvGrpSpPr/>
          <p:nvPr/>
        </p:nvGrpSpPr>
        <p:grpSpPr bwMode="auto">
          <a:xfrm>
            <a:off x="5072065" y="3446460"/>
            <a:ext cx="3449637" cy="983867"/>
            <a:chOff x="5072066" y="3446772"/>
            <a:chExt cx="3448847" cy="983490"/>
          </a:xfrm>
        </p:grpSpPr>
        <p:sp>
          <p:nvSpPr>
            <p:cNvPr id="10" name="Rectangle 9"/>
            <p:cNvSpPr/>
            <p:nvPr/>
          </p:nvSpPr>
          <p:spPr>
            <a:xfrm>
              <a:off x="5072066" y="3714956"/>
              <a:ext cx="3448847" cy="715306"/>
            </a:xfrm>
            <a:prstGeom prst="rect">
              <a:avLst/>
            </a:prstGeom>
          </p:spPr>
          <p:txBody>
            <a:bodyPr>
              <a:spAutoFit/>
            </a:bodyPr>
            <a:lstStyle/>
            <a:p>
              <a:pPr defTabSz="685800" eaLnBrk="1" fontAlgn="auto" hangingPunct="1">
                <a:lnSpc>
                  <a:spcPct val="150000"/>
                </a:lnSpc>
                <a:spcBef>
                  <a:spcPts val="0"/>
                </a:spcBef>
                <a:spcAft>
                  <a:spcPts val="0"/>
                </a:spcAft>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信息革命、全球化、互联网业已打破了原有的社会结构、经济结构、地缘结构、文化结构。权力、议事规则、话语权不断在发生变化。互联网</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社会治理、虚拟社会治理会是很大的不同</a:t>
              </a:r>
              <a:endParaRPr lang="id-ID" sz="900" dirty="0">
                <a:solidFill>
                  <a:schemeClr val="bg1">
                    <a:lumMod val="9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4682" name="Rectangle 100"/>
            <p:cNvSpPr>
              <a:spLocks noChangeArrowheads="1"/>
            </p:cNvSpPr>
            <p:nvPr/>
          </p:nvSpPr>
          <p:spPr bwMode="auto">
            <a:xfrm>
              <a:off x="5123453" y="3446772"/>
              <a:ext cx="800036" cy="276807"/>
            </a:xfrm>
            <a:prstGeom prst="rect">
              <a:avLst/>
            </a:prstGeom>
            <a:noFill/>
            <a:ln w="9525">
              <a:noFill/>
              <a:miter lim="800000"/>
            </a:ln>
          </p:spPr>
          <p:txBody>
            <a:bodyPr wrap="none">
              <a:spAutoFit/>
            </a:body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Group 185"/>
          <p:cNvGrpSpPr/>
          <p:nvPr/>
        </p:nvGrpSpPr>
        <p:grpSpPr bwMode="auto">
          <a:xfrm>
            <a:off x="5072065" y="1502993"/>
            <a:ext cx="3286125" cy="1373558"/>
            <a:chOff x="5072066" y="1329450"/>
            <a:chExt cx="3286148" cy="1373247"/>
          </a:xfrm>
        </p:grpSpPr>
        <p:sp>
          <p:nvSpPr>
            <p:cNvPr id="24679" name="Rectangle 186"/>
            <p:cNvSpPr>
              <a:spLocks noChangeArrowheads="1"/>
            </p:cNvSpPr>
            <p:nvPr/>
          </p:nvSpPr>
          <p:spPr bwMode="auto">
            <a:xfrm>
              <a:off x="5427969" y="1329450"/>
              <a:ext cx="800225" cy="276851"/>
            </a:xfrm>
            <a:prstGeom prst="rect">
              <a:avLst/>
            </a:prstGeom>
            <a:noFill/>
            <a:ln w="9525">
              <a:noFill/>
              <a:miter lim="800000"/>
            </a:ln>
          </p:spPr>
          <p:txBody>
            <a:bodyPr wrap="none">
              <a:spAutoFit/>
            </a:bodyPr>
            <a:lstStyle/>
            <a:p>
              <a:pPr lvl="0" algn="just"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80" name="Rectangle 191"/>
            <p:cNvSpPr>
              <a:spLocks noChangeArrowheads="1"/>
            </p:cNvSpPr>
            <p:nvPr/>
          </p:nvSpPr>
          <p:spPr bwMode="auto">
            <a:xfrm>
              <a:off x="5072066" y="1571618"/>
              <a:ext cx="3286148" cy="1131079"/>
            </a:xfrm>
            <a:prstGeom prst="rect">
              <a:avLst/>
            </a:prstGeom>
            <a:noFill/>
            <a:ln w="9525">
              <a:noFill/>
              <a:miter lim="800000"/>
            </a:ln>
          </p:spPr>
          <p:txBody>
            <a:bodyPr>
              <a:spAutoFit/>
            </a:bodyPr>
            <a:lstStyle/>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融合本身也指代身份的融合，客户消费转化为投资，伙伴参与创新，等等，不一而足</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中国粗放的资源驱动型增长方式早就难以为继，必须转变到创新驱动发展这条正确的道路上来。这正是互联网的特质，用所谓的互联网思维来求变、自我革命</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4" name="Group 846"/>
          <p:cNvGrpSpPr>
            <a:grpSpLocks noChangeAspect="1"/>
          </p:cNvGrpSpPr>
          <p:nvPr/>
        </p:nvGrpSpPr>
        <p:grpSpPr bwMode="auto">
          <a:xfrm>
            <a:off x="1123950" y="3519489"/>
            <a:ext cx="2427288" cy="1677987"/>
            <a:chOff x="2471" y="1335"/>
            <a:chExt cx="825" cy="570"/>
          </a:xfrm>
        </p:grpSpPr>
        <p:sp>
          <p:nvSpPr>
            <p:cNvPr id="368" name="Freeform 847"/>
            <p:cNvSpPr/>
            <p:nvPr/>
          </p:nvSpPr>
          <p:spPr bwMode="auto">
            <a:xfrm>
              <a:off x="2731" y="1734"/>
              <a:ext cx="231" cy="9"/>
            </a:xfrm>
            <a:custGeom>
              <a:avLst/>
              <a:gdLst>
                <a:gd name="T0" fmla="*/ 0 w 97"/>
                <a:gd name="T1" fmla="*/ 0 h 4"/>
                <a:gd name="T2" fmla="*/ 5 w 97"/>
                <a:gd name="T3" fmla="*/ 4 h 4"/>
                <a:gd name="T4" fmla="*/ 92 w 97"/>
                <a:gd name="T5" fmla="*/ 4 h 4"/>
                <a:gd name="T6" fmla="*/ 97 w 97"/>
                <a:gd name="T7" fmla="*/ 0 h 4"/>
                <a:gd name="T8" fmla="*/ 0 w 97"/>
                <a:gd name="T9" fmla="*/ 0 h 4"/>
              </a:gdLst>
              <a:ahLst/>
              <a:cxnLst>
                <a:cxn ang="0">
                  <a:pos x="T0" y="T1"/>
                </a:cxn>
                <a:cxn ang="0">
                  <a:pos x="T2" y="T3"/>
                </a:cxn>
                <a:cxn ang="0">
                  <a:pos x="T4" y="T5"/>
                </a:cxn>
                <a:cxn ang="0">
                  <a:pos x="T6" y="T7"/>
                </a:cxn>
                <a:cxn ang="0">
                  <a:pos x="T8" y="T9"/>
                </a:cxn>
              </a:cxnLst>
              <a:rect l="0" t="0" r="r" b="b"/>
              <a:pathLst>
                <a:path w="97" h="4">
                  <a:moveTo>
                    <a:pt x="0" y="0"/>
                  </a:moveTo>
                  <a:cubicBezTo>
                    <a:pt x="1" y="2"/>
                    <a:pt x="2" y="4"/>
                    <a:pt x="5" y="4"/>
                  </a:cubicBezTo>
                  <a:cubicBezTo>
                    <a:pt x="92" y="4"/>
                    <a:pt x="92" y="4"/>
                    <a:pt x="92" y="4"/>
                  </a:cubicBezTo>
                  <a:cubicBezTo>
                    <a:pt x="95" y="4"/>
                    <a:pt x="96" y="2"/>
                    <a:pt x="97" y="0"/>
                  </a:cubicBez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9" name="Freeform 848"/>
            <p:cNvSpPr/>
            <p:nvPr/>
          </p:nvSpPr>
          <p:spPr bwMode="auto">
            <a:xfrm>
              <a:off x="2533" y="1335"/>
              <a:ext cx="627" cy="396"/>
            </a:xfrm>
            <a:custGeom>
              <a:avLst/>
              <a:gdLst>
                <a:gd name="T0" fmla="*/ 6 w 263"/>
                <a:gd name="T1" fmla="*/ 166 h 166"/>
                <a:gd name="T2" fmla="*/ 257 w 263"/>
                <a:gd name="T3" fmla="*/ 166 h 166"/>
                <a:gd name="T4" fmla="*/ 263 w 263"/>
                <a:gd name="T5" fmla="*/ 166 h 166"/>
                <a:gd name="T6" fmla="*/ 263 w 263"/>
                <a:gd name="T7" fmla="*/ 7 h 166"/>
                <a:gd name="T8" fmla="*/ 257 w 263"/>
                <a:gd name="T9" fmla="*/ 0 h 166"/>
                <a:gd name="T10" fmla="*/ 6 w 263"/>
                <a:gd name="T11" fmla="*/ 0 h 166"/>
                <a:gd name="T12" fmla="*/ 0 w 263"/>
                <a:gd name="T13" fmla="*/ 7 h 166"/>
                <a:gd name="T14" fmla="*/ 0 w 263"/>
                <a:gd name="T15" fmla="*/ 166 h 166"/>
                <a:gd name="T16" fmla="*/ 6 w 263"/>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66">
                  <a:moveTo>
                    <a:pt x="6" y="166"/>
                  </a:moveTo>
                  <a:cubicBezTo>
                    <a:pt x="257" y="166"/>
                    <a:pt x="257" y="166"/>
                    <a:pt x="257" y="166"/>
                  </a:cubicBezTo>
                  <a:cubicBezTo>
                    <a:pt x="263" y="166"/>
                    <a:pt x="263" y="166"/>
                    <a:pt x="263" y="166"/>
                  </a:cubicBezTo>
                  <a:cubicBezTo>
                    <a:pt x="263" y="7"/>
                    <a:pt x="263" y="7"/>
                    <a:pt x="263" y="7"/>
                  </a:cubicBezTo>
                  <a:cubicBezTo>
                    <a:pt x="263" y="3"/>
                    <a:pt x="261" y="0"/>
                    <a:pt x="257" y="0"/>
                  </a:cubicBezTo>
                  <a:cubicBezTo>
                    <a:pt x="6" y="0"/>
                    <a:pt x="6" y="0"/>
                    <a:pt x="6" y="0"/>
                  </a:cubicBezTo>
                  <a:cubicBezTo>
                    <a:pt x="2" y="0"/>
                    <a:pt x="0" y="3"/>
                    <a:pt x="0" y="7"/>
                  </a:cubicBezTo>
                  <a:cubicBezTo>
                    <a:pt x="0" y="166"/>
                    <a:pt x="0" y="166"/>
                    <a:pt x="0" y="166"/>
                  </a:cubicBezTo>
                  <a:cubicBezTo>
                    <a:pt x="6" y="166"/>
                    <a:pt x="6" y="166"/>
                    <a:pt x="6" y="16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0" name="Freeform 849"/>
            <p:cNvSpPr>
              <a:spLocks noEditPoints="1"/>
            </p:cNvSpPr>
            <p:nvPr/>
          </p:nvSpPr>
          <p:spPr bwMode="auto">
            <a:xfrm>
              <a:off x="2531" y="1335"/>
              <a:ext cx="631" cy="399"/>
            </a:xfrm>
            <a:custGeom>
              <a:avLst/>
              <a:gdLst>
                <a:gd name="T0" fmla="*/ 264 w 265"/>
                <a:gd name="T1" fmla="*/ 167 h 167"/>
                <a:gd name="T2" fmla="*/ 1 w 265"/>
                <a:gd name="T3" fmla="*/ 167 h 167"/>
                <a:gd name="T4" fmla="*/ 0 w 265"/>
                <a:gd name="T5" fmla="*/ 166 h 167"/>
                <a:gd name="T6" fmla="*/ 0 w 265"/>
                <a:gd name="T7" fmla="*/ 7 h 167"/>
                <a:gd name="T8" fmla="*/ 7 w 265"/>
                <a:gd name="T9" fmla="*/ 0 h 167"/>
                <a:gd name="T10" fmla="*/ 258 w 265"/>
                <a:gd name="T11" fmla="*/ 0 h 167"/>
                <a:gd name="T12" fmla="*/ 265 w 265"/>
                <a:gd name="T13" fmla="*/ 7 h 167"/>
                <a:gd name="T14" fmla="*/ 265 w 265"/>
                <a:gd name="T15" fmla="*/ 166 h 167"/>
                <a:gd name="T16" fmla="*/ 264 w 265"/>
                <a:gd name="T17" fmla="*/ 167 h 167"/>
                <a:gd name="T18" fmla="*/ 1 w 265"/>
                <a:gd name="T19" fmla="*/ 166 h 167"/>
                <a:gd name="T20" fmla="*/ 264 w 265"/>
                <a:gd name="T21" fmla="*/ 166 h 167"/>
                <a:gd name="T22" fmla="*/ 264 w 265"/>
                <a:gd name="T23" fmla="*/ 7 h 167"/>
                <a:gd name="T24" fmla="*/ 258 w 265"/>
                <a:gd name="T25" fmla="*/ 1 h 167"/>
                <a:gd name="T26" fmla="*/ 7 w 265"/>
                <a:gd name="T27" fmla="*/ 1 h 167"/>
                <a:gd name="T28" fmla="*/ 1 w 265"/>
                <a:gd name="T29" fmla="*/ 7 h 167"/>
                <a:gd name="T30" fmla="*/ 1 w 265"/>
                <a:gd name="T31"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67">
                  <a:moveTo>
                    <a:pt x="264" y="167"/>
                  </a:moveTo>
                  <a:cubicBezTo>
                    <a:pt x="1" y="167"/>
                    <a:pt x="1" y="167"/>
                    <a:pt x="1" y="167"/>
                  </a:cubicBezTo>
                  <a:cubicBezTo>
                    <a:pt x="0" y="166"/>
                    <a:pt x="0" y="166"/>
                    <a:pt x="0" y="166"/>
                  </a:cubicBezTo>
                  <a:cubicBezTo>
                    <a:pt x="0" y="7"/>
                    <a:pt x="0" y="7"/>
                    <a:pt x="0" y="7"/>
                  </a:cubicBezTo>
                  <a:cubicBezTo>
                    <a:pt x="0" y="3"/>
                    <a:pt x="3" y="0"/>
                    <a:pt x="7" y="0"/>
                  </a:cubicBezTo>
                  <a:cubicBezTo>
                    <a:pt x="258" y="0"/>
                    <a:pt x="258" y="0"/>
                    <a:pt x="258" y="0"/>
                  </a:cubicBezTo>
                  <a:cubicBezTo>
                    <a:pt x="262" y="0"/>
                    <a:pt x="265" y="3"/>
                    <a:pt x="265" y="7"/>
                  </a:cubicBezTo>
                  <a:cubicBezTo>
                    <a:pt x="265" y="166"/>
                    <a:pt x="265" y="166"/>
                    <a:pt x="265" y="166"/>
                  </a:cubicBezTo>
                  <a:cubicBezTo>
                    <a:pt x="264" y="167"/>
                    <a:pt x="264" y="167"/>
                    <a:pt x="264" y="167"/>
                  </a:cubicBezTo>
                  <a:moveTo>
                    <a:pt x="1" y="166"/>
                  </a:moveTo>
                  <a:cubicBezTo>
                    <a:pt x="264" y="166"/>
                    <a:pt x="264" y="166"/>
                    <a:pt x="264" y="166"/>
                  </a:cubicBezTo>
                  <a:cubicBezTo>
                    <a:pt x="264" y="7"/>
                    <a:pt x="264" y="7"/>
                    <a:pt x="264" y="7"/>
                  </a:cubicBezTo>
                  <a:cubicBezTo>
                    <a:pt x="264" y="4"/>
                    <a:pt x="261" y="1"/>
                    <a:pt x="258" y="1"/>
                  </a:cubicBezTo>
                  <a:cubicBezTo>
                    <a:pt x="7" y="1"/>
                    <a:pt x="7" y="1"/>
                    <a:pt x="7" y="1"/>
                  </a:cubicBezTo>
                  <a:cubicBezTo>
                    <a:pt x="4" y="1"/>
                    <a:pt x="1" y="4"/>
                    <a:pt x="1" y="7"/>
                  </a:cubicBezTo>
                  <a:cubicBezTo>
                    <a:pt x="1" y="166"/>
                    <a:pt x="1" y="166"/>
                    <a:pt x="1" y="166"/>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1" name="Rectangle 850"/>
            <p:cNvSpPr>
              <a:spLocks noChangeArrowheads="1"/>
            </p:cNvSpPr>
            <p:nvPr/>
          </p:nvSpPr>
          <p:spPr bwMode="auto">
            <a:xfrm>
              <a:off x="2572" y="1373"/>
              <a:ext cx="55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2" name="Rectangle 851"/>
            <p:cNvSpPr>
              <a:spLocks noChangeArrowheads="1"/>
            </p:cNvSpPr>
            <p:nvPr/>
          </p:nvSpPr>
          <p:spPr bwMode="auto">
            <a:xfrm>
              <a:off x="2572" y="1373"/>
              <a:ext cx="55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3" name="Freeform 852"/>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close/>
                  <a:moveTo>
                    <a:pt x="3" y="320"/>
                  </a:moveTo>
                  <a:lnTo>
                    <a:pt x="553" y="320"/>
                  </a:lnTo>
                  <a:lnTo>
                    <a:pt x="553" y="2"/>
                  </a:lnTo>
                  <a:lnTo>
                    <a:pt x="3" y="2"/>
                  </a:lnTo>
                  <a:lnTo>
                    <a:pt x="3" y="32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4" name="Freeform 853"/>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moveTo>
                    <a:pt x="3" y="320"/>
                  </a:moveTo>
                  <a:lnTo>
                    <a:pt x="553" y="320"/>
                  </a:lnTo>
                  <a:lnTo>
                    <a:pt x="553" y="2"/>
                  </a:lnTo>
                  <a:lnTo>
                    <a:pt x="3" y="2"/>
                  </a:lnTo>
                  <a:lnTo>
                    <a:pt x="3" y="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5" name="Freeform 854"/>
            <p:cNvSpPr/>
            <p:nvPr/>
          </p:nvSpPr>
          <p:spPr bwMode="auto">
            <a:xfrm>
              <a:off x="2474" y="1734"/>
              <a:ext cx="746" cy="35"/>
            </a:xfrm>
            <a:custGeom>
              <a:avLst/>
              <a:gdLst>
                <a:gd name="T0" fmla="*/ 313 w 313"/>
                <a:gd name="T1" fmla="*/ 0 h 15"/>
                <a:gd name="T2" fmla="*/ 205 w 313"/>
                <a:gd name="T3" fmla="*/ 0 h 15"/>
                <a:gd name="T4" fmla="*/ 200 w 313"/>
                <a:gd name="T5" fmla="*/ 4 h 15"/>
                <a:gd name="T6" fmla="*/ 113 w 313"/>
                <a:gd name="T7" fmla="*/ 4 h 15"/>
                <a:gd name="T8" fmla="*/ 108 w 313"/>
                <a:gd name="T9" fmla="*/ 0 h 15"/>
                <a:gd name="T10" fmla="*/ 0 w 313"/>
                <a:gd name="T11" fmla="*/ 0 h 15"/>
                <a:gd name="T12" fmla="*/ 0 w 313"/>
                <a:gd name="T13" fmla="*/ 2 h 15"/>
                <a:gd name="T14" fmla="*/ 0 w 313"/>
                <a:gd name="T15" fmla="*/ 6 h 15"/>
                <a:gd name="T16" fmla="*/ 14 w 313"/>
                <a:gd name="T17" fmla="*/ 15 h 15"/>
                <a:gd name="T18" fmla="*/ 299 w 313"/>
                <a:gd name="T19" fmla="*/ 15 h 15"/>
                <a:gd name="T20" fmla="*/ 313 w 313"/>
                <a:gd name="T21" fmla="*/ 6 h 15"/>
                <a:gd name="T22" fmla="*/ 313 w 313"/>
                <a:gd name="T23" fmla="*/ 2 h 15"/>
                <a:gd name="T24" fmla="*/ 313 w 3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15">
                  <a:moveTo>
                    <a:pt x="313" y="0"/>
                  </a:moveTo>
                  <a:cubicBezTo>
                    <a:pt x="205" y="0"/>
                    <a:pt x="205" y="0"/>
                    <a:pt x="205" y="0"/>
                  </a:cubicBezTo>
                  <a:cubicBezTo>
                    <a:pt x="204" y="2"/>
                    <a:pt x="203" y="4"/>
                    <a:pt x="200" y="4"/>
                  </a:cubicBezTo>
                  <a:cubicBezTo>
                    <a:pt x="113" y="4"/>
                    <a:pt x="113" y="4"/>
                    <a:pt x="113" y="4"/>
                  </a:cubicBezTo>
                  <a:cubicBezTo>
                    <a:pt x="110" y="4"/>
                    <a:pt x="109" y="2"/>
                    <a:pt x="108" y="0"/>
                  </a:cubicBezTo>
                  <a:cubicBezTo>
                    <a:pt x="0" y="0"/>
                    <a:pt x="0" y="0"/>
                    <a:pt x="0" y="0"/>
                  </a:cubicBezTo>
                  <a:cubicBezTo>
                    <a:pt x="0" y="1"/>
                    <a:pt x="0" y="1"/>
                    <a:pt x="0" y="2"/>
                  </a:cubicBezTo>
                  <a:cubicBezTo>
                    <a:pt x="0" y="6"/>
                    <a:pt x="0" y="6"/>
                    <a:pt x="0" y="6"/>
                  </a:cubicBezTo>
                  <a:cubicBezTo>
                    <a:pt x="0" y="14"/>
                    <a:pt x="6" y="15"/>
                    <a:pt x="14" y="15"/>
                  </a:cubicBezTo>
                  <a:cubicBezTo>
                    <a:pt x="299" y="15"/>
                    <a:pt x="299" y="15"/>
                    <a:pt x="299" y="15"/>
                  </a:cubicBezTo>
                  <a:cubicBezTo>
                    <a:pt x="307" y="15"/>
                    <a:pt x="313" y="14"/>
                    <a:pt x="313" y="6"/>
                  </a:cubicBezTo>
                  <a:cubicBezTo>
                    <a:pt x="313" y="2"/>
                    <a:pt x="313" y="2"/>
                    <a:pt x="313" y="2"/>
                  </a:cubicBezTo>
                  <a:cubicBezTo>
                    <a:pt x="313" y="1"/>
                    <a:pt x="313" y="1"/>
                    <a:pt x="31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6" name="Freeform 855"/>
            <p:cNvSpPr>
              <a:spLocks noEditPoints="1"/>
            </p:cNvSpPr>
            <p:nvPr/>
          </p:nvSpPr>
          <p:spPr bwMode="auto">
            <a:xfrm>
              <a:off x="2471" y="1734"/>
              <a:ext cx="751" cy="35"/>
            </a:xfrm>
            <a:custGeom>
              <a:avLst/>
              <a:gdLst>
                <a:gd name="T0" fmla="*/ 300 w 315"/>
                <a:gd name="T1" fmla="*/ 15 h 15"/>
                <a:gd name="T2" fmla="*/ 15 w 315"/>
                <a:gd name="T3" fmla="*/ 15 h 15"/>
                <a:gd name="T4" fmla="*/ 0 w 315"/>
                <a:gd name="T5" fmla="*/ 6 h 15"/>
                <a:gd name="T6" fmla="*/ 0 w 315"/>
                <a:gd name="T7" fmla="*/ 2 h 15"/>
                <a:gd name="T8" fmla="*/ 1 w 315"/>
                <a:gd name="T9" fmla="*/ 1 h 15"/>
                <a:gd name="T10" fmla="*/ 1 w 315"/>
                <a:gd name="T11" fmla="*/ 0 h 15"/>
                <a:gd name="T12" fmla="*/ 1 w 315"/>
                <a:gd name="T13" fmla="*/ 0 h 15"/>
                <a:gd name="T14" fmla="*/ 109 w 315"/>
                <a:gd name="T15" fmla="*/ 0 h 15"/>
                <a:gd name="T16" fmla="*/ 110 w 315"/>
                <a:gd name="T17" fmla="*/ 0 h 15"/>
                <a:gd name="T18" fmla="*/ 114 w 315"/>
                <a:gd name="T19" fmla="*/ 4 h 15"/>
                <a:gd name="T20" fmla="*/ 201 w 315"/>
                <a:gd name="T21" fmla="*/ 4 h 15"/>
                <a:gd name="T22" fmla="*/ 205 w 315"/>
                <a:gd name="T23" fmla="*/ 0 h 15"/>
                <a:gd name="T24" fmla="*/ 206 w 315"/>
                <a:gd name="T25" fmla="*/ 0 h 15"/>
                <a:gd name="T26" fmla="*/ 314 w 315"/>
                <a:gd name="T27" fmla="*/ 0 h 15"/>
                <a:gd name="T28" fmla="*/ 314 w 315"/>
                <a:gd name="T29" fmla="*/ 0 h 15"/>
                <a:gd name="T30" fmla="*/ 314 w 315"/>
                <a:gd name="T31" fmla="*/ 1 h 15"/>
                <a:gd name="T32" fmla="*/ 315 w 315"/>
                <a:gd name="T33" fmla="*/ 2 h 15"/>
                <a:gd name="T34" fmla="*/ 315 w 315"/>
                <a:gd name="T35" fmla="*/ 6 h 15"/>
                <a:gd name="T36" fmla="*/ 300 w 315"/>
                <a:gd name="T37" fmla="*/ 15 h 15"/>
                <a:gd name="T38" fmla="*/ 2 w 315"/>
                <a:gd name="T39" fmla="*/ 1 h 15"/>
                <a:gd name="T40" fmla="*/ 2 w 315"/>
                <a:gd name="T41" fmla="*/ 1 h 15"/>
                <a:gd name="T42" fmla="*/ 2 w 315"/>
                <a:gd name="T43" fmla="*/ 2 h 15"/>
                <a:gd name="T44" fmla="*/ 2 w 315"/>
                <a:gd name="T45" fmla="*/ 6 h 15"/>
                <a:gd name="T46" fmla="*/ 15 w 315"/>
                <a:gd name="T47" fmla="*/ 14 h 15"/>
                <a:gd name="T48" fmla="*/ 300 w 315"/>
                <a:gd name="T49" fmla="*/ 14 h 15"/>
                <a:gd name="T50" fmla="*/ 313 w 315"/>
                <a:gd name="T51" fmla="*/ 6 h 15"/>
                <a:gd name="T52" fmla="*/ 313 w 315"/>
                <a:gd name="T53" fmla="*/ 2 h 15"/>
                <a:gd name="T54" fmla="*/ 313 w 315"/>
                <a:gd name="T55" fmla="*/ 1 h 15"/>
                <a:gd name="T56" fmla="*/ 313 w 315"/>
                <a:gd name="T57" fmla="*/ 1 h 15"/>
                <a:gd name="T58" fmla="*/ 206 w 315"/>
                <a:gd name="T59" fmla="*/ 1 h 15"/>
                <a:gd name="T60" fmla="*/ 201 w 315"/>
                <a:gd name="T61" fmla="*/ 5 h 15"/>
                <a:gd name="T62" fmla="*/ 114 w 315"/>
                <a:gd name="T63" fmla="*/ 5 h 15"/>
                <a:gd name="T64" fmla="*/ 109 w 315"/>
                <a:gd name="T65" fmla="*/ 1 h 15"/>
                <a:gd name="T66" fmla="*/ 2 w 315"/>
                <a:gd name="T6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15">
                  <a:moveTo>
                    <a:pt x="300" y="15"/>
                  </a:moveTo>
                  <a:cubicBezTo>
                    <a:pt x="15" y="15"/>
                    <a:pt x="15" y="15"/>
                    <a:pt x="15" y="15"/>
                  </a:cubicBezTo>
                  <a:cubicBezTo>
                    <a:pt x="8" y="15"/>
                    <a:pt x="0" y="15"/>
                    <a:pt x="0" y="6"/>
                  </a:cubicBezTo>
                  <a:cubicBezTo>
                    <a:pt x="0" y="2"/>
                    <a:pt x="0" y="2"/>
                    <a:pt x="0" y="2"/>
                  </a:cubicBezTo>
                  <a:cubicBezTo>
                    <a:pt x="1" y="1"/>
                    <a:pt x="1" y="1"/>
                    <a:pt x="1" y="1"/>
                  </a:cubicBezTo>
                  <a:cubicBezTo>
                    <a:pt x="1" y="0"/>
                    <a:pt x="1" y="0"/>
                    <a:pt x="1" y="0"/>
                  </a:cubicBezTo>
                  <a:cubicBezTo>
                    <a:pt x="1" y="0"/>
                    <a:pt x="1" y="0"/>
                    <a:pt x="1" y="0"/>
                  </a:cubicBezTo>
                  <a:cubicBezTo>
                    <a:pt x="109" y="0"/>
                    <a:pt x="109" y="0"/>
                    <a:pt x="109" y="0"/>
                  </a:cubicBezTo>
                  <a:cubicBezTo>
                    <a:pt x="110" y="0"/>
                    <a:pt x="110" y="0"/>
                    <a:pt x="110" y="0"/>
                  </a:cubicBezTo>
                  <a:cubicBezTo>
                    <a:pt x="110" y="2"/>
                    <a:pt x="112" y="4"/>
                    <a:pt x="114" y="4"/>
                  </a:cubicBezTo>
                  <a:cubicBezTo>
                    <a:pt x="201" y="4"/>
                    <a:pt x="201" y="4"/>
                    <a:pt x="201" y="4"/>
                  </a:cubicBezTo>
                  <a:cubicBezTo>
                    <a:pt x="203" y="4"/>
                    <a:pt x="205" y="2"/>
                    <a:pt x="205" y="0"/>
                  </a:cubicBezTo>
                  <a:cubicBezTo>
                    <a:pt x="206" y="0"/>
                    <a:pt x="206" y="0"/>
                    <a:pt x="206" y="0"/>
                  </a:cubicBezTo>
                  <a:cubicBezTo>
                    <a:pt x="314" y="0"/>
                    <a:pt x="314" y="0"/>
                    <a:pt x="314" y="0"/>
                  </a:cubicBezTo>
                  <a:cubicBezTo>
                    <a:pt x="314" y="0"/>
                    <a:pt x="314" y="0"/>
                    <a:pt x="314" y="0"/>
                  </a:cubicBezTo>
                  <a:cubicBezTo>
                    <a:pt x="314" y="1"/>
                    <a:pt x="314" y="1"/>
                    <a:pt x="314" y="1"/>
                  </a:cubicBezTo>
                  <a:cubicBezTo>
                    <a:pt x="315" y="1"/>
                    <a:pt x="315" y="1"/>
                    <a:pt x="315" y="2"/>
                  </a:cubicBezTo>
                  <a:cubicBezTo>
                    <a:pt x="315" y="6"/>
                    <a:pt x="315" y="6"/>
                    <a:pt x="315" y="6"/>
                  </a:cubicBezTo>
                  <a:cubicBezTo>
                    <a:pt x="315" y="15"/>
                    <a:pt x="306" y="15"/>
                    <a:pt x="300" y="15"/>
                  </a:cubicBezTo>
                  <a:moveTo>
                    <a:pt x="2" y="1"/>
                  </a:moveTo>
                  <a:cubicBezTo>
                    <a:pt x="2" y="1"/>
                    <a:pt x="2" y="1"/>
                    <a:pt x="2" y="1"/>
                  </a:cubicBezTo>
                  <a:cubicBezTo>
                    <a:pt x="2" y="2"/>
                    <a:pt x="2" y="2"/>
                    <a:pt x="2" y="2"/>
                  </a:cubicBezTo>
                  <a:cubicBezTo>
                    <a:pt x="2" y="6"/>
                    <a:pt x="2" y="6"/>
                    <a:pt x="2" y="6"/>
                  </a:cubicBezTo>
                  <a:cubicBezTo>
                    <a:pt x="2" y="14"/>
                    <a:pt x="7" y="14"/>
                    <a:pt x="15" y="14"/>
                  </a:cubicBezTo>
                  <a:cubicBezTo>
                    <a:pt x="300" y="14"/>
                    <a:pt x="300" y="14"/>
                    <a:pt x="300" y="14"/>
                  </a:cubicBezTo>
                  <a:cubicBezTo>
                    <a:pt x="308" y="14"/>
                    <a:pt x="313" y="14"/>
                    <a:pt x="313" y="6"/>
                  </a:cubicBezTo>
                  <a:cubicBezTo>
                    <a:pt x="313" y="2"/>
                    <a:pt x="313" y="2"/>
                    <a:pt x="313" y="2"/>
                  </a:cubicBezTo>
                  <a:cubicBezTo>
                    <a:pt x="313" y="1"/>
                    <a:pt x="313" y="1"/>
                    <a:pt x="313" y="1"/>
                  </a:cubicBezTo>
                  <a:cubicBezTo>
                    <a:pt x="313" y="1"/>
                    <a:pt x="313" y="1"/>
                    <a:pt x="313" y="1"/>
                  </a:cubicBezTo>
                  <a:cubicBezTo>
                    <a:pt x="206" y="1"/>
                    <a:pt x="206" y="1"/>
                    <a:pt x="206" y="1"/>
                  </a:cubicBezTo>
                  <a:cubicBezTo>
                    <a:pt x="206" y="3"/>
                    <a:pt x="204" y="5"/>
                    <a:pt x="201" y="5"/>
                  </a:cubicBezTo>
                  <a:cubicBezTo>
                    <a:pt x="114" y="5"/>
                    <a:pt x="114" y="5"/>
                    <a:pt x="114" y="5"/>
                  </a:cubicBezTo>
                  <a:cubicBezTo>
                    <a:pt x="111" y="5"/>
                    <a:pt x="109" y="3"/>
                    <a:pt x="109" y="1"/>
                  </a:cubicBezTo>
                  <a:cubicBezTo>
                    <a:pt x="2" y="1"/>
                    <a:pt x="2" y="1"/>
                    <a:pt x="2" y="1"/>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7" name="Rectangle 856"/>
            <p:cNvSpPr>
              <a:spLocks noChangeArrowheads="1"/>
            </p:cNvSpPr>
            <p:nvPr/>
          </p:nvSpPr>
          <p:spPr bwMode="auto">
            <a:xfrm>
              <a:off x="2915" y="1375"/>
              <a:ext cx="205" cy="316"/>
            </a:xfrm>
            <a:prstGeom prst="rect">
              <a:avLst/>
            </a:prstGeom>
            <a:solidFill>
              <a:srgbClr val="F6F2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8" name="Rectangle 857"/>
            <p:cNvSpPr>
              <a:spLocks noChangeArrowheads="1"/>
            </p:cNvSpPr>
            <p:nvPr/>
          </p:nvSpPr>
          <p:spPr bwMode="auto">
            <a:xfrm>
              <a:off x="2915" y="1375"/>
              <a:ext cx="20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9" name="Rectangle 858"/>
            <p:cNvSpPr>
              <a:spLocks noChangeArrowheads="1"/>
            </p:cNvSpPr>
            <p:nvPr/>
          </p:nvSpPr>
          <p:spPr bwMode="auto">
            <a:xfrm>
              <a:off x="2574" y="1375"/>
              <a:ext cx="546" cy="3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0" name="Rectangle 859"/>
            <p:cNvSpPr>
              <a:spLocks noChangeArrowheads="1"/>
            </p:cNvSpPr>
            <p:nvPr/>
          </p:nvSpPr>
          <p:spPr bwMode="auto">
            <a:xfrm>
              <a:off x="2915" y="1375"/>
              <a:ext cx="205" cy="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1" name="Rectangle 860"/>
            <p:cNvSpPr>
              <a:spLocks noChangeArrowheads="1"/>
            </p:cNvSpPr>
            <p:nvPr/>
          </p:nvSpPr>
          <p:spPr bwMode="auto">
            <a:xfrm>
              <a:off x="2598" y="1636"/>
              <a:ext cx="78"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2" name="Rectangle 861"/>
            <p:cNvSpPr>
              <a:spLocks noChangeArrowheads="1"/>
            </p:cNvSpPr>
            <p:nvPr/>
          </p:nvSpPr>
          <p:spPr bwMode="auto">
            <a:xfrm>
              <a:off x="2598" y="1652"/>
              <a:ext cx="262"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3" name="Rectangle 862"/>
            <p:cNvSpPr>
              <a:spLocks noChangeArrowheads="1"/>
            </p:cNvSpPr>
            <p:nvPr/>
          </p:nvSpPr>
          <p:spPr bwMode="auto">
            <a:xfrm>
              <a:off x="2598" y="1667"/>
              <a:ext cx="200"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4" name="Rectangle 863"/>
            <p:cNvSpPr>
              <a:spLocks noChangeArrowheads="1"/>
            </p:cNvSpPr>
            <p:nvPr/>
          </p:nvSpPr>
          <p:spPr bwMode="auto">
            <a:xfrm>
              <a:off x="2595"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5" name="Rectangle 864"/>
            <p:cNvSpPr>
              <a:spLocks noChangeArrowheads="1"/>
            </p:cNvSpPr>
            <p:nvPr/>
          </p:nvSpPr>
          <p:spPr bwMode="auto">
            <a:xfrm>
              <a:off x="2660"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6" name="Rectangle 865"/>
            <p:cNvSpPr>
              <a:spLocks noChangeArrowheads="1"/>
            </p:cNvSpPr>
            <p:nvPr/>
          </p:nvSpPr>
          <p:spPr bwMode="auto">
            <a:xfrm>
              <a:off x="2724"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7" name="Rectangle 866"/>
            <p:cNvSpPr>
              <a:spLocks noChangeArrowheads="1"/>
            </p:cNvSpPr>
            <p:nvPr/>
          </p:nvSpPr>
          <p:spPr bwMode="auto">
            <a:xfrm>
              <a:off x="2786"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8" name="Rectangle 867"/>
            <p:cNvSpPr>
              <a:spLocks noChangeArrowheads="1"/>
            </p:cNvSpPr>
            <p:nvPr/>
          </p:nvSpPr>
          <p:spPr bwMode="auto">
            <a:xfrm>
              <a:off x="2929" y="1390"/>
              <a:ext cx="5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9" name="Rectangle 868"/>
            <p:cNvSpPr>
              <a:spLocks noChangeArrowheads="1"/>
            </p:cNvSpPr>
            <p:nvPr/>
          </p:nvSpPr>
          <p:spPr bwMode="auto">
            <a:xfrm>
              <a:off x="3015" y="145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0" name="Rectangle 869"/>
            <p:cNvSpPr>
              <a:spLocks noChangeArrowheads="1"/>
            </p:cNvSpPr>
            <p:nvPr/>
          </p:nvSpPr>
          <p:spPr bwMode="auto">
            <a:xfrm>
              <a:off x="3015" y="147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1" name="Rectangle 870"/>
            <p:cNvSpPr>
              <a:spLocks noChangeArrowheads="1"/>
            </p:cNvSpPr>
            <p:nvPr/>
          </p:nvSpPr>
          <p:spPr bwMode="auto">
            <a:xfrm>
              <a:off x="3015" y="1485"/>
              <a:ext cx="7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2" name="Rectangle 871"/>
            <p:cNvSpPr>
              <a:spLocks noChangeArrowheads="1"/>
            </p:cNvSpPr>
            <p:nvPr/>
          </p:nvSpPr>
          <p:spPr bwMode="auto">
            <a:xfrm>
              <a:off x="3015" y="149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3" name="Rectangle 872"/>
            <p:cNvSpPr>
              <a:spLocks noChangeArrowheads="1"/>
            </p:cNvSpPr>
            <p:nvPr/>
          </p:nvSpPr>
          <p:spPr bwMode="auto">
            <a:xfrm>
              <a:off x="3015" y="156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4" name="Rectangle 873"/>
            <p:cNvSpPr>
              <a:spLocks noChangeArrowheads="1"/>
            </p:cNvSpPr>
            <p:nvPr/>
          </p:nvSpPr>
          <p:spPr bwMode="auto">
            <a:xfrm>
              <a:off x="3015" y="158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5" name="Rectangle 874"/>
            <p:cNvSpPr>
              <a:spLocks noChangeArrowheads="1"/>
            </p:cNvSpPr>
            <p:nvPr/>
          </p:nvSpPr>
          <p:spPr bwMode="auto">
            <a:xfrm>
              <a:off x="3015" y="1581"/>
              <a:ext cx="8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6" name="Rectangle 875"/>
            <p:cNvSpPr>
              <a:spLocks noChangeArrowheads="1"/>
            </p:cNvSpPr>
            <p:nvPr/>
          </p:nvSpPr>
          <p:spPr bwMode="auto">
            <a:xfrm>
              <a:off x="3015" y="1595"/>
              <a:ext cx="7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7" name="Rectangle 876"/>
            <p:cNvSpPr>
              <a:spLocks noChangeArrowheads="1"/>
            </p:cNvSpPr>
            <p:nvPr/>
          </p:nvSpPr>
          <p:spPr bwMode="auto">
            <a:xfrm>
              <a:off x="3015" y="1595"/>
              <a:ext cx="7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8" name="Rectangle 877"/>
            <p:cNvSpPr>
              <a:spLocks noChangeArrowheads="1"/>
            </p:cNvSpPr>
            <p:nvPr/>
          </p:nvSpPr>
          <p:spPr bwMode="auto">
            <a:xfrm>
              <a:off x="3015" y="160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9" name="Rectangle 878"/>
            <p:cNvSpPr>
              <a:spLocks noChangeArrowheads="1"/>
            </p:cNvSpPr>
            <p:nvPr/>
          </p:nvSpPr>
          <p:spPr bwMode="auto">
            <a:xfrm>
              <a:off x="3015" y="1609"/>
              <a:ext cx="5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0" name="Freeform 879"/>
            <p:cNvSpPr/>
            <p:nvPr/>
          </p:nvSpPr>
          <p:spPr bwMode="auto">
            <a:xfrm>
              <a:off x="2931" y="1447"/>
              <a:ext cx="69" cy="67"/>
            </a:xfrm>
            <a:custGeom>
              <a:avLst/>
              <a:gdLst>
                <a:gd name="T0" fmla="*/ 14 w 29"/>
                <a:gd name="T1" fmla="*/ 15 h 28"/>
                <a:gd name="T2" fmla="*/ 14 w 29"/>
                <a:gd name="T3" fmla="*/ 0 h 28"/>
                <a:gd name="T4" fmla="*/ 0 w 29"/>
                <a:gd name="T5" fmla="*/ 14 h 28"/>
                <a:gd name="T6" fmla="*/ 15 w 29"/>
                <a:gd name="T7" fmla="*/ 28 h 28"/>
                <a:gd name="T8" fmla="*/ 29 w 29"/>
                <a:gd name="T9" fmla="*/ 15 h 28"/>
                <a:gd name="T10" fmla="*/ 14 w 29"/>
                <a:gd name="T11" fmla="*/ 15 h 28"/>
              </a:gdLst>
              <a:ahLst/>
              <a:cxnLst>
                <a:cxn ang="0">
                  <a:pos x="T0" y="T1"/>
                </a:cxn>
                <a:cxn ang="0">
                  <a:pos x="T2" y="T3"/>
                </a:cxn>
                <a:cxn ang="0">
                  <a:pos x="T4" y="T5"/>
                </a:cxn>
                <a:cxn ang="0">
                  <a:pos x="T6" y="T7"/>
                </a:cxn>
                <a:cxn ang="0">
                  <a:pos x="T8" y="T9"/>
                </a:cxn>
                <a:cxn ang="0">
                  <a:pos x="T10" y="T11"/>
                </a:cxn>
              </a:cxnLst>
              <a:rect l="0" t="0" r="r" b="b"/>
              <a:pathLst>
                <a:path w="29" h="28">
                  <a:moveTo>
                    <a:pt x="14" y="15"/>
                  </a:moveTo>
                  <a:cubicBezTo>
                    <a:pt x="14" y="0"/>
                    <a:pt x="14" y="0"/>
                    <a:pt x="14" y="0"/>
                  </a:cubicBezTo>
                  <a:cubicBezTo>
                    <a:pt x="6" y="1"/>
                    <a:pt x="0" y="7"/>
                    <a:pt x="0" y="14"/>
                  </a:cubicBezTo>
                  <a:cubicBezTo>
                    <a:pt x="0" y="22"/>
                    <a:pt x="7" y="28"/>
                    <a:pt x="15" y="28"/>
                  </a:cubicBezTo>
                  <a:cubicBezTo>
                    <a:pt x="22" y="28"/>
                    <a:pt x="29" y="22"/>
                    <a:pt x="29" y="15"/>
                  </a:cubicBezTo>
                  <a:lnTo>
                    <a:pt x="14" y="1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1" name="Freeform 880"/>
            <p:cNvSpPr/>
            <p:nvPr/>
          </p:nvSpPr>
          <p:spPr bwMode="auto">
            <a:xfrm>
              <a:off x="2974" y="1449"/>
              <a:ext cx="24" cy="24"/>
            </a:xfrm>
            <a:custGeom>
              <a:avLst/>
              <a:gdLst>
                <a:gd name="T0" fmla="*/ 10 w 10"/>
                <a:gd name="T1" fmla="*/ 10 h 10"/>
                <a:gd name="T2" fmla="*/ 0 w 10"/>
                <a:gd name="T3" fmla="*/ 0 h 10"/>
                <a:gd name="T4" fmla="*/ 0 w 10"/>
                <a:gd name="T5" fmla="*/ 10 h 10"/>
                <a:gd name="T6" fmla="*/ 10 w 10"/>
                <a:gd name="T7" fmla="*/ 10 h 10"/>
              </a:gdLst>
              <a:ahLst/>
              <a:cxnLst>
                <a:cxn ang="0">
                  <a:pos x="T0" y="T1"/>
                </a:cxn>
                <a:cxn ang="0">
                  <a:pos x="T2" y="T3"/>
                </a:cxn>
                <a:cxn ang="0">
                  <a:pos x="T4" y="T5"/>
                </a:cxn>
                <a:cxn ang="0">
                  <a:pos x="T6" y="T7"/>
                </a:cxn>
              </a:cxnLst>
              <a:rect l="0" t="0" r="r" b="b"/>
              <a:pathLst>
                <a:path w="10" h="10">
                  <a:moveTo>
                    <a:pt x="10" y="10"/>
                  </a:moveTo>
                  <a:cubicBezTo>
                    <a:pt x="10" y="5"/>
                    <a:pt x="6" y="0"/>
                    <a:pt x="0" y="0"/>
                  </a:cubicBezTo>
                  <a:cubicBezTo>
                    <a:pt x="0" y="10"/>
                    <a:pt x="0" y="10"/>
                    <a:pt x="0" y="10"/>
                  </a:cubicBezTo>
                  <a:lnTo>
                    <a:pt x="10" y="1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2" name="Freeform 881"/>
            <p:cNvSpPr/>
            <p:nvPr/>
          </p:nvSpPr>
          <p:spPr bwMode="auto">
            <a:xfrm>
              <a:off x="2977" y="1593"/>
              <a:ext cx="23" cy="21"/>
            </a:xfrm>
            <a:custGeom>
              <a:avLst/>
              <a:gdLst>
                <a:gd name="T0" fmla="*/ 2 w 10"/>
                <a:gd name="T1" fmla="*/ 0 h 9"/>
                <a:gd name="T2" fmla="*/ 0 w 10"/>
                <a:gd name="T3" fmla="*/ 3 h 9"/>
                <a:gd name="T4" fmla="*/ 5 w 10"/>
                <a:gd name="T5" fmla="*/ 9 h 9"/>
                <a:gd name="T6" fmla="*/ 10 w 10"/>
                <a:gd name="T7" fmla="*/ 1 h 9"/>
                <a:gd name="T8" fmla="*/ 2 w 10"/>
                <a:gd name="T9" fmla="*/ 0 h 9"/>
              </a:gdLst>
              <a:ahLst/>
              <a:cxnLst>
                <a:cxn ang="0">
                  <a:pos x="T0" y="T1"/>
                </a:cxn>
                <a:cxn ang="0">
                  <a:pos x="T2" y="T3"/>
                </a:cxn>
                <a:cxn ang="0">
                  <a:pos x="T4" y="T5"/>
                </a:cxn>
                <a:cxn ang="0">
                  <a:pos x="T6" y="T7"/>
                </a:cxn>
                <a:cxn ang="0">
                  <a:pos x="T8" y="T9"/>
                </a:cxn>
              </a:cxnLst>
              <a:rect l="0" t="0" r="r" b="b"/>
              <a:pathLst>
                <a:path w="10" h="9">
                  <a:moveTo>
                    <a:pt x="2" y="0"/>
                  </a:moveTo>
                  <a:cubicBezTo>
                    <a:pt x="2" y="1"/>
                    <a:pt x="1" y="2"/>
                    <a:pt x="0" y="3"/>
                  </a:cubicBezTo>
                  <a:cubicBezTo>
                    <a:pt x="5" y="9"/>
                    <a:pt x="5" y="9"/>
                    <a:pt x="5" y="9"/>
                  </a:cubicBezTo>
                  <a:cubicBezTo>
                    <a:pt x="8" y="7"/>
                    <a:pt x="9" y="4"/>
                    <a:pt x="10" y="1"/>
                  </a:cubicBezTo>
                  <a:lnTo>
                    <a:pt x="2" y="0"/>
                  </a:lnTo>
                  <a:close/>
                </a:path>
              </a:pathLst>
            </a:custGeom>
            <a:solidFill>
              <a:schemeClr val="accent4"/>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3" name="Freeform 882"/>
            <p:cNvSpPr/>
            <p:nvPr/>
          </p:nvSpPr>
          <p:spPr bwMode="auto">
            <a:xfrm>
              <a:off x="2969" y="1554"/>
              <a:ext cx="31" cy="36"/>
            </a:xfrm>
            <a:custGeom>
              <a:avLst/>
              <a:gdLst>
                <a:gd name="T0" fmla="*/ 0 w 13"/>
                <a:gd name="T1" fmla="*/ 8 h 15"/>
                <a:gd name="T2" fmla="*/ 5 w 13"/>
                <a:gd name="T3" fmla="*/ 14 h 15"/>
                <a:gd name="T4" fmla="*/ 13 w 13"/>
                <a:gd name="T5" fmla="*/ 15 h 15"/>
                <a:gd name="T6" fmla="*/ 13 w 13"/>
                <a:gd name="T7" fmla="*/ 14 h 15"/>
                <a:gd name="T8" fmla="*/ 0 w 13"/>
                <a:gd name="T9" fmla="*/ 0 h 15"/>
                <a:gd name="T10" fmla="*/ 0 w 13"/>
                <a:gd name="T11" fmla="*/ 8 h 15"/>
              </a:gdLst>
              <a:ahLst/>
              <a:cxnLst>
                <a:cxn ang="0">
                  <a:pos x="T0" y="T1"/>
                </a:cxn>
                <a:cxn ang="0">
                  <a:pos x="T2" y="T3"/>
                </a:cxn>
                <a:cxn ang="0">
                  <a:pos x="T4" y="T5"/>
                </a:cxn>
                <a:cxn ang="0">
                  <a:pos x="T6" y="T7"/>
                </a:cxn>
                <a:cxn ang="0">
                  <a:pos x="T8" y="T9"/>
                </a:cxn>
                <a:cxn ang="0">
                  <a:pos x="T10" y="T11"/>
                </a:cxn>
              </a:cxnLst>
              <a:rect l="0" t="0" r="r" b="b"/>
              <a:pathLst>
                <a:path w="13" h="15">
                  <a:moveTo>
                    <a:pt x="0" y="8"/>
                  </a:moveTo>
                  <a:cubicBezTo>
                    <a:pt x="3" y="9"/>
                    <a:pt x="5" y="11"/>
                    <a:pt x="5" y="14"/>
                  </a:cubicBezTo>
                  <a:cubicBezTo>
                    <a:pt x="13" y="15"/>
                    <a:pt x="13" y="15"/>
                    <a:pt x="13" y="15"/>
                  </a:cubicBezTo>
                  <a:cubicBezTo>
                    <a:pt x="13" y="14"/>
                    <a:pt x="13" y="14"/>
                    <a:pt x="13" y="14"/>
                  </a:cubicBezTo>
                  <a:cubicBezTo>
                    <a:pt x="13" y="7"/>
                    <a:pt x="7" y="1"/>
                    <a:pt x="0" y="0"/>
                  </a:cubicBezTo>
                  <a:lnTo>
                    <a:pt x="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4" name="Freeform 883"/>
            <p:cNvSpPr/>
            <p:nvPr/>
          </p:nvSpPr>
          <p:spPr bwMode="auto">
            <a:xfrm>
              <a:off x="2938" y="1554"/>
              <a:ext cx="24" cy="24"/>
            </a:xfrm>
            <a:custGeom>
              <a:avLst/>
              <a:gdLst>
                <a:gd name="T0" fmla="*/ 7 w 10"/>
                <a:gd name="T1" fmla="*/ 10 h 10"/>
                <a:gd name="T2" fmla="*/ 10 w 10"/>
                <a:gd name="T3" fmla="*/ 8 h 10"/>
                <a:gd name="T4" fmla="*/ 10 w 10"/>
                <a:gd name="T5" fmla="*/ 0 h 10"/>
                <a:gd name="T6" fmla="*/ 0 w 10"/>
                <a:gd name="T7" fmla="*/ 6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cubicBezTo>
                    <a:pt x="8" y="9"/>
                    <a:pt x="9" y="8"/>
                    <a:pt x="10" y="8"/>
                  </a:cubicBezTo>
                  <a:cubicBezTo>
                    <a:pt x="10" y="0"/>
                    <a:pt x="10" y="0"/>
                    <a:pt x="10" y="0"/>
                  </a:cubicBezTo>
                  <a:cubicBezTo>
                    <a:pt x="6" y="0"/>
                    <a:pt x="2" y="3"/>
                    <a:pt x="0" y="6"/>
                  </a:cubicBezTo>
                  <a:lnTo>
                    <a:pt x="7" y="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5" name="Freeform 884"/>
            <p:cNvSpPr/>
            <p:nvPr/>
          </p:nvSpPr>
          <p:spPr bwMode="auto">
            <a:xfrm>
              <a:off x="2931" y="1574"/>
              <a:ext cx="53" cy="50"/>
            </a:xfrm>
            <a:custGeom>
              <a:avLst/>
              <a:gdLst>
                <a:gd name="T0" fmla="*/ 17 w 22"/>
                <a:gd name="T1" fmla="*/ 12 h 21"/>
                <a:gd name="T2" fmla="*/ 15 w 22"/>
                <a:gd name="T3" fmla="*/ 13 h 21"/>
                <a:gd name="T4" fmla="*/ 8 w 22"/>
                <a:gd name="T5" fmla="*/ 6 h 21"/>
                <a:gd name="T6" fmla="*/ 9 w 22"/>
                <a:gd name="T7" fmla="*/ 4 h 21"/>
                <a:gd name="T8" fmla="*/ 2 w 22"/>
                <a:gd name="T9" fmla="*/ 0 h 21"/>
                <a:gd name="T10" fmla="*/ 0 w 22"/>
                <a:gd name="T11" fmla="*/ 6 h 21"/>
                <a:gd name="T12" fmla="*/ 15 w 22"/>
                <a:gd name="T13" fmla="*/ 21 h 21"/>
                <a:gd name="T14" fmla="*/ 22 w 22"/>
                <a:gd name="T15" fmla="*/ 19 h 21"/>
                <a:gd name="T16" fmla="*/ 17 w 22"/>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7" y="12"/>
                  </a:moveTo>
                  <a:cubicBezTo>
                    <a:pt x="17" y="13"/>
                    <a:pt x="16" y="13"/>
                    <a:pt x="15" y="13"/>
                  </a:cubicBezTo>
                  <a:cubicBezTo>
                    <a:pt x="11" y="13"/>
                    <a:pt x="8" y="10"/>
                    <a:pt x="8" y="6"/>
                  </a:cubicBezTo>
                  <a:cubicBezTo>
                    <a:pt x="8" y="6"/>
                    <a:pt x="8" y="5"/>
                    <a:pt x="9" y="4"/>
                  </a:cubicBezTo>
                  <a:cubicBezTo>
                    <a:pt x="2" y="0"/>
                    <a:pt x="2" y="0"/>
                    <a:pt x="2" y="0"/>
                  </a:cubicBezTo>
                  <a:cubicBezTo>
                    <a:pt x="1" y="2"/>
                    <a:pt x="0" y="4"/>
                    <a:pt x="0" y="6"/>
                  </a:cubicBezTo>
                  <a:cubicBezTo>
                    <a:pt x="0" y="14"/>
                    <a:pt x="7" y="21"/>
                    <a:pt x="15" y="21"/>
                  </a:cubicBezTo>
                  <a:cubicBezTo>
                    <a:pt x="17" y="21"/>
                    <a:pt x="20" y="20"/>
                    <a:pt x="22" y="19"/>
                  </a:cubicBezTo>
                  <a:lnTo>
                    <a:pt x="17"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6" name="Rectangle 885"/>
            <p:cNvSpPr>
              <a:spLocks noChangeArrowheads="1"/>
            </p:cNvSpPr>
            <p:nvPr/>
          </p:nvSpPr>
          <p:spPr bwMode="auto">
            <a:xfrm>
              <a:off x="2600" y="1617"/>
              <a:ext cx="2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7" name="Rectangle 886"/>
            <p:cNvSpPr>
              <a:spLocks noChangeArrowheads="1"/>
            </p:cNvSpPr>
            <p:nvPr/>
          </p:nvSpPr>
          <p:spPr bwMode="auto">
            <a:xfrm>
              <a:off x="2598" y="1478"/>
              <a:ext cx="5" cy="1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8" name="Rectangle 887"/>
            <p:cNvSpPr>
              <a:spLocks noChangeArrowheads="1"/>
            </p:cNvSpPr>
            <p:nvPr/>
          </p:nvSpPr>
          <p:spPr bwMode="auto">
            <a:xfrm>
              <a:off x="2612" y="1576"/>
              <a:ext cx="7" cy="41"/>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9" name="Rectangle 888"/>
            <p:cNvSpPr>
              <a:spLocks noChangeArrowheads="1"/>
            </p:cNvSpPr>
            <p:nvPr/>
          </p:nvSpPr>
          <p:spPr bwMode="auto">
            <a:xfrm>
              <a:off x="2622" y="1590"/>
              <a:ext cx="9" cy="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0" name="Rectangle 889"/>
            <p:cNvSpPr>
              <a:spLocks noChangeArrowheads="1"/>
            </p:cNvSpPr>
            <p:nvPr/>
          </p:nvSpPr>
          <p:spPr bwMode="auto">
            <a:xfrm>
              <a:off x="2633" y="1535"/>
              <a:ext cx="8"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1" name="Rectangle 890"/>
            <p:cNvSpPr>
              <a:spLocks noChangeArrowheads="1"/>
            </p:cNvSpPr>
            <p:nvPr/>
          </p:nvSpPr>
          <p:spPr bwMode="auto">
            <a:xfrm>
              <a:off x="2655"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2" name="Rectangle 891"/>
            <p:cNvSpPr>
              <a:spLocks noChangeArrowheads="1"/>
            </p:cNvSpPr>
            <p:nvPr/>
          </p:nvSpPr>
          <p:spPr bwMode="auto">
            <a:xfrm>
              <a:off x="2667" y="1564"/>
              <a:ext cx="7" cy="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3" name="Rectangle 892"/>
            <p:cNvSpPr>
              <a:spLocks noChangeArrowheads="1"/>
            </p:cNvSpPr>
            <p:nvPr/>
          </p:nvSpPr>
          <p:spPr bwMode="auto">
            <a:xfrm>
              <a:off x="2676" y="1557"/>
              <a:ext cx="10" cy="6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4" name="Rectangle 893"/>
            <p:cNvSpPr>
              <a:spLocks noChangeArrowheads="1"/>
            </p:cNvSpPr>
            <p:nvPr/>
          </p:nvSpPr>
          <p:spPr bwMode="auto">
            <a:xfrm>
              <a:off x="2700" y="1562"/>
              <a:ext cx="10" cy="55"/>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5" name="Rectangle 894"/>
            <p:cNvSpPr>
              <a:spLocks noChangeArrowheads="1"/>
            </p:cNvSpPr>
            <p:nvPr/>
          </p:nvSpPr>
          <p:spPr bwMode="auto">
            <a:xfrm>
              <a:off x="2712" y="1574"/>
              <a:ext cx="7" cy="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6" name="Rectangle 895"/>
            <p:cNvSpPr>
              <a:spLocks noChangeArrowheads="1"/>
            </p:cNvSpPr>
            <p:nvPr/>
          </p:nvSpPr>
          <p:spPr bwMode="auto">
            <a:xfrm>
              <a:off x="2722" y="1535"/>
              <a:ext cx="9"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7" name="Rectangle 896"/>
            <p:cNvSpPr>
              <a:spLocks noChangeArrowheads="1"/>
            </p:cNvSpPr>
            <p:nvPr/>
          </p:nvSpPr>
          <p:spPr bwMode="auto">
            <a:xfrm>
              <a:off x="2745" y="1497"/>
              <a:ext cx="8" cy="120"/>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8" name="Rectangle 897"/>
            <p:cNvSpPr>
              <a:spLocks noChangeArrowheads="1"/>
            </p:cNvSpPr>
            <p:nvPr/>
          </p:nvSpPr>
          <p:spPr bwMode="auto">
            <a:xfrm>
              <a:off x="2755" y="1533"/>
              <a:ext cx="10" cy="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9" name="Rectangle 898"/>
            <p:cNvSpPr>
              <a:spLocks noChangeArrowheads="1"/>
            </p:cNvSpPr>
            <p:nvPr/>
          </p:nvSpPr>
          <p:spPr bwMode="auto">
            <a:xfrm>
              <a:off x="2767" y="1511"/>
              <a:ext cx="9" cy="10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0" name="Rectangle 899"/>
            <p:cNvSpPr>
              <a:spLocks noChangeArrowheads="1"/>
            </p:cNvSpPr>
            <p:nvPr/>
          </p:nvSpPr>
          <p:spPr bwMode="auto">
            <a:xfrm>
              <a:off x="2788" y="1581"/>
              <a:ext cx="1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1" name="Rectangle 900"/>
            <p:cNvSpPr>
              <a:spLocks noChangeArrowheads="1"/>
            </p:cNvSpPr>
            <p:nvPr/>
          </p:nvSpPr>
          <p:spPr bwMode="auto">
            <a:xfrm>
              <a:off x="2800" y="1600"/>
              <a:ext cx="10" cy="17"/>
            </a:xfrm>
            <a:prstGeom prst="rect">
              <a:avLst/>
            </a:prstGeom>
            <a:solidFill>
              <a:srgbClr val="596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2" name="Rectangle 901"/>
            <p:cNvSpPr>
              <a:spLocks noChangeArrowheads="1"/>
            </p:cNvSpPr>
            <p:nvPr/>
          </p:nvSpPr>
          <p:spPr bwMode="auto">
            <a:xfrm>
              <a:off x="2812" y="1578"/>
              <a:ext cx="7" cy="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3" name="Rectangle 902"/>
            <p:cNvSpPr>
              <a:spLocks noChangeArrowheads="1"/>
            </p:cNvSpPr>
            <p:nvPr/>
          </p:nvSpPr>
          <p:spPr bwMode="auto">
            <a:xfrm>
              <a:off x="2834"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4" name="Rectangle 903"/>
            <p:cNvSpPr>
              <a:spLocks noChangeArrowheads="1"/>
            </p:cNvSpPr>
            <p:nvPr/>
          </p:nvSpPr>
          <p:spPr bwMode="auto">
            <a:xfrm>
              <a:off x="2846" y="1499"/>
              <a:ext cx="7" cy="1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5" name="Rectangle 904"/>
            <p:cNvSpPr>
              <a:spLocks noChangeArrowheads="1"/>
            </p:cNvSpPr>
            <p:nvPr/>
          </p:nvSpPr>
          <p:spPr bwMode="auto">
            <a:xfrm>
              <a:off x="2855" y="1531"/>
              <a:ext cx="10" cy="8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6" name="Rectangle 905"/>
            <p:cNvSpPr>
              <a:spLocks noChangeArrowheads="1"/>
            </p:cNvSpPr>
            <p:nvPr/>
          </p:nvSpPr>
          <p:spPr bwMode="auto">
            <a:xfrm>
              <a:off x="2600" y="1445"/>
              <a:ext cx="14" cy="14"/>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7" name="Rectangle 906"/>
            <p:cNvSpPr>
              <a:spLocks noChangeArrowheads="1"/>
            </p:cNvSpPr>
            <p:nvPr/>
          </p:nvSpPr>
          <p:spPr bwMode="auto">
            <a:xfrm>
              <a:off x="2624" y="1449"/>
              <a:ext cx="38"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8" name="Rectangle 907"/>
            <p:cNvSpPr>
              <a:spLocks noChangeArrowheads="1"/>
            </p:cNvSpPr>
            <p:nvPr/>
          </p:nvSpPr>
          <p:spPr bwMode="auto">
            <a:xfrm>
              <a:off x="2679" y="1445"/>
              <a:ext cx="14" cy="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9" name="Rectangle 908"/>
            <p:cNvSpPr>
              <a:spLocks noChangeArrowheads="1"/>
            </p:cNvSpPr>
            <p:nvPr/>
          </p:nvSpPr>
          <p:spPr bwMode="auto">
            <a:xfrm>
              <a:off x="2700"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0" name="Rectangle 909"/>
            <p:cNvSpPr>
              <a:spLocks noChangeArrowheads="1"/>
            </p:cNvSpPr>
            <p:nvPr/>
          </p:nvSpPr>
          <p:spPr bwMode="auto">
            <a:xfrm>
              <a:off x="2755" y="1445"/>
              <a:ext cx="17" cy="1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1" name="Rectangle 910"/>
            <p:cNvSpPr>
              <a:spLocks noChangeArrowheads="1"/>
            </p:cNvSpPr>
            <p:nvPr/>
          </p:nvSpPr>
          <p:spPr bwMode="auto">
            <a:xfrm>
              <a:off x="2779" y="1449"/>
              <a:ext cx="40"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2" name="Rectangle 911"/>
            <p:cNvSpPr>
              <a:spLocks noChangeArrowheads="1"/>
            </p:cNvSpPr>
            <p:nvPr/>
          </p:nvSpPr>
          <p:spPr bwMode="auto">
            <a:xfrm>
              <a:off x="2834" y="1445"/>
              <a:ext cx="14"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3" name="Freeform 912"/>
            <p:cNvSpPr>
              <a:spLocks noEditPoints="1"/>
            </p:cNvSpPr>
            <p:nvPr/>
          </p:nvSpPr>
          <p:spPr bwMode="auto">
            <a:xfrm>
              <a:off x="2834" y="1445"/>
              <a:ext cx="14" cy="14"/>
            </a:xfrm>
            <a:custGeom>
              <a:avLst/>
              <a:gdLst>
                <a:gd name="T0" fmla="*/ 14 w 14"/>
                <a:gd name="T1" fmla="*/ 12 h 14"/>
                <a:gd name="T2" fmla="*/ 2 w 14"/>
                <a:gd name="T3" fmla="*/ 12 h 14"/>
                <a:gd name="T4" fmla="*/ 2 w 14"/>
                <a:gd name="T5" fmla="*/ 0 h 14"/>
                <a:gd name="T6" fmla="*/ 14 w 14"/>
                <a:gd name="T7" fmla="*/ 0 h 14"/>
                <a:gd name="T8" fmla="*/ 14 w 14"/>
                <a:gd name="T9" fmla="*/ 12 h 14"/>
                <a:gd name="T10" fmla="*/ 14 w 14"/>
                <a:gd name="T11" fmla="*/ 0 h 14"/>
                <a:gd name="T12" fmla="*/ 0 w 14"/>
                <a:gd name="T13" fmla="*/ 0 h 14"/>
                <a:gd name="T14" fmla="*/ 0 w 14"/>
                <a:gd name="T15" fmla="*/ 14 h 14"/>
                <a:gd name="T16" fmla="*/ 14 w 14"/>
                <a:gd name="T17" fmla="*/ 14 h 14"/>
                <a:gd name="T18" fmla="*/ 14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4" y="12"/>
                  </a:moveTo>
                  <a:lnTo>
                    <a:pt x="2" y="12"/>
                  </a:lnTo>
                  <a:lnTo>
                    <a:pt x="2" y="0"/>
                  </a:lnTo>
                  <a:lnTo>
                    <a:pt x="14" y="0"/>
                  </a:lnTo>
                  <a:lnTo>
                    <a:pt x="14" y="12"/>
                  </a:lnTo>
                  <a:close/>
                  <a:moveTo>
                    <a:pt x="14" y="0"/>
                  </a:moveTo>
                  <a:lnTo>
                    <a:pt x="0" y="0"/>
                  </a:lnTo>
                  <a:lnTo>
                    <a:pt x="0" y="14"/>
                  </a:lnTo>
                  <a:lnTo>
                    <a:pt x="14" y="14"/>
                  </a:lnTo>
                  <a:lnTo>
                    <a:pt x="14"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4" name="Rectangle 913"/>
            <p:cNvSpPr>
              <a:spLocks noChangeArrowheads="1"/>
            </p:cNvSpPr>
            <p:nvPr/>
          </p:nvSpPr>
          <p:spPr bwMode="auto">
            <a:xfrm>
              <a:off x="2855"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5" name="Freeform 914"/>
            <p:cNvSpPr>
              <a:spLocks noEditPoints="1"/>
            </p:cNvSpPr>
            <p:nvPr/>
          </p:nvSpPr>
          <p:spPr bwMode="auto">
            <a:xfrm>
              <a:off x="3012" y="1542"/>
              <a:ext cx="284" cy="292"/>
            </a:xfrm>
            <a:custGeom>
              <a:avLst/>
              <a:gdLst>
                <a:gd name="T0" fmla="*/ 89 w 119"/>
                <a:gd name="T1" fmla="*/ 111 h 122"/>
                <a:gd name="T2" fmla="*/ 115 w 119"/>
                <a:gd name="T3" fmla="*/ 76 h 122"/>
                <a:gd name="T4" fmla="*/ 108 w 119"/>
                <a:gd name="T5" fmla="*/ 33 h 122"/>
                <a:gd name="T6" fmla="*/ 72 w 119"/>
                <a:gd name="T7" fmla="*/ 7 h 122"/>
                <a:gd name="T8" fmla="*/ 4 w 119"/>
                <a:gd name="T9" fmla="*/ 50 h 122"/>
                <a:gd name="T10" fmla="*/ 11 w 119"/>
                <a:gd name="T11" fmla="*/ 93 h 122"/>
                <a:gd name="T12" fmla="*/ 46 w 119"/>
                <a:gd name="T13" fmla="*/ 118 h 122"/>
                <a:gd name="T14" fmla="*/ 89 w 119"/>
                <a:gd name="T15" fmla="*/ 111 h 122"/>
                <a:gd name="T16" fmla="*/ 18 w 119"/>
                <a:gd name="T17" fmla="*/ 89 h 122"/>
                <a:gd name="T18" fmla="*/ 12 w 119"/>
                <a:gd name="T19" fmla="*/ 51 h 122"/>
                <a:gd name="T20" fmla="*/ 71 w 119"/>
                <a:gd name="T21" fmla="*/ 15 h 122"/>
                <a:gd name="T22" fmla="*/ 101 w 119"/>
                <a:gd name="T23" fmla="*/ 37 h 122"/>
                <a:gd name="T24" fmla="*/ 107 w 119"/>
                <a:gd name="T25" fmla="*/ 74 h 122"/>
                <a:gd name="T26" fmla="*/ 85 w 119"/>
                <a:gd name="T27" fmla="*/ 104 h 122"/>
                <a:gd name="T28" fmla="*/ 48 w 119"/>
                <a:gd name="T29" fmla="*/ 110 h 122"/>
                <a:gd name="T30" fmla="*/ 18 w 119"/>
                <a:gd name="T31" fmla="*/ 8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22">
                  <a:moveTo>
                    <a:pt x="89" y="111"/>
                  </a:moveTo>
                  <a:cubicBezTo>
                    <a:pt x="102" y="103"/>
                    <a:pt x="112" y="91"/>
                    <a:pt x="115" y="76"/>
                  </a:cubicBezTo>
                  <a:cubicBezTo>
                    <a:pt x="119" y="61"/>
                    <a:pt x="116" y="46"/>
                    <a:pt x="108" y="33"/>
                  </a:cubicBezTo>
                  <a:cubicBezTo>
                    <a:pt x="100" y="20"/>
                    <a:pt x="87" y="11"/>
                    <a:pt x="72" y="7"/>
                  </a:cubicBezTo>
                  <a:cubicBezTo>
                    <a:pt x="42" y="0"/>
                    <a:pt x="11" y="19"/>
                    <a:pt x="4" y="50"/>
                  </a:cubicBezTo>
                  <a:cubicBezTo>
                    <a:pt x="0" y="64"/>
                    <a:pt x="3" y="80"/>
                    <a:pt x="11" y="93"/>
                  </a:cubicBezTo>
                  <a:cubicBezTo>
                    <a:pt x="19" y="106"/>
                    <a:pt x="31" y="115"/>
                    <a:pt x="46" y="118"/>
                  </a:cubicBezTo>
                  <a:cubicBezTo>
                    <a:pt x="61" y="122"/>
                    <a:pt x="76" y="119"/>
                    <a:pt x="89" y="111"/>
                  </a:cubicBezTo>
                  <a:moveTo>
                    <a:pt x="18" y="89"/>
                  </a:moveTo>
                  <a:cubicBezTo>
                    <a:pt x="11" y="77"/>
                    <a:pt x="9" y="64"/>
                    <a:pt x="12" y="51"/>
                  </a:cubicBezTo>
                  <a:cubicBezTo>
                    <a:pt x="18" y="25"/>
                    <a:pt x="44" y="9"/>
                    <a:pt x="71" y="15"/>
                  </a:cubicBezTo>
                  <a:cubicBezTo>
                    <a:pt x="83" y="18"/>
                    <a:pt x="94" y="26"/>
                    <a:pt x="101" y="37"/>
                  </a:cubicBezTo>
                  <a:cubicBezTo>
                    <a:pt x="108" y="48"/>
                    <a:pt x="110" y="61"/>
                    <a:pt x="107" y="74"/>
                  </a:cubicBezTo>
                  <a:cubicBezTo>
                    <a:pt x="104" y="87"/>
                    <a:pt x="96" y="98"/>
                    <a:pt x="85" y="104"/>
                  </a:cubicBezTo>
                  <a:cubicBezTo>
                    <a:pt x="74" y="111"/>
                    <a:pt x="61" y="113"/>
                    <a:pt x="48" y="110"/>
                  </a:cubicBezTo>
                  <a:cubicBezTo>
                    <a:pt x="35" y="107"/>
                    <a:pt x="25" y="100"/>
                    <a:pt x="18" y="89"/>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6" name="Freeform 915"/>
            <p:cNvSpPr/>
            <p:nvPr/>
          </p:nvSpPr>
          <p:spPr bwMode="auto">
            <a:xfrm>
              <a:off x="2824" y="1760"/>
              <a:ext cx="205" cy="145"/>
            </a:xfrm>
            <a:custGeom>
              <a:avLst/>
              <a:gdLst>
                <a:gd name="T0" fmla="*/ 4 w 86"/>
                <a:gd name="T1" fmla="*/ 55 h 61"/>
                <a:gd name="T2" fmla="*/ 4 w 86"/>
                <a:gd name="T3" fmla="*/ 55 h 61"/>
                <a:gd name="T4" fmla="*/ 10 w 86"/>
                <a:gd name="T5" fmla="*/ 37 h 61"/>
                <a:gd name="T6" fmla="*/ 64 w 86"/>
                <a:gd name="T7" fmla="*/ 4 h 61"/>
                <a:gd name="T8" fmla="*/ 82 w 86"/>
                <a:gd name="T9" fmla="*/ 6 h 61"/>
                <a:gd name="T10" fmla="*/ 82 w 86"/>
                <a:gd name="T11" fmla="*/ 6 h 61"/>
                <a:gd name="T12" fmla="*/ 76 w 86"/>
                <a:gd name="T13" fmla="*/ 24 h 61"/>
                <a:gd name="T14" fmla="*/ 22 w 86"/>
                <a:gd name="T15" fmla="*/ 57 h 61"/>
                <a:gd name="T16" fmla="*/ 4 w 86"/>
                <a:gd name="T1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
                  <a:moveTo>
                    <a:pt x="4" y="55"/>
                  </a:moveTo>
                  <a:cubicBezTo>
                    <a:pt x="4" y="55"/>
                    <a:pt x="4" y="55"/>
                    <a:pt x="4" y="55"/>
                  </a:cubicBezTo>
                  <a:cubicBezTo>
                    <a:pt x="0" y="50"/>
                    <a:pt x="3" y="42"/>
                    <a:pt x="10" y="37"/>
                  </a:cubicBezTo>
                  <a:cubicBezTo>
                    <a:pt x="64" y="4"/>
                    <a:pt x="64" y="4"/>
                    <a:pt x="64" y="4"/>
                  </a:cubicBezTo>
                  <a:cubicBezTo>
                    <a:pt x="71" y="0"/>
                    <a:pt x="79" y="1"/>
                    <a:pt x="82" y="6"/>
                  </a:cubicBezTo>
                  <a:cubicBezTo>
                    <a:pt x="82" y="6"/>
                    <a:pt x="82" y="6"/>
                    <a:pt x="82" y="6"/>
                  </a:cubicBezTo>
                  <a:cubicBezTo>
                    <a:pt x="86" y="12"/>
                    <a:pt x="83" y="20"/>
                    <a:pt x="76" y="24"/>
                  </a:cubicBezTo>
                  <a:cubicBezTo>
                    <a:pt x="22" y="57"/>
                    <a:pt x="22" y="57"/>
                    <a:pt x="22" y="57"/>
                  </a:cubicBezTo>
                  <a:cubicBezTo>
                    <a:pt x="15" y="61"/>
                    <a:pt x="7" y="60"/>
                    <a:pt x="4" y="55"/>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7" name="Freeform 916"/>
            <p:cNvSpPr/>
            <p:nvPr/>
          </p:nvSpPr>
          <p:spPr bwMode="auto">
            <a:xfrm>
              <a:off x="2953" y="1755"/>
              <a:ext cx="78" cy="76"/>
            </a:xfrm>
            <a:custGeom>
              <a:avLst/>
              <a:gdLst>
                <a:gd name="T0" fmla="*/ 5 w 33"/>
                <a:gd name="T1" fmla="*/ 23 h 32"/>
                <a:gd name="T2" fmla="*/ 5 w 33"/>
                <a:gd name="T3" fmla="*/ 23 h 32"/>
                <a:gd name="T4" fmla="*/ 2 w 33"/>
                <a:gd name="T5" fmla="*/ 10 h 32"/>
                <a:gd name="T6" fmla="*/ 18 w 33"/>
                <a:gd name="T7" fmla="*/ 1 h 32"/>
                <a:gd name="T8" fmla="*/ 28 w 33"/>
                <a:gd name="T9" fmla="*/ 8 h 32"/>
                <a:gd name="T10" fmla="*/ 28 w 33"/>
                <a:gd name="T11" fmla="*/ 8 h 32"/>
                <a:gd name="T12" fmla="*/ 31 w 33"/>
                <a:gd name="T13" fmla="*/ 21 h 32"/>
                <a:gd name="T14" fmla="*/ 15 w 33"/>
                <a:gd name="T15" fmla="*/ 30 h 32"/>
                <a:gd name="T16" fmla="*/ 5 w 33"/>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5" y="23"/>
                  </a:moveTo>
                  <a:cubicBezTo>
                    <a:pt x="5" y="23"/>
                    <a:pt x="5" y="23"/>
                    <a:pt x="5" y="23"/>
                  </a:cubicBezTo>
                  <a:cubicBezTo>
                    <a:pt x="2" y="17"/>
                    <a:pt x="0" y="12"/>
                    <a:pt x="2" y="10"/>
                  </a:cubicBezTo>
                  <a:cubicBezTo>
                    <a:pt x="18" y="1"/>
                    <a:pt x="18" y="1"/>
                    <a:pt x="18" y="1"/>
                  </a:cubicBezTo>
                  <a:cubicBezTo>
                    <a:pt x="20" y="0"/>
                    <a:pt x="25" y="3"/>
                    <a:pt x="28" y="8"/>
                  </a:cubicBezTo>
                  <a:cubicBezTo>
                    <a:pt x="28" y="8"/>
                    <a:pt x="28" y="8"/>
                    <a:pt x="28" y="8"/>
                  </a:cubicBezTo>
                  <a:cubicBezTo>
                    <a:pt x="32" y="14"/>
                    <a:pt x="33" y="19"/>
                    <a:pt x="31" y="21"/>
                  </a:cubicBezTo>
                  <a:cubicBezTo>
                    <a:pt x="15" y="30"/>
                    <a:pt x="15" y="30"/>
                    <a:pt x="15" y="30"/>
                  </a:cubicBezTo>
                  <a:cubicBezTo>
                    <a:pt x="13" y="32"/>
                    <a:pt x="8" y="28"/>
                    <a:pt x="5" y="23"/>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8" name="Freeform 917"/>
            <p:cNvSpPr/>
            <p:nvPr/>
          </p:nvSpPr>
          <p:spPr bwMode="auto">
            <a:xfrm>
              <a:off x="3067" y="1576"/>
              <a:ext cx="207" cy="234"/>
            </a:xfrm>
            <a:custGeom>
              <a:avLst/>
              <a:gdLst>
                <a:gd name="T0" fmla="*/ 40 w 87"/>
                <a:gd name="T1" fmla="*/ 0 h 98"/>
                <a:gd name="T2" fmla="*/ 40 w 87"/>
                <a:gd name="T3" fmla="*/ 4 h 98"/>
                <a:gd name="T4" fmla="*/ 47 w 87"/>
                <a:gd name="T5" fmla="*/ 5 h 98"/>
                <a:gd name="T6" fmla="*/ 74 w 87"/>
                <a:gd name="T7" fmla="*/ 25 h 98"/>
                <a:gd name="T8" fmla="*/ 81 w 87"/>
                <a:gd name="T9" fmla="*/ 48 h 98"/>
                <a:gd name="T10" fmla="*/ 81 w 87"/>
                <a:gd name="T11" fmla="*/ 49 h 98"/>
                <a:gd name="T12" fmla="*/ 80 w 87"/>
                <a:gd name="T13" fmla="*/ 59 h 98"/>
                <a:gd name="T14" fmla="*/ 80 w 87"/>
                <a:gd name="T15" fmla="*/ 59 h 98"/>
                <a:gd name="T16" fmla="*/ 68 w 87"/>
                <a:gd name="T17" fmla="*/ 81 h 98"/>
                <a:gd name="T18" fmla="*/ 73 w 87"/>
                <a:gd name="T19" fmla="*/ 68 h 98"/>
                <a:gd name="T20" fmla="*/ 73 w 87"/>
                <a:gd name="T21" fmla="*/ 68 h 98"/>
                <a:gd name="T22" fmla="*/ 67 w 87"/>
                <a:gd name="T23" fmla="*/ 34 h 98"/>
                <a:gd name="T24" fmla="*/ 40 w 87"/>
                <a:gd name="T25" fmla="*/ 14 h 98"/>
                <a:gd name="T26" fmla="*/ 40 w 87"/>
                <a:gd name="T27" fmla="*/ 65 h 98"/>
                <a:gd name="T28" fmla="*/ 40 w 87"/>
                <a:gd name="T29" fmla="*/ 66 h 98"/>
                <a:gd name="T30" fmla="*/ 64 w 87"/>
                <a:gd name="T31" fmla="*/ 66 h 98"/>
                <a:gd name="T32" fmla="*/ 64 w 87"/>
                <a:gd name="T33" fmla="*/ 66 h 98"/>
                <a:gd name="T34" fmla="*/ 64 w 87"/>
                <a:gd name="T35" fmla="*/ 67 h 98"/>
                <a:gd name="T36" fmla="*/ 65 w 87"/>
                <a:gd name="T37" fmla="*/ 68 h 98"/>
                <a:gd name="T38" fmla="*/ 65 w 87"/>
                <a:gd name="T39" fmla="*/ 72 h 98"/>
                <a:gd name="T40" fmla="*/ 50 w 87"/>
                <a:gd name="T41" fmla="*/ 81 h 98"/>
                <a:gd name="T42" fmla="*/ 0 w 87"/>
                <a:gd name="T43" fmla="*/ 81 h 98"/>
                <a:gd name="T44" fmla="*/ 25 w 87"/>
                <a:gd name="T45" fmla="*/ 96 h 98"/>
                <a:gd name="T46" fmla="*/ 25 w 87"/>
                <a:gd name="T47" fmla="*/ 96 h 98"/>
                <a:gd name="T48" fmla="*/ 25 w 87"/>
                <a:gd name="T49" fmla="*/ 97 h 98"/>
                <a:gd name="T50" fmla="*/ 25 w 87"/>
                <a:gd name="T51" fmla="*/ 97 h 98"/>
                <a:gd name="T52" fmla="*/ 26 w 87"/>
                <a:gd name="T53" fmla="*/ 97 h 98"/>
                <a:gd name="T54" fmla="*/ 36 w 87"/>
                <a:gd name="T55" fmla="*/ 98 h 98"/>
                <a:gd name="T56" fmla="*/ 62 w 87"/>
                <a:gd name="T57" fmla="*/ 90 h 98"/>
                <a:gd name="T58" fmla="*/ 83 w 87"/>
                <a:gd name="T59" fmla="*/ 64 h 98"/>
                <a:gd name="T60" fmla="*/ 84 w 87"/>
                <a:gd name="T61" fmla="*/ 60 h 98"/>
                <a:gd name="T62" fmla="*/ 78 w 87"/>
                <a:gd name="T63" fmla="*/ 23 h 98"/>
                <a:gd name="T64" fmla="*/ 78 w 87"/>
                <a:gd name="T65" fmla="*/ 23 h 98"/>
                <a:gd name="T66" fmla="*/ 78 w 87"/>
                <a:gd name="T67" fmla="*/ 23 h 98"/>
                <a:gd name="T68" fmla="*/ 48 w 87"/>
                <a:gd name="T69" fmla="*/ 1 h 98"/>
                <a:gd name="T70" fmla="*/ 48 w 87"/>
                <a:gd name="T71" fmla="*/ 1 h 98"/>
                <a:gd name="T72" fmla="*/ 47 w 87"/>
                <a:gd name="T73" fmla="*/ 1 h 98"/>
                <a:gd name="T74" fmla="*/ 40 w 87"/>
                <a:gd name="T7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8">
                  <a:moveTo>
                    <a:pt x="40" y="0"/>
                  </a:moveTo>
                  <a:cubicBezTo>
                    <a:pt x="40" y="4"/>
                    <a:pt x="40" y="4"/>
                    <a:pt x="40" y="4"/>
                  </a:cubicBezTo>
                  <a:cubicBezTo>
                    <a:pt x="42" y="4"/>
                    <a:pt x="44" y="5"/>
                    <a:pt x="47" y="5"/>
                  </a:cubicBezTo>
                  <a:cubicBezTo>
                    <a:pt x="58" y="8"/>
                    <a:pt x="68" y="15"/>
                    <a:pt x="74" y="25"/>
                  </a:cubicBezTo>
                  <a:cubicBezTo>
                    <a:pt x="79" y="32"/>
                    <a:pt x="81" y="40"/>
                    <a:pt x="81" y="48"/>
                  </a:cubicBezTo>
                  <a:cubicBezTo>
                    <a:pt x="81" y="49"/>
                    <a:pt x="81" y="49"/>
                    <a:pt x="81" y="49"/>
                  </a:cubicBezTo>
                  <a:cubicBezTo>
                    <a:pt x="81" y="52"/>
                    <a:pt x="81" y="56"/>
                    <a:pt x="80" y="59"/>
                  </a:cubicBezTo>
                  <a:cubicBezTo>
                    <a:pt x="80" y="59"/>
                    <a:pt x="80" y="59"/>
                    <a:pt x="80" y="59"/>
                  </a:cubicBezTo>
                  <a:cubicBezTo>
                    <a:pt x="78" y="67"/>
                    <a:pt x="74" y="75"/>
                    <a:pt x="68" y="81"/>
                  </a:cubicBezTo>
                  <a:cubicBezTo>
                    <a:pt x="70" y="77"/>
                    <a:pt x="72" y="73"/>
                    <a:pt x="73" y="68"/>
                  </a:cubicBezTo>
                  <a:cubicBezTo>
                    <a:pt x="73" y="68"/>
                    <a:pt x="73" y="68"/>
                    <a:pt x="73" y="68"/>
                  </a:cubicBezTo>
                  <a:cubicBezTo>
                    <a:pt x="75" y="56"/>
                    <a:pt x="73" y="44"/>
                    <a:pt x="67" y="34"/>
                  </a:cubicBezTo>
                  <a:cubicBezTo>
                    <a:pt x="61" y="24"/>
                    <a:pt x="51" y="17"/>
                    <a:pt x="40" y="14"/>
                  </a:cubicBezTo>
                  <a:cubicBezTo>
                    <a:pt x="40" y="65"/>
                    <a:pt x="40" y="65"/>
                    <a:pt x="40" y="65"/>
                  </a:cubicBezTo>
                  <a:cubicBezTo>
                    <a:pt x="40" y="66"/>
                    <a:pt x="40" y="66"/>
                    <a:pt x="40" y="66"/>
                  </a:cubicBezTo>
                  <a:cubicBezTo>
                    <a:pt x="64" y="66"/>
                    <a:pt x="64" y="66"/>
                    <a:pt x="64" y="66"/>
                  </a:cubicBezTo>
                  <a:cubicBezTo>
                    <a:pt x="64" y="66"/>
                    <a:pt x="64" y="66"/>
                    <a:pt x="64" y="66"/>
                  </a:cubicBezTo>
                  <a:cubicBezTo>
                    <a:pt x="64" y="67"/>
                    <a:pt x="64" y="67"/>
                    <a:pt x="64" y="67"/>
                  </a:cubicBezTo>
                  <a:cubicBezTo>
                    <a:pt x="65" y="67"/>
                    <a:pt x="65" y="67"/>
                    <a:pt x="65" y="68"/>
                  </a:cubicBezTo>
                  <a:cubicBezTo>
                    <a:pt x="65" y="72"/>
                    <a:pt x="65" y="72"/>
                    <a:pt x="65" y="72"/>
                  </a:cubicBezTo>
                  <a:cubicBezTo>
                    <a:pt x="65" y="81"/>
                    <a:pt x="56" y="81"/>
                    <a:pt x="50" y="81"/>
                  </a:cubicBezTo>
                  <a:cubicBezTo>
                    <a:pt x="0" y="81"/>
                    <a:pt x="0" y="81"/>
                    <a:pt x="0" y="81"/>
                  </a:cubicBezTo>
                  <a:cubicBezTo>
                    <a:pt x="6" y="89"/>
                    <a:pt x="15" y="94"/>
                    <a:pt x="25" y="96"/>
                  </a:cubicBezTo>
                  <a:cubicBezTo>
                    <a:pt x="25" y="96"/>
                    <a:pt x="25" y="96"/>
                    <a:pt x="25" y="96"/>
                  </a:cubicBezTo>
                  <a:cubicBezTo>
                    <a:pt x="25" y="97"/>
                    <a:pt x="25" y="97"/>
                    <a:pt x="25" y="97"/>
                  </a:cubicBezTo>
                  <a:cubicBezTo>
                    <a:pt x="25" y="97"/>
                    <a:pt x="25" y="97"/>
                    <a:pt x="25" y="97"/>
                  </a:cubicBezTo>
                  <a:cubicBezTo>
                    <a:pt x="26" y="97"/>
                    <a:pt x="26" y="97"/>
                    <a:pt x="26" y="97"/>
                  </a:cubicBezTo>
                  <a:cubicBezTo>
                    <a:pt x="29" y="97"/>
                    <a:pt x="33" y="98"/>
                    <a:pt x="36" y="98"/>
                  </a:cubicBezTo>
                  <a:cubicBezTo>
                    <a:pt x="45" y="98"/>
                    <a:pt x="54" y="95"/>
                    <a:pt x="62" y="90"/>
                  </a:cubicBezTo>
                  <a:cubicBezTo>
                    <a:pt x="72" y="84"/>
                    <a:pt x="80" y="75"/>
                    <a:pt x="83" y="64"/>
                  </a:cubicBezTo>
                  <a:cubicBezTo>
                    <a:pt x="84" y="63"/>
                    <a:pt x="84" y="61"/>
                    <a:pt x="84" y="60"/>
                  </a:cubicBezTo>
                  <a:cubicBezTo>
                    <a:pt x="87" y="47"/>
                    <a:pt x="85" y="34"/>
                    <a:pt x="78" y="23"/>
                  </a:cubicBezTo>
                  <a:cubicBezTo>
                    <a:pt x="78" y="23"/>
                    <a:pt x="78" y="23"/>
                    <a:pt x="78" y="23"/>
                  </a:cubicBezTo>
                  <a:cubicBezTo>
                    <a:pt x="78" y="23"/>
                    <a:pt x="78" y="23"/>
                    <a:pt x="78" y="23"/>
                  </a:cubicBezTo>
                  <a:cubicBezTo>
                    <a:pt x="71" y="12"/>
                    <a:pt x="60" y="4"/>
                    <a:pt x="48" y="1"/>
                  </a:cubicBezTo>
                  <a:cubicBezTo>
                    <a:pt x="48" y="1"/>
                    <a:pt x="48" y="1"/>
                    <a:pt x="48" y="1"/>
                  </a:cubicBezTo>
                  <a:cubicBezTo>
                    <a:pt x="48" y="1"/>
                    <a:pt x="47" y="1"/>
                    <a:pt x="47" y="1"/>
                  </a:cubicBezTo>
                  <a:cubicBezTo>
                    <a:pt x="45" y="0"/>
                    <a:pt x="42"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9" name="Freeform 918"/>
            <p:cNvSpPr>
              <a:spLocks noEditPoints="1"/>
            </p:cNvSpPr>
            <p:nvPr/>
          </p:nvSpPr>
          <p:spPr bwMode="auto">
            <a:xfrm>
              <a:off x="3036" y="1576"/>
              <a:ext cx="124" cy="155"/>
            </a:xfrm>
            <a:custGeom>
              <a:avLst/>
              <a:gdLst>
                <a:gd name="T0" fmla="*/ 42 w 52"/>
                <a:gd name="T1" fmla="*/ 13 h 65"/>
                <a:gd name="T2" fmla="*/ 37 w 52"/>
                <a:gd name="T3" fmla="*/ 13 h 65"/>
                <a:gd name="T4" fmla="*/ 37 w 52"/>
                <a:gd name="T5" fmla="*/ 49 h 65"/>
                <a:gd name="T6" fmla="*/ 36 w 52"/>
                <a:gd name="T7" fmla="*/ 50 h 65"/>
                <a:gd name="T8" fmla="*/ 0 w 52"/>
                <a:gd name="T9" fmla="*/ 50 h 65"/>
                <a:gd name="T10" fmla="*/ 3 w 52"/>
                <a:gd name="T11" fmla="*/ 65 h 65"/>
                <a:gd name="T12" fmla="*/ 52 w 52"/>
                <a:gd name="T13" fmla="*/ 65 h 65"/>
                <a:gd name="T14" fmla="*/ 52 w 52"/>
                <a:gd name="T15" fmla="*/ 14 h 65"/>
                <a:gd name="T16" fmla="*/ 42 w 52"/>
                <a:gd name="T17" fmla="*/ 13 h 65"/>
                <a:gd name="T18" fmla="*/ 49 w 52"/>
                <a:gd name="T19" fmla="*/ 0 h 65"/>
                <a:gd name="T20" fmla="*/ 49 w 52"/>
                <a:gd name="T21" fmla="*/ 0 h 65"/>
                <a:gd name="T22" fmla="*/ 37 w 52"/>
                <a:gd name="T23" fmla="*/ 1 h 65"/>
                <a:gd name="T24" fmla="*/ 37 w 52"/>
                <a:gd name="T25" fmla="*/ 6 h 65"/>
                <a:gd name="T26" fmla="*/ 49 w 52"/>
                <a:gd name="T27" fmla="*/ 4 h 65"/>
                <a:gd name="T28" fmla="*/ 50 w 52"/>
                <a:gd name="T29" fmla="*/ 4 h 65"/>
                <a:gd name="T30" fmla="*/ 52 w 52"/>
                <a:gd name="T31" fmla="*/ 4 h 65"/>
                <a:gd name="T32" fmla="*/ 52 w 52"/>
                <a:gd name="T33" fmla="*/ 0 h 65"/>
                <a:gd name="T34" fmla="*/ 49 w 52"/>
                <a:gd name="T35" fmla="*/ 0 h 65"/>
                <a:gd name="T36" fmla="*/ 49 w 5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5">
                  <a:moveTo>
                    <a:pt x="42" y="13"/>
                  </a:moveTo>
                  <a:cubicBezTo>
                    <a:pt x="40" y="13"/>
                    <a:pt x="38" y="13"/>
                    <a:pt x="37" y="13"/>
                  </a:cubicBezTo>
                  <a:cubicBezTo>
                    <a:pt x="37" y="49"/>
                    <a:pt x="37" y="49"/>
                    <a:pt x="37" y="49"/>
                  </a:cubicBezTo>
                  <a:cubicBezTo>
                    <a:pt x="36" y="50"/>
                    <a:pt x="36" y="50"/>
                    <a:pt x="36" y="50"/>
                  </a:cubicBezTo>
                  <a:cubicBezTo>
                    <a:pt x="0" y="50"/>
                    <a:pt x="0" y="50"/>
                    <a:pt x="0" y="50"/>
                  </a:cubicBezTo>
                  <a:cubicBezTo>
                    <a:pt x="0" y="55"/>
                    <a:pt x="1" y="60"/>
                    <a:pt x="3" y="65"/>
                  </a:cubicBezTo>
                  <a:cubicBezTo>
                    <a:pt x="52" y="65"/>
                    <a:pt x="52" y="65"/>
                    <a:pt x="52" y="65"/>
                  </a:cubicBezTo>
                  <a:cubicBezTo>
                    <a:pt x="52" y="14"/>
                    <a:pt x="52" y="14"/>
                    <a:pt x="52" y="14"/>
                  </a:cubicBezTo>
                  <a:cubicBezTo>
                    <a:pt x="49" y="13"/>
                    <a:pt x="45" y="13"/>
                    <a:pt x="42" y="13"/>
                  </a:cubicBezTo>
                  <a:moveTo>
                    <a:pt x="49" y="0"/>
                  </a:moveTo>
                  <a:cubicBezTo>
                    <a:pt x="49" y="0"/>
                    <a:pt x="49" y="0"/>
                    <a:pt x="49" y="0"/>
                  </a:cubicBezTo>
                  <a:cubicBezTo>
                    <a:pt x="45" y="0"/>
                    <a:pt x="41" y="0"/>
                    <a:pt x="37" y="1"/>
                  </a:cubicBezTo>
                  <a:cubicBezTo>
                    <a:pt x="37" y="6"/>
                    <a:pt x="37" y="6"/>
                    <a:pt x="37" y="6"/>
                  </a:cubicBezTo>
                  <a:cubicBezTo>
                    <a:pt x="41" y="5"/>
                    <a:pt x="45" y="4"/>
                    <a:pt x="49" y="4"/>
                  </a:cubicBezTo>
                  <a:cubicBezTo>
                    <a:pt x="50" y="4"/>
                    <a:pt x="50" y="4"/>
                    <a:pt x="50" y="4"/>
                  </a:cubicBezTo>
                  <a:cubicBezTo>
                    <a:pt x="50" y="4"/>
                    <a:pt x="51" y="4"/>
                    <a:pt x="52" y="4"/>
                  </a:cubicBezTo>
                  <a:cubicBezTo>
                    <a:pt x="52" y="0"/>
                    <a:pt x="52" y="0"/>
                    <a:pt x="52" y="0"/>
                  </a:cubicBezTo>
                  <a:cubicBezTo>
                    <a:pt x="51" y="0"/>
                    <a:pt x="50" y="0"/>
                    <a:pt x="49" y="0"/>
                  </a:cubicBezTo>
                  <a:cubicBezTo>
                    <a:pt x="49" y="0"/>
                    <a:pt x="49" y="0"/>
                    <a:pt x="49"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0" name="Freeform 919"/>
            <p:cNvSpPr>
              <a:spLocks noEditPoints="1"/>
            </p:cNvSpPr>
            <p:nvPr/>
          </p:nvSpPr>
          <p:spPr bwMode="auto">
            <a:xfrm>
              <a:off x="3043" y="1576"/>
              <a:ext cx="119" cy="158"/>
            </a:xfrm>
            <a:custGeom>
              <a:avLst/>
              <a:gdLst>
                <a:gd name="T0" fmla="*/ 49 w 50"/>
                <a:gd name="T1" fmla="*/ 14 h 66"/>
                <a:gd name="T2" fmla="*/ 49 w 50"/>
                <a:gd name="T3" fmla="*/ 65 h 66"/>
                <a:gd name="T4" fmla="*/ 0 w 50"/>
                <a:gd name="T5" fmla="*/ 65 h 66"/>
                <a:gd name="T6" fmla="*/ 0 w 50"/>
                <a:gd name="T7" fmla="*/ 66 h 66"/>
                <a:gd name="T8" fmla="*/ 50 w 50"/>
                <a:gd name="T9" fmla="*/ 66 h 66"/>
                <a:gd name="T10" fmla="*/ 50 w 50"/>
                <a:gd name="T11" fmla="*/ 65 h 66"/>
                <a:gd name="T12" fmla="*/ 50 w 50"/>
                <a:gd name="T13" fmla="*/ 14 h 66"/>
                <a:gd name="T14" fmla="*/ 49 w 50"/>
                <a:gd name="T15" fmla="*/ 14 h 66"/>
                <a:gd name="T16" fmla="*/ 49 w 50"/>
                <a:gd name="T17" fmla="*/ 14 h 66"/>
                <a:gd name="T18" fmla="*/ 49 w 50"/>
                <a:gd name="T19" fmla="*/ 0 h 66"/>
                <a:gd name="T20" fmla="*/ 49 w 50"/>
                <a:gd name="T21" fmla="*/ 4 h 66"/>
                <a:gd name="T22" fmla="*/ 50 w 50"/>
                <a:gd name="T23" fmla="*/ 4 h 66"/>
                <a:gd name="T24" fmla="*/ 50 w 50"/>
                <a:gd name="T25" fmla="*/ 0 h 66"/>
                <a:gd name="T26" fmla="*/ 49 w 50"/>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6">
                  <a:moveTo>
                    <a:pt x="49" y="14"/>
                  </a:moveTo>
                  <a:cubicBezTo>
                    <a:pt x="49" y="65"/>
                    <a:pt x="49" y="65"/>
                    <a:pt x="49" y="65"/>
                  </a:cubicBezTo>
                  <a:cubicBezTo>
                    <a:pt x="0" y="65"/>
                    <a:pt x="0" y="65"/>
                    <a:pt x="0" y="65"/>
                  </a:cubicBezTo>
                  <a:cubicBezTo>
                    <a:pt x="0" y="65"/>
                    <a:pt x="0" y="65"/>
                    <a:pt x="0" y="66"/>
                  </a:cubicBezTo>
                  <a:cubicBezTo>
                    <a:pt x="50" y="66"/>
                    <a:pt x="50" y="66"/>
                    <a:pt x="50" y="66"/>
                  </a:cubicBezTo>
                  <a:cubicBezTo>
                    <a:pt x="50" y="65"/>
                    <a:pt x="50" y="65"/>
                    <a:pt x="50" y="65"/>
                  </a:cubicBezTo>
                  <a:cubicBezTo>
                    <a:pt x="50" y="14"/>
                    <a:pt x="50" y="14"/>
                    <a:pt x="50" y="14"/>
                  </a:cubicBezTo>
                  <a:cubicBezTo>
                    <a:pt x="50" y="14"/>
                    <a:pt x="50" y="14"/>
                    <a:pt x="49" y="14"/>
                  </a:cubicBezTo>
                  <a:cubicBezTo>
                    <a:pt x="49" y="14"/>
                    <a:pt x="49" y="14"/>
                    <a:pt x="49" y="14"/>
                  </a:cubicBezTo>
                  <a:moveTo>
                    <a:pt x="49" y="0"/>
                  </a:moveTo>
                  <a:cubicBezTo>
                    <a:pt x="49" y="4"/>
                    <a:pt x="49" y="4"/>
                    <a:pt x="49" y="4"/>
                  </a:cubicBezTo>
                  <a:cubicBezTo>
                    <a:pt x="49" y="4"/>
                    <a:pt x="50" y="4"/>
                    <a:pt x="50" y="4"/>
                  </a:cubicBezTo>
                  <a:cubicBezTo>
                    <a:pt x="50" y="0"/>
                    <a:pt x="50" y="0"/>
                    <a:pt x="50" y="0"/>
                  </a:cubicBezTo>
                  <a:cubicBezTo>
                    <a:pt x="50" y="0"/>
                    <a:pt x="49" y="0"/>
                    <a:pt x="49"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1" name="Freeform 920"/>
            <p:cNvSpPr>
              <a:spLocks noEditPoints="1"/>
            </p:cNvSpPr>
            <p:nvPr/>
          </p:nvSpPr>
          <p:spPr bwMode="auto">
            <a:xfrm>
              <a:off x="3036" y="1581"/>
              <a:ext cx="86" cy="112"/>
            </a:xfrm>
            <a:custGeom>
              <a:avLst/>
              <a:gdLst>
                <a:gd name="T0" fmla="*/ 36 w 36"/>
                <a:gd name="T1" fmla="*/ 12 h 47"/>
                <a:gd name="T2" fmla="*/ 35 w 36"/>
                <a:gd name="T3" fmla="*/ 12 h 47"/>
                <a:gd name="T4" fmla="*/ 35 w 36"/>
                <a:gd name="T5" fmla="*/ 46 h 47"/>
                <a:gd name="T6" fmla="*/ 0 w 36"/>
                <a:gd name="T7" fmla="*/ 46 h 47"/>
                <a:gd name="T8" fmla="*/ 0 w 36"/>
                <a:gd name="T9" fmla="*/ 46 h 47"/>
                <a:gd name="T10" fmla="*/ 0 w 36"/>
                <a:gd name="T11" fmla="*/ 47 h 47"/>
                <a:gd name="T12" fmla="*/ 36 w 36"/>
                <a:gd name="T13" fmla="*/ 47 h 47"/>
                <a:gd name="T14" fmla="*/ 36 w 36"/>
                <a:gd name="T15" fmla="*/ 12 h 47"/>
                <a:gd name="T16" fmla="*/ 36 w 36"/>
                <a:gd name="T17" fmla="*/ 0 h 47"/>
                <a:gd name="T18" fmla="*/ 35 w 36"/>
                <a:gd name="T19" fmla="*/ 0 h 47"/>
                <a:gd name="T20" fmla="*/ 35 w 36"/>
                <a:gd name="T21" fmla="*/ 4 h 47"/>
                <a:gd name="T22" fmla="*/ 36 w 36"/>
                <a:gd name="T23" fmla="*/ 4 h 47"/>
                <a:gd name="T24" fmla="*/ 36 w 3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7">
                  <a:moveTo>
                    <a:pt x="36" y="12"/>
                  </a:moveTo>
                  <a:cubicBezTo>
                    <a:pt x="35" y="12"/>
                    <a:pt x="35" y="12"/>
                    <a:pt x="35" y="12"/>
                  </a:cubicBezTo>
                  <a:cubicBezTo>
                    <a:pt x="35" y="46"/>
                    <a:pt x="35" y="46"/>
                    <a:pt x="35" y="46"/>
                  </a:cubicBezTo>
                  <a:cubicBezTo>
                    <a:pt x="0" y="46"/>
                    <a:pt x="0" y="46"/>
                    <a:pt x="0" y="46"/>
                  </a:cubicBezTo>
                  <a:cubicBezTo>
                    <a:pt x="0" y="46"/>
                    <a:pt x="0" y="46"/>
                    <a:pt x="0" y="46"/>
                  </a:cubicBezTo>
                  <a:cubicBezTo>
                    <a:pt x="0" y="47"/>
                    <a:pt x="0" y="47"/>
                    <a:pt x="0" y="47"/>
                  </a:cubicBezTo>
                  <a:cubicBezTo>
                    <a:pt x="36" y="47"/>
                    <a:pt x="36" y="47"/>
                    <a:pt x="36" y="47"/>
                  </a:cubicBezTo>
                  <a:cubicBezTo>
                    <a:pt x="36" y="12"/>
                    <a:pt x="36" y="12"/>
                    <a:pt x="36" y="12"/>
                  </a:cubicBezTo>
                  <a:moveTo>
                    <a:pt x="36" y="0"/>
                  </a:moveTo>
                  <a:cubicBezTo>
                    <a:pt x="35" y="0"/>
                    <a:pt x="35" y="0"/>
                    <a:pt x="35" y="0"/>
                  </a:cubicBezTo>
                  <a:cubicBezTo>
                    <a:pt x="35" y="4"/>
                    <a:pt x="35" y="4"/>
                    <a:pt x="35" y="4"/>
                  </a:cubicBezTo>
                  <a:cubicBezTo>
                    <a:pt x="35" y="4"/>
                    <a:pt x="35" y="4"/>
                    <a:pt x="36" y="4"/>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2" name="Freeform 921"/>
            <p:cNvSpPr>
              <a:spLocks noEditPoints="1"/>
            </p:cNvSpPr>
            <p:nvPr/>
          </p:nvSpPr>
          <p:spPr bwMode="auto">
            <a:xfrm>
              <a:off x="3036" y="1578"/>
              <a:ext cx="88" cy="117"/>
            </a:xfrm>
            <a:custGeom>
              <a:avLst/>
              <a:gdLst>
                <a:gd name="T0" fmla="*/ 37 w 37"/>
                <a:gd name="T1" fmla="*/ 12 h 49"/>
                <a:gd name="T2" fmla="*/ 36 w 37"/>
                <a:gd name="T3" fmla="*/ 13 h 49"/>
                <a:gd name="T4" fmla="*/ 36 w 37"/>
                <a:gd name="T5" fmla="*/ 48 h 49"/>
                <a:gd name="T6" fmla="*/ 0 w 37"/>
                <a:gd name="T7" fmla="*/ 48 h 49"/>
                <a:gd name="T8" fmla="*/ 0 w 37"/>
                <a:gd name="T9" fmla="*/ 48 h 49"/>
                <a:gd name="T10" fmla="*/ 0 w 37"/>
                <a:gd name="T11" fmla="*/ 49 h 49"/>
                <a:gd name="T12" fmla="*/ 36 w 37"/>
                <a:gd name="T13" fmla="*/ 49 h 49"/>
                <a:gd name="T14" fmla="*/ 37 w 37"/>
                <a:gd name="T15" fmla="*/ 48 h 49"/>
                <a:gd name="T16" fmla="*/ 37 w 37"/>
                <a:gd name="T17" fmla="*/ 12 h 49"/>
                <a:gd name="T18" fmla="*/ 37 w 37"/>
                <a:gd name="T19" fmla="*/ 0 h 49"/>
                <a:gd name="T20" fmla="*/ 36 w 37"/>
                <a:gd name="T21" fmla="*/ 1 h 49"/>
                <a:gd name="T22" fmla="*/ 36 w 37"/>
                <a:gd name="T23" fmla="*/ 5 h 49"/>
                <a:gd name="T24" fmla="*/ 37 w 37"/>
                <a:gd name="T25" fmla="*/ 5 h 49"/>
                <a:gd name="T26" fmla="*/ 37 w 3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9">
                  <a:moveTo>
                    <a:pt x="37" y="12"/>
                  </a:moveTo>
                  <a:cubicBezTo>
                    <a:pt x="36" y="12"/>
                    <a:pt x="36" y="12"/>
                    <a:pt x="36" y="13"/>
                  </a:cubicBezTo>
                  <a:cubicBezTo>
                    <a:pt x="36" y="48"/>
                    <a:pt x="36" y="48"/>
                    <a:pt x="36" y="48"/>
                  </a:cubicBezTo>
                  <a:cubicBezTo>
                    <a:pt x="0" y="48"/>
                    <a:pt x="0" y="48"/>
                    <a:pt x="0" y="48"/>
                  </a:cubicBezTo>
                  <a:cubicBezTo>
                    <a:pt x="0" y="48"/>
                    <a:pt x="0" y="48"/>
                    <a:pt x="0" y="48"/>
                  </a:cubicBezTo>
                  <a:cubicBezTo>
                    <a:pt x="0" y="48"/>
                    <a:pt x="0" y="48"/>
                    <a:pt x="0" y="49"/>
                  </a:cubicBezTo>
                  <a:cubicBezTo>
                    <a:pt x="36" y="49"/>
                    <a:pt x="36" y="49"/>
                    <a:pt x="36" y="49"/>
                  </a:cubicBezTo>
                  <a:cubicBezTo>
                    <a:pt x="37" y="48"/>
                    <a:pt x="37" y="48"/>
                    <a:pt x="37" y="48"/>
                  </a:cubicBezTo>
                  <a:cubicBezTo>
                    <a:pt x="37" y="12"/>
                    <a:pt x="37" y="12"/>
                    <a:pt x="37" y="12"/>
                  </a:cubicBezTo>
                  <a:moveTo>
                    <a:pt x="37" y="0"/>
                  </a:moveTo>
                  <a:cubicBezTo>
                    <a:pt x="36" y="0"/>
                    <a:pt x="36" y="0"/>
                    <a:pt x="36" y="1"/>
                  </a:cubicBezTo>
                  <a:cubicBezTo>
                    <a:pt x="36" y="5"/>
                    <a:pt x="36" y="5"/>
                    <a:pt x="36" y="5"/>
                  </a:cubicBezTo>
                  <a:cubicBezTo>
                    <a:pt x="36" y="5"/>
                    <a:pt x="36" y="5"/>
                    <a:pt x="37" y="5"/>
                  </a:cubicBezTo>
                  <a:cubicBezTo>
                    <a:pt x="37" y="0"/>
                    <a:pt x="37" y="0"/>
                    <a:pt x="37"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3" name="Freeform 922"/>
            <p:cNvSpPr/>
            <p:nvPr/>
          </p:nvSpPr>
          <p:spPr bwMode="auto">
            <a:xfrm>
              <a:off x="3046" y="1736"/>
              <a:ext cx="171" cy="31"/>
            </a:xfrm>
            <a:custGeom>
              <a:avLst/>
              <a:gdLst>
                <a:gd name="T0" fmla="*/ 72 w 72"/>
                <a:gd name="T1" fmla="*/ 0 h 13"/>
                <a:gd name="T2" fmla="*/ 0 w 72"/>
                <a:gd name="T3" fmla="*/ 0 h 13"/>
                <a:gd name="T4" fmla="*/ 4 w 72"/>
                <a:gd name="T5" fmla="*/ 8 h 13"/>
                <a:gd name="T6" fmla="*/ 8 w 72"/>
                <a:gd name="T7" fmla="*/ 13 h 13"/>
                <a:gd name="T8" fmla="*/ 59 w 72"/>
                <a:gd name="T9" fmla="*/ 13 h 13"/>
                <a:gd name="T10" fmla="*/ 72 w 72"/>
                <a:gd name="T11" fmla="*/ 5 h 13"/>
                <a:gd name="T12" fmla="*/ 72 w 72"/>
                <a:gd name="T13" fmla="*/ 1 h 13"/>
                <a:gd name="T14" fmla="*/ 72 w 72"/>
                <a:gd name="T15" fmla="*/ 0 h 13"/>
                <a:gd name="T16" fmla="*/ 72 w 7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
                  <a:moveTo>
                    <a:pt x="72" y="0"/>
                  </a:moveTo>
                  <a:cubicBezTo>
                    <a:pt x="0" y="0"/>
                    <a:pt x="0" y="0"/>
                    <a:pt x="0" y="0"/>
                  </a:cubicBezTo>
                  <a:cubicBezTo>
                    <a:pt x="1" y="2"/>
                    <a:pt x="2" y="5"/>
                    <a:pt x="4" y="8"/>
                  </a:cubicBezTo>
                  <a:cubicBezTo>
                    <a:pt x="5" y="10"/>
                    <a:pt x="6" y="11"/>
                    <a:pt x="8" y="13"/>
                  </a:cubicBezTo>
                  <a:cubicBezTo>
                    <a:pt x="59" y="13"/>
                    <a:pt x="59" y="13"/>
                    <a:pt x="59" y="13"/>
                  </a:cubicBezTo>
                  <a:cubicBezTo>
                    <a:pt x="67" y="13"/>
                    <a:pt x="72" y="13"/>
                    <a:pt x="72" y="5"/>
                  </a:cubicBezTo>
                  <a:cubicBezTo>
                    <a:pt x="72" y="1"/>
                    <a:pt x="72" y="1"/>
                    <a:pt x="72" y="1"/>
                  </a:cubicBezTo>
                  <a:cubicBezTo>
                    <a:pt x="72" y="0"/>
                    <a:pt x="72" y="0"/>
                    <a:pt x="72" y="0"/>
                  </a:cubicBezTo>
                  <a:cubicBezTo>
                    <a:pt x="72" y="0"/>
                    <a:pt x="72" y="0"/>
                    <a:pt x="72"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4" name="Freeform 923"/>
            <p:cNvSpPr/>
            <p:nvPr/>
          </p:nvSpPr>
          <p:spPr bwMode="auto">
            <a:xfrm>
              <a:off x="3043" y="1734"/>
              <a:ext cx="179" cy="35"/>
            </a:xfrm>
            <a:custGeom>
              <a:avLst/>
              <a:gdLst>
                <a:gd name="T0" fmla="*/ 74 w 75"/>
                <a:gd name="T1" fmla="*/ 0 h 15"/>
                <a:gd name="T2" fmla="*/ 50 w 75"/>
                <a:gd name="T3" fmla="*/ 0 h 15"/>
                <a:gd name="T4" fmla="*/ 0 w 75"/>
                <a:gd name="T5" fmla="*/ 0 h 15"/>
                <a:gd name="T6" fmla="*/ 1 w 75"/>
                <a:gd name="T7" fmla="*/ 1 h 15"/>
                <a:gd name="T8" fmla="*/ 73 w 75"/>
                <a:gd name="T9" fmla="*/ 1 h 15"/>
                <a:gd name="T10" fmla="*/ 73 w 75"/>
                <a:gd name="T11" fmla="*/ 1 h 15"/>
                <a:gd name="T12" fmla="*/ 73 w 75"/>
                <a:gd name="T13" fmla="*/ 2 h 15"/>
                <a:gd name="T14" fmla="*/ 73 w 75"/>
                <a:gd name="T15" fmla="*/ 6 h 15"/>
                <a:gd name="T16" fmla="*/ 60 w 75"/>
                <a:gd name="T17" fmla="*/ 14 h 15"/>
                <a:gd name="T18" fmla="*/ 9 w 75"/>
                <a:gd name="T19" fmla="*/ 14 h 15"/>
                <a:gd name="T20" fmla="*/ 10 w 75"/>
                <a:gd name="T21" fmla="*/ 15 h 15"/>
                <a:gd name="T22" fmla="*/ 60 w 75"/>
                <a:gd name="T23" fmla="*/ 15 h 15"/>
                <a:gd name="T24" fmla="*/ 75 w 75"/>
                <a:gd name="T25" fmla="*/ 6 h 15"/>
                <a:gd name="T26" fmla="*/ 75 w 75"/>
                <a:gd name="T27" fmla="*/ 2 h 15"/>
                <a:gd name="T28" fmla="*/ 74 w 75"/>
                <a:gd name="T29" fmla="*/ 1 h 15"/>
                <a:gd name="T30" fmla="*/ 74 w 75"/>
                <a:gd name="T31" fmla="*/ 0 h 15"/>
                <a:gd name="T32" fmla="*/ 74 w 75"/>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5">
                  <a:moveTo>
                    <a:pt x="74" y="0"/>
                  </a:moveTo>
                  <a:cubicBezTo>
                    <a:pt x="50" y="0"/>
                    <a:pt x="50" y="0"/>
                    <a:pt x="50" y="0"/>
                  </a:cubicBezTo>
                  <a:cubicBezTo>
                    <a:pt x="0" y="0"/>
                    <a:pt x="0" y="0"/>
                    <a:pt x="0" y="0"/>
                  </a:cubicBezTo>
                  <a:cubicBezTo>
                    <a:pt x="0" y="0"/>
                    <a:pt x="1" y="0"/>
                    <a:pt x="1" y="1"/>
                  </a:cubicBezTo>
                  <a:cubicBezTo>
                    <a:pt x="73" y="1"/>
                    <a:pt x="73" y="1"/>
                    <a:pt x="73" y="1"/>
                  </a:cubicBezTo>
                  <a:cubicBezTo>
                    <a:pt x="73" y="1"/>
                    <a:pt x="73" y="1"/>
                    <a:pt x="73" y="1"/>
                  </a:cubicBezTo>
                  <a:cubicBezTo>
                    <a:pt x="73" y="2"/>
                    <a:pt x="73" y="2"/>
                    <a:pt x="73" y="2"/>
                  </a:cubicBezTo>
                  <a:cubicBezTo>
                    <a:pt x="73" y="6"/>
                    <a:pt x="73" y="6"/>
                    <a:pt x="73" y="6"/>
                  </a:cubicBezTo>
                  <a:cubicBezTo>
                    <a:pt x="73" y="14"/>
                    <a:pt x="68" y="14"/>
                    <a:pt x="60" y="14"/>
                  </a:cubicBezTo>
                  <a:cubicBezTo>
                    <a:pt x="9" y="14"/>
                    <a:pt x="9" y="14"/>
                    <a:pt x="9" y="14"/>
                  </a:cubicBezTo>
                  <a:cubicBezTo>
                    <a:pt x="9" y="15"/>
                    <a:pt x="9" y="15"/>
                    <a:pt x="10" y="15"/>
                  </a:cubicBezTo>
                  <a:cubicBezTo>
                    <a:pt x="60" y="15"/>
                    <a:pt x="60" y="15"/>
                    <a:pt x="60" y="15"/>
                  </a:cubicBezTo>
                  <a:cubicBezTo>
                    <a:pt x="66" y="15"/>
                    <a:pt x="75" y="15"/>
                    <a:pt x="75" y="6"/>
                  </a:cubicBezTo>
                  <a:cubicBezTo>
                    <a:pt x="75" y="2"/>
                    <a:pt x="75" y="2"/>
                    <a:pt x="75" y="2"/>
                  </a:cubicBezTo>
                  <a:cubicBezTo>
                    <a:pt x="75" y="1"/>
                    <a:pt x="75" y="1"/>
                    <a:pt x="74" y="1"/>
                  </a:cubicBezTo>
                  <a:cubicBezTo>
                    <a:pt x="74" y="0"/>
                    <a:pt x="74" y="0"/>
                    <a:pt x="74" y="0"/>
                  </a:cubicBezTo>
                  <a:cubicBezTo>
                    <a:pt x="74" y="0"/>
                    <a:pt x="74" y="0"/>
                    <a:pt x="74"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5" name="Freeform 924"/>
            <p:cNvSpPr/>
            <p:nvPr/>
          </p:nvSpPr>
          <p:spPr bwMode="auto">
            <a:xfrm>
              <a:off x="3036" y="1581"/>
              <a:ext cx="84" cy="110"/>
            </a:xfrm>
            <a:custGeom>
              <a:avLst/>
              <a:gdLst>
                <a:gd name="T0" fmla="*/ 35 w 35"/>
                <a:gd name="T1" fmla="*/ 0 h 46"/>
                <a:gd name="T2" fmla="*/ 21 w 35"/>
                <a:gd name="T3" fmla="*/ 7 h 46"/>
                <a:gd name="T4" fmla="*/ 21 w 35"/>
                <a:gd name="T5" fmla="*/ 7 h 46"/>
                <a:gd name="T6" fmla="*/ 20 w 35"/>
                <a:gd name="T7" fmla="*/ 7 h 46"/>
                <a:gd name="T8" fmla="*/ 15 w 35"/>
                <a:gd name="T9" fmla="*/ 12 h 46"/>
                <a:gd name="T10" fmla="*/ 16 w 35"/>
                <a:gd name="T11" fmla="*/ 12 h 46"/>
                <a:gd name="T12" fmla="*/ 16 w 35"/>
                <a:gd name="T13" fmla="*/ 13 h 46"/>
                <a:gd name="T14" fmla="*/ 14 w 35"/>
                <a:gd name="T15" fmla="*/ 13 h 46"/>
                <a:gd name="T16" fmla="*/ 2 w 35"/>
                <a:gd name="T17" fmla="*/ 34 h 46"/>
                <a:gd name="T18" fmla="*/ 2 w 35"/>
                <a:gd name="T19" fmla="*/ 35 h 46"/>
                <a:gd name="T20" fmla="*/ 2 w 35"/>
                <a:gd name="T21" fmla="*/ 35 h 46"/>
                <a:gd name="T22" fmla="*/ 2 w 35"/>
                <a:gd name="T23" fmla="*/ 35 h 46"/>
                <a:gd name="T24" fmla="*/ 2 w 35"/>
                <a:gd name="T25" fmla="*/ 35 h 46"/>
                <a:gd name="T26" fmla="*/ 1 w 35"/>
                <a:gd name="T27" fmla="*/ 36 h 46"/>
                <a:gd name="T28" fmla="*/ 0 w 35"/>
                <a:gd name="T29" fmla="*/ 46 h 46"/>
                <a:gd name="T30" fmla="*/ 35 w 35"/>
                <a:gd name="T31" fmla="*/ 46 h 46"/>
                <a:gd name="T32" fmla="*/ 35 w 35"/>
                <a:gd name="T33" fmla="*/ 12 h 46"/>
                <a:gd name="T34" fmla="*/ 19 w 35"/>
                <a:gd name="T35" fmla="*/ 18 h 46"/>
                <a:gd name="T36" fmla="*/ 11 w 35"/>
                <a:gd name="T37" fmla="*/ 24 h 46"/>
                <a:gd name="T38" fmla="*/ 26 w 35"/>
                <a:gd name="T39" fmla="*/ 9 h 46"/>
                <a:gd name="T40" fmla="*/ 35 w 35"/>
                <a:gd name="T41" fmla="*/ 4 h 46"/>
                <a:gd name="T42" fmla="*/ 35 w 35"/>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6">
                  <a:moveTo>
                    <a:pt x="35" y="0"/>
                  </a:moveTo>
                  <a:cubicBezTo>
                    <a:pt x="30" y="1"/>
                    <a:pt x="25" y="4"/>
                    <a:pt x="21" y="7"/>
                  </a:cubicBezTo>
                  <a:cubicBezTo>
                    <a:pt x="21" y="7"/>
                    <a:pt x="21" y="7"/>
                    <a:pt x="21" y="7"/>
                  </a:cubicBezTo>
                  <a:cubicBezTo>
                    <a:pt x="20" y="7"/>
                    <a:pt x="20" y="7"/>
                    <a:pt x="20" y="7"/>
                  </a:cubicBezTo>
                  <a:cubicBezTo>
                    <a:pt x="18" y="8"/>
                    <a:pt x="16" y="10"/>
                    <a:pt x="15" y="12"/>
                  </a:cubicBezTo>
                  <a:cubicBezTo>
                    <a:pt x="16" y="12"/>
                    <a:pt x="16" y="12"/>
                    <a:pt x="16" y="12"/>
                  </a:cubicBezTo>
                  <a:cubicBezTo>
                    <a:pt x="16" y="13"/>
                    <a:pt x="16" y="13"/>
                    <a:pt x="16" y="13"/>
                  </a:cubicBezTo>
                  <a:cubicBezTo>
                    <a:pt x="14" y="13"/>
                    <a:pt x="14" y="13"/>
                    <a:pt x="14" y="13"/>
                  </a:cubicBezTo>
                  <a:cubicBezTo>
                    <a:pt x="8" y="19"/>
                    <a:pt x="4" y="26"/>
                    <a:pt x="2" y="34"/>
                  </a:cubicBezTo>
                  <a:cubicBezTo>
                    <a:pt x="2" y="35"/>
                    <a:pt x="2" y="35"/>
                    <a:pt x="2" y="35"/>
                  </a:cubicBezTo>
                  <a:cubicBezTo>
                    <a:pt x="2" y="35"/>
                    <a:pt x="2" y="35"/>
                    <a:pt x="2" y="35"/>
                  </a:cubicBezTo>
                  <a:cubicBezTo>
                    <a:pt x="2" y="35"/>
                    <a:pt x="2" y="35"/>
                    <a:pt x="2" y="35"/>
                  </a:cubicBezTo>
                  <a:cubicBezTo>
                    <a:pt x="2" y="35"/>
                    <a:pt x="2" y="35"/>
                    <a:pt x="2" y="35"/>
                  </a:cubicBezTo>
                  <a:cubicBezTo>
                    <a:pt x="2" y="36"/>
                    <a:pt x="1" y="36"/>
                    <a:pt x="1" y="36"/>
                  </a:cubicBezTo>
                  <a:cubicBezTo>
                    <a:pt x="1" y="39"/>
                    <a:pt x="0" y="43"/>
                    <a:pt x="0" y="46"/>
                  </a:cubicBezTo>
                  <a:cubicBezTo>
                    <a:pt x="35" y="46"/>
                    <a:pt x="35" y="46"/>
                    <a:pt x="35" y="46"/>
                  </a:cubicBezTo>
                  <a:cubicBezTo>
                    <a:pt x="35" y="12"/>
                    <a:pt x="35" y="12"/>
                    <a:pt x="35" y="12"/>
                  </a:cubicBezTo>
                  <a:cubicBezTo>
                    <a:pt x="29" y="12"/>
                    <a:pt x="24" y="15"/>
                    <a:pt x="19" y="18"/>
                  </a:cubicBezTo>
                  <a:cubicBezTo>
                    <a:pt x="16" y="19"/>
                    <a:pt x="13" y="22"/>
                    <a:pt x="11" y="24"/>
                  </a:cubicBezTo>
                  <a:cubicBezTo>
                    <a:pt x="15" y="18"/>
                    <a:pt x="20" y="12"/>
                    <a:pt x="26" y="9"/>
                  </a:cubicBezTo>
                  <a:cubicBezTo>
                    <a:pt x="29" y="7"/>
                    <a:pt x="32" y="5"/>
                    <a:pt x="35" y="4"/>
                  </a:cubicBezTo>
                  <a:cubicBezTo>
                    <a:pt x="35" y="0"/>
                    <a:pt x="35" y="0"/>
                    <a:pt x="35" y="0"/>
                  </a:cubicBezTo>
                </a:path>
              </a:pathLst>
            </a:custGeom>
            <a:solidFill>
              <a:srgbClr val="F8F5F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6" name="Freeform 925"/>
            <p:cNvSpPr/>
            <p:nvPr/>
          </p:nvSpPr>
          <p:spPr bwMode="auto">
            <a:xfrm>
              <a:off x="3084" y="1597"/>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7" name="Freeform 926"/>
            <p:cNvSpPr/>
            <p:nvPr/>
          </p:nvSpPr>
          <p:spPr bwMode="auto">
            <a:xfrm>
              <a:off x="3069" y="1609"/>
              <a:ext cx="5" cy="3"/>
            </a:xfrm>
            <a:custGeom>
              <a:avLst/>
              <a:gdLst>
                <a:gd name="T0" fmla="*/ 2 w 2"/>
                <a:gd name="T1" fmla="*/ 0 h 1"/>
                <a:gd name="T2" fmla="*/ 1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0" y="1"/>
                    <a:pt x="0" y="1"/>
                  </a:cubicBezTo>
                  <a:cubicBezTo>
                    <a:pt x="2" y="1"/>
                    <a:pt x="2" y="1"/>
                    <a:pt x="2" y="1"/>
                  </a:cubicBezTo>
                  <a:cubicBezTo>
                    <a:pt x="2" y="0"/>
                    <a:pt x="2" y="0"/>
                    <a:pt x="2"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8" name="Freeform 927"/>
            <p:cNvSpPr>
              <a:spLocks noEditPoints="1"/>
            </p:cNvSpPr>
            <p:nvPr/>
          </p:nvSpPr>
          <p:spPr bwMode="auto">
            <a:xfrm>
              <a:off x="3039" y="1576"/>
              <a:ext cx="226" cy="234"/>
            </a:xfrm>
            <a:custGeom>
              <a:avLst/>
              <a:gdLst>
                <a:gd name="T0" fmla="*/ 37 w 95"/>
                <a:gd name="T1" fmla="*/ 97 h 98"/>
                <a:gd name="T2" fmla="*/ 38 w 95"/>
                <a:gd name="T3" fmla="*/ 97 h 98"/>
                <a:gd name="T4" fmla="*/ 37 w 95"/>
                <a:gd name="T5" fmla="*/ 97 h 98"/>
                <a:gd name="T6" fmla="*/ 37 w 95"/>
                <a:gd name="T7" fmla="*/ 96 h 98"/>
                <a:gd name="T8" fmla="*/ 37 w 95"/>
                <a:gd name="T9" fmla="*/ 97 h 98"/>
                <a:gd name="T10" fmla="*/ 37 w 95"/>
                <a:gd name="T11" fmla="*/ 96 h 98"/>
                <a:gd name="T12" fmla="*/ 95 w 95"/>
                <a:gd name="T13" fmla="*/ 64 h 98"/>
                <a:gd name="T14" fmla="*/ 74 w 95"/>
                <a:gd name="T15" fmla="*/ 90 h 98"/>
                <a:gd name="T16" fmla="*/ 48 w 95"/>
                <a:gd name="T17" fmla="*/ 98 h 98"/>
                <a:gd name="T18" fmla="*/ 48 w 95"/>
                <a:gd name="T19" fmla="*/ 98 h 98"/>
                <a:gd name="T20" fmla="*/ 74 w 95"/>
                <a:gd name="T21" fmla="*/ 90 h 98"/>
                <a:gd name="T22" fmla="*/ 95 w 95"/>
                <a:gd name="T23" fmla="*/ 64 h 98"/>
                <a:gd name="T24" fmla="*/ 1 w 95"/>
                <a:gd name="T25" fmla="*/ 37 h 98"/>
                <a:gd name="T26" fmla="*/ 1 w 95"/>
                <a:gd name="T27" fmla="*/ 37 h 98"/>
                <a:gd name="T28" fmla="*/ 0 w 95"/>
                <a:gd name="T29" fmla="*/ 38 h 98"/>
                <a:gd name="T30" fmla="*/ 1 w 95"/>
                <a:gd name="T31" fmla="*/ 37 h 98"/>
                <a:gd name="T32" fmla="*/ 1 w 95"/>
                <a:gd name="T33" fmla="*/ 37 h 98"/>
                <a:gd name="T34" fmla="*/ 1 w 95"/>
                <a:gd name="T35" fmla="*/ 37 h 98"/>
                <a:gd name="T36" fmla="*/ 1 w 95"/>
                <a:gd name="T37" fmla="*/ 37 h 98"/>
                <a:gd name="T38" fmla="*/ 1 w 95"/>
                <a:gd name="T39" fmla="*/ 37 h 98"/>
                <a:gd name="T40" fmla="*/ 90 w 95"/>
                <a:gd name="T41" fmla="*/ 23 h 98"/>
                <a:gd name="T42" fmla="*/ 90 w 95"/>
                <a:gd name="T43" fmla="*/ 23 h 98"/>
                <a:gd name="T44" fmla="*/ 90 w 95"/>
                <a:gd name="T45" fmla="*/ 23 h 98"/>
                <a:gd name="T46" fmla="*/ 90 w 95"/>
                <a:gd name="T47" fmla="*/ 23 h 98"/>
                <a:gd name="T48" fmla="*/ 90 w 95"/>
                <a:gd name="T49" fmla="*/ 23 h 98"/>
                <a:gd name="T50" fmla="*/ 59 w 95"/>
                <a:gd name="T51" fmla="*/ 1 h 98"/>
                <a:gd name="T52" fmla="*/ 60 w 95"/>
                <a:gd name="T53" fmla="*/ 1 h 98"/>
                <a:gd name="T54" fmla="*/ 60 w 95"/>
                <a:gd name="T55" fmla="*/ 1 h 98"/>
                <a:gd name="T56" fmla="*/ 60 w 95"/>
                <a:gd name="T57" fmla="*/ 1 h 98"/>
                <a:gd name="T58" fmla="*/ 59 w 95"/>
                <a:gd name="T59" fmla="*/ 1 h 98"/>
                <a:gd name="T60" fmla="*/ 48 w 95"/>
                <a:gd name="T61" fmla="*/ 0 h 98"/>
                <a:gd name="T62" fmla="*/ 1 w 95"/>
                <a:gd name="T63" fmla="*/ 36 h 98"/>
                <a:gd name="T64" fmla="*/ 13 w 95"/>
                <a:gd name="T65" fmla="*/ 15 h 98"/>
                <a:gd name="T66" fmla="*/ 14 w 95"/>
                <a:gd name="T67" fmla="*/ 14 h 98"/>
                <a:gd name="T68" fmla="*/ 19 w 95"/>
                <a:gd name="T69" fmla="*/ 9 h 98"/>
                <a:gd name="T70" fmla="*/ 20 w 95"/>
                <a:gd name="T71" fmla="*/ 9 h 98"/>
                <a:gd name="T72" fmla="*/ 34 w 95"/>
                <a:gd name="T73" fmla="*/ 2 h 98"/>
                <a:gd name="T74" fmla="*/ 35 w 95"/>
                <a:gd name="T75" fmla="*/ 2 h 98"/>
                <a:gd name="T76" fmla="*/ 36 w 95"/>
                <a:gd name="T77" fmla="*/ 1 h 98"/>
                <a:gd name="T78" fmla="*/ 48 w 95"/>
                <a:gd name="T79" fmla="*/ 0 h 98"/>
                <a:gd name="T80" fmla="*/ 48 w 95"/>
                <a:gd name="T81" fmla="*/ 0 h 98"/>
                <a:gd name="T82" fmla="*/ 48 w 95"/>
                <a:gd name="T83" fmla="*/ 0 h 98"/>
                <a:gd name="T84" fmla="*/ 48 w 95"/>
                <a:gd name="T85" fmla="*/ 0 h 98"/>
                <a:gd name="T86" fmla="*/ 48 w 95"/>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98">
                  <a:moveTo>
                    <a:pt x="37" y="97"/>
                  </a:moveTo>
                  <a:cubicBezTo>
                    <a:pt x="38" y="97"/>
                    <a:pt x="38" y="97"/>
                    <a:pt x="38" y="97"/>
                  </a:cubicBezTo>
                  <a:cubicBezTo>
                    <a:pt x="38" y="97"/>
                    <a:pt x="38" y="97"/>
                    <a:pt x="37" y="97"/>
                  </a:cubicBezTo>
                  <a:moveTo>
                    <a:pt x="37" y="96"/>
                  </a:moveTo>
                  <a:cubicBezTo>
                    <a:pt x="37" y="97"/>
                    <a:pt x="37" y="97"/>
                    <a:pt x="37" y="97"/>
                  </a:cubicBezTo>
                  <a:cubicBezTo>
                    <a:pt x="37" y="97"/>
                    <a:pt x="37" y="97"/>
                    <a:pt x="37" y="96"/>
                  </a:cubicBezTo>
                  <a:moveTo>
                    <a:pt x="95" y="64"/>
                  </a:moveTo>
                  <a:cubicBezTo>
                    <a:pt x="92" y="75"/>
                    <a:pt x="84" y="84"/>
                    <a:pt x="74" y="90"/>
                  </a:cubicBezTo>
                  <a:cubicBezTo>
                    <a:pt x="66" y="95"/>
                    <a:pt x="57" y="98"/>
                    <a:pt x="48" y="98"/>
                  </a:cubicBezTo>
                  <a:cubicBezTo>
                    <a:pt x="48" y="98"/>
                    <a:pt x="48" y="98"/>
                    <a:pt x="48" y="98"/>
                  </a:cubicBezTo>
                  <a:cubicBezTo>
                    <a:pt x="57" y="98"/>
                    <a:pt x="66" y="95"/>
                    <a:pt x="74" y="90"/>
                  </a:cubicBezTo>
                  <a:cubicBezTo>
                    <a:pt x="84" y="84"/>
                    <a:pt x="92" y="75"/>
                    <a:pt x="95" y="64"/>
                  </a:cubicBezTo>
                  <a:moveTo>
                    <a:pt x="1" y="37"/>
                  </a:moveTo>
                  <a:cubicBezTo>
                    <a:pt x="1" y="37"/>
                    <a:pt x="1" y="37"/>
                    <a:pt x="1" y="37"/>
                  </a:cubicBezTo>
                  <a:cubicBezTo>
                    <a:pt x="1" y="38"/>
                    <a:pt x="0" y="38"/>
                    <a:pt x="0" y="38"/>
                  </a:cubicBezTo>
                  <a:cubicBezTo>
                    <a:pt x="0" y="38"/>
                    <a:pt x="1" y="38"/>
                    <a:pt x="1" y="37"/>
                  </a:cubicBezTo>
                  <a:cubicBezTo>
                    <a:pt x="1" y="37"/>
                    <a:pt x="1" y="37"/>
                    <a:pt x="1" y="37"/>
                  </a:cubicBezTo>
                  <a:moveTo>
                    <a:pt x="1" y="37"/>
                  </a:moveTo>
                  <a:cubicBezTo>
                    <a:pt x="1" y="37"/>
                    <a:pt x="1" y="37"/>
                    <a:pt x="1" y="37"/>
                  </a:cubicBezTo>
                  <a:cubicBezTo>
                    <a:pt x="1" y="37"/>
                    <a:pt x="1" y="37"/>
                    <a:pt x="1" y="37"/>
                  </a:cubicBezTo>
                  <a:moveTo>
                    <a:pt x="90" y="23"/>
                  </a:moveTo>
                  <a:cubicBezTo>
                    <a:pt x="90" y="23"/>
                    <a:pt x="90" y="23"/>
                    <a:pt x="90" y="23"/>
                  </a:cubicBezTo>
                  <a:cubicBezTo>
                    <a:pt x="90" y="23"/>
                    <a:pt x="90" y="23"/>
                    <a:pt x="90" y="23"/>
                  </a:cubicBezTo>
                  <a:cubicBezTo>
                    <a:pt x="90" y="23"/>
                    <a:pt x="90" y="23"/>
                    <a:pt x="90" y="23"/>
                  </a:cubicBezTo>
                  <a:cubicBezTo>
                    <a:pt x="90" y="23"/>
                    <a:pt x="90" y="23"/>
                    <a:pt x="90" y="23"/>
                  </a:cubicBezTo>
                  <a:moveTo>
                    <a:pt x="59" y="1"/>
                  </a:moveTo>
                  <a:cubicBezTo>
                    <a:pt x="59" y="1"/>
                    <a:pt x="60" y="1"/>
                    <a:pt x="60" y="1"/>
                  </a:cubicBezTo>
                  <a:cubicBezTo>
                    <a:pt x="60" y="1"/>
                    <a:pt x="60" y="1"/>
                    <a:pt x="60" y="1"/>
                  </a:cubicBezTo>
                  <a:cubicBezTo>
                    <a:pt x="60" y="1"/>
                    <a:pt x="60" y="1"/>
                    <a:pt x="60" y="1"/>
                  </a:cubicBezTo>
                  <a:cubicBezTo>
                    <a:pt x="60" y="1"/>
                    <a:pt x="59" y="1"/>
                    <a:pt x="59" y="1"/>
                  </a:cubicBezTo>
                  <a:moveTo>
                    <a:pt x="48" y="0"/>
                  </a:moveTo>
                  <a:cubicBezTo>
                    <a:pt x="26" y="0"/>
                    <a:pt x="6" y="14"/>
                    <a:pt x="1" y="36"/>
                  </a:cubicBezTo>
                  <a:cubicBezTo>
                    <a:pt x="3" y="28"/>
                    <a:pt x="7" y="21"/>
                    <a:pt x="13" y="15"/>
                  </a:cubicBezTo>
                  <a:cubicBezTo>
                    <a:pt x="13" y="15"/>
                    <a:pt x="13" y="14"/>
                    <a:pt x="14" y="14"/>
                  </a:cubicBezTo>
                  <a:cubicBezTo>
                    <a:pt x="15" y="12"/>
                    <a:pt x="17" y="10"/>
                    <a:pt x="19" y="9"/>
                  </a:cubicBezTo>
                  <a:cubicBezTo>
                    <a:pt x="20" y="9"/>
                    <a:pt x="20" y="9"/>
                    <a:pt x="20" y="9"/>
                  </a:cubicBezTo>
                  <a:cubicBezTo>
                    <a:pt x="24" y="6"/>
                    <a:pt x="29" y="3"/>
                    <a:pt x="34" y="2"/>
                  </a:cubicBezTo>
                  <a:cubicBezTo>
                    <a:pt x="34" y="2"/>
                    <a:pt x="34" y="2"/>
                    <a:pt x="35" y="2"/>
                  </a:cubicBezTo>
                  <a:cubicBezTo>
                    <a:pt x="35" y="1"/>
                    <a:pt x="35" y="1"/>
                    <a:pt x="36" y="1"/>
                  </a:cubicBezTo>
                  <a:cubicBezTo>
                    <a:pt x="40" y="0"/>
                    <a:pt x="44" y="0"/>
                    <a:pt x="48" y="0"/>
                  </a:cubicBezTo>
                  <a:moveTo>
                    <a:pt x="48" y="0"/>
                  </a:moveTo>
                  <a:cubicBezTo>
                    <a:pt x="48" y="0"/>
                    <a:pt x="48" y="0"/>
                    <a:pt x="48" y="0"/>
                  </a:cubicBezTo>
                  <a:cubicBezTo>
                    <a:pt x="48" y="0"/>
                    <a:pt x="48" y="0"/>
                    <a:pt x="48" y="0"/>
                  </a:cubicBezTo>
                  <a:cubicBezTo>
                    <a:pt x="48" y="0"/>
                    <a:pt x="48" y="0"/>
                    <a:pt x="48" y="0"/>
                  </a:cubicBezTo>
                </a:path>
              </a:pathLst>
            </a:custGeom>
            <a:solidFill>
              <a:srgbClr val="595E6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9" name="Freeform 928"/>
            <p:cNvSpPr/>
            <p:nvPr/>
          </p:nvSpPr>
          <p:spPr bwMode="auto">
            <a:xfrm>
              <a:off x="3162" y="1585"/>
              <a:ext cx="98" cy="184"/>
            </a:xfrm>
            <a:custGeom>
              <a:avLst/>
              <a:gdLst>
                <a:gd name="T0" fmla="*/ 0 w 41"/>
                <a:gd name="T1" fmla="*/ 0 h 77"/>
                <a:gd name="T2" fmla="*/ 0 w 41"/>
                <a:gd name="T3" fmla="*/ 10 h 77"/>
                <a:gd name="T4" fmla="*/ 27 w 41"/>
                <a:gd name="T5" fmla="*/ 30 h 77"/>
                <a:gd name="T6" fmla="*/ 33 w 41"/>
                <a:gd name="T7" fmla="*/ 64 h 77"/>
                <a:gd name="T8" fmla="*/ 33 w 41"/>
                <a:gd name="T9" fmla="*/ 64 h 77"/>
                <a:gd name="T10" fmla="*/ 28 w 41"/>
                <a:gd name="T11" fmla="*/ 77 h 77"/>
                <a:gd name="T12" fmla="*/ 40 w 41"/>
                <a:gd name="T13" fmla="*/ 55 h 77"/>
                <a:gd name="T14" fmla="*/ 40 w 41"/>
                <a:gd name="T15" fmla="*/ 55 h 77"/>
                <a:gd name="T16" fmla="*/ 41 w 41"/>
                <a:gd name="T17" fmla="*/ 45 h 77"/>
                <a:gd name="T18" fmla="*/ 41 w 41"/>
                <a:gd name="T19" fmla="*/ 44 h 77"/>
                <a:gd name="T20" fmla="*/ 34 w 41"/>
                <a:gd name="T21" fmla="*/ 21 h 77"/>
                <a:gd name="T22" fmla="*/ 7 w 41"/>
                <a:gd name="T23" fmla="*/ 1 h 77"/>
                <a:gd name="T24" fmla="*/ 0 w 41"/>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7">
                  <a:moveTo>
                    <a:pt x="0" y="0"/>
                  </a:moveTo>
                  <a:cubicBezTo>
                    <a:pt x="0" y="10"/>
                    <a:pt x="0" y="10"/>
                    <a:pt x="0" y="10"/>
                  </a:cubicBezTo>
                  <a:cubicBezTo>
                    <a:pt x="11" y="13"/>
                    <a:pt x="21" y="20"/>
                    <a:pt x="27" y="30"/>
                  </a:cubicBezTo>
                  <a:cubicBezTo>
                    <a:pt x="33" y="40"/>
                    <a:pt x="35" y="52"/>
                    <a:pt x="33" y="64"/>
                  </a:cubicBezTo>
                  <a:cubicBezTo>
                    <a:pt x="33" y="64"/>
                    <a:pt x="33" y="64"/>
                    <a:pt x="33" y="64"/>
                  </a:cubicBezTo>
                  <a:cubicBezTo>
                    <a:pt x="32" y="69"/>
                    <a:pt x="30" y="73"/>
                    <a:pt x="28" y="77"/>
                  </a:cubicBezTo>
                  <a:cubicBezTo>
                    <a:pt x="34" y="71"/>
                    <a:pt x="38" y="63"/>
                    <a:pt x="40" y="55"/>
                  </a:cubicBezTo>
                  <a:cubicBezTo>
                    <a:pt x="40" y="55"/>
                    <a:pt x="40" y="55"/>
                    <a:pt x="40" y="55"/>
                  </a:cubicBezTo>
                  <a:cubicBezTo>
                    <a:pt x="41" y="52"/>
                    <a:pt x="41" y="48"/>
                    <a:pt x="41" y="45"/>
                  </a:cubicBezTo>
                  <a:cubicBezTo>
                    <a:pt x="41" y="44"/>
                    <a:pt x="41" y="44"/>
                    <a:pt x="41" y="44"/>
                  </a:cubicBezTo>
                  <a:cubicBezTo>
                    <a:pt x="41" y="36"/>
                    <a:pt x="39" y="28"/>
                    <a:pt x="34" y="21"/>
                  </a:cubicBezTo>
                  <a:cubicBezTo>
                    <a:pt x="28" y="11"/>
                    <a:pt x="18" y="4"/>
                    <a:pt x="7" y="1"/>
                  </a:cubicBezTo>
                  <a:cubicBezTo>
                    <a:pt x="4" y="1"/>
                    <a:pt x="2"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0" name="Freeform 929"/>
            <p:cNvSpPr/>
            <p:nvPr/>
          </p:nvSpPr>
          <p:spPr bwMode="auto">
            <a:xfrm>
              <a:off x="3124" y="1585"/>
              <a:ext cx="36" cy="24"/>
            </a:xfrm>
            <a:custGeom>
              <a:avLst/>
              <a:gdLst>
                <a:gd name="T0" fmla="*/ 13 w 15"/>
                <a:gd name="T1" fmla="*/ 0 h 10"/>
                <a:gd name="T2" fmla="*/ 12 w 15"/>
                <a:gd name="T3" fmla="*/ 0 h 10"/>
                <a:gd name="T4" fmla="*/ 0 w 15"/>
                <a:gd name="T5" fmla="*/ 2 h 10"/>
                <a:gd name="T6" fmla="*/ 0 w 15"/>
                <a:gd name="T7" fmla="*/ 9 h 10"/>
                <a:gd name="T8" fmla="*/ 5 w 15"/>
                <a:gd name="T9" fmla="*/ 9 h 10"/>
                <a:gd name="T10" fmla="*/ 15 w 15"/>
                <a:gd name="T11" fmla="*/ 10 h 10"/>
                <a:gd name="T12" fmla="*/ 15 w 15"/>
                <a:gd name="T13" fmla="*/ 0 h 10"/>
                <a:gd name="T14" fmla="*/ 13 w 1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3" y="0"/>
                  </a:moveTo>
                  <a:cubicBezTo>
                    <a:pt x="12" y="0"/>
                    <a:pt x="12" y="0"/>
                    <a:pt x="12" y="0"/>
                  </a:cubicBezTo>
                  <a:cubicBezTo>
                    <a:pt x="8" y="0"/>
                    <a:pt x="4" y="1"/>
                    <a:pt x="0" y="2"/>
                  </a:cubicBezTo>
                  <a:cubicBezTo>
                    <a:pt x="0" y="9"/>
                    <a:pt x="0" y="9"/>
                    <a:pt x="0" y="9"/>
                  </a:cubicBezTo>
                  <a:cubicBezTo>
                    <a:pt x="1" y="9"/>
                    <a:pt x="3" y="9"/>
                    <a:pt x="5" y="9"/>
                  </a:cubicBezTo>
                  <a:cubicBezTo>
                    <a:pt x="8" y="9"/>
                    <a:pt x="12" y="9"/>
                    <a:pt x="15" y="10"/>
                  </a:cubicBezTo>
                  <a:cubicBezTo>
                    <a:pt x="15" y="0"/>
                    <a:pt x="15" y="0"/>
                    <a:pt x="15" y="0"/>
                  </a:cubicBezTo>
                  <a:cubicBezTo>
                    <a:pt x="14" y="0"/>
                    <a:pt x="13" y="0"/>
                    <a:pt x="13"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1" name="Freeform 930"/>
            <p:cNvSpPr/>
            <p:nvPr/>
          </p:nvSpPr>
          <p:spPr bwMode="auto">
            <a:xfrm>
              <a:off x="3160" y="1585"/>
              <a:ext cx="2" cy="24"/>
            </a:xfrm>
            <a:custGeom>
              <a:avLst/>
              <a:gdLst>
                <a:gd name="T0" fmla="*/ 0 w 1"/>
                <a:gd name="T1" fmla="*/ 0 h 10"/>
                <a:gd name="T2" fmla="*/ 0 w 1"/>
                <a:gd name="T3" fmla="*/ 10 h 10"/>
                <a:gd name="T4" fmla="*/ 0 w 1"/>
                <a:gd name="T5" fmla="*/ 10 h 10"/>
                <a:gd name="T6" fmla="*/ 1 w 1"/>
                <a:gd name="T7" fmla="*/ 10 h 10"/>
                <a:gd name="T8" fmla="*/ 1 w 1"/>
                <a:gd name="T9" fmla="*/ 0 h 10"/>
                <a:gd name="T10" fmla="*/ 0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0" y="0"/>
                  </a:moveTo>
                  <a:cubicBezTo>
                    <a:pt x="0" y="10"/>
                    <a:pt x="0" y="10"/>
                    <a:pt x="0" y="10"/>
                  </a:cubicBezTo>
                  <a:cubicBezTo>
                    <a:pt x="0" y="10"/>
                    <a:pt x="0" y="10"/>
                    <a:pt x="0" y="10"/>
                  </a:cubicBezTo>
                  <a:cubicBezTo>
                    <a:pt x="1" y="10"/>
                    <a:pt x="1" y="10"/>
                    <a:pt x="1" y="10"/>
                  </a:cubicBezTo>
                  <a:cubicBezTo>
                    <a:pt x="1" y="0"/>
                    <a:pt x="1" y="0"/>
                    <a:pt x="1" y="0"/>
                  </a:cubicBezTo>
                  <a:cubicBezTo>
                    <a:pt x="1" y="0"/>
                    <a:pt x="0" y="0"/>
                    <a:pt x="0"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2" name="Freeform 931"/>
            <p:cNvSpPr/>
            <p:nvPr/>
          </p:nvSpPr>
          <p:spPr bwMode="auto">
            <a:xfrm>
              <a:off x="3120" y="1590"/>
              <a:ext cx="2" cy="19"/>
            </a:xfrm>
            <a:custGeom>
              <a:avLst/>
              <a:gdLst>
                <a:gd name="T0" fmla="*/ 1 w 1"/>
                <a:gd name="T1" fmla="*/ 0 h 8"/>
                <a:gd name="T2" fmla="*/ 0 w 1"/>
                <a:gd name="T3" fmla="*/ 0 h 8"/>
                <a:gd name="T4" fmla="*/ 0 w 1"/>
                <a:gd name="T5" fmla="*/ 8 h 8"/>
                <a:gd name="T6" fmla="*/ 1 w 1"/>
                <a:gd name="T7" fmla="*/ 8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8"/>
                    <a:pt x="0" y="8"/>
                    <a:pt x="1" y="8"/>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3" name="Freeform 932"/>
            <p:cNvSpPr/>
            <p:nvPr/>
          </p:nvSpPr>
          <p:spPr bwMode="auto">
            <a:xfrm>
              <a:off x="3122" y="1590"/>
              <a:ext cx="2" cy="19"/>
            </a:xfrm>
            <a:custGeom>
              <a:avLst/>
              <a:gdLst>
                <a:gd name="T0" fmla="*/ 1 w 1"/>
                <a:gd name="T1" fmla="*/ 0 h 8"/>
                <a:gd name="T2" fmla="*/ 0 w 1"/>
                <a:gd name="T3" fmla="*/ 0 h 8"/>
                <a:gd name="T4" fmla="*/ 0 w 1"/>
                <a:gd name="T5" fmla="*/ 8 h 8"/>
                <a:gd name="T6" fmla="*/ 1 w 1"/>
                <a:gd name="T7" fmla="*/ 7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7"/>
                    <a:pt x="0" y="7"/>
                    <a:pt x="1" y="7"/>
                  </a:cubicBezTo>
                  <a:cubicBezTo>
                    <a:pt x="1" y="0"/>
                    <a:pt x="1" y="0"/>
                    <a:pt x="1"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4" name="Freeform 933"/>
            <p:cNvSpPr/>
            <p:nvPr/>
          </p:nvSpPr>
          <p:spPr bwMode="auto">
            <a:xfrm>
              <a:off x="3062" y="1590"/>
              <a:ext cx="58" cy="48"/>
            </a:xfrm>
            <a:custGeom>
              <a:avLst/>
              <a:gdLst>
                <a:gd name="T0" fmla="*/ 24 w 24"/>
                <a:gd name="T1" fmla="*/ 0 h 20"/>
                <a:gd name="T2" fmla="*/ 15 w 24"/>
                <a:gd name="T3" fmla="*/ 5 h 20"/>
                <a:gd name="T4" fmla="*/ 0 w 24"/>
                <a:gd name="T5" fmla="*/ 20 h 20"/>
                <a:gd name="T6" fmla="*/ 8 w 24"/>
                <a:gd name="T7" fmla="*/ 14 h 20"/>
                <a:gd name="T8" fmla="*/ 24 w 24"/>
                <a:gd name="T9" fmla="*/ 8 h 20"/>
                <a:gd name="T10" fmla="*/ 24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24" y="0"/>
                  </a:moveTo>
                  <a:cubicBezTo>
                    <a:pt x="21" y="1"/>
                    <a:pt x="18" y="3"/>
                    <a:pt x="15" y="5"/>
                  </a:cubicBezTo>
                  <a:cubicBezTo>
                    <a:pt x="9" y="8"/>
                    <a:pt x="4" y="14"/>
                    <a:pt x="0" y="20"/>
                  </a:cubicBezTo>
                  <a:cubicBezTo>
                    <a:pt x="2" y="18"/>
                    <a:pt x="5" y="15"/>
                    <a:pt x="8" y="14"/>
                  </a:cubicBezTo>
                  <a:cubicBezTo>
                    <a:pt x="13" y="11"/>
                    <a:pt x="18" y="8"/>
                    <a:pt x="24" y="8"/>
                  </a:cubicBezTo>
                  <a:cubicBezTo>
                    <a:pt x="24" y="0"/>
                    <a:pt x="24" y="0"/>
                    <a:pt x="24" y="0"/>
                  </a:cubicBezTo>
                </a:path>
              </a:pathLst>
            </a:custGeom>
            <a:solidFill>
              <a:srgbClr val="F9F7F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5" name="Freeform 934"/>
            <p:cNvSpPr/>
            <p:nvPr/>
          </p:nvSpPr>
          <p:spPr bwMode="auto">
            <a:xfrm>
              <a:off x="3029" y="1550"/>
              <a:ext cx="257" cy="172"/>
            </a:xfrm>
            <a:custGeom>
              <a:avLst/>
              <a:gdLst>
                <a:gd name="T0" fmla="*/ 5 w 108"/>
                <a:gd name="T1" fmla="*/ 48 h 72"/>
                <a:gd name="T2" fmla="*/ 64 w 108"/>
                <a:gd name="T3" fmla="*/ 12 h 72"/>
                <a:gd name="T4" fmla="*/ 94 w 108"/>
                <a:gd name="T5" fmla="*/ 34 h 72"/>
                <a:gd name="T6" fmla="*/ 100 w 108"/>
                <a:gd name="T7" fmla="*/ 71 h 72"/>
                <a:gd name="T8" fmla="*/ 105 w 108"/>
                <a:gd name="T9" fmla="*/ 72 h 72"/>
                <a:gd name="T10" fmla="*/ 105 w 108"/>
                <a:gd name="T11" fmla="*/ 72 h 72"/>
                <a:gd name="T12" fmla="*/ 98 w 108"/>
                <a:gd name="T13" fmla="*/ 31 h 72"/>
                <a:gd name="T14" fmla="*/ 65 w 108"/>
                <a:gd name="T15" fmla="*/ 7 h 72"/>
                <a:gd name="T16" fmla="*/ 0 w 108"/>
                <a:gd name="T17" fmla="*/ 47 h 72"/>
                <a:gd name="T18" fmla="*/ 5 w 108"/>
                <a:gd name="T19"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2">
                  <a:moveTo>
                    <a:pt x="5" y="48"/>
                  </a:moveTo>
                  <a:cubicBezTo>
                    <a:pt x="11" y="22"/>
                    <a:pt x="37" y="6"/>
                    <a:pt x="64" y="12"/>
                  </a:cubicBezTo>
                  <a:cubicBezTo>
                    <a:pt x="76" y="15"/>
                    <a:pt x="87" y="23"/>
                    <a:pt x="94" y="34"/>
                  </a:cubicBezTo>
                  <a:cubicBezTo>
                    <a:pt x="101" y="45"/>
                    <a:pt x="103" y="58"/>
                    <a:pt x="100" y="71"/>
                  </a:cubicBezTo>
                  <a:cubicBezTo>
                    <a:pt x="105" y="72"/>
                    <a:pt x="105" y="72"/>
                    <a:pt x="105" y="72"/>
                  </a:cubicBezTo>
                  <a:cubicBezTo>
                    <a:pt x="105" y="72"/>
                    <a:pt x="105" y="72"/>
                    <a:pt x="105" y="72"/>
                  </a:cubicBezTo>
                  <a:cubicBezTo>
                    <a:pt x="108" y="58"/>
                    <a:pt x="106" y="43"/>
                    <a:pt x="98" y="31"/>
                  </a:cubicBezTo>
                  <a:cubicBezTo>
                    <a:pt x="91" y="19"/>
                    <a:pt x="79" y="10"/>
                    <a:pt x="65" y="7"/>
                  </a:cubicBezTo>
                  <a:cubicBezTo>
                    <a:pt x="36" y="0"/>
                    <a:pt x="7" y="18"/>
                    <a:pt x="0" y="47"/>
                  </a:cubicBezTo>
                  <a:cubicBezTo>
                    <a:pt x="5" y="48"/>
                    <a:pt x="5" y="48"/>
                    <a:pt x="5" y="48"/>
                  </a:cubicBezTo>
                  <a:close/>
                </a:path>
              </a:pathLst>
            </a:custGeom>
            <a:solidFill>
              <a:schemeClr val="accent2"/>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6" name="Freeform 935"/>
            <p:cNvSpPr/>
            <p:nvPr/>
          </p:nvSpPr>
          <p:spPr bwMode="auto">
            <a:xfrm>
              <a:off x="3000" y="1741"/>
              <a:ext cx="62" cy="55"/>
            </a:xfrm>
            <a:custGeom>
              <a:avLst/>
              <a:gdLst>
                <a:gd name="T0" fmla="*/ 11 w 26"/>
                <a:gd name="T1" fmla="*/ 21 h 23"/>
                <a:gd name="T2" fmla="*/ 22 w 26"/>
                <a:gd name="T3" fmla="*/ 14 h 23"/>
                <a:gd name="T4" fmla="*/ 26 w 26"/>
                <a:gd name="T5" fmla="*/ 10 h 23"/>
                <a:gd name="T6" fmla="*/ 23 w 26"/>
                <a:gd name="T7" fmla="*/ 6 h 23"/>
                <a:gd name="T8" fmla="*/ 20 w 26"/>
                <a:gd name="T9" fmla="*/ 1 h 23"/>
                <a:gd name="T10" fmla="*/ 15 w 26"/>
                <a:gd name="T11" fmla="*/ 2 h 23"/>
                <a:gd name="T12" fmla="*/ 3 w 26"/>
                <a:gd name="T13" fmla="*/ 9 h 23"/>
                <a:gd name="T14" fmla="*/ 2 w 26"/>
                <a:gd name="T15" fmla="*/ 18 h 23"/>
                <a:gd name="T16" fmla="*/ 2 w 26"/>
                <a:gd name="T17" fmla="*/ 18 h 23"/>
                <a:gd name="T18" fmla="*/ 11 w 26"/>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3">
                  <a:moveTo>
                    <a:pt x="11" y="21"/>
                  </a:moveTo>
                  <a:cubicBezTo>
                    <a:pt x="15" y="19"/>
                    <a:pt x="19" y="17"/>
                    <a:pt x="22" y="14"/>
                  </a:cubicBezTo>
                  <a:cubicBezTo>
                    <a:pt x="24" y="13"/>
                    <a:pt x="25" y="12"/>
                    <a:pt x="26" y="10"/>
                  </a:cubicBezTo>
                  <a:cubicBezTo>
                    <a:pt x="25" y="8"/>
                    <a:pt x="24" y="7"/>
                    <a:pt x="23" y="6"/>
                  </a:cubicBezTo>
                  <a:cubicBezTo>
                    <a:pt x="22" y="4"/>
                    <a:pt x="21" y="3"/>
                    <a:pt x="20" y="1"/>
                  </a:cubicBezTo>
                  <a:cubicBezTo>
                    <a:pt x="18" y="0"/>
                    <a:pt x="16" y="1"/>
                    <a:pt x="15" y="2"/>
                  </a:cubicBezTo>
                  <a:cubicBezTo>
                    <a:pt x="11" y="4"/>
                    <a:pt x="7" y="6"/>
                    <a:pt x="3" y="9"/>
                  </a:cubicBezTo>
                  <a:cubicBezTo>
                    <a:pt x="0" y="11"/>
                    <a:pt x="0" y="14"/>
                    <a:pt x="2" y="18"/>
                  </a:cubicBezTo>
                  <a:cubicBezTo>
                    <a:pt x="2" y="18"/>
                    <a:pt x="2" y="18"/>
                    <a:pt x="2" y="18"/>
                  </a:cubicBezTo>
                  <a:cubicBezTo>
                    <a:pt x="5" y="21"/>
                    <a:pt x="8" y="23"/>
                    <a:pt x="11" y="2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7" name="Freeform 936"/>
            <p:cNvSpPr/>
            <p:nvPr/>
          </p:nvSpPr>
          <p:spPr bwMode="auto">
            <a:xfrm>
              <a:off x="2836" y="1774"/>
              <a:ext cx="164" cy="110"/>
            </a:xfrm>
            <a:custGeom>
              <a:avLst/>
              <a:gdLst>
                <a:gd name="T0" fmla="*/ 9 w 69"/>
                <a:gd name="T1" fmla="*/ 44 h 46"/>
                <a:gd name="T2" fmla="*/ 69 w 69"/>
                <a:gd name="T3" fmla="*/ 7 h 46"/>
                <a:gd name="T4" fmla="*/ 68 w 69"/>
                <a:gd name="T5" fmla="*/ 6 h 46"/>
                <a:gd name="T6" fmla="*/ 68 w 69"/>
                <a:gd name="T7" fmla="*/ 6 h 46"/>
                <a:gd name="T8" fmla="*/ 65 w 69"/>
                <a:gd name="T9" fmla="*/ 0 h 46"/>
                <a:gd name="T10" fmla="*/ 5 w 69"/>
                <a:gd name="T11" fmla="*/ 37 h 46"/>
                <a:gd name="T12" fmla="*/ 1 w 69"/>
                <a:gd name="T13" fmla="*/ 44 h 46"/>
                <a:gd name="T14" fmla="*/ 1 w 69"/>
                <a:gd name="T15" fmla="*/ 44 h 46"/>
                <a:gd name="T16" fmla="*/ 9 w 69"/>
                <a:gd name="T17"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6">
                  <a:moveTo>
                    <a:pt x="9" y="44"/>
                  </a:moveTo>
                  <a:cubicBezTo>
                    <a:pt x="69" y="7"/>
                    <a:pt x="69" y="7"/>
                    <a:pt x="69" y="7"/>
                  </a:cubicBezTo>
                  <a:cubicBezTo>
                    <a:pt x="68" y="6"/>
                    <a:pt x="68" y="6"/>
                    <a:pt x="68" y="6"/>
                  </a:cubicBezTo>
                  <a:cubicBezTo>
                    <a:pt x="68" y="6"/>
                    <a:pt x="68" y="6"/>
                    <a:pt x="68" y="6"/>
                  </a:cubicBezTo>
                  <a:cubicBezTo>
                    <a:pt x="67" y="4"/>
                    <a:pt x="66" y="2"/>
                    <a:pt x="65" y="0"/>
                  </a:cubicBezTo>
                  <a:cubicBezTo>
                    <a:pt x="5" y="37"/>
                    <a:pt x="5" y="37"/>
                    <a:pt x="5" y="37"/>
                  </a:cubicBezTo>
                  <a:cubicBezTo>
                    <a:pt x="2" y="39"/>
                    <a:pt x="0" y="42"/>
                    <a:pt x="1" y="44"/>
                  </a:cubicBezTo>
                  <a:cubicBezTo>
                    <a:pt x="1" y="44"/>
                    <a:pt x="1" y="44"/>
                    <a:pt x="1" y="44"/>
                  </a:cubicBezTo>
                  <a:cubicBezTo>
                    <a:pt x="2" y="46"/>
                    <a:pt x="6" y="46"/>
                    <a:pt x="9" y="44"/>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50" fill="hold"/>
                                        <p:tgtEl>
                                          <p:spTgt spid="4"/>
                                        </p:tgtEl>
                                        <p:attrNameLst>
                                          <p:attrName>ppt_w</p:attrName>
                                        </p:attrNameLst>
                                      </p:cBhvr>
                                      <p:tavLst>
                                        <p:tav tm="0">
                                          <p:val>
                                            <p:fltVal val="0"/>
                                          </p:val>
                                        </p:tav>
                                        <p:tav tm="100000">
                                          <p:val>
                                            <p:strVal val="#ppt_w"/>
                                          </p:val>
                                        </p:tav>
                                      </p:tavLst>
                                    </p:anim>
                                    <p:anim calcmode="lin" valueType="num">
                                      <p:cBhvr>
                                        <p:cTn id="21" dur="250" fill="hold"/>
                                        <p:tgtEl>
                                          <p:spTgt spid="4"/>
                                        </p:tgtEl>
                                        <p:attrNameLst>
                                          <p:attrName>ppt_h</p:attrName>
                                        </p:attrNameLst>
                                      </p:cBhvr>
                                      <p:tavLst>
                                        <p:tav tm="0">
                                          <p:val>
                                            <p:fltVal val="0"/>
                                          </p:val>
                                        </p:tav>
                                        <p:tav tm="100000">
                                          <p:val>
                                            <p:strVal val="#ppt_h"/>
                                          </p:val>
                                        </p:tav>
                                      </p:tavLst>
                                    </p:anim>
                                    <p:animEffect transition="in" filter="fade">
                                      <p:cBhvr>
                                        <p:cTn id="22" dur="250"/>
                                        <p:tgtEl>
                                          <p:spTgt spid="4"/>
                                        </p:tgtEl>
                                      </p:cBhvr>
                                    </p:animEffect>
                                  </p:childTnLst>
                                </p:cTn>
                              </p:par>
                              <p:par>
                                <p:cTn id="23" presetID="6" presetClass="emph" presetSubtype="0" decel="100000" fill="hold" nodeType="withEffect">
                                  <p:stCondLst>
                                    <p:cond delay="200"/>
                                  </p:stCondLst>
                                  <p:childTnLst>
                                    <p:animScale>
                                      <p:cBhvr>
                                        <p:cTn id="24" dur="250" fill="hold"/>
                                        <p:tgtEl>
                                          <p:spTgt spid="4"/>
                                        </p:tgtEl>
                                      </p:cBhvr>
                                      <p:by x="110000" y="110000"/>
                                    </p:animScale>
                                  </p:childTnLst>
                                </p:cTn>
                              </p:par>
                              <p:par>
                                <p:cTn id="25" presetID="6" presetClass="emph" presetSubtype="0" decel="100000" fill="hold" nodeType="withEffect">
                                  <p:stCondLst>
                                    <p:cond delay="300"/>
                                  </p:stCondLst>
                                  <p:childTnLst>
                                    <p:animScale>
                                      <p:cBhvr>
                                        <p:cTn id="26" dur="250" fill="hold"/>
                                        <p:tgtEl>
                                          <p:spTgt spid="4"/>
                                        </p:tgtEl>
                                      </p:cBhvr>
                                      <p:by x="91000" y="91000"/>
                                    </p:animScale>
                                  </p:childTnLst>
                                </p:cTn>
                              </p:par>
                            </p:childTnLst>
                          </p:cTn>
                        </p:par>
                        <p:par>
                          <p:cTn id="27" fill="hold">
                            <p:stCondLst>
                              <p:cond delay="1500"/>
                            </p:stCondLst>
                            <p:childTnLst>
                              <p:par>
                                <p:cTn id="28" presetID="2" presetClass="entr" presetSubtype="4"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36"/>
          <p:cNvGrpSpPr/>
          <p:nvPr/>
        </p:nvGrpSpPr>
        <p:grpSpPr>
          <a:xfrm>
            <a:off x="377319" y="1189896"/>
            <a:ext cx="2332334" cy="1838889"/>
            <a:chOff x="3430101" y="3226787"/>
            <a:chExt cx="3316285" cy="2614669"/>
          </a:xfrm>
        </p:grpSpPr>
        <p:graphicFrame>
          <p:nvGraphicFramePr>
            <p:cNvPr id="47" name="图表 46"/>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48" name="椭圆 47"/>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2" name="组合 37"/>
          <p:cNvGrpSpPr/>
          <p:nvPr/>
        </p:nvGrpSpPr>
        <p:grpSpPr>
          <a:xfrm>
            <a:off x="2396329" y="1189896"/>
            <a:ext cx="2332334" cy="1838889"/>
            <a:chOff x="3430101" y="3226787"/>
            <a:chExt cx="3316285" cy="2614669"/>
          </a:xfrm>
        </p:grpSpPr>
        <p:graphicFrame>
          <p:nvGraphicFramePr>
            <p:cNvPr id="45" name="图表 44"/>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46" name="椭圆 45"/>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3" name="组合 38"/>
          <p:cNvGrpSpPr/>
          <p:nvPr/>
        </p:nvGrpSpPr>
        <p:grpSpPr>
          <a:xfrm>
            <a:off x="4415338" y="1189896"/>
            <a:ext cx="2332334" cy="1838889"/>
            <a:chOff x="3430101" y="3226787"/>
            <a:chExt cx="3316285" cy="2614669"/>
          </a:xfrm>
        </p:grpSpPr>
        <p:graphicFrame>
          <p:nvGraphicFramePr>
            <p:cNvPr id="43" name="图表 42"/>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5"/>
            </a:graphicData>
          </a:graphic>
        </p:graphicFrame>
        <p:sp useBgFill="1">
          <p:nvSpPr>
            <p:cNvPr id="44" name="椭圆 43"/>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4" name="组合 39"/>
          <p:cNvGrpSpPr/>
          <p:nvPr/>
        </p:nvGrpSpPr>
        <p:grpSpPr>
          <a:xfrm>
            <a:off x="6434348" y="1189896"/>
            <a:ext cx="2332334" cy="1838889"/>
            <a:chOff x="3430101" y="3226787"/>
            <a:chExt cx="3316285" cy="2614669"/>
          </a:xfrm>
        </p:grpSpPr>
        <p:graphicFrame>
          <p:nvGraphicFramePr>
            <p:cNvPr id="41" name="图表 40"/>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6"/>
            </a:graphicData>
          </a:graphic>
        </p:graphicFrame>
        <p:sp useBgFill="1">
          <p:nvSpPr>
            <p:cNvPr id="42" name="椭圆 41"/>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49" name="文本框 48"/>
          <p:cNvSpPr txBox="1"/>
          <p:nvPr/>
        </p:nvSpPr>
        <p:spPr>
          <a:xfrm>
            <a:off x="1134696" y="1838767"/>
            <a:ext cx="739625" cy="484748"/>
          </a:xfrm>
          <a:prstGeom prst="rect">
            <a:avLst/>
          </a:prstGeom>
          <a:noFill/>
        </p:spPr>
        <p:txBody>
          <a:bodyPr wrap="none" lIns="68580" tIns="34290" rIns="68580" bIns="34290" rtlCol="0">
            <a:spAutoFit/>
          </a:bodyPr>
          <a:lstStyle/>
          <a:p>
            <a:r>
              <a:rPr lang="en-US" altLang="zh-CN" sz="2700" dirty="0" smtClean="0">
                <a:solidFill>
                  <a:schemeClr val="tx1">
                    <a:lumMod val="75000"/>
                    <a:lumOff val="25000"/>
                  </a:schemeClr>
                </a:solidFill>
                <a:cs typeface="+mn-ea"/>
                <a:sym typeface="+mn-lt"/>
              </a:rPr>
              <a:t>25%</a:t>
            </a:r>
            <a:endParaRPr lang="zh-CN" altLang="en-US" sz="2700" dirty="0">
              <a:solidFill>
                <a:schemeClr val="tx1">
                  <a:lumMod val="75000"/>
                  <a:lumOff val="25000"/>
                </a:schemeClr>
              </a:solidFill>
              <a:cs typeface="+mn-ea"/>
              <a:sym typeface="+mn-lt"/>
            </a:endParaRPr>
          </a:p>
        </p:txBody>
      </p:sp>
      <p:sp>
        <p:nvSpPr>
          <p:cNvPr id="50" name="文本框 49"/>
          <p:cNvSpPr txBox="1"/>
          <p:nvPr/>
        </p:nvSpPr>
        <p:spPr>
          <a:xfrm>
            <a:off x="3153706" y="1838767"/>
            <a:ext cx="734817" cy="484598"/>
          </a:xfrm>
          <a:prstGeom prst="rect">
            <a:avLst/>
          </a:prstGeom>
          <a:noFill/>
        </p:spPr>
        <p:txBody>
          <a:bodyPr wrap="none" lIns="68580" tIns="34290" rIns="68580" bIns="34290" rtlCol="0">
            <a:spAutoFit/>
          </a:bodyPr>
          <a:lstStyle/>
          <a:p>
            <a:r>
              <a:rPr lang="en-US" altLang="zh-CN" sz="2700" dirty="0" smtClean="0">
                <a:solidFill>
                  <a:schemeClr val="tx1">
                    <a:lumMod val="75000"/>
                    <a:lumOff val="25000"/>
                  </a:schemeClr>
                </a:solidFill>
                <a:cs typeface="+mn-ea"/>
                <a:sym typeface="+mn-lt"/>
              </a:rPr>
              <a:t>75%</a:t>
            </a:r>
            <a:endParaRPr lang="zh-CN" altLang="en-US" sz="2700" dirty="0">
              <a:solidFill>
                <a:schemeClr val="tx1">
                  <a:lumMod val="75000"/>
                  <a:lumOff val="25000"/>
                </a:schemeClr>
              </a:solidFill>
              <a:cs typeface="+mn-ea"/>
              <a:sym typeface="+mn-lt"/>
            </a:endParaRPr>
          </a:p>
        </p:txBody>
      </p:sp>
      <p:sp>
        <p:nvSpPr>
          <p:cNvPr id="51" name="文本框 50"/>
          <p:cNvSpPr txBox="1"/>
          <p:nvPr/>
        </p:nvSpPr>
        <p:spPr>
          <a:xfrm>
            <a:off x="5172715" y="1838767"/>
            <a:ext cx="750446" cy="484748"/>
          </a:xfrm>
          <a:prstGeom prst="rect">
            <a:avLst/>
          </a:prstGeom>
          <a:noFill/>
        </p:spPr>
        <p:txBody>
          <a:bodyPr wrap="none" lIns="68580" tIns="34290" rIns="68580" bIns="34290" rtlCol="0">
            <a:spAutoFit/>
          </a:bodyPr>
          <a:lstStyle/>
          <a:p>
            <a:r>
              <a:rPr lang="en-US" altLang="zh-CN" sz="2700" dirty="0" smtClean="0">
                <a:solidFill>
                  <a:schemeClr val="tx1">
                    <a:lumMod val="75000"/>
                    <a:lumOff val="25000"/>
                  </a:schemeClr>
                </a:solidFill>
                <a:cs typeface="+mn-ea"/>
                <a:sym typeface="+mn-lt"/>
              </a:rPr>
              <a:t>50%</a:t>
            </a:r>
            <a:endParaRPr lang="zh-CN" altLang="en-US" sz="2700" dirty="0">
              <a:solidFill>
                <a:schemeClr val="tx1">
                  <a:lumMod val="75000"/>
                  <a:lumOff val="25000"/>
                </a:schemeClr>
              </a:solidFill>
              <a:cs typeface="+mn-ea"/>
              <a:sym typeface="+mn-lt"/>
            </a:endParaRPr>
          </a:p>
        </p:txBody>
      </p:sp>
      <p:sp>
        <p:nvSpPr>
          <p:cNvPr id="52" name="文本框 51"/>
          <p:cNvSpPr txBox="1"/>
          <p:nvPr/>
        </p:nvSpPr>
        <p:spPr>
          <a:xfrm>
            <a:off x="7191724" y="1838767"/>
            <a:ext cx="750446" cy="484748"/>
          </a:xfrm>
          <a:prstGeom prst="rect">
            <a:avLst/>
          </a:prstGeom>
          <a:noFill/>
        </p:spPr>
        <p:txBody>
          <a:bodyPr wrap="none" lIns="68580" tIns="34290" rIns="68580" bIns="34290" rtlCol="0">
            <a:spAutoFit/>
          </a:bodyPr>
          <a:lstStyle/>
          <a:p>
            <a:r>
              <a:rPr lang="en-US" altLang="zh-CN" sz="2700" dirty="0" smtClean="0">
                <a:solidFill>
                  <a:schemeClr val="tx1">
                    <a:lumMod val="75000"/>
                    <a:lumOff val="25000"/>
                  </a:schemeClr>
                </a:solidFill>
                <a:cs typeface="+mn-ea"/>
                <a:sym typeface="+mn-lt"/>
              </a:rPr>
              <a:t>85%</a:t>
            </a:r>
            <a:endParaRPr lang="zh-CN" altLang="en-US" sz="2700" dirty="0">
              <a:solidFill>
                <a:schemeClr val="tx1">
                  <a:lumMod val="75000"/>
                  <a:lumOff val="25000"/>
                </a:schemeClr>
              </a:solidFill>
              <a:cs typeface="+mn-ea"/>
              <a:sym typeface="+mn-lt"/>
            </a:endParaRPr>
          </a:p>
        </p:txBody>
      </p:sp>
      <p:sp>
        <p:nvSpPr>
          <p:cNvPr id="55" name="矩形 54"/>
          <p:cNvSpPr/>
          <p:nvPr/>
        </p:nvSpPr>
        <p:spPr>
          <a:xfrm>
            <a:off x="7011605" y="3226895"/>
            <a:ext cx="754053" cy="253838"/>
          </a:xfrm>
          <a:prstGeom prst="rect">
            <a:avLst/>
          </a:prstGeom>
        </p:spPr>
        <p:txBody>
          <a:bodyPr wrap="none" lIns="68580" tIns="34290" rIns="68580" bIns="3429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6755482" y="3634556"/>
            <a:ext cx="1740955" cy="346142"/>
          </a:xfrm>
          <a:prstGeom prst="rect">
            <a:avLst/>
          </a:prstGeom>
        </p:spPr>
        <p:txBody>
          <a:bodyPr wrap="square" lIns="68580" tIns="34290" rIns="68580" bIns="34290">
            <a:spAutoFit/>
          </a:bodyPr>
          <a:lstStyle/>
          <a:p>
            <a:pPr lvl="0"/>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9" name="矩形 58"/>
          <p:cNvSpPr/>
          <p:nvPr/>
        </p:nvSpPr>
        <p:spPr>
          <a:xfrm>
            <a:off x="4992596" y="3226895"/>
            <a:ext cx="754053" cy="253838"/>
          </a:xfrm>
          <a:prstGeom prst="rect">
            <a:avLst/>
          </a:prstGeom>
        </p:spPr>
        <p:txBody>
          <a:bodyPr wrap="none" lIns="68580" tIns="34290" rIns="68580" bIns="3429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0" name="矩形 59"/>
          <p:cNvSpPr/>
          <p:nvPr/>
        </p:nvSpPr>
        <p:spPr>
          <a:xfrm>
            <a:off x="4700468" y="3634556"/>
            <a:ext cx="1779745" cy="346142"/>
          </a:xfrm>
          <a:prstGeom prst="rect">
            <a:avLst/>
          </a:prstGeom>
        </p:spPr>
        <p:txBody>
          <a:bodyPr wrap="square" lIns="68580" tIns="34290" rIns="68580" bIns="34290">
            <a:spAutoFit/>
          </a:bodyPr>
          <a:lstStyle/>
          <a:p>
            <a:pPr lvl="0"/>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2" name="矩形 61"/>
          <p:cNvSpPr/>
          <p:nvPr/>
        </p:nvSpPr>
        <p:spPr>
          <a:xfrm>
            <a:off x="2973586" y="3226895"/>
            <a:ext cx="754053" cy="253838"/>
          </a:xfrm>
          <a:prstGeom prst="rect">
            <a:avLst/>
          </a:prstGeom>
        </p:spPr>
        <p:txBody>
          <a:bodyPr wrap="none" lIns="68580" tIns="34290" rIns="68580" bIns="3429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3" name="矩形 62"/>
          <p:cNvSpPr/>
          <p:nvPr/>
        </p:nvSpPr>
        <p:spPr>
          <a:xfrm>
            <a:off x="2807804" y="3615544"/>
            <a:ext cx="1728192" cy="346142"/>
          </a:xfrm>
          <a:prstGeom prst="rect">
            <a:avLst/>
          </a:prstGeom>
        </p:spPr>
        <p:txBody>
          <a:bodyPr wrap="square" lIns="68580" tIns="34290" rIns="68580" bIns="34290">
            <a:spAutoFit/>
          </a:bodyPr>
          <a:lstStyle/>
          <a:p>
            <a:pPr lvl="0"/>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5" name="矩形 64"/>
          <p:cNvSpPr/>
          <p:nvPr/>
        </p:nvSpPr>
        <p:spPr>
          <a:xfrm>
            <a:off x="954576" y="3226895"/>
            <a:ext cx="754053" cy="253838"/>
          </a:xfrm>
          <a:prstGeom prst="rect">
            <a:avLst/>
          </a:prstGeom>
        </p:spPr>
        <p:txBody>
          <a:bodyPr wrap="none" lIns="68580" tIns="34290" rIns="68580" bIns="3429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6" name="矩形 65"/>
          <p:cNvSpPr/>
          <p:nvPr/>
        </p:nvSpPr>
        <p:spPr>
          <a:xfrm>
            <a:off x="626444" y="3634556"/>
            <a:ext cx="1749312" cy="346142"/>
          </a:xfrm>
          <a:prstGeom prst="rect">
            <a:avLst/>
          </a:prstGeom>
        </p:spPr>
        <p:txBody>
          <a:bodyPr wrap="square" lIns="68580" tIns="34290" rIns="68580" bIns="34290">
            <a:spAutoFit/>
          </a:bodyPr>
          <a:lstStyle/>
          <a:p>
            <a:pPr lvl="0"/>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3)">
                                      <p:cBhvr>
                                        <p:cTn id="7" dur="500"/>
                                        <p:tgtEl>
                                          <p:spTgt spid="11"/>
                                        </p:tgtEl>
                                      </p:cBhvr>
                                    </p:animEffect>
                                  </p:childTnLst>
                                </p:cTn>
                              </p:par>
                              <p:par>
                                <p:cTn id="8" presetID="21" presetClass="entr" presetSubtype="3" fill="hold"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wheel(3)">
                                      <p:cBhvr>
                                        <p:cTn id="10" dur="500"/>
                                        <p:tgtEl>
                                          <p:spTgt spid="12"/>
                                        </p:tgtEl>
                                      </p:cBhvr>
                                    </p:animEffect>
                                  </p:childTnLst>
                                </p:cTn>
                              </p:par>
                              <p:par>
                                <p:cTn id="11" presetID="21" presetClass="entr" presetSubtype="3" fill="hold" nodeType="withEffect">
                                  <p:stCondLst>
                                    <p:cond delay="140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500"/>
                                        <p:tgtEl>
                                          <p:spTgt spid="13"/>
                                        </p:tgtEl>
                                      </p:cBhvr>
                                    </p:animEffect>
                                  </p:childTnLst>
                                </p:cTn>
                              </p:par>
                              <p:par>
                                <p:cTn id="14" presetID="21" presetClass="entr" presetSubtype="3" fill="hold" nodeType="withEffect">
                                  <p:stCondLst>
                                    <p:cond delay="1600"/>
                                  </p:stCondLst>
                                  <p:childTnLst>
                                    <p:set>
                                      <p:cBhvr>
                                        <p:cTn id="15" dur="1" fill="hold">
                                          <p:stCondLst>
                                            <p:cond delay="0"/>
                                          </p:stCondLst>
                                        </p:cTn>
                                        <p:tgtEl>
                                          <p:spTgt spid="14"/>
                                        </p:tgtEl>
                                        <p:attrNameLst>
                                          <p:attrName>style.visibility</p:attrName>
                                        </p:attrNameLst>
                                      </p:cBhvr>
                                      <p:to>
                                        <p:strVal val="visible"/>
                                      </p:to>
                                    </p:set>
                                    <p:animEffect transition="in" filter="wheel(3)">
                                      <p:cBhvr>
                                        <p:cTn id="16" dur="500"/>
                                        <p:tgtEl>
                                          <p:spTgt spid="14"/>
                                        </p:tgtEl>
                                      </p:cBhvr>
                                    </p:animEffect>
                                  </p:childTnLst>
                                </p:cTn>
                              </p:par>
                              <p:par>
                                <p:cTn id="17" presetID="53" presetClass="entr" presetSubtype="16" fill="hold" grpId="0" nodeType="withEffect">
                                  <p:stCondLst>
                                    <p:cond delay="13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par>
                                <p:cTn id="37" presetID="53" presetClass="entr" presetSubtype="16" fill="hold" grpId="0" nodeType="withEffect">
                                  <p:stCondLst>
                                    <p:cond delay="2200"/>
                                  </p:stCondLst>
                                  <p:iterate type="lt">
                                    <p:tmPct val="3000"/>
                                  </p:iterate>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grpId="0" nodeType="withEffect">
                                  <p:stCondLst>
                                    <p:cond delay="2300"/>
                                  </p:stCondLst>
                                  <p:iterate type="lt">
                                    <p:tmPct val="3000"/>
                                  </p:iterate>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par>
                                <p:cTn id="47" presetID="53" presetClass="entr" presetSubtype="16" fill="hold" grpId="0" nodeType="withEffect">
                                  <p:stCondLst>
                                    <p:cond delay="2500"/>
                                  </p:stCondLst>
                                  <p:iterate type="lt">
                                    <p:tmPct val="3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2600"/>
                                  </p:stCondLst>
                                  <p:iterate type="lt">
                                    <p:tmPct val="3000"/>
                                  </p:iterate>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800"/>
                                  </p:stCondLst>
                                  <p:iterate type="lt">
                                    <p:tmPct val="3000"/>
                                  </p:iterate>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grpId="0" nodeType="withEffect">
                                  <p:stCondLst>
                                    <p:cond delay="2900"/>
                                  </p:stCondLst>
                                  <p:iterate type="lt">
                                    <p:tmPct val="3000"/>
                                  </p:iterate>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ppt_w</p:attrName>
                                        </p:attrNameLst>
                                      </p:cBhvr>
                                      <p:tavLst>
                                        <p:tav tm="0">
                                          <p:val>
                                            <p:fltVal val="0"/>
                                          </p:val>
                                        </p:tav>
                                        <p:tav tm="100000">
                                          <p:val>
                                            <p:strVal val="#ppt_w"/>
                                          </p:val>
                                        </p:tav>
                                      </p:tavLst>
                                    </p:anim>
                                    <p:anim calcmode="lin" valueType="num">
                                      <p:cBhvr>
                                        <p:cTn id="65" dur="500" fill="hold"/>
                                        <p:tgtEl>
                                          <p:spTgt spid="60"/>
                                        </p:tgtEl>
                                        <p:attrNameLst>
                                          <p:attrName>ppt_h</p:attrName>
                                        </p:attrNameLst>
                                      </p:cBhvr>
                                      <p:tavLst>
                                        <p:tav tm="0">
                                          <p:val>
                                            <p:fltVal val="0"/>
                                          </p:val>
                                        </p:tav>
                                        <p:tav tm="100000">
                                          <p:val>
                                            <p:strVal val="#ppt_h"/>
                                          </p:val>
                                        </p:tav>
                                      </p:tavLst>
                                    </p:anim>
                                    <p:animEffect transition="in" filter="fade">
                                      <p:cBhvr>
                                        <p:cTn id="66" dur="500"/>
                                        <p:tgtEl>
                                          <p:spTgt spid="60"/>
                                        </p:tgtEl>
                                      </p:cBhvr>
                                    </p:animEffect>
                                  </p:childTnLst>
                                </p:cTn>
                              </p:par>
                              <p:par>
                                <p:cTn id="67" presetID="53" presetClass="entr" presetSubtype="16" fill="hold" grpId="0" nodeType="withEffect">
                                  <p:stCondLst>
                                    <p:cond delay="3100"/>
                                  </p:stCondLst>
                                  <p:iterate type="lt">
                                    <p:tmPct val="3000"/>
                                  </p:iterate>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par>
                                <p:cTn id="72" presetID="53" presetClass="entr" presetSubtype="16" fill="hold" grpId="0" nodeType="withEffect">
                                  <p:stCondLst>
                                    <p:cond delay="3200"/>
                                  </p:stCondLst>
                                  <p:iterate type="lt">
                                    <p:tmPct val="3000"/>
                                  </p:iterate>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5" grpId="0"/>
      <p:bldP spid="56" grpId="0"/>
      <p:bldP spid="59" grpId="0"/>
      <p:bldP spid="60" grpId="0"/>
      <p:bldP spid="62" grpId="0"/>
      <p:bldP spid="63"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4739369" y="3111810"/>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20"/>
          <p:cNvSpPr>
            <a:spLocks noChangeArrowheads="1"/>
          </p:cNvSpPr>
          <p:nvPr/>
        </p:nvSpPr>
        <p:spPr bwMode="auto">
          <a:xfrm>
            <a:off x="3081943" y="2292203"/>
            <a:ext cx="4031204" cy="4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defTabSz="725805"/>
            <a:r>
              <a:rPr lang="zh-CN" altLang="zh-CN" sz="2900" dirty="0">
                <a:solidFill>
                  <a:schemeClr val="tx1">
                    <a:lumMod val="75000"/>
                    <a:lumOff val="25000"/>
                  </a:schemeClr>
                </a:solidFill>
                <a:latin typeface="Agency FB" panose="020B0503020202020204" pitchFamily="34" charset="0"/>
              </a:rPr>
              <a:t>PRESENTATION TEMPELETE TITLE</a:t>
            </a:r>
            <a:endParaRPr lang="zh-CN" altLang="zh-CN" sz="2900" dirty="0">
              <a:solidFill>
                <a:schemeClr val="tx1">
                  <a:lumMod val="75000"/>
                  <a:lumOff val="25000"/>
                </a:schemeClr>
              </a:solidFill>
            </a:endParaRPr>
          </a:p>
        </p:txBody>
      </p:sp>
      <p:sp>
        <p:nvSpPr>
          <p:cNvPr id="18" name="TextBox 5"/>
          <p:cNvSpPr txBox="1"/>
          <p:nvPr/>
        </p:nvSpPr>
        <p:spPr>
          <a:xfrm>
            <a:off x="2483768" y="1620748"/>
            <a:ext cx="5315941" cy="627066"/>
          </a:xfrm>
          <a:prstGeom prst="rect">
            <a:avLst/>
          </a:prstGeom>
          <a:noFill/>
        </p:spPr>
        <p:txBody>
          <a:bodyPr wrap="square" lIns="72554" tIns="36277" rIns="72554" bIns="36277" rtlCol="0">
            <a:spAutoFit/>
          </a:bodyPr>
          <a:lstStyle/>
          <a:p>
            <a:pPr algn="ct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感</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谢一路有你</a:t>
            </a: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4083" t="56790" r="44371" b="37612"/>
          <a:stretch>
            <a:fillRect/>
          </a:stretch>
        </p:blipFill>
        <p:spPr>
          <a:xfrm>
            <a:off x="2632003" y="2148471"/>
            <a:ext cx="841699" cy="61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53" presetClass="entr" presetSubtype="16" fill="hold" grpId="0" nodeType="afterEffect">
                                  <p:stCondLst>
                                    <p:cond delay="0"/>
                                  </p:stCondLst>
                                  <p:iterate type="wd">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 presetClass="entr" presetSubtype="12"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1750"/>
                            </p:stCondLst>
                            <p:childTnLst>
                              <p:par>
                                <p:cTn id="42" presetID="22" presetClass="entr" presetSubtype="8" fill="hold" grpId="0" nodeType="afterEffect" nodePh="1">
                                  <p:stCondLst>
                                    <p:cond delay="0"/>
                                  </p:stCondLst>
                                  <p:endCondLst>
                                    <p:cond evt="begin" delay="0">
                                      <p:tn val="42"/>
                                    </p:cond>
                                  </p:end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3315607" y="1484026"/>
            <a:ext cx="2512786" cy="2812462"/>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grpSp>
      <p:grpSp>
        <p:nvGrpSpPr>
          <p:cNvPr id="61" name="组合 60"/>
          <p:cNvGrpSpPr/>
          <p:nvPr/>
        </p:nvGrpSpPr>
        <p:grpSpPr>
          <a:xfrm>
            <a:off x="6186391" y="1569510"/>
            <a:ext cx="1975164" cy="766117"/>
            <a:chOff x="1088298" y="4213143"/>
            <a:chExt cx="2633697" cy="1021862"/>
          </a:xfrm>
        </p:grpSpPr>
        <p:sp>
          <p:nvSpPr>
            <p:cNvPr id="62" name="矩形 61"/>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3" name="矩形 62"/>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4" name="组合 63"/>
          <p:cNvGrpSpPr/>
          <p:nvPr/>
        </p:nvGrpSpPr>
        <p:grpSpPr>
          <a:xfrm>
            <a:off x="6186391" y="2517728"/>
            <a:ext cx="1975164" cy="766117"/>
            <a:chOff x="1088298" y="4213143"/>
            <a:chExt cx="2633697" cy="1021862"/>
          </a:xfrm>
        </p:grpSpPr>
        <p:sp>
          <p:nvSpPr>
            <p:cNvPr id="65" name="矩形 64"/>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6" name="矩形 65"/>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7" name="组合 66"/>
          <p:cNvGrpSpPr/>
          <p:nvPr/>
        </p:nvGrpSpPr>
        <p:grpSpPr>
          <a:xfrm>
            <a:off x="6186391" y="3465945"/>
            <a:ext cx="1975164" cy="766117"/>
            <a:chOff x="1088298" y="4213143"/>
            <a:chExt cx="2633697" cy="1021862"/>
          </a:xfrm>
        </p:grpSpPr>
        <p:sp>
          <p:nvSpPr>
            <p:cNvPr id="68" name="矩形 67"/>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9" name="矩形 68"/>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70" name="组合 69"/>
          <p:cNvGrpSpPr/>
          <p:nvPr/>
        </p:nvGrpSpPr>
        <p:grpSpPr>
          <a:xfrm>
            <a:off x="982447" y="1569510"/>
            <a:ext cx="1975164" cy="766117"/>
            <a:chOff x="1088298" y="4213143"/>
            <a:chExt cx="2633697" cy="1021862"/>
          </a:xfrm>
        </p:grpSpPr>
        <p:sp>
          <p:nvSpPr>
            <p:cNvPr id="71" name="矩形 70"/>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2" name="矩形 71"/>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3" name="组合 72"/>
          <p:cNvGrpSpPr/>
          <p:nvPr/>
        </p:nvGrpSpPr>
        <p:grpSpPr>
          <a:xfrm>
            <a:off x="982447" y="2517728"/>
            <a:ext cx="1975164" cy="766117"/>
            <a:chOff x="1088298" y="4213143"/>
            <a:chExt cx="2633697" cy="1021862"/>
          </a:xfrm>
        </p:grpSpPr>
        <p:sp>
          <p:nvSpPr>
            <p:cNvPr id="74" name="矩形 73"/>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5" name="矩形 74"/>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6" name="组合 75"/>
          <p:cNvGrpSpPr/>
          <p:nvPr/>
        </p:nvGrpSpPr>
        <p:grpSpPr>
          <a:xfrm>
            <a:off x="982447" y="3465945"/>
            <a:ext cx="1975164" cy="766117"/>
            <a:chOff x="1088298" y="4213143"/>
            <a:chExt cx="2633697" cy="1021862"/>
          </a:xfrm>
        </p:grpSpPr>
        <p:sp>
          <p:nvSpPr>
            <p:cNvPr id="77" name="矩形 76"/>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8" name="矩形 77"/>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pic>
        <p:nvPicPr>
          <p:cNvPr id="79" name="图片 78"/>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80" name="图片 7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接连接符 108"/>
          <p:cNvCxnSpPr/>
          <p:nvPr/>
        </p:nvCxnSpPr>
        <p:spPr>
          <a:xfrm>
            <a:off x="5810286" y="-527682"/>
            <a:ext cx="108027" cy="432048"/>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Freeform 7"/>
          <p:cNvSpPr/>
          <p:nvPr/>
        </p:nvSpPr>
        <p:spPr bwMode="auto">
          <a:xfrm>
            <a:off x="2141414" y="1456915"/>
            <a:ext cx="4282691" cy="3687775"/>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68589" tIns="34295" rIns="68589" bIns="34295" numCol="1" anchor="t" anchorCtr="0" compatLnSpc="1"/>
          <a:lstStyle/>
          <a:p>
            <a:endParaRPr lang="zh-CN" altLang="en-US">
              <a:cs typeface="+mn-ea"/>
              <a:sym typeface="+mn-lt"/>
            </a:endParaRPr>
          </a:p>
        </p:txBody>
      </p:sp>
      <p:sp>
        <p:nvSpPr>
          <p:cNvPr id="111" name="Oval 6"/>
          <p:cNvSpPr/>
          <p:nvPr/>
        </p:nvSpPr>
        <p:spPr>
          <a:xfrm>
            <a:off x="3795464" y="2368693"/>
            <a:ext cx="398912"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2" name="Oval 4"/>
          <p:cNvSpPr/>
          <p:nvPr/>
        </p:nvSpPr>
        <p:spPr>
          <a:xfrm>
            <a:off x="4352471" y="1542335"/>
            <a:ext cx="218935" cy="2189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3" name="Oval 12"/>
          <p:cNvSpPr/>
          <p:nvPr/>
        </p:nvSpPr>
        <p:spPr>
          <a:xfrm>
            <a:off x="3366857" y="2572503"/>
            <a:ext cx="390149" cy="3900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4" name="Oval 13"/>
          <p:cNvSpPr/>
          <p:nvPr/>
        </p:nvSpPr>
        <p:spPr>
          <a:xfrm>
            <a:off x="3059636" y="3868490"/>
            <a:ext cx="307221" cy="30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5" name="Oval 15"/>
          <p:cNvSpPr/>
          <p:nvPr/>
        </p:nvSpPr>
        <p:spPr>
          <a:xfrm>
            <a:off x="4782135" y="2697648"/>
            <a:ext cx="395956" cy="395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6" name="Oval 12"/>
          <p:cNvSpPr/>
          <p:nvPr/>
        </p:nvSpPr>
        <p:spPr>
          <a:xfrm>
            <a:off x="2867955" y="3661401"/>
            <a:ext cx="109186" cy="109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7" name="Oval 6"/>
          <p:cNvSpPr/>
          <p:nvPr/>
        </p:nvSpPr>
        <p:spPr>
          <a:xfrm>
            <a:off x="5041108" y="4175672"/>
            <a:ext cx="273967" cy="2739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8" name="Oval 15"/>
          <p:cNvSpPr/>
          <p:nvPr/>
        </p:nvSpPr>
        <p:spPr>
          <a:xfrm>
            <a:off x="2724569" y="2352379"/>
            <a:ext cx="281052" cy="2810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9" name="Oval 15"/>
          <p:cNvSpPr/>
          <p:nvPr/>
        </p:nvSpPr>
        <p:spPr>
          <a:xfrm>
            <a:off x="3459219" y="3951826"/>
            <a:ext cx="140526" cy="14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20" name="椭圆 119"/>
          <p:cNvSpPr/>
          <p:nvPr/>
        </p:nvSpPr>
        <p:spPr>
          <a:xfrm>
            <a:off x="5339625" y="1986171"/>
            <a:ext cx="263920" cy="263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endParaRPr lang="zh-CN" altLang="en-US" sz="2100" dirty="0">
              <a:solidFill>
                <a:srgbClr val="F2F2F2"/>
              </a:solidFill>
              <a:cs typeface="+mn-ea"/>
              <a:sym typeface="+mn-lt"/>
            </a:endParaRPr>
          </a:p>
        </p:txBody>
      </p:sp>
      <p:sp>
        <p:nvSpPr>
          <p:cNvPr id="121" name="Oval 6"/>
          <p:cNvSpPr/>
          <p:nvPr/>
        </p:nvSpPr>
        <p:spPr>
          <a:xfrm>
            <a:off x="4930842" y="1426079"/>
            <a:ext cx="116271" cy="116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grpSp>
        <p:nvGrpSpPr>
          <p:cNvPr id="3" name="组合 217"/>
          <p:cNvGrpSpPr/>
          <p:nvPr/>
        </p:nvGrpSpPr>
        <p:grpSpPr>
          <a:xfrm>
            <a:off x="1906414" y="3004394"/>
            <a:ext cx="711685" cy="711592"/>
            <a:chOff x="2541553" y="4005858"/>
            <a:chExt cx="948790" cy="948790"/>
          </a:xfrm>
        </p:grpSpPr>
        <p:sp>
          <p:nvSpPr>
            <p:cNvPr id="219" name="椭圆 218"/>
            <p:cNvSpPr/>
            <p:nvPr/>
          </p:nvSpPr>
          <p:spPr>
            <a:xfrm>
              <a:off x="2541553" y="4005858"/>
              <a:ext cx="948790" cy="948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4" name="组合 220"/>
          <p:cNvGrpSpPr/>
          <p:nvPr/>
        </p:nvGrpSpPr>
        <p:grpSpPr>
          <a:xfrm>
            <a:off x="3459220" y="1219549"/>
            <a:ext cx="711685" cy="711592"/>
            <a:chOff x="4611692" y="1626064"/>
            <a:chExt cx="948790" cy="948790"/>
          </a:xfrm>
        </p:grpSpPr>
        <p:sp>
          <p:nvSpPr>
            <p:cNvPr id="222" name="椭圆 221"/>
            <p:cNvSpPr/>
            <p:nvPr/>
          </p:nvSpPr>
          <p:spPr>
            <a:xfrm>
              <a:off x="4611692"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5" name="组合 223"/>
          <p:cNvGrpSpPr/>
          <p:nvPr/>
        </p:nvGrpSpPr>
        <p:grpSpPr>
          <a:xfrm>
            <a:off x="5712420" y="4022080"/>
            <a:ext cx="711685" cy="711592"/>
            <a:chOff x="7615567" y="5362773"/>
            <a:chExt cx="948790" cy="948790"/>
          </a:xfrm>
        </p:grpSpPr>
        <p:sp>
          <p:nvSpPr>
            <p:cNvPr id="225" name="椭圆 224"/>
            <p:cNvSpPr/>
            <p:nvPr/>
          </p:nvSpPr>
          <p:spPr>
            <a:xfrm>
              <a:off x="7615567" y="5362773"/>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6" name="组合 226"/>
          <p:cNvGrpSpPr/>
          <p:nvPr/>
        </p:nvGrpSpPr>
        <p:grpSpPr>
          <a:xfrm>
            <a:off x="5264654" y="1219549"/>
            <a:ext cx="711685" cy="711592"/>
            <a:chOff x="7018624" y="1626064"/>
            <a:chExt cx="948790" cy="948790"/>
          </a:xfrm>
        </p:grpSpPr>
        <p:sp>
          <p:nvSpPr>
            <p:cNvPr id="228" name="椭圆 227"/>
            <p:cNvSpPr/>
            <p:nvPr/>
          </p:nvSpPr>
          <p:spPr>
            <a:xfrm>
              <a:off x="7018624"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9" name="人民币 841"/>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grpSp>
      <p:grpSp>
        <p:nvGrpSpPr>
          <p:cNvPr id="7" name="组合 229"/>
          <p:cNvGrpSpPr/>
          <p:nvPr/>
        </p:nvGrpSpPr>
        <p:grpSpPr>
          <a:xfrm>
            <a:off x="715025" y="1247115"/>
            <a:ext cx="7908371" cy="3457977"/>
            <a:chOff x="953243" y="1662818"/>
            <a:chExt cx="10543122" cy="4610638"/>
          </a:xfrm>
        </p:grpSpPr>
        <p:grpSp>
          <p:nvGrpSpPr>
            <p:cNvPr id="8" name="Group 26"/>
            <p:cNvGrpSpPr/>
            <p:nvPr/>
          </p:nvGrpSpPr>
          <p:grpSpPr bwMode="auto">
            <a:xfrm>
              <a:off x="1801143" y="1745362"/>
              <a:ext cx="2520839" cy="1015978"/>
              <a:chOff x="2155025" y="4467842"/>
              <a:chExt cx="2521467" cy="1016553"/>
            </a:xfrm>
          </p:grpSpPr>
          <p:sp>
            <p:nvSpPr>
              <p:cNvPr id="244" name="TextBox 243"/>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5"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rgbClr val="404652"/>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9" name="Group 26"/>
            <p:cNvGrpSpPr/>
            <p:nvPr/>
          </p:nvGrpSpPr>
          <p:grpSpPr bwMode="auto">
            <a:xfrm>
              <a:off x="953243" y="5075160"/>
              <a:ext cx="2520839" cy="1015978"/>
              <a:chOff x="2155025" y="4467842"/>
              <a:chExt cx="2521467" cy="1016553"/>
            </a:xfrm>
          </p:grpSpPr>
          <p:sp>
            <p:nvSpPr>
              <p:cNvPr id="242" name="TextBox 241"/>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3"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6"/>
            <p:cNvGrpSpPr/>
            <p:nvPr/>
          </p:nvGrpSpPr>
          <p:grpSpPr bwMode="auto">
            <a:xfrm>
              <a:off x="8101298" y="1662818"/>
              <a:ext cx="2520839" cy="1015978"/>
              <a:chOff x="2155025" y="4467842"/>
              <a:chExt cx="2521467" cy="1016553"/>
            </a:xfrm>
          </p:grpSpPr>
          <p:sp>
            <p:nvSpPr>
              <p:cNvPr id="240" name="TextBox 239"/>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1"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6"/>
            <p:cNvGrpSpPr/>
            <p:nvPr/>
          </p:nvGrpSpPr>
          <p:grpSpPr bwMode="auto">
            <a:xfrm>
              <a:off x="8975526" y="3632031"/>
              <a:ext cx="2520839" cy="1015978"/>
              <a:chOff x="2155025" y="4467842"/>
              <a:chExt cx="2521467" cy="1016553"/>
            </a:xfrm>
          </p:grpSpPr>
          <p:sp>
            <p:nvSpPr>
              <p:cNvPr id="238" name="TextBox 237"/>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9"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Group 26"/>
            <p:cNvGrpSpPr/>
            <p:nvPr/>
          </p:nvGrpSpPr>
          <p:grpSpPr bwMode="auto">
            <a:xfrm>
              <a:off x="8720509" y="5257476"/>
              <a:ext cx="2520839" cy="1015980"/>
              <a:chOff x="2155025" y="4467842"/>
              <a:chExt cx="2521467" cy="1016555"/>
            </a:xfrm>
          </p:grpSpPr>
          <p:sp>
            <p:nvSpPr>
              <p:cNvPr id="236" name="TextBox 235"/>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7" name="Rectangle 28"/>
              <p:cNvSpPr/>
              <p:nvPr/>
            </p:nvSpPr>
            <p:spPr>
              <a:xfrm>
                <a:off x="2155025" y="4807115"/>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245"/>
          <p:cNvGrpSpPr/>
          <p:nvPr/>
        </p:nvGrpSpPr>
        <p:grpSpPr>
          <a:xfrm>
            <a:off x="5976338" y="2794778"/>
            <a:ext cx="711685" cy="711592"/>
            <a:chOff x="7967414" y="3726371"/>
            <a:chExt cx="948790" cy="948790"/>
          </a:xfrm>
        </p:grpSpPr>
        <p:sp>
          <p:nvSpPr>
            <p:cNvPr id="247" name="椭圆 246"/>
            <p:cNvSpPr/>
            <p:nvPr/>
          </p:nvSpPr>
          <p:spPr>
            <a:xfrm>
              <a:off x="7967414" y="3726371"/>
              <a:ext cx="948790" cy="948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500" fill="hold"/>
                                        <p:tgtEl>
                                          <p:spTgt spid="121"/>
                                        </p:tgtEl>
                                        <p:attrNameLst>
                                          <p:attrName>ppt_w</p:attrName>
                                        </p:attrNameLst>
                                      </p:cBhvr>
                                      <p:tavLst>
                                        <p:tav tm="0">
                                          <p:val>
                                            <p:fltVal val="0"/>
                                          </p:val>
                                        </p:tav>
                                        <p:tav tm="100000">
                                          <p:val>
                                            <p:strVal val="#ppt_w"/>
                                          </p:val>
                                        </p:tav>
                                      </p:tavLst>
                                    </p:anim>
                                    <p:anim calcmode="lin" valueType="num">
                                      <p:cBhvr>
                                        <p:cTn id="14" dur="500" fill="hold"/>
                                        <p:tgtEl>
                                          <p:spTgt spid="121"/>
                                        </p:tgtEl>
                                        <p:attrNameLst>
                                          <p:attrName>ppt_h</p:attrName>
                                        </p:attrNameLst>
                                      </p:cBhvr>
                                      <p:tavLst>
                                        <p:tav tm="0">
                                          <p:val>
                                            <p:fltVal val="0"/>
                                          </p:val>
                                        </p:tav>
                                        <p:tav tm="100000">
                                          <p:val>
                                            <p:strVal val="#ppt_h"/>
                                          </p:val>
                                        </p:tav>
                                      </p:tavLst>
                                    </p:anim>
                                    <p:animEffect transition="in" filter="fade">
                                      <p:cBhvr>
                                        <p:cTn id="15" dur="500"/>
                                        <p:tgtEl>
                                          <p:spTgt spid="1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ppt_w</p:attrName>
                                        </p:attrNameLst>
                                      </p:cBhvr>
                                      <p:tavLst>
                                        <p:tav tm="0">
                                          <p:val>
                                            <p:fltVal val="0"/>
                                          </p:val>
                                        </p:tav>
                                        <p:tav tm="100000">
                                          <p:val>
                                            <p:strVal val="#ppt_w"/>
                                          </p:val>
                                        </p:tav>
                                      </p:tavLst>
                                    </p:anim>
                                    <p:anim calcmode="lin" valueType="num">
                                      <p:cBhvr>
                                        <p:cTn id="49" dur="500" fill="hold"/>
                                        <p:tgtEl>
                                          <p:spTgt spid="114"/>
                                        </p:tgtEl>
                                        <p:attrNameLst>
                                          <p:attrName>ppt_h</p:attrName>
                                        </p:attrNameLst>
                                      </p:cBhvr>
                                      <p:tavLst>
                                        <p:tav tm="0">
                                          <p:val>
                                            <p:fltVal val="0"/>
                                          </p:val>
                                        </p:tav>
                                        <p:tav tm="100000">
                                          <p:val>
                                            <p:strVal val="#ppt_h"/>
                                          </p:val>
                                        </p:tav>
                                      </p:tavLst>
                                    </p:anim>
                                    <p:animEffect transition="in" filter="fade">
                                      <p:cBhvr>
                                        <p:cTn id="50" dur="500"/>
                                        <p:tgtEl>
                                          <p:spTgt spid="114"/>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0"/>
                                        </p:tgtEl>
                                        <p:attrNameLst>
                                          <p:attrName>style.visibility</p:attrName>
                                        </p:attrNameLst>
                                      </p:cBhvr>
                                      <p:to>
                                        <p:strVal val="visible"/>
                                      </p:to>
                                    </p:set>
                                    <p:anim calcmode="lin" valueType="num">
                                      <p:cBhvr>
                                        <p:cTn id="63" dur="500" fill="hold"/>
                                        <p:tgtEl>
                                          <p:spTgt spid="120"/>
                                        </p:tgtEl>
                                        <p:attrNameLst>
                                          <p:attrName>ppt_w</p:attrName>
                                        </p:attrNameLst>
                                      </p:cBhvr>
                                      <p:tavLst>
                                        <p:tav tm="0">
                                          <p:val>
                                            <p:fltVal val="0"/>
                                          </p:val>
                                        </p:tav>
                                        <p:tav tm="100000">
                                          <p:val>
                                            <p:strVal val="#ppt_w"/>
                                          </p:val>
                                        </p:tav>
                                      </p:tavLst>
                                    </p:anim>
                                    <p:anim calcmode="lin" valueType="num">
                                      <p:cBhvr>
                                        <p:cTn id="64" dur="500" fill="hold"/>
                                        <p:tgtEl>
                                          <p:spTgt spid="120"/>
                                        </p:tgtEl>
                                        <p:attrNameLst>
                                          <p:attrName>ppt_h</p:attrName>
                                        </p:attrNameLst>
                                      </p:cBhvr>
                                      <p:tavLst>
                                        <p:tav tm="0">
                                          <p:val>
                                            <p:fltVal val="0"/>
                                          </p:val>
                                        </p:tav>
                                        <p:tav tm="100000">
                                          <p:val>
                                            <p:strVal val="#ppt_h"/>
                                          </p:val>
                                        </p:tav>
                                      </p:tavLst>
                                    </p:anim>
                                    <p:animEffect transition="in" filter="fade">
                                      <p:cBhvr>
                                        <p:cTn id="65" dur="500"/>
                                        <p:tgtEl>
                                          <p:spTgt spid="120"/>
                                        </p:tgtEl>
                                      </p:cBhvr>
                                    </p:animEffect>
                                  </p:childTnLst>
                                </p:cTn>
                              </p:par>
                              <p:par>
                                <p:cTn id="66" presetID="53" presetClass="entr" presetSubtype="16" fill="hold" nodeType="withEffect">
                                  <p:stCondLst>
                                    <p:cond delay="75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Effect transition="in" filter="fade">
                                      <p:cBhvr>
                                        <p:cTn id="70" dur="500"/>
                                        <p:tgtEl>
                                          <p:spTgt spid="5"/>
                                        </p:tgtEl>
                                      </p:cBhvr>
                                    </p:animEffect>
                                  </p:childTnLst>
                                </p:cTn>
                              </p:par>
                              <p:par>
                                <p:cTn id="71" presetID="53" presetClass="entr" presetSubtype="16" fill="hold" nodeType="withEffect">
                                  <p:stCondLst>
                                    <p:cond delay="75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16" fill="hold" nodeType="withEffect">
                                  <p:stCondLst>
                                    <p:cond delay="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nodeType="withEffect">
                                  <p:stCondLst>
                                    <p:cond delay="75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16" fill="hold" nodeType="withEffect">
                                  <p:stCondLst>
                                    <p:cond delay="750"/>
                                  </p:stCondLst>
                                  <p:childTnLst>
                                    <p:set>
                                      <p:cBhvr>
                                        <p:cTn id="87" dur="1" fill="hold">
                                          <p:stCondLst>
                                            <p:cond delay="0"/>
                                          </p:stCondLst>
                                        </p:cTn>
                                        <p:tgtEl>
                                          <p:spTgt spid="4"/>
                                        </p:tgtEl>
                                        <p:attrNameLst>
                                          <p:attrName>style.visibility</p:attrName>
                                        </p:attrNameLst>
                                      </p:cBhvr>
                                      <p:to>
                                        <p:strVal val="visible"/>
                                      </p:to>
                                    </p:set>
                                    <p:anim calcmode="lin" valueType="num">
                                      <p:cBhvr>
                                        <p:cTn id="88" dur="500" fill="hold"/>
                                        <p:tgtEl>
                                          <p:spTgt spid="4"/>
                                        </p:tgtEl>
                                        <p:attrNameLst>
                                          <p:attrName>ppt_w</p:attrName>
                                        </p:attrNameLst>
                                      </p:cBhvr>
                                      <p:tavLst>
                                        <p:tav tm="0">
                                          <p:val>
                                            <p:fltVal val="0"/>
                                          </p:val>
                                        </p:tav>
                                        <p:tav tm="100000">
                                          <p:val>
                                            <p:strVal val="#ppt_w"/>
                                          </p:val>
                                        </p:tav>
                                      </p:tavLst>
                                    </p:anim>
                                    <p:anim calcmode="lin" valueType="num">
                                      <p:cBhvr>
                                        <p:cTn id="89" dur="500" fill="hold"/>
                                        <p:tgtEl>
                                          <p:spTgt spid="4"/>
                                        </p:tgtEl>
                                        <p:attrNameLst>
                                          <p:attrName>ppt_h</p:attrName>
                                        </p:attrNameLst>
                                      </p:cBhvr>
                                      <p:tavLst>
                                        <p:tav tm="0">
                                          <p:val>
                                            <p:fltVal val="0"/>
                                          </p:val>
                                        </p:tav>
                                        <p:tav tm="100000">
                                          <p:val>
                                            <p:strVal val="#ppt_h"/>
                                          </p:val>
                                        </p:tav>
                                      </p:tavLst>
                                    </p:anim>
                                    <p:animEffect transition="in" filter="fade">
                                      <p:cBhvr>
                                        <p:cTn id="90" dur="500"/>
                                        <p:tgtEl>
                                          <p:spTgt spid="4"/>
                                        </p:tgtEl>
                                      </p:cBhvr>
                                    </p:animEffect>
                                  </p:childTnLst>
                                </p:cTn>
                              </p:par>
                            </p:childTnLst>
                          </p:cTn>
                        </p:par>
                        <p:par>
                          <p:cTn id="91" fill="hold">
                            <p:stCondLst>
                              <p:cond delay="1250"/>
                            </p:stCondLst>
                            <p:childTnLst>
                              <p:par>
                                <p:cTn id="92" presetID="23" presetClass="entr" presetSubtype="288" fill="hold" nodeType="afterEffect">
                                  <p:stCondLst>
                                    <p:cond delay="250"/>
                                  </p:stCondLst>
                                  <p:childTnLst>
                                    <p:set>
                                      <p:cBhvr>
                                        <p:cTn id="93" dur="1" fill="hold">
                                          <p:stCondLst>
                                            <p:cond delay="0"/>
                                          </p:stCondLst>
                                        </p:cTn>
                                        <p:tgtEl>
                                          <p:spTgt spid="7"/>
                                        </p:tgtEl>
                                        <p:attrNameLst>
                                          <p:attrName>style.visibility</p:attrName>
                                        </p:attrNameLst>
                                      </p:cBhvr>
                                      <p:to>
                                        <p:strVal val="visible"/>
                                      </p:to>
                                    </p:set>
                                    <p:anim calcmode="lin" valueType="num">
                                      <p:cBhvr>
                                        <p:cTn id="94" dur="750" fill="hold"/>
                                        <p:tgtEl>
                                          <p:spTgt spid="7"/>
                                        </p:tgtEl>
                                        <p:attrNameLst>
                                          <p:attrName>ppt_w</p:attrName>
                                        </p:attrNameLst>
                                      </p:cBhvr>
                                      <p:tavLst>
                                        <p:tav tm="0">
                                          <p:val>
                                            <p:strVal val="4/3*#ppt_w"/>
                                          </p:val>
                                        </p:tav>
                                        <p:tav tm="100000">
                                          <p:val>
                                            <p:strVal val="#ppt_w"/>
                                          </p:val>
                                        </p:tav>
                                      </p:tavLst>
                                    </p:anim>
                                    <p:anim calcmode="lin" valueType="num">
                                      <p:cBhvr>
                                        <p:cTn id="95"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3035808" y="2211821"/>
            <a:ext cx="73152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376672" y="2211821"/>
            <a:ext cx="719328"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1" name="弧形 10"/>
          <p:cNvSpPr/>
          <p:nvPr/>
        </p:nvSpPr>
        <p:spPr>
          <a:xfrm flipH="1">
            <a:off x="1417179"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2" name="弧形 11"/>
          <p:cNvSpPr/>
          <p:nvPr/>
        </p:nvSpPr>
        <p:spPr>
          <a:xfrm flipH="1" flipV="1">
            <a:off x="1417179"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3" name="弧形 12"/>
          <p:cNvSpPr/>
          <p:nvPr/>
        </p:nvSpPr>
        <p:spPr>
          <a:xfrm flipH="1">
            <a:off x="3757794"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4" name="弧形 13"/>
          <p:cNvSpPr/>
          <p:nvPr/>
        </p:nvSpPr>
        <p:spPr>
          <a:xfrm flipH="1" flipV="1">
            <a:off x="3757794"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5" name="弧形 14"/>
          <p:cNvSpPr/>
          <p:nvPr/>
        </p:nvSpPr>
        <p:spPr>
          <a:xfrm flipH="1">
            <a:off x="6100635"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6" name="弧形 15"/>
          <p:cNvSpPr/>
          <p:nvPr/>
        </p:nvSpPr>
        <p:spPr>
          <a:xfrm flipH="1" flipV="1">
            <a:off x="6100635"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graphicFrame>
        <p:nvGraphicFramePr>
          <p:cNvPr id="17" name="图表 16"/>
          <p:cNvGraphicFramePr/>
          <p:nvPr/>
        </p:nvGraphicFramePr>
        <p:xfrm>
          <a:off x="953727" y="1380212"/>
          <a:ext cx="2543944" cy="1695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p:nvPr/>
        </p:nvGraphicFramePr>
        <p:xfrm>
          <a:off x="3300030" y="1380212"/>
          <a:ext cx="2543944" cy="1695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图表 18"/>
          <p:cNvGraphicFramePr/>
          <p:nvPr/>
        </p:nvGraphicFramePr>
        <p:xfrm>
          <a:off x="5646333" y="1380212"/>
          <a:ext cx="2543944" cy="1695440"/>
        </p:xfrm>
        <a:graphic>
          <a:graphicData uri="http://schemas.openxmlformats.org/drawingml/2006/chart">
            <c:chart xmlns:c="http://schemas.openxmlformats.org/drawingml/2006/chart" xmlns:r="http://schemas.openxmlformats.org/officeDocument/2006/relationships" r:id="rId5"/>
          </a:graphicData>
        </a:graphic>
      </p:graphicFrame>
      <p:sp>
        <p:nvSpPr>
          <p:cNvPr id="20" name="矩形 19"/>
          <p:cNvSpPr/>
          <p:nvPr/>
        </p:nvSpPr>
        <p:spPr>
          <a:xfrm>
            <a:off x="1670649" y="3220516"/>
            <a:ext cx="1107963" cy="313916"/>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1" name="矩形 20"/>
          <p:cNvSpPr/>
          <p:nvPr/>
        </p:nvSpPr>
        <p:spPr>
          <a:xfrm>
            <a:off x="1389429"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2" name="矩形 21"/>
          <p:cNvSpPr/>
          <p:nvPr/>
        </p:nvSpPr>
        <p:spPr>
          <a:xfrm>
            <a:off x="401801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3" name="矩形 22"/>
          <p:cNvSpPr/>
          <p:nvPr/>
        </p:nvSpPr>
        <p:spPr>
          <a:xfrm>
            <a:off x="3736800"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4" name="矩形 23"/>
          <p:cNvSpPr/>
          <p:nvPr/>
        </p:nvSpPr>
        <p:spPr>
          <a:xfrm>
            <a:off x="636538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5" name="矩形 24"/>
          <p:cNvSpPr/>
          <p:nvPr/>
        </p:nvSpPr>
        <p:spPr>
          <a:xfrm>
            <a:off x="6084168"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6" name="矩形 25"/>
          <p:cNvSpPr/>
          <p:nvPr/>
        </p:nvSpPr>
        <p:spPr>
          <a:xfrm>
            <a:off x="1945572" y="2044602"/>
            <a:ext cx="558133"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75%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7" name="矩形 26"/>
          <p:cNvSpPr/>
          <p:nvPr/>
        </p:nvSpPr>
        <p:spPr>
          <a:xfrm>
            <a:off x="4271022" y="2044602"/>
            <a:ext cx="591796"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55%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8" name="矩形 27"/>
          <p:cNvSpPr/>
          <p:nvPr/>
        </p:nvSpPr>
        <p:spPr>
          <a:xfrm>
            <a:off x="6627483" y="2044602"/>
            <a:ext cx="583781"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84%</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9" name="TextBox 28"/>
          <p:cNvSpPr txBox="1"/>
          <p:nvPr/>
        </p:nvSpPr>
        <p:spPr>
          <a:xfrm>
            <a:off x="7857868" y="5739918"/>
            <a:ext cx="1584176" cy="369218"/>
          </a:xfrm>
          <a:prstGeom prst="rect">
            <a:avLst/>
          </a:prstGeom>
          <a:noFill/>
        </p:spPr>
        <p:txBody>
          <a:bodyPr wrap="square" lIns="91424" tIns="45712" rIns="91424" bIns="45712" rtlCol="0">
            <a:spAutoFit/>
          </a:bodyPr>
          <a:lstStyle/>
          <a:p>
            <a:r>
              <a:rPr lang="zh-CN" altLang="en-US" dirty="0">
                <a:latin typeface="方正准圆简体" panose="02010601030101010101" pitchFamily="65" charset="-122"/>
                <a:ea typeface="方正准圆简体" panose="02010601030101010101" pitchFamily="65" charset="-122"/>
              </a:rPr>
              <a:t>延迟符号</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750"/>
                                        <p:tgtEl>
                                          <p:spTgt spid="19"/>
                                        </p:tgtEl>
                                      </p:cBhvr>
                                    </p:animEffect>
                                    <p:anim calcmode="lin" valueType="num">
                                      <p:cBhvr>
                                        <p:cTn id="54" dur="750" fill="hold"/>
                                        <p:tgtEl>
                                          <p:spTgt spid="19"/>
                                        </p:tgtEl>
                                        <p:attrNameLst>
                                          <p:attrName>ppt_x</p:attrName>
                                        </p:attrNameLst>
                                      </p:cBhvr>
                                      <p:tavLst>
                                        <p:tav tm="0">
                                          <p:val>
                                            <p:strVal val="#ppt_x"/>
                                          </p:val>
                                        </p:tav>
                                        <p:tav tm="100000">
                                          <p:val>
                                            <p:strVal val="#ppt_x"/>
                                          </p:val>
                                        </p:tav>
                                      </p:tavLst>
                                    </p:anim>
                                    <p:anim calcmode="lin" valueType="num">
                                      <p:cBhvr>
                                        <p:cTn id="55" dur="75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up)">
                                      <p:cBhvr>
                                        <p:cTn id="78" dur="500"/>
                                        <p:tgtEl>
                                          <p:spTgt spid="2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Graphic spid="17" grpId="0">
        <p:bldAsOne/>
      </p:bldGraphic>
      <p:bldGraphic spid="18" grpId="0">
        <p:bldAsOne/>
      </p:bldGraphic>
      <p:bldGraphic spid="19" grpId="0">
        <p:bldAsOne/>
      </p:bldGraphic>
      <p:bldP spid="20" grpId="0"/>
      <p:bldP spid="21"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2320908" y="1996830"/>
            <a:ext cx="4160925" cy="1891716"/>
            <a:chOff x="3345973" y="2694618"/>
            <a:chExt cx="5547900" cy="2522288"/>
          </a:xfrm>
        </p:grpSpPr>
        <p:sp>
          <p:nvSpPr>
            <p:cNvPr id="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grpSp>
      <p:sp>
        <p:nvSpPr>
          <p:cNvPr id="13" name="Shape 1931"/>
          <p:cNvSpPr/>
          <p:nvPr/>
        </p:nvSpPr>
        <p:spPr>
          <a:xfrm>
            <a:off x="1459241" y="2976454"/>
            <a:ext cx="1265319" cy="404237"/>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4" name="Shape 1932"/>
          <p:cNvSpPr/>
          <p:nvPr/>
        </p:nvSpPr>
        <p:spPr>
          <a:xfrm>
            <a:off x="3580884" y="1708228"/>
            <a:ext cx="189228" cy="1181490"/>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5" name="Shape 1933"/>
          <p:cNvSpPr/>
          <p:nvPr/>
        </p:nvSpPr>
        <p:spPr>
          <a:xfrm>
            <a:off x="5269857" y="3617251"/>
            <a:ext cx="322899" cy="3591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6" name="Shape 1934"/>
          <p:cNvSpPr/>
          <p:nvPr/>
        </p:nvSpPr>
        <p:spPr>
          <a:xfrm>
            <a:off x="4215040" y="2990085"/>
            <a:ext cx="549158" cy="718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7" name="Shape 1925"/>
          <p:cNvSpPr/>
          <p:nvPr/>
        </p:nvSpPr>
        <p:spPr>
          <a:xfrm>
            <a:off x="2320909" y="2629527"/>
            <a:ext cx="775495" cy="77552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8" name="Shape 1926"/>
          <p:cNvSpPr/>
          <p:nvPr/>
        </p:nvSpPr>
        <p:spPr>
          <a:xfrm>
            <a:off x="3115863" y="2307176"/>
            <a:ext cx="1123694" cy="1123738"/>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9" name="Shape 1927"/>
          <p:cNvSpPr/>
          <p:nvPr/>
        </p:nvSpPr>
        <p:spPr>
          <a:xfrm>
            <a:off x="4308572" y="2561005"/>
            <a:ext cx="912533" cy="912567"/>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0" name="Shape 1928"/>
          <p:cNvSpPr/>
          <p:nvPr/>
        </p:nvSpPr>
        <p:spPr>
          <a:xfrm>
            <a:off x="4159530" y="1996832"/>
            <a:ext cx="560648" cy="56066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1" name="Shape 1929"/>
          <p:cNvSpPr/>
          <p:nvPr/>
        </p:nvSpPr>
        <p:spPr>
          <a:xfrm>
            <a:off x="5014064" y="3373902"/>
            <a:ext cx="514627" cy="51464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2" name="Shape 1930"/>
          <p:cNvSpPr/>
          <p:nvPr/>
        </p:nvSpPr>
        <p:spPr>
          <a:xfrm>
            <a:off x="5299774" y="2320086"/>
            <a:ext cx="1182059" cy="118210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3" name="Shape 1935"/>
          <p:cNvSpPr/>
          <p:nvPr/>
        </p:nvSpPr>
        <p:spPr>
          <a:xfrm>
            <a:off x="5881233" y="2851846"/>
            <a:ext cx="912023" cy="78607"/>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4" name="Shape 1936"/>
          <p:cNvSpPr/>
          <p:nvPr/>
        </p:nvSpPr>
        <p:spPr>
          <a:xfrm>
            <a:off x="4444915" y="1728445"/>
            <a:ext cx="382550" cy="553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5" name="TextBox 26"/>
          <p:cNvSpPr txBox="1"/>
          <p:nvPr/>
        </p:nvSpPr>
        <p:spPr>
          <a:xfrm>
            <a:off x="5014062" y="1791559"/>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6" name="TextBox 27"/>
          <p:cNvSpPr txBox="1"/>
          <p:nvPr/>
        </p:nvSpPr>
        <p:spPr>
          <a:xfrm>
            <a:off x="5014065"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6710406" y="3247071"/>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8" name="TextBox 29"/>
          <p:cNvSpPr txBox="1"/>
          <p:nvPr/>
        </p:nvSpPr>
        <p:spPr>
          <a:xfrm>
            <a:off x="6710409" y="3051356"/>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5747537" y="4070334"/>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0" name="TextBox 31"/>
          <p:cNvSpPr txBox="1"/>
          <p:nvPr/>
        </p:nvSpPr>
        <p:spPr>
          <a:xfrm>
            <a:off x="5747538" y="387462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3294414" y="386711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2" name="TextBox 33"/>
          <p:cNvSpPr txBox="1"/>
          <p:nvPr/>
        </p:nvSpPr>
        <p:spPr>
          <a:xfrm>
            <a:off x="3294417" y="3671399"/>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1451688" y="3663326"/>
            <a:ext cx="1581639"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4" name="TextBox 35"/>
          <p:cNvSpPr txBox="1"/>
          <p:nvPr/>
        </p:nvSpPr>
        <p:spPr>
          <a:xfrm>
            <a:off x="1451688" y="346761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1685028" y="179890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6" name="TextBox 37"/>
          <p:cNvSpPr txBox="1"/>
          <p:nvPr/>
        </p:nvSpPr>
        <p:spPr>
          <a:xfrm>
            <a:off x="1685028"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2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34"/>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2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
                                        <p:tgtEl>
                                          <p:spTgt spid="14"/>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36"/>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trips(downRight)">
                                      <p:cBhvr>
                                        <p:cTn id="35" dur="200"/>
                                        <p:tgtEl>
                                          <p:spTgt spid="3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200"/>
                                        <p:tgtEl>
                                          <p:spTgt spid="16"/>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2"/>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Right)">
                                      <p:cBhvr>
                                        <p:cTn id="49" dur="200"/>
                                        <p:tgtEl>
                                          <p:spTgt spid="3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
                                        <p:tgtEl>
                                          <p:spTgt spid="24"/>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26"/>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200"/>
                                        <p:tgtEl>
                                          <p:spTgt spid="2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200"/>
                                        <p:tgtEl>
                                          <p:spTgt spid="15"/>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30"/>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trips(downRight)">
                                      <p:cBhvr>
                                        <p:cTn id="77" dur="200"/>
                                        <p:tgtEl>
                                          <p:spTgt spid="29"/>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
                                        <p:tgtEl>
                                          <p:spTgt spid="22"/>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200"/>
                                        <p:tgtEl>
                                          <p:spTgt spid="23"/>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28"/>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downRight)">
                                      <p:cBhvr>
                                        <p:cTn id="9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a:t>
            </a:r>
            <a:r>
              <a:rPr lang="zh-CN" altLang="en-US" sz="28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情况</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2555877" y="1995489"/>
            <a:ext cx="1782763" cy="876300"/>
            <a:chOff x="0" y="0"/>
            <a:chExt cx="1782093" cy="875822"/>
          </a:xfrm>
        </p:grpSpPr>
        <p:grpSp>
          <p:nvGrpSpPr>
            <p:cNvPr id="7" name="组合 13"/>
            <p:cNvGrpSpPr/>
            <p:nvPr/>
          </p:nvGrpSpPr>
          <p:grpSpPr bwMode="auto">
            <a:xfrm>
              <a:off x="0" y="0"/>
              <a:ext cx="1782093" cy="875822"/>
              <a:chOff x="0" y="0"/>
              <a:chExt cx="1782093" cy="875822"/>
            </a:xfrm>
          </p:grpSpPr>
          <p:grpSp>
            <p:nvGrpSpPr>
              <p:cNvPr id="8" name="组合 15"/>
              <p:cNvGrpSpPr/>
              <p:nvPr/>
            </p:nvGrpSpPr>
            <p:grpSpPr bwMode="auto">
              <a:xfrm>
                <a:off x="0" y="0"/>
                <a:ext cx="1782093" cy="875822"/>
                <a:chOff x="0" y="0"/>
                <a:chExt cx="1782093" cy="875822"/>
              </a:xfrm>
            </p:grpSpPr>
            <p:sp>
              <p:nvSpPr>
                <p:cNvPr id="35879" name="矩形 17"/>
                <p:cNvSpPr>
                  <a:spLocks noChangeArrowheads="1"/>
                </p:cNvSpPr>
                <p:nvPr/>
              </p:nvSpPr>
              <p:spPr bwMode="auto">
                <a:xfrm>
                  <a:off x="1134021" y="0"/>
                  <a:ext cx="648072" cy="648072"/>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0"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81" name="矩形 19"/>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2"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8" name="TextBox 16"/>
              <p:cNvSpPr txBox="1">
                <a:spLocks noChangeArrowheads="1"/>
              </p:cNvSpPr>
              <p:nvPr/>
            </p:nvSpPr>
            <p:spPr bwMode="auto">
              <a:xfrm>
                <a:off x="1177371" y="31648"/>
                <a:ext cx="561372" cy="584775"/>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200">
                    <a:solidFill>
                      <a:srgbClr val="FFFFFF"/>
                    </a:solidFill>
                    <a:latin typeface="Impact" panose="020B0806030902050204" pitchFamily="34" charset="0"/>
                  </a:rPr>
                  <a:t>01</a:t>
                </a:r>
                <a:endParaRPr lang="zh-CN" altLang="en-US" sz="3200">
                  <a:solidFill>
                    <a:srgbClr val="FFFFFF"/>
                  </a:solidFill>
                  <a:latin typeface="Impact" panose="020B0806030902050204" pitchFamily="34" charset="0"/>
                </a:endParaRPr>
              </a:p>
            </p:txBody>
          </p:sp>
        </p:grpSp>
        <p:sp>
          <p:nvSpPr>
            <p:cNvPr id="35876" name="Freeform 21"/>
            <p:cNvSpPr>
              <a:spLocks noChangeAspect="1" noEditPoints="1"/>
            </p:cNvSpPr>
            <p:nvPr/>
          </p:nvSpPr>
          <p:spPr bwMode="auto">
            <a:xfrm>
              <a:off x="202433" y="395890"/>
              <a:ext cx="370019" cy="360000"/>
            </a:xfrm>
            <a:custGeom>
              <a:avLst/>
              <a:gdLst>
                <a:gd name="T0" fmla="*/ 2147483646 w 219"/>
                <a:gd name="T1" fmla="*/ 0 h 213"/>
                <a:gd name="T2" fmla="*/ 2147483646 w 219"/>
                <a:gd name="T3" fmla="*/ 0 h 213"/>
                <a:gd name="T4" fmla="*/ 2147483646 w 219"/>
                <a:gd name="T5" fmla="*/ 2147483646 h 213"/>
                <a:gd name="T6" fmla="*/ 2147483646 w 219"/>
                <a:gd name="T7" fmla="*/ 2147483646 h 213"/>
                <a:gd name="T8" fmla="*/ 2147483646 w 219"/>
                <a:gd name="T9" fmla="*/ 2147483646 h 213"/>
                <a:gd name="T10" fmla="*/ 2147483646 w 219"/>
                <a:gd name="T11" fmla="*/ 2147483646 h 213"/>
                <a:gd name="T12" fmla="*/ 2147483646 w 219"/>
                <a:gd name="T13" fmla="*/ 2147483646 h 213"/>
                <a:gd name="T14" fmla="*/ 2147483646 w 219"/>
                <a:gd name="T15" fmla="*/ 2147483646 h 213"/>
                <a:gd name="T16" fmla="*/ 2147483646 w 219"/>
                <a:gd name="T17" fmla="*/ 2147483646 h 213"/>
                <a:gd name="T18" fmla="*/ 2147483646 w 219"/>
                <a:gd name="T19" fmla="*/ 2147483646 h 213"/>
                <a:gd name="T20" fmla="*/ 2147483646 w 219"/>
                <a:gd name="T21" fmla="*/ 2147483646 h 213"/>
                <a:gd name="T22" fmla="*/ 2147483646 w 219"/>
                <a:gd name="T23" fmla="*/ 2147483646 h 213"/>
                <a:gd name="T24" fmla="*/ 0 w 219"/>
                <a:gd name="T25" fmla="*/ 2147483646 h 213"/>
                <a:gd name="T26" fmla="*/ 0 w 219"/>
                <a:gd name="T27" fmla="*/ 2147483646 h 213"/>
                <a:gd name="T28" fmla="*/ 2147483646 w 219"/>
                <a:gd name="T29" fmla="*/ 0 h 213"/>
                <a:gd name="T30" fmla="*/ 2147483646 w 219"/>
                <a:gd name="T31" fmla="*/ 2147483646 h 213"/>
                <a:gd name="T32" fmla="*/ 2147483646 w 219"/>
                <a:gd name="T33" fmla="*/ 2147483646 h 213"/>
                <a:gd name="T34" fmla="*/ 2147483646 w 219"/>
                <a:gd name="T35" fmla="*/ 2147483646 h 213"/>
                <a:gd name="T36" fmla="*/ 2147483646 w 219"/>
                <a:gd name="T37" fmla="*/ 2147483646 h 213"/>
                <a:gd name="T38" fmla="*/ 2147483646 w 219"/>
                <a:gd name="T39" fmla="*/ 2147483646 h 213"/>
                <a:gd name="T40" fmla="*/ 2147483646 w 219"/>
                <a:gd name="T41" fmla="*/ 2147483646 h 213"/>
                <a:gd name="T42" fmla="*/ 2147483646 w 219"/>
                <a:gd name="T43" fmla="*/ 2147483646 h 213"/>
                <a:gd name="T44" fmla="*/ 2147483646 w 219"/>
                <a:gd name="T45" fmla="*/ 2147483646 h 213"/>
                <a:gd name="T46" fmla="*/ 2147483646 w 219"/>
                <a:gd name="T47" fmla="*/ 2147483646 h 213"/>
                <a:gd name="T48" fmla="*/ 2147483646 w 219"/>
                <a:gd name="T49" fmla="*/ 2147483646 h 213"/>
                <a:gd name="T50" fmla="*/ 2147483646 w 219"/>
                <a:gd name="T51" fmla="*/ 2147483646 h 213"/>
                <a:gd name="T52" fmla="*/ 2147483646 w 219"/>
                <a:gd name="T53" fmla="*/ 2147483646 h 213"/>
                <a:gd name="T54" fmla="*/ 2147483646 w 219"/>
                <a:gd name="T55" fmla="*/ 2147483646 h 213"/>
                <a:gd name="T56" fmla="*/ 2147483646 w 219"/>
                <a:gd name="T57" fmla="*/ 2147483646 h 213"/>
                <a:gd name="T58" fmla="*/ 2147483646 w 219"/>
                <a:gd name="T59" fmla="*/ 2147483646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w="9525">
              <a:noFill/>
              <a:round/>
            </a:ln>
          </p:spPr>
          <p:txBody>
            <a:bodyPr/>
            <a:lstStyle/>
            <a:p>
              <a:endParaRPr lang="zh-CN" altLang="en-US"/>
            </a:p>
          </p:txBody>
        </p:sp>
      </p:grpSp>
      <p:grpSp>
        <p:nvGrpSpPr>
          <p:cNvPr id="9" name="组合 21"/>
          <p:cNvGrpSpPr/>
          <p:nvPr/>
        </p:nvGrpSpPr>
        <p:grpSpPr bwMode="auto">
          <a:xfrm>
            <a:off x="2555877" y="3195638"/>
            <a:ext cx="1782763" cy="876300"/>
            <a:chOff x="0" y="0"/>
            <a:chExt cx="1782093" cy="875822"/>
          </a:xfrm>
        </p:grpSpPr>
        <p:grpSp>
          <p:nvGrpSpPr>
            <p:cNvPr id="10" name="组合 22"/>
            <p:cNvGrpSpPr/>
            <p:nvPr/>
          </p:nvGrpSpPr>
          <p:grpSpPr bwMode="auto">
            <a:xfrm flipV="1">
              <a:off x="0" y="0"/>
              <a:ext cx="1782093" cy="875822"/>
              <a:chOff x="0" y="0"/>
              <a:chExt cx="1782093" cy="875822"/>
            </a:xfrm>
          </p:grpSpPr>
          <p:grpSp>
            <p:nvGrpSpPr>
              <p:cNvPr id="11" name="组合 24"/>
              <p:cNvGrpSpPr/>
              <p:nvPr/>
            </p:nvGrpSpPr>
            <p:grpSpPr bwMode="auto">
              <a:xfrm>
                <a:off x="0" y="0"/>
                <a:ext cx="1782093" cy="875822"/>
                <a:chOff x="0" y="0"/>
                <a:chExt cx="1782093" cy="875822"/>
              </a:xfrm>
            </p:grpSpPr>
            <p:sp>
              <p:nvSpPr>
                <p:cNvPr id="35871" name="矩形 26"/>
                <p:cNvSpPr>
                  <a:spLocks noChangeArrowheads="1"/>
                </p:cNvSpPr>
                <p:nvPr/>
              </p:nvSpPr>
              <p:spPr bwMode="auto">
                <a:xfrm>
                  <a:off x="1134021" y="0"/>
                  <a:ext cx="648072" cy="648072"/>
                </a:xfrm>
                <a:prstGeom prst="rect">
                  <a:avLst/>
                </a:prstGeom>
                <a:solidFill>
                  <a:schemeClr val="bg2"/>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2"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73" name="矩形 28"/>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4"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0" name="TextBox 25"/>
              <p:cNvSpPr txBox="1">
                <a:spLocks noChangeArrowheads="1"/>
              </p:cNvSpPr>
              <p:nvPr/>
            </p:nvSpPr>
            <p:spPr bwMode="auto">
              <a:xfrm rot="10800000">
                <a:off x="1146914" y="31647"/>
                <a:ext cx="622286" cy="604363"/>
              </a:xfrm>
              <a:prstGeom prst="rect">
                <a:avLst/>
              </a:prstGeom>
              <a:solidFill>
                <a:schemeClr val="accent1">
                  <a:lumMod val="40000"/>
                  <a:lumOff val="60000"/>
                </a:schemeClr>
              </a:solidFill>
              <a:ln w="9525">
                <a:noFill/>
                <a:miter lim="800000"/>
              </a:ln>
            </p:spPr>
            <p:txBody>
              <a:bodyPr wrap="squar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03</a:t>
                </a:r>
                <a:endParaRPr lang="zh-CN" altLang="en-US" sz="3200" dirty="0">
                  <a:solidFill>
                    <a:srgbClr val="FFFFFF"/>
                  </a:solidFill>
                  <a:latin typeface="Impact" panose="020B0806030902050204" pitchFamily="34" charset="0"/>
                </a:endParaRPr>
              </a:p>
            </p:txBody>
          </p:sp>
        </p:grpSp>
        <p:sp>
          <p:nvSpPr>
            <p:cNvPr id="35868" name="Freeform 11"/>
            <p:cNvSpPr>
              <a:spLocks noChangeAspect="1" noEditPoints="1"/>
            </p:cNvSpPr>
            <p:nvPr/>
          </p:nvSpPr>
          <p:spPr bwMode="auto">
            <a:xfrm>
              <a:off x="145318" y="94567"/>
              <a:ext cx="484248" cy="36000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round/>
            </a:ln>
          </p:spPr>
          <p:txBody>
            <a:bodyPr/>
            <a:lstStyle/>
            <a:p>
              <a:endParaRPr lang="zh-CN" altLang="en-US"/>
            </a:p>
          </p:txBody>
        </p:sp>
      </p:grpSp>
      <p:grpSp>
        <p:nvGrpSpPr>
          <p:cNvPr id="12" name="组合 31"/>
          <p:cNvGrpSpPr/>
          <p:nvPr/>
        </p:nvGrpSpPr>
        <p:grpSpPr bwMode="auto">
          <a:xfrm>
            <a:off x="4716465" y="1995489"/>
            <a:ext cx="1781175" cy="876300"/>
            <a:chOff x="0" y="0"/>
            <a:chExt cx="1782093" cy="875822"/>
          </a:xfrm>
        </p:grpSpPr>
        <p:grpSp>
          <p:nvGrpSpPr>
            <p:cNvPr id="13" name="组合 32"/>
            <p:cNvGrpSpPr/>
            <p:nvPr/>
          </p:nvGrpSpPr>
          <p:grpSpPr bwMode="auto">
            <a:xfrm>
              <a:off x="0" y="0"/>
              <a:ext cx="1782093" cy="875822"/>
              <a:chOff x="0" y="0"/>
              <a:chExt cx="1782093" cy="875822"/>
            </a:xfrm>
          </p:grpSpPr>
          <p:grpSp>
            <p:nvGrpSpPr>
              <p:cNvPr id="14" name="组合 34"/>
              <p:cNvGrpSpPr/>
              <p:nvPr/>
            </p:nvGrpSpPr>
            <p:grpSpPr bwMode="auto">
              <a:xfrm flipH="1">
                <a:off x="0" y="0"/>
                <a:ext cx="1782093" cy="875822"/>
                <a:chOff x="0" y="0"/>
                <a:chExt cx="1782093" cy="875822"/>
              </a:xfrm>
            </p:grpSpPr>
            <p:sp>
              <p:nvSpPr>
                <p:cNvPr id="35863" name="矩形 36"/>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4"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65" name="矩形 38"/>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6"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62" name="TextBox 35"/>
              <p:cNvSpPr txBox="1">
                <a:spLocks noChangeArrowheads="1"/>
              </p:cNvSpPr>
              <p:nvPr/>
            </p:nvSpPr>
            <p:spPr bwMode="auto">
              <a:xfrm>
                <a:off x="43350" y="31648"/>
                <a:ext cx="611065"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02</a:t>
                </a:r>
                <a:endParaRPr lang="zh-CN" altLang="en-US" sz="3200" dirty="0">
                  <a:solidFill>
                    <a:srgbClr val="FFFFFF"/>
                  </a:solidFill>
                  <a:latin typeface="Impact" panose="020B0806030902050204" pitchFamily="34" charset="0"/>
                </a:endParaRPr>
              </a:p>
            </p:txBody>
          </p:sp>
        </p:grpSp>
        <p:sp>
          <p:nvSpPr>
            <p:cNvPr id="35860" name="Freeform 40"/>
            <p:cNvSpPr>
              <a:spLocks noChangeAspect="1" noEditPoints="1"/>
            </p:cNvSpPr>
            <p:nvPr/>
          </p:nvSpPr>
          <p:spPr bwMode="auto">
            <a:xfrm>
              <a:off x="1161316" y="388386"/>
              <a:ext cx="466667" cy="360000"/>
            </a:xfrm>
            <a:custGeom>
              <a:avLst/>
              <a:gdLst>
                <a:gd name="T0" fmla="*/ 2147483646 w 252"/>
                <a:gd name="T1" fmla="*/ 2147483646 h 194"/>
                <a:gd name="T2" fmla="*/ 2147483646 w 252"/>
                <a:gd name="T3" fmla="*/ 2147483646 h 194"/>
                <a:gd name="T4" fmla="*/ 2147483646 w 252"/>
                <a:gd name="T5" fmla="*/ 2147483646 h 194"/>
                <a:gd name="T6" fmla="*/ 2147483646 w 252"/>
                <a:gd name="T7" fmla="*/ 2147483646 h 194"/>
                <a:gd name="T8" fmla="*/ 2147483646 w 252"/>
                <a:gd name="T9" fmla="*/ 2147483646 h 194"/>
                <a:gd name="T10" fmla="*/ 2147483646 w 252"/>
                <a:gd name="T11" fmla="*/ 2147483646 h 194"/>
                <a:gd name="T12" fmla="*/ 2147483646 w 252"/>
                <a:gd name="T13" fmla="*/ 2147483646 h 194"/>
                <a:gd name="T14" fmla="*/ 2147483646 w 252"/>
                <a:gd name="T15" fmla="*/ 2147483646 h 194"/>
                <a:gd name="T16" fmla="*/ 2147483646 w 252"/>
                <a:gd name="T17" fmla="*/ 2147483646 h 194"/>
                <a:gd name="T18" fmla="*/ 2147483646 w 252"/>
                <a:gd name="T19" fmla="*/ 2147483646 h 194"/>
                <a:gd name="T20" fmla="*/ 2147483646 w 252"/>
                <a:gd name="T21" fmla="*/ 2147483646 h 194"/>
                <a:gd name="T22" fmla="*/ 2147483646 w 252"/>
                <a:gd name="T23" fmla="*/ 2147483646 h 194"/>
                <a:gd name="T24" fmla="*/ 2147483646 w 252"/>
                <a:gd name="T25" fmla="*/ 2147483646 h 194"/>
                <a:gd name="T26" fmla="*/ 2147483646 w 252"/>
                <a:gd name="T27" fmla="*/ 2147483646 h 194"/>
                <a:gd name="T28" fmla="*/ 2147483646 w 252"/>
                <a:gd name="T29" fmla="*/ 2147483646 h 194"/>
                <a:gd name="T30" fmla="*/ 2147483646 w 252"/>
                <a:gd name="T31" fmla="*/ 2147483646 h 194"/>
                <a:gd name="T32" fmla="*/ 2147483646 w 252"/>
                <a:gd name="T33" fmla="*/ 2147483646 h 194"/>
                <a:gd name="T34" fmla="*/ 2147483646 w 252"/>
                <a:gd name="T35" fmla="*/ 2147483646 h 194"/>
                <a:gd name="T36" fmla="*/ 2147483646 w 252"/>
                <a:gd name="T37" fmla="*/ 2147483646 h 194"/>
                <a:gd name="T38" fmla="*/ 2147483646 w 252"/>
                <a:gd name="T39" fmla="*/ 2147483646 h 194"/>
                <a:gd name="T40" fmla="*/ 2147483646 w 252"/>
                <a:gd name="T41" fmla="*/ 2147483646 h 194"/>
                <a:gd name="T42" fmla="*/ 2147483646 w 252"/>
                <a:gd name="T43" fmla="*/ 2147483646 h 194"/>
                <a:gd name="T44" fmla="*/ 2147483646 w 252"/>
                <a:gd name="T45" fmla="*/ 2147483646 h 194"/>
                <a:gd name="T46" fmla="*/ 2147483646 w 252"/>
                <a:gd name="T47" fmla="*/ 2147483646 h 194"/>
                <a:gd name="T48" fmla="*/ 2147483646 w 252"/>
                <a:gd name="T49" fmla="*/ 2147483646 h 194"/>
                <a:gd name="T50" fmla="*/ 2147483646 w 252"/>
                <a:gd name="T51" fmla="*/ 2147483646 h 194"/>
                <a:gd name="T52" fmla="*/ 2147483646 w 252"/>
                <a:gd name="T53" fmla="*/ 2147483646 h 194"/>
                <a:gd name="T54" fmla="*/ 2147483646 w 252"/>
                <a:gd name="T55" fmla="*/ 2147483646 h 194"/>
                <a:gd name="T56" fmla="*/ 2147483646 w 252"/>
                <a:gd name="T57" fmla="*/ 2147483646 h 194"/>
                <a:gd name="T58" fmla="*/ 2147483646 w 252"/>
                <a:gd name="T59" fmla="*/ 2147483646 h 194"/>
                <a:gd name="T60" fmla="*/ 2147483646 w 252"/>
                <a:gd name="T61" fmla="*/ 2147483646 h 194"/>
                <a:gd name="T62" fmla="*/ 2147483646 w 252"/>
                <a:gd name="T63" fmla="*/ 2147483646 h 194"/>
                <a:gd name="T64" fmla="*/ 2147483646 w 252"/>
                <a:gd name="T65" fmla="*/ 2147483646 h 194"/>
                <a:gd name="T66" fmla="*/ 2147483646 w 252"/>
                <a:gd name="T67" fmla="*/ 2147483646 h 194"/>
                <a:gd name="T68" fmla="*/ 2147483646 w 252"/>
                <a:gd name="T69" fmla="*/ 2147483646 h 194"/>
                <a:gd name="T70" fmla="*/ 2147483646 w 252"/>
                <a:gd name="T71" fmla="*/ 2147483646 h 194"/>
                <a:gd name="T72" fmla="*/ 2147483646 w 252"/>
                <a:gd name="T73" fmla="*/ 214748364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w="9525">
              <a:noFill/>
              <a:round/>
            </a:ln>
          </p:spPr>
          <p:txBody>
            <a:bodyPr/>
            <a:lstStyle/>
            <a:p>
              <a:endParaRPr lang="zh-CN" altLang="en-US"/>
            </a:p>
          </p:txBody>
        </p:sp>
      </p:grpSp>
      <p:grpSp>
        <p:nvGrpSpPr>
          <p:cNvPr id="15" name="组合 40"/>
          <p:cNvGrpSpPr/>
          <p:nvPr/>
        </p:nvGrpSpPr>
        <p:grpSpPr bwMode="auto">
          <a:xfrm>
            <a:off x="4716465" y="3195638"/>
            <a:ext cx="1781175" cy="876300"/>
            <a:chOff x="0" y="0"/>
            <a:chExt cx="1782093" cy="875822"/>
          </a:xfrm>
        </p:grpSpPr>
        <p:grpSp>
          <p:nvGrpSpPr>
            <p:cNvPr id="16" name="组合 41"/>
            <p:cNvGrpSpPr/>
            <p:nvPr/>
          </p:nvGrpSpPr>
          <p:grpSpPr bwMode="auto">
            <a:xfrm flipV="1">
              <a:off x="0" y="0"/>
              <a:ext cx="1782093" cy="875822"/>
              <a:chOff x="0" y="0"/>
              <a:chExt cx="1782093" cy="875822"/>
            </a:xfrm>
          </p:grpSpPr>
          <p:grpSp>
            <p:nvGrpSpPr>
              <p:cNvPr id="17" name="组合 47"/>
              <p:cNvGrpSpPr/>
              <p:nvPr/>
            </p:nvGrpSpPr>
            <p:grpSpPr bwMode="auto">
              <a:xfrm flipH="1">
                <a:off x="0" y="0"/>
                <a:ext cx="1782093" cy="875822"/>
                <a:chOff x="0" y="0"/>
                <a:chExt cx="1782093" cy="875822"/>
              </a:xfrm>
            </p:grpSpPr>
            <p:sp>
              <p:nvSpPr>
                <p:cNvPr id="35855" name="矩形 52"/>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6"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57" name="矩形 54"/>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8"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54" name="TextBox 51"/>
              <p:cNvSpPr txBox="1">
                <a:spLocks noChangeArrowheads="1"/>
              </p:cNvSpPr>
              <p:nvPr/>
            </p:nvSpPr>
            <p:spPr bwMode="auto">
              <a:xfrm rot="10800000">
                <a:off x="44151" y="31648"/>
                <a:ext cx="609462"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04</a:t>
                </a:r>
                <a:endParaRPr lang="zh-CN" altLang="en-US" sz="3200" dirty="0">
                  <a:solidFill>
                    <a:srgbClr val="FFFFFF"/>
                  </a:solidFill>
                  <a:latin typeface="Impact" panose="020B0806030902050204" pitchFamily="34" charset="0"/>
                </a:endParaRPr>
              </a:p>
            </p:txBody>
          </p:sp>
        </p:grpSp>
        <p:sp>
          <p:nvSpPr>
            <p:cNvPr id="35852" name="Freeform 16"/>
            <p:cNvSpPr>
              <a:spLocks noChangeAspect="1" noEditPoints="1"/>
            </p:cNvSpPr>
            <p:nvPr/>
          </p:nvSpPr>
          <p:spPr bwMode="auto">
            <a:xfrm>
              <a:off x="1238293" y="114468"/>
              <a:ext cx="312714" cy="360000"/>
            </a:xfrm>
            <a:custGeom>
              <a:avLst/>
              <a:gdLst>
                <a:gd name="T0" fmla="*/ 2147483646 w 210"/>
                <a:gd name="T1" fmla="*/ 2147483646 h 242"/>
                <a:gd name="T2" fmla="*/ 2147483646 w 210"/>
                <a:gd name="T3" fmla="*/ 2147483646 h 242"/>
                <a:gd name="T4" fmla="*/ 2147483646 w 210"/>
                <a:gd name="T5" fmla="*/ 2147483646 h 242"/>
                <a:gd name="T6" fmla="*/ 0 w 210"/>
                <a:gd name="T7" fmla="*/ 2147483646 h 242"/>
                <a:gd name="T8" fmla="*/ 2147483646 w 210"/>
                <a:gd name="T9" fmla="*/ 2147483646 h 242"/>
                <a:gd name="T10" fmla="*/ 2147483646 w 210"/>
                <a:gd name="T11" fmla="*/ 2147483646 h 242"/>
                <a:gd name="T12" fmla="*/ 2147483646 w 210"/>
                <a:gd name="T13" fmla="*/ 0 h 242"/>
                <a:gd name="T14" fmla="*/ 2147483646 w 210"/>
                <a:gd name="T15" fmla="*/ 0 h 242"/>
                <a:gd name="T16" fmla="*/ 2147483646 w 210"/>
                <a:gd name="T17" fmla="*/ 2147483646 h 242"/>
                <a:gd name="T18" fmla="*/ 2147483646 w 210"/>
                <a:gd name="T19" fmla="*/ 2147483646 h 242"/>
                <a:gd name="T20" fmla="*/ 2147483646 w 210"/>
                <a:gd name="T21" fmla="*/ 2147483646 h 242"/>
                <a:gd name="T22" fmla="*/ 2147483646 w 210"/>
                <a:gd name="T23" fmla="*/ 2147483646 h 242"/>
                <a:gd name="T24" fmla="*/ 2147483646 w 210"/>
                <a:gd name="T25" fmla="*/ 2147483646 h 242"/>
                <a:gd name="T26" fmla="*/ 2147483646 w 210"/>
                <a:gd name="T27" fmla="*/ 2147483646 h 242"/>
                <a:gd name="T28" fmla="*/ 2147483646 w 210"/>
                <a:gd name="T29" fmla="*/ 2147483646 h 242"/>
                <a:gd name="T30" fmla="*/ 2147483646 w 210"/>
                <a:gd name="T31" fmla="*/ 2147483646 h 242"/>
                <a:gd name="T32" fmla="*/ 2147483646 w 210"/>
                <a:gd name="T33" fmla="*/ 2147483646 h 242"/>
                <a:gd name="T34" fmla="*/ 2147483646 w 210"/>
                <a:gd name="T35" fmla="*/ 2147483646 h 242"/>
                <a:gd name="T36" fmla="*/ 2147483646 w 210"/>
                <a:gd name="T37" fmla="*/ 2147483646 h 242"/>
                <a:gd name="T38" fmla="*/ 2147483646 w 210"/>
                <a:gd name="T39" fmla="*/ 2147483646 h 242"/>
                <a:gd name="T40" fmla="*/ 2147483646 w 210"/>
                <a:gd name="T41" fmla="*/ 2147483646 h 242"/>
                <a:gd name="T42" fmla="*/ 2147483646 w 210"/>
                <a:gd name="T43" fmla="*/ 2147483646 h 242"/>
                <a:gd name="T44" fmla="*/ 2147483646 w 210"/>
                <a:gd name="T45" fmla="*/ 2147483646 h 242"/>
                <a:gd name="T46" fmla="*/ 2147483646 w 210"/>
                <a:gd name="T47" fmla="*/ 2147483646 h 242"/>
                <a:gd name="T48" fmla="*/ 2147483646 w 210"/>
                <a:gd name="T49" fmla="*/ 2147483646 h 242"/>
                <a:gd name="T50" fmla="*/ 2147483646 w 210"/>
                <a:gd name="T51" fmla="*/ 2147483646 h 242"/>
                <a:gd name="T52" fmla="*/ 2147483646 w 210"/>
                <a:gd name="T53" fmla="*/ 2147483646 h 242"/>
                <a:gd name="T54" fmla="*/ 2147483646 w 210"/>
                <a:gd name="T55" fmla="*/ 2147483646 h 242"/>
                <a:gd name="T56" fmla="*/ 2147483646 w 210"/>
                <a:gd name="T57" fmla="*/ 2147483646 h 242"/>
                <a:gd name="T58" fmla="*/ 2147483646 w 210"/>
                <a:gd name="T59" fmla="*/ 2147483646 h 242"/>
                <a:gd name="T60" fmla="*/ 2147483646 w 210"/>
                <a:gd name="T61" fmla="*/ 2147483646 h 242"/>
                <a:gd name="T62" fmla="*/ 2147483646 w 210"/>
                <a:gd name="T63" fmla="*/ 2147483646 h 242"/>
                <a:gd name="T64" fmla="*/ 2147483646 w 210"/>
                <a:gd name="T65" fmla="*/ 2147483646 h 242"/>
                <a:gd name="T66" fmla="*/ 2147483646 w 210"/>
                <a:gd name="T67" fmla="*/ 2147483646 h 242"/>
                <a:gd name="T68" fmla="*/ 2147483646 w 210"/>
                <a:gd name="T69" fmla="*/ 2147483646 h 242"/>
                <a:gd name="T70" fmla="*/ 2147483646 w 210"/>
                <a:gd name="T71" fmla="*/ 2147483646 h 242"/>
                <a:gd name="T72" fmla="*/ 2147483646 w 210"/>
                <a:gd name="T73" fmla="*/ 2147483646 h 242"/>
                <a:gd name="T74" fmla="*/ 2147483646 w 210"/>
                <a:gd name="T75" fmla="*/ 2147483646 h 242"/>
                <a:gd name="T76" fmla="*/ 2147483646 w 210"/>
                <a:gd name="T77" fmla="*/ 2147483646 h 242"/>
                <a:gd name="T78" fmla="*/ 2147483646 w 210"/>
                <a:gd name="T79" fmla="*/ 2147483646 h 242"/>
                <a:gd name="T80" fmla="*/ 2147483646 w 210"/>
                <a:gd name="T81" fmla="*/ 2147483646 h 242"/>
                <a:gd name="T82" fmla="*/ 2147483646 w 210"/>
                <a:gd name="T83" fmla="*/ 2147483646 h 242"/>
                <a:gd name="T84" fmla="*/ 2147483646 w 210"/>
                <a:gd name="T85" fmla="*/ 2147483646 h 242"/>
                <a:gd name="T86" fmla="*/ 2147483646 w 210"/>
                <a:gd name="T87" fmla="*/ 2147483646 h 242"/>
                <a:gd name="T88" fmla="*/ 2147483646 w 210"/>
                <a:gd name="T89" fmla="*/ 2147483646 h 242"/>
                <a:gd name="T90" fmla="*/ 2147483646 w 210"/>
                <a:gd name="T91" fmla="*/ 2147483646 h 242"/>
                <a:gd name="T92" fmla="*/ 2147483646 w 210"/>
                <a:gd name="T93" fmla="*/ 2147483646 h 242"/>
                <a:gd name="T94" fmla="*/ 2147483646 w 210"/>
                <a:gd name="T95" fmla="*/ 2147483646 h 242"/>
                <a:gd name="T96" fmla="*/ 2147483646 w 210"/>
                <a:gd name="T97" fmla="*/ 2147483646 h 242"/>
                <a:gd name="T98" fmla="*/ 2147483646 w 210"/>
                <a:gd name="T99" fmla="*/ 2147483646 h 242"/>
                <a:gd name="T100" fmla="*/ 2147483646 w 210"/>
                <a:gd name="T101" fmla="*/ 2147483646 h 242"/>
                <a:gd name="T102" fmla="*/ 2147483646 w 210"/>
                <a:gd name="T103" fmla="*/ 2147483646 h 242"/>
                <a:gd name="T104" fmla="*/ 2147483646 w 210"/>
                <a:gd name="T105" fmla="*/ 2147483646 h 242"/>
                <a:gd name="T106" fmla="*/ 2147483646 w 210"/>
                <a:gd name="T107" fmla="*/ 2147483646 h 242"/>
                <a:gd name="T108" fmla="*/ 2147483646 w 210"/>
                <a:gd name="T109" fmla="*/ 2147483646 h 242"/>
                <a:gd name="T110" fmla="*/ 2147483646 w 210"/>
                <a:gd name="T111" fmla="*/ 2147483646 h 242"/>
                <a:gd name="T112" fmla="*/ 2147483646 w 210"/>
                <a:gd name="T113" fmla="*/ 2147483646 h 242"/>
                <a:gd name="T114" fmla="*/ 2147483646 w 210"/>
                <a:gd name="T115" fmla="*/ 2147483646 h 242"/>
                <a:gd name="T116" fmla="*/ 2147483646 w 210"/>
                <a:gd name="T117" fmla="*/ 2147483646 h 242"/>
                <a:gd name="T118" fmla="*/ 2147483646 w 210"/>
                <a:gd name="T119" fmla="*/ 2147483646 h 242"/>
                <a:gd name="T120" fmla="*/ 2147483646 w 210"/>
                <a:gd name="T121" fmla="*/ 2147483646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w="9525">
              <a:noFill/>
              <a:round/>
            </a:ln>
          </p:spPr>
          <p:txBody>
            <a:bodyPr/>
            <a:lstStyle/>
            <a:p>
              <a:endParaRPr lang="zh-CN" altLang="en-US"/>
            </a:p>
          </p:txBody>
        </p:sp>
      </p:grpSp>
      <p:sp>
        <p:nvSpPr>
          <p:cNvPr id="42033" name="矩形 1"/>
          <p:cNvSpPr>
            <a:spLocks noChangeArrowheads="1"/>
          </p:cNvSpPr>
          <p:nvPr/>
        </p:nvSpPr>
        <p:spPr bwMode="auto">
          <a:xfrm>
            <a:off x="590550" y="221138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4" name="矩形 1"/>
          <p:cNvSpPr>
            <a:spLocks noChangeArrowheads="1"/>
          </p:cNvSpPr>
          <p:nvPr/>
        </p:nvSpPr>
        <p:spPr bwMode="auto">
          <a:xfrm>
            <a:off x="590550"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5" name="矩形 1"/>
          <p:cNvSpPr>
            <a:spLocks noChangeArrowheads="1"/>
          </p:cNvSpPr>
          <p:nvPr/>
        </p:nvSpPr>
        <p:spPr bwMode="auto">
          <a:xfrm>
            <a:off x="6505575" y="221773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6" name="矩形 1"/>
          <p:cNvSpPr>
            <a:spLocks noChangeArrowheads="1"/>
          </p:cNvSpPr>
          <p:nvPr/>
        </p:nvSpPr>
        <p:spPr bwMode="auto">
          <a:xfrm>
            <a:off x="6505575"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400" fill="hold"/>
                                        <p:tgtEl>
                                          <p:spTgt spid="12"/>
                                        </p:tgtEl>
                                        <p:attrNameLst>
                                          <p:attrName>ppt_x</p:attrName>
                                        </p:attrNameLst>
                                      </p:cBhvr>
                                      <p:tavLst>
                                        <p:tav tm="0">
                                          <p:val>
                                            <p:strVal val="1+#ppt_w/2"/>
                                          </p:val>
                                        </p:tav>
                                        <p:tav tm="100000">
                                          <p:val>
                                            <p:strVal val="#ppt_x"/>
                                          </p:val>
                                        </p:tav>
                                      </p:tavLst>
                                    </p:anim>
                                    <p:anim calcmode="lin" valueType="num">
                                      <p:cBhvr additive="base">
                                        <p:cTn id="13" dur="4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400" fill="hold"/>
                                        <p:tgtEl>
                                          <p:spTgt spid="9"/>
                                        </p:tgtEl>
                                        <p:attrNameLst>
                                          <p:attrName>ppt_x</p:attrName>
                                        </p:attrNameLst>
                                      </p:cBhvr>
                                      <p:tavLst>
                                        <p:tav tm="0">
                                          <p:val>
                                            <p:strVal val="0-#ppt_w/2"/>
                                          </p:val>
                                        </p:tav>
                                        <p:tav tm="100000">
                                          <p:val>
                                            <p:strVal val="#ppt_x"/>
                                          </p:val>
                                        </p:tav>
                                      </p:tavLst>
                                    </p:anim>
                                    <p:anim calcmode="lin" valueType="num">
                                      <p:cBhvr additive="base">
                                        <p:cTn id="18" dur="4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400" fill="hold"/>
                                        <p:tgtEl>
                                          <p:spTgt spid="15"/>
                                        </p:tgtEl>
                                        <p:attrNameLst>
                                          <p:attrName>ppt_x</p:attrName>
                                        </p:attrNameLst>
                                      </p:cBhvr>
                                      <p:tavLst>
                                        <p:tav tm="0">
                                          <p:val>
                                            <p:strVal val="1+#ppt_w/2"/>
                                          </p:val>
                                        </p:tav>
                                        <p:tav tm="100000">
                                          <p:val>
                                            <p:strVal val="#ppt_x"/>
                                          </p:val>
                                        </p:tav>
                                      </p:tavLst>
                                    </p:anim>
                                    <p:anim calcmode="lin" valueType="num">
                                      <p:cBhvr additive="base">
                                        <p:cTn id="23" dur="4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2033"/>
                                        </p:tgtEl>
                                        <p:attrNameLst>
                                          <p:attrName>style.visibility</p:attrName>
                                        </p:attrNameLst>
                                      </p:cBhvr>
                                      <p:to>
                                        <p:strVal val="visible"/>
                                      </p:to>
                                    </p:set>
                                    <p:anim calcmode="lin" valueType="num">
                                      <p:cBhvr additive="base">
                                        <p:cTn id="27" dur="300" fill="hold"/>
                                        <p:tgtEl>
                                          <p:spTgt spid="42033"/>
                                        </p:tgtEl>
                                        <p:attrNameLst>
                                          <p:attrName>ppt_x</p:attrName>
                                        </p:attrNameLst>
                                      </p:cBhvr>
                                      <p:tavLst>
                                        <p:tav tm="0">
                                          <p:val>
                                            <p:strVal val="0-#ppt_w/2"/>
                                          </p:val>
                                        </p:tav>
                                        <p:tav tm="100000">
                                          <p:val>
                                            <p:strVal val="#ppt_x"/>
                                          </p:val>
                                        </p:tav>
                                      </p:tavLst>
                                    </p:anim>
                                    <p:anim calcmode="lin" valueType="num">
                                      <p:cBhvr additive="base">
                                        <p:cTn id="28" dur="300" fill="hold"/>
                                        <p:tgtEl>
                                          <p:spTgt spid="420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2035"/>
                                        </p:tgtEl>
                                        <p:attrNameLst>
                                          <p:attrName>style.visibility</p:attrName>
                                        </p:attrNameLst>
                                      </p:cBhvr>
                                      <p:to>
                                        <p:strVal val="visible"/>
                                      </p:to>
                                    </p:set>
                                    <p:anim calcmode="lin" valueType="num">
                                      <p:cBhvr additive="base">
                                        <p:cTn id="32" dur="300" fill="hold"/>
                                        <p:tgtEl>
                                          <p:spTgt spid="42035"/>
                                        </p:tgtEl>
                                        <p:attrNameLst>
                                          <p:attrName>ppt_x</p:attrName>
                                        </p:attrNameLst>
                                      </p:cBhvr>
                                      <p:tavLst>
                                        <p:tav tm="0">
                                          <p:val>
                                            <p:strVal val="1+#ppt_w/2"/>
                                          </p:val>
                                        </p:tav>
                                        <p:tav tm="100000">
                                          <p:val>
                                            <p:strVal val="#ppt_x"/>
                                          </p:val>
                                        </p:tav>
                                      </p:tavLst>
                                    </p:anim>
                                    <p:anim calcmode="lin" valueType="num">
                                      <p:cBhvr additive="base">
                                        <p:cTn id="33" dur="300" fill="hold"/>
                                        <p:tgtEl>
                                          <p:spTgt spid="420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2034"/>
                                        </p:tgtEl>
                                        <p:attrNameLst>
                                          <p:attrName>style.visibility</p:attrName>
                                        </p:attrNameLst>
                                      </p:cBhvr>
                                      <p:to>
                                        <p:strVal val="visible"/>
                                      </p:to>
                                    </p:set>
                                    <p:anim calcmode="lin" valueType="num">
                                      <p:cBhvr additive="base">
                                        <p:cTn id="37" dur="300" fill="hold"/>
                                        <p:tgtEl>
                                          <p:spTgt spid="42034"/>
                                        </p:tgtEl>
                                        <p:attrNameLst>
                                          <p:attrName>ppt_x</p:attrName>
                                        </p:attrNameLst>
                                      </p:cBhvr>
                                      <p:tavLst>
                                        <p:tav tm="0">
                                          <p:val>
                                            <p:strVal val="0-#ppt_w/2"/>
                                          </p:val>
                                        </p:tav>
                                        <p:tav tm="100000">
                                          <p:val>
                                            <p:strVal val="#ppt_x"/>
                                          </p:val>
                                        </p:tav>
                                      </p:tavLst>
                                    </p:anim>
                                    <p:anim calcmode="lin" valueType="num">
                                      <p:cBhvr additive="base">
                                        <p:cTn id="38" dur="300" fill="hold"/>
                                        <p:tgtEl>
                                          <p:spTgt spid="420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2036"/>
                                        </p:tgtEl>
                                        <p:attrNameLst>
                                          <p:attrName>style.visibility</p:attrName>
                                        </p:attrNameLst>
                                      </p:cBhvr>
                                      <p:to>
                                        <p:strVal val="visible"/>
                                      </p:to>
                                    </p:set>
                                    <p:anim calcmode="lin" valueType="num">
                                      <p:cBhvr additive="base">
                                        <p:cTn id="42" dur="300" fill="hold"/>
                                        <p:tgtEl>
                                          <p:spTgt spid="42036"/>
                                        </p:tgtEl>
                                        <p:attrNameLst>
                                          <p:attrName>ppt_x</p:attrName>
                                        </p:attrNameLst>
                                      </p:cBhvr>
                                      <p:tavLst>
                                        <p:tav tm="0">
                                          <p:val>
                                            <p:strVal val="1+#ppt_w/2"/>
                                          </p:val>
                                        </p:tav>
                                        <p:tav tm="100000">
                                          <p:val>
                                            <p:strVal val="#ppt_x"/>
                                          </p:val>
                                        </p:tav>
                                      </p:tavLst>
                                    </p:anim>
                                    <p:anim calcmode="lin" valueType="num">
                                      <p:cBhvr additive="base">
                                        <p:cTn id="43"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8.xml><?xml version="1.0" encoding="utf-8"?>
<p:tagLst xmlns:a="http://schemas.openxmlformats.org/drawingml/2006/main" xmlns:r="http://schemas.openxmlformats.org/officeDocument/2006/relationships" xmlns:p="http://schemas.openxmlformats.org/presentationml/2006/main">
  <p:tag name="TIMING" val="|0.6"/>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heme/theme1.xml><?xml version="1.0" encoding="utf-8"?>
<a:theme xmlns:a="http://schemas.openxmlformats.org/drawingml/2006/main" name="www.2ppt.com">
  <a:themeElements>
    <a:clrScheme name="自定义 12">
      <a:dk1>
        <a:sysClr val="windowText" lastClr="000000"/>
      </a:dk1>
      <a:lt1>
        <a:sysClr val="window" lastClr="FFFFFF"/>
      </a:lt1>
      <a:dk2>
        <a:srgbClr val="4E3B30"/>
      </a:dk2>
      <a:lt2>
        <a:srgbClr val="FBEEC9"/>
      </a:lt2>
      <a:accent1>
        <a:srgbClr val="65ADA9"/>
      </a:accent1>
      <a:accent2>
        <a:srgbClr val="8BB7D3"/>
      </a:accent2>
      <a:accent3>
        <a:srgbClr val="65ADA9"/>
      </a:accent3>
      <a:accent4>
        <a:srgbClr val="8BB7D3"/>
      </a:accent4>
      <a:accent5>
        <a:srgbClr val="65ADA9"/>
      </a:accent5>
      <a:accent6>
        <a:srgbClr val="8BB7D3"/>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全屏显示(16:9)</PresentationFormat>
  <Paragraphs>225</Paragraphs>
  <Slides>24</Slides>
  <Notes>24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Arial Unicode MS</vt:lpstr>
      <vt:lpstr>Bebas Neue</vt:lpstr>
      <vt:lpstr>Gill Sans</vt:lpstr>
      <vt:lpstr>Glegoo</vt:lpstr>
      <vt:lpstr>Helvetica Light</vt:lpstr>
      <vt:lpstr>Lato Light</vt:lpstr>
      <vt:lpstr>Mission Gothic Regular</vt:lpstr>
      <vt:lpstr>Open Sans</vt:lpstr>
      <vt:lpstr>Open Sans Light</vt:lpstr>
      <vt:lpstr>Source Sans Pro Light</vt:lpstr>
      <vt:lpstr>方正兰亭黑_GBK</vt:lpstr>
      <vt:lpstr>方正细圆简体</vt:lpstr>
      <vt:lpstr>方正准圆简体</vt:lpstr>
      <vt:lpstr>华文黑体</vt:lpstr>
      <vt:lpstr>宋体</vt:lpstr>
      <vt:lpstr>微软雅黑</vt:lpstr>
      <vt:lpstr>微软雅黑 Light</vt:lpstr>
      <vt:lpstr>幼圆</vt:lpstr>
      <vt:lpstr>Agency FB</vt:lpstr>
      <vt:lpstr>Arial</vt:lpstr>
      <vt:lpstr>Berlin Sans FB Demi</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2017-03-27T05:41:00Z</dcterms:created>
  <dcterms:modified xsi:type="dcterms:W3CDTF">2023-01-10T07:27:30Z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9553CC96CE064D8491CD6422852A0F64</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