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84" r:id="rId3"/>
    <p:sldMasterId id="2147483698" r:id="rId4"/>
  </p:sldMasterIdLst>
  <p:notesMasterIdLst>
    <p:notesMasterId r:id="rId22"/>
  </p:notesMasterIdLst>
  <p:handoutMasterIdLst>
    <p:handoutMasterId r:id="rId23"/>
  </p:handoutMasterIdLst>
  <p:sldIdLst>
    <p:sldId id="274" r:id="rId5"/>
    <p:sldId id="275" r:id="rId6"/>
    <p:sldId id="264" r:id="rId7"/>
    <p:sldId id="257" r:id="rId8"/>
    <p:sldId id="259" r:id="rId9"/>
    <p:sldId id="265" r:id="rId10"/>
    <p:sldId id="267" r:id="rId11"/>
    <p:sldId id="266" r:id="rId12"/>
    <p:sldId id="271" r:id="rId13"/>
    <p:sldId id="260" r:id="rId14"/>
    <p:sldId id="269" r:id="rId15"/>
    <p:sldId id="270" r:id="rId16"/>
    <p:sldId id="268" r:id="rId17"/>
    <p:sldId id="261" r:id="rId18"/>
    <p:sldId id="272" r:id="rId19"/>
    <p:sldId id="273" r:id="rId20"/>
    <p:sldId id="276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FB3"/>
    <a:srgbClr val="145A5C"/>
    <a:srgbClr val="5B9555"/>
    <a:srgbClr val="EBF1DE"/>
    <a:srgbClr val="28B0B5"/>
    <a:srgbClr val="ABC674"/>
    <a:srgbClr val="E18130"/>
    <a:srgbClr val="94D66B"/>
    <a:srgbClr val="0A6E48"/>
    <a:srgbClr val="189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577" autoAdjust="0"/>
  </p:normalViewPr>
  <p:slideViewPr>
    <p:cSldViewPr showGuides="1">
      <p:cViewPr varScale="1">
        <p:scale>
          <a:sx n="107" d="100"/>
          <a:sy n="107" d="100"/>
        </p:scale>
        <p:origin x="-66" y="-642"/>
      </p:cViewPr>
      <p:guideLst>
        <p:guide orient="horz" pos="15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12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12" Type="http://schemas.openxmlformats.org/officeDocument/2006/relationships/image" Target="../media/image71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70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8432B-0B30-4B64-AAFE-5AD3FD47AAF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D398D-37E3-468F-8475-EC868CE46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B8F5D-BF5B-4D62-B664-5195109E8C9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1C313-DC60-4D08-8285-9746972B74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C313-DC60-4D08-8285-9746972B740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C313-DC60-4D08-8285-9746972B740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 userDrawn="1"/>
        </p:nvSpPr>
        <p:spPr bwMode="auto">
          <a:xfrm>
            <a:off x="6553200" y="4862522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6251BCEB-05F0-4521-A950-588773E56D47}" type="slidenum">
              <a:rPr lang="zh-CN" altLang="en-US" sz="1200" smtClean="0">
                <a:solidFill>
                  <a:srgbClr val="898989"/>
                </a:solidFill>
              </a:rPr>
              <a:t>‹#›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37" name="等腰三角形 3"/>
          <p:cNvSpPr/>
          <p:nvPr/>
        </p:nvSpPr>
        <p:spPr bwMode="auto">
          <a:xfrm>
            <a:off x="3810001" y="4746625"/>
            <a:ext cx="966788" cy="152400"/>
          </a:xfrm>
          <a:custGeom>
            <a:avLst/>
            <a:gdLst>
              <a:gd name="T0" fmla="*/ 0 w 1329908"/>
              <a:gd name="T1" fmla="*/ 49664 h 202523"/>
              <a:gd name="T2" fmla="*/ 91321 w 1329908"/>
              <a:gd name="T3" fmla="*/ 0 h 202523"/>
              <a:gd name="T4" fmla="*/ 231012 w 1329908"/>
              <a:gd name="T5" fmla="*/ 43825 h 202523"/>
              <a:gd name="T6" fmla="*/ 0 w 1329908"/>
              <a:gd name="T7" fmla="*/ 49664 h 202523"/>
              <a:gd name="T8" fmla="*/ 0 60000 65536"/>
              <a:gd name="T9" fmla="*/ 0 60000 65536"/>
              <a:gd name="T10" fmla="*/ 0 60000 65536"/>
              <a:gd name="T11" fmla="*/ 0 60000 65536"/>
              <a:gd name="T12" fmla="*/ 0 w 1329908"/>
              <a:gd name="T13" fmla="*/ 0 h 202523"/>
              <a:gd name="T14" fmla="*/ 1329908 w 1329908"/>
              <a:gd name="T15" fmla="*/ 202523 h 2025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9908" h="202523">
                <a:moveTo>
                  <a:pt x="0" y="202523"/>
                </a:moveTo>
                <a:lnTo>
                  <a:pt x="525719" y="0"/>
                </a:lnTo>
                <a:lnTo>
                  <a:pt x="1329908" y="178711"/>
                </a:lnTo>
                <a:lnTo>
                  <a:pt x="0" y="202523"/>
                </a:lnTo>
                <a:close/>
              </a:path>
            </a:pathLst>
          </a:custGeom>
          <a:solidFill>
            <a:schemeClr val="tx1">
              <a:alpha val="3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6" tIns="45713" rIns="91426" bIns="45713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sp>
        <p:nvSpPr>
          <p:cNvPr id="38" name="等腰三角形 3"/>
          <p:cNvSpPr/>
          <p:nvPr/>
        </p:nvSpPr>
        <p:spPr bwMode="auto">
          <a:xfrm>
            <a:off x="4921258" y="4765684"/>
            <a:ext cx="1185863" cy="144463"/>
          </a:xfrm>
          <a:custGeom>
            <a:avLst/>
            <a:gdLst>
              <a:gd name="T0" fmla="*/ 0 w 1329908"/>
              <a:gd name="T1" fmla="*/ 42456 h 194903"/>
              <a:gd name="T2" fmla="*/ 583862 w 1329908"/>
              <a:gd name="T3" fmla="*/ 0 h 194903"/>
              <a:gd name="T4" fmla="*/ 1781016 w 1329908"/>
              <a:gd name="T5" fmla="*/ 37269 h 194903"/>
              <a:gd name="T6" fmla="*/ 0 w 1329908"/>
              <a:gd name="T7" fmla="*/ 42456 h 194903"/>
              <a:gd name="T8" fmla="*/ 0 60000 65536"/>
              <a:gd name="T9" fmla="*/ 0 60000 65536"/>
              <a:gd name="T10" fmla="*/ 0 60000 65536"/>
              <a:gd name="T11" fmla="*/ 0 60000 65536"/>
              <a:gd name="T12" fmla="*/ 0 w 1329908"/>
              <a:gd name="T13" fmla="*/ 0 h 194903"/>
              <a:gd name="T14" fmla="*/ 1329908 w 1329908"/>
              <a:gd name="T15" fmla="*/ 194903 h 1949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9908" h="194903">
                <a:moveTo>
                  <a:pt x="0" y="194903"/>
                </a:moveTo>
                <a:lnTo>
                  <a:pt x="435978" y="0"/>
                </a:lnTo>
                <a:lnTo>
                  <a:pt x="1329908" y="171091"/>
                </a:lnTo>
                <a:lnTo>
                  <a:pt x="0" y="194903"/>
                </a:lnTo>
                <a:close/>
              </a:path>
            </a:pathLst>
          </a:custGeom>
          <a:solidFill>
            <a:schemeClr val="tx1">
              <a:alpha val="3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6" tIns="45713" rIns="91426" bIns="45713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sp>
        <p:nvSpPr>
          <p:cNvPr id="40" name="等腰三角形 3"/>
          <p:cNvSpPr/>
          <p:nvPr/>
        </p:nvSpPr>
        <p:spPr bwMode="auto">
          <a:xfrm>
            <a:off x="7105651" y="4608513"/>
            <a:ext cx="596900" cy="80962"/>
          </a:xfrm>
          <a:custGeom>
            <a:avLst/>
            <a:gdLst>
              <a:gd name="T0" fmla="*/ 0 w 571182"/>
              <a:gd name="T1" fmla="*/ 30339 h 104892"/>
              <a:gd name="T2" fmla="*/ 1266278 w 571182"/>
              <a:gd name="T3" fmla="*/ 0 h 104892"/>
              <a:gd name="T4" fmla="*/ 3724192 w 571182"/>
              <a:gd name="T5" fmla="*/ 26895 h 104892"/>
              <a:gd name="T6" fmla="*/ 0 w 571182"/>
              <a:gd name="T7" fmla="*/ 30339 h 104892"/>
              <a:gd name="T8" fmla="*/ 0 60000 65536"/>
              <a:gd name="T9" fmla="*/ 0 60000 65536"/>
              <a:gd name="T10" fmla="*/ 0 60000 65536"/>
              <a:gd name="T11" fmla="*/ 0 60000 65536"/>
              <a:gd name="T12" fmla="*/ 0 w 571182"/>
              <a:gd name="T13" fmla="*/ 0 h 104892"/>
              <a:gd name="T14" fmla="*/ 571182 w 571182"/>
              <a:gd name="T15" fmla="*/ 104892 h 1048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182" h="104892">
                <a:moveTo>
                  <a:pt x="0" y="104892"/>
                </a:moveTo>
                <a:lnTo>
                  <a:pt x="194210" y="0"/>
                </a:lnTo>
                <a:lnTo>
                  <a:pt x="571182" y="92986"/>
                </a:lnTo>
                <a:lnTo>
                  <a:pt x="0" y="104892"/>
                </a:lnTo>
                <a:close/>
              </a:path>
            </a:pathLst>
          </a:custGeom>
          <a:solidFill>
            <a:schemeClr val="tx1">
              <a:alpha val="3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6" tIns="45713" rIns="91426" bIns="45713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sp>
        <p:nvSpPr>
          <p:cNvPr id="41" name="等腰三角形 3"/>
          <p:cNvSpPr/>
          <p:nvPr/>
        </p:nvSpPr>
        <p:spPr bwMode="auto">
          <a:xfrm>
            <a:off x="1436696" y="4906963"/>
            <a:ext cx="663575" cy="95250"/>
          </a:xfrm>
          <a:custGeom>
            <a:avLst/>
            <a:gdLst>
              <a:gd name="T0" fmla="*/ 0 w 913468"/>
              <a:gd name="T1" fmla="*/ 31606 h 126323"/>
              <a:gd name="T2" fmla="*/ 57197 w 913468"/>
              <a:gd name="T3" fmla="*/ 0 h 126323"/>
              <a:gd name="T4" fmla="*/ 158669 w 913468"/>
              <a:gd name="T5" fmla="*/ 27556 h 126323"/>
              <a:gd name="T6" fmla="*/ 0 w 913468"/>
              <a:gd name="T7" fmla="*/ 31606 h 126323"/>
              <a:gd name="T8" fmla="*/ 0 60000 65536"/>
              <a:gd name="T9" fmla="*/ 0 60000 65536"/>
              <a:gd name="T10" fmla="*/ 0 60000 65536"/>
              <a:gd name="T11" fmla="*/ 0 60000 65536"/>
              <a:gd name="T12" fmla="*/ 0 w 913468"/>
              <a:gd name="T13" fmla="*/ 0 h 126323"/>
              <a:gd name="T14" fmla="*/ 913468 w 913468"/>
              <a:gd name="T15" fmla="*/ 126323 h 126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3468" h="126323">
                <a:moveTo>
                  <a:pt x="0" y="126323"/>
                </a:moveTo>
                <a:lnTo>
                  <a:pt x="329286" y="0"/>
                </a:lnTo>
                <a:lnTo>
                  <a:pt x="913468" y="110131"/>
                </a:lnTo>
                <a:lnTo>
                  <a:pt x="0" y="126323"/>
                </a:lnTo>
                <a:close/>
              </a:path>
            </a:pathLst>
          </a:custGeom>
          <a:solidFill>
            <a:schemeClr val="tx1">
              <a:alpha val="3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6" tIns="45713" rIns="91426" bIns="45713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sp>
        <p:nvSpPr>
          <p:cNvPr id="63" name="矩形 8"/>
          <p:cNvSpPr/>
          <p:nvPr/>
        </p:nvSpPr>
        <p:spPr bwMode="auto">
          <a:xfrm>
            <a:off x="5503869" y="5046665"/>
            <a:ext cx="230187" cy="96837"/>
          </a:xfrm>
          <a:custGeom>
            <a:avLst/>
            <a:gdLst>
              <a:gd name="T0" fmla="*/ 0 w 307013"/>
              <a:gd name="T1" fmla="*/ 17637 h 130068"/>
              <a:gd name="T2" fmla="*/ 51068 w 307013"/>
              <a:gd name="T3" fmla="*/ 0 h 130068"/>
              <a:gd name="T4" fmla="*/ 71883 w 307013"/>
              <a:gd name="T5" fmla="*/ 11733 h 130068"/>
              <a:gd name="T6" fmla="*/ 23788 w 307013"/>
              <a:gd name="T7" fmla="*/ 30104 h 130068"/>
              <a:gd name="T8" fmla="*/ 0 w 307013"/>
              <a:gd name="T9" fmla="*/ 17637 h 1300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013"/>
              <a:gd name="T16" fmla="*/ 0 h 130068"/>
              <a:gd name="T17" fmla="*/ 307013 w 307013"/>
              <a:gd name="T18" fmla="*/ 130068 h 1300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013" h="130068">
                <a:moveTo>
                  <a:pt x="0" y="76200"/>
                </a:moveTo>
                <a:lnTo>
                  <a:pt x="218113" y="0"/>
                </a:lnTo>
                <a:lnTo>
                  <a:pt x="307013" y="50693"/>
                </a:lnTo>
                <a:lnTo>
                  <a:pt x="101600" y="130068"/>
                </a:lnTo>
                <a:lnTo>
                  <a:pt x="0" y="76200"/>
                </a:lnTo>
                <a:close/>
              </a:path>
            </a:pathLst>
          </a:custGeom>
          <a:solidFill>
            <a:schemeClr val="tx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6" tIns="45713" rIns="91426" bIns="45713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sp>
        <p:nvSpPr>
          <p:cNvPr id="64" name="矩形 8"/>
          <p:cNvSpPr/>
          <p:nvPr/>
        </p:nvSpPr>
        <p:spPr bwMode="auto">
          <a:xfrm>
            <a:off x="5341938" y="5075238"/>
            <a:ext cx="182562" cy="87312"/>
          </a:xfrm>
          <a:custGeom>
            <a:avLst/>
            <a:gdLst>
              <a:gd name="T0" fmla="*/ 0 w 307013"/>
              <a:gd name="T1" fmla="*/ 5802 h 130068"/>
              <a:gd name="T2" fmla="*/ 5215 w 307013"/>
              <a:gd name="T3" fmla="*/ 0 h 130068"/>
              <a:gd name="T4" fmla="*/ 7341 w 307013"/>
              <a:gd name="T5" fmla="*/ 3860 h 130068"/>
              <a:gd name="T6" fmla="*/ 2429 w 307013"/>
              <a:gd name="T7" fmla="*/ 9904 h 130068"/>
              <a:gd name="T8" fmla="*/ 0 w 307013"/>
              <a:gd name="T9" fmla="*/ 5802 h 1300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013"/>
              <a:gd name="T16" fmla="*/ 0 h 130068"/>
              <a:gd name="T17" fmla="*/ 307013 w 307013"/>
              <a:gd name="T18" fmla="*/ 130068 h 1300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013" h="130068">
                <a:moveTo>
                  <a:pt x="0" y="76200"/>
                </a:moveTo>
                <a:lnTo>
                  <a:pt x="218113" y="0"/>
                </a:lnTo>
                <a:lnTo>
                  <a:pt x="307013" y="50693"/>
                </a:lnTo>
                <a:lnTo>
                  <a:pt x="101600" y="130068"/>
                </a:lnTo>
                <a:lnTo>
                  <a:pt x="0" y="76200"/>
                </a:lnTo>
                <a:close/>
              </a:path>
            </a:pathLst>
          </a:custGeom>
          <a:solidFill>
            <a:schemeClr val="tx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6" tIns="45713" rIns="91426" bIns="45713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sp>
        <p:nvSpPr>
          <p:cNvPr id="65" name="矩形 8"/>
          <p:cNvSpPr/>
          <p:nvPr/>
        </p:nvSpPr>
        <p:spPr bwMode="auto">
          <a:xfrm>
            <a:off x="5294313" y="4979990"/>
            <a:ext cx="182562" cy="85725"/>
          </a:xfrm>
          <a:custGeom>
            <a:avLst/>
            <a:gdLst>
              <a:gd name="T0" fmla="*/ 0 w 307013"/>
              <a:gd name="T1" fmla="*/ 5392 h 130068"/>
              <a:gd name="T2" fmla="*/ 5215 w 307013"/>
              <a:gd name="T3" fmla="*/ 0 h 130068"/>
              <a:gd name="T4" fmla="*/ 7341 w 307013"/>
              <a:gd name="T5" fmla="*/ 3587 h 130068"/>
              <a:gd name="T6" fmla="*/ 2429 w 307013"/>
              <a:gd name="T7" fmla="*/ 9204 h 130068"/>
              <a:gd name="T8" fmla="*/ 0 w 307013"/>
              <a:gd name="T9" fmla="*/ 5392 h 1300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013"/>
              <a:gd name="T16" fmla="*/ 0 h 130068"/>
              <a:gd name="T17" fmla="*/ 307013 w 307013"/>
              <a:gd name="T18" fmla="*/ 130068 h 1300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013" h="130068">
                <a:moveTo>
                  <a:pt x="0" y="76200"/>
                </a:moveTo>
                <a:lnTo>
                  <a:pt x="218113" y="0"/>
                </a:lnTo>
                <a:lnTo>
                  <a:pt x="307013" y="50693"/>
                </a:lnTo>
                <a:lnTo>
                  <a:pt x="101600" y="130068"/>
                </a:lnTo>
                <a:lnTo>
                  <a:pt x="0" y="76200"/>
                </a:lnTo>
                <a:close/>
              </a:path>
            </a:pathLst>
          </a:custGeom>
          <a:solidFill>
            <a:schemeClr val="tx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6" tIns="45713" rIns="91426" bIns="45713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5FA2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10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7" y="188114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10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7" y="188114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10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7" y="188114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10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7" y="188114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10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7" y="188114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10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7" y="188114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10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7" y="188114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10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7" y="188114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10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7" y="188114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 userDrawn="1"/>
        </p:nvSpPr>
        <p:spPr bwMode="auto">
          <a:xfrm>
            <a:off x="6553200" y="4919672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EB0800B7-6038-4E4C-A0EB-4468EA62DEF7}" type="slidenum">
              <a:rPr lang="zh-CN" altLang="en-US" sz="1200" smtClean="0">
                <a:solidFill>
                  <a:srgbClr val="898989"/>
                </a:solidFill>
              </a:rPr>
              <a:t>‹#›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grpSp>
        <p:nvGrpSpPr>
          <p:cNvPr id="5" name="组合 51"/>
          <p:cNvGrpSpPr/>
          <p:nvPr userDrawn="1"/>
        </p:nvGrpSpPr>
        <p:grpSpPr bwMode="auto">
          <a:xfrm>
            <a:off x="7578729" y="4398972"/>
            <a:ext cx="314325" cy="452437"/>
            <a:chOff x="0" y="0"/>
            <a:chExt cx="276552" cy="398732"/>
          </a:xfrm>
        </p:grpSpPr>
        <p:sp>
          <p:nvSpPr>
            <p:cNvPr id="6" name="Freeform 51"/>
            <p:cNvSpPr/>
            <p:nvPr/>
          </p:nvSpPr>
          <p:spPr bwMode="auto">
            <a:xfrm>
              <a:off x="113923" y="272425"/>
              <a:ext cx="53659" cy="126307"/>
            </a:xfrm>
            <a:custGeom>
              <a:avLst/>
              <a:gdLst>
                <a:gd name="T0" fmla="*/ 0 w 27"/>
                <a:gd name="T1" fmla="*/ 0 h 64"/>
                <a:gd name="T2" fmla="*/ 2147483647 w 27"/>
                <a:gd name="T3" fmla="*/ 2147483647 h 64"/>
                <a:gd name="T4" fmla="*/ 2147483647 w 27"/>
                <a:gd name="T5" fmla="*/ 0 h 64"/>
                <a:gd name="T6" fmla="*/ 2147483647 w 27"/>
                <a:gd name="T7" fmla="*/ 2147483647 h 64"/>
                <a:gd name="T8" fmla="*/ 0 w 27"/>
                <a:gd name="T9" fmla="*/ 2147483647 h 64"/>
                <a:gd name="T10" fmla="*/ 0 w 27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4"/>
                <a:gd name="T20" fmla="*/ 27 w 2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4">
                  <a:moveTo>
                    <a:pt x="0" y="0"/>
                  </a:moveTo>
                  <a:cubicBezTo>
                    <a:pt x="4" y="1"/>
                    <a:pt x="8" y="1"/>
                    <a:pt x="12" y="1"/>
                  </a:cubicBezTo>
                  <a:cubicBezTo>
                    <a:pt x="17" y="1"/>
                    <a:pt x="22" y="1"/>
                    <a:pt x="27" y="0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7" name="Freeform 52"/>
            <p:cNvSpPr/>
            <p:nvPr/>
          </p:nvSpPr>
          <p:spPr bwMode="auto">
            <a:xfrm>
              <a:off x="0" y="0"/>
              <a:ext cx="276552" cy="274902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2147483647 w 139"/>
                <a:gd name="T5" fmla="*/ 2147483647 h 139"/>
                <a:gd name="T6" fmla="*/ 2147483647 w 139"/>
                <a:gd name="T7" fmla="*/ 2147483647 h 139"/>
                <a:gd name="T8" fmla="*/ 0 w 139"/>
                <a:gd name="T9" fmla="*/ 2147483647 h 139"/>
                <a:gd name="T10" fmla="*/ 2147483647 w 139"/>
                <a:gd name="T11" fmla="*/ 2147483647 h 139"/>
                <a:gd name="T12" fmla="*/ 2147483647 w 139"/>
                <a:gd name="T13" fmla="*/ 0 h 139"/>
                <a:gd name="T14" fmla="*/ 2147483647 w 139"/>
                <a:gd name="T15" fmla="*/ 2147483647 h 139"/>
                <a:gd name="T16" fmla="*/ 2147483647 w 139"/>
                <a:gd name="T17" fmla="*/ 2147483647 h 139"/>
                <a:gd name="T18" fmla="*/ 2147483647 w 139"/>
                <a:gd name="T19" fmla="*/ 2147483647 h 139"/>
                <a:gd name="T20" fmla="*/ 2147483647 w 139"/>
                <a:gd name="T21" fmla="*/ 2147483647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39"/>
                <a:gd name="T35" fmla="*/ 139 w 139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39">
                  <a:moveTo>
                    <a:pt x="84" y="138"/>
                  </a:moveTo>
                  <a:cubicBezTo>
                    <a:pt x="79" y="139"/>
                    <a:pt x="74" y="139"/>
                    <a:pt x="69" y="139"/>
                  </a:cubicBezTo>
                  <a:cubicBezTo>
                    <a:pt x="65" y="139"/>
                    <a:pt x="61" y="139"/>
                    <a:pt x="57" y="138"/>
                  </a:cubicBezTo>
                  <a:cubicBezTo>
                    <a:pt x="43" y="136"/>
                    <a:pt x="31" y="129"/>
                    <a:pt x="20" y="119"/>
                  </a:cubicBezTo>
                  <a:cubicBezTo>
                    <a:pt x="7" y="105"/>
                    <a:pt x="0" y="89"/>
                    <a:pt x="0" y="70"/>
                  </a:cubicBezTo>
                  <a:cubicBezTo>
                    <a:pt x="0" y="51"/>
                    <a:pt x="7" y="34"/>
                    <a:pt x="20" y="21"/>
                  </a:cubicBezTo>
                  <a:cubicBezTo>
                    <a:pt x="34" y="7"/>
                    <a:pt x="50" y="0"/>
                    <a:pt x="69" y="0"/>
                  </a:cubicBezTo>
                  <a:cubicBezTo>
                    <a:pt x="89" y="0"/>
                    <a:pt x="105" y="7"/>
                    <a:pt x="119" y="21"/>
                  </a:cubicBezTo>
                  <a:cubicBezTo>
                    <a:pt x="132" y="34"/>
                    <a:pt x="139" y="51"/>
                    <a:pt x="139" y="70"/>
                  </a:cubicBezTo>
                  <a:cubicBezTo>
                    <a:pt x="139" y="89"/>
                    <a:pt x="132" y="105"/>
                    <a:pt x="119" y="119"/>
                  </a:cubicBezTo>
                  <a:cubicBezTo>
                    <a:pt x="109" y="129"/>
                    <a:pt x="97" y="135"/>
                    <a:pt x="84" y="138"/>
                  </a:cubicBezTo>
                  <a:close/>
                </a:path>
              </a:pathLst>
            </a:custGeom>
            <a:solidFill>
              <a:srgbClr val="FAC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8" name="矩形 17"/>
          <p:cNvSpPr>
            <a:spLocks noChangeArrowheads="1"/>
          </p:cNvSpPr>
          <p:nvPr userDrawn="1"/>
        </p:nvSpPr>
        <p:spPr bwMode="auto">
          <a:xfrm>
            <a:off x="0" y="4827588"/>
            <a:ext cx="9144000" cy="315912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9" name="椭圆 46"/>
          <p:cNvSpPr>
            <a:spLocks noChangeArrowheads="1"/>
          </p:cNvSpPr>
          <p:nvPr userDrawn="1"/>
        </p:nvSpPr>
        <p:spPr bwMode="auto">
          <a:xfrm>
            <a:off x="8251836" y="4608513"/>
            <a:ext cx="468313" cy="469900"/>
          </a:xfrm>
          <a:prstGeom prst="ellipse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0" tIns="34289" rIns="68570" bIns="34289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0" name="椭圆 48"/>
          <p:cNvSpPr>
            <a:spLocks noChangeArrowheads="1"/>
          </p:cNvSpPr>
          <p:nvPr userDrawn="1"/>
        </p:nvSpPr>
        <p:spPr bwMode="auto">
          <a:xfrm>
            <a:off x="8720149" y="4398963"/>
            <a:ext cx="204787" cy="203200"/>
          </a:xfrm>
          <a:prstGeom prst="ellipse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0" tIns="34289" rIns="68570" bIns="34289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grpSp>
        <p:nvGrpSpPr>
          <p:cNvPr id="11" name="组合 18"/>
          <p:cNvGrpSpPr/>
          <p:nvPr userDrawn="1"/>
        </p:nvGrpSpPr>
        <p:grpSpPr bwMode="auto">
          <a:xfrm>
            <a:off x="233367" y="4167197"/>
            <a:ext cx="1019175" cy="966787"/>
            <a:chOff x="0" y="0"/>
            <a:chExt cx="1802332" cy="1708029"/>
          </a:xfrm>
        </p:grpSpPr>
        <p:grpSp>
          <p:nvGrpSpPr>
            <p:cNvPr id="12" name="组合 19"/>
            <p:cNvGrpSpPr/>
            <p:nvPr/>
          </p:nvGrpSpPr>
          <p:grpSpPr bwMode="auto">
            <a:xfrm>
              <a:off x="1540576" y="760334"/>
              <a:ext cx="261756" cy="377397"/>
              <a:chOff x="0" y="0"/>
              <a:chExt cx="411371" cy="593112"/>
            </a:xfrm>
          </p:grpSpPr>
          <p:sp>
            <p:nvSpPr>
              <p:cNvPr id="30" name="Freeform 51"/>
              <p:cNvSpPr/>
              <p:nvPr/>
            </p:nvSpPr>
            <p:spPr bwMode="auto">
              <a:xfrm>
                <a:off x="169463" y="405231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等腰三角形 3"/>
            <p:cNvSpPr/>
            <p:nvPr/>
          </p:nvSpPr>
          <p:spPr bwMode="auto">
            <a:xfrm>
              <a:off x="633595" y="1319120"/>
              <a:ext cx="620892" cy="58733"/>
            </a:xfrm>
            <a:custGeom>
              <a:avLst/>
              <a:gdLst>
                <a:gd name="T0" fmla="*/ 0 w 913468"/>
                <a:gd name="T1" fmla="*/ 22431 h 65363"/>
                <a:gd name="T2" fmla="*/ 2796 w 913468"/>
                <a:gd name="T3" fmla="*/ 0 h 65363"/>
                <a:gd name="T4" fmla="*/ 19227 w 913468"/>
                <a:gd name="T5" fmla="*/ 16873 h 65363"/>
                <a:gd name="T6" fmla="*/ 0 w 913468"/>
                <a:gd name="T7" fmla="*/ 22431 h 65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65363"/>
                <a:gd name="T14" fmla="*/ 913468 w 913468"/>
                <a:gd name="T15" fmla="*/ 65363 h 65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65363">
                  <a:moveTo>
                    <a:pt x="0" y="65363"/>
                  </a:moveTo>
                  <a:lnTo>
                    <a:pt x="132852" y="0"/>
                  </a:lnTo>
                  <a:lnTo>
                    <a:pt x="913468" y="49171"/>
                  </a:lnTo>
                  <a:lnTo>
                    <a:pt x="0" y="6536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/>
            <p:nvPr/>
          </p:nvSpPr>
          <p:spPr bwMode="auto">
            <a:xfrm>
              <a:off x="543179" y="1236018"/>
              <a:ext cx="108845" cy="142336"/>
            </a:xfrm>
            <a:custGeom>
              <a:avLst/>
              <a:gdLst>
                <a:gd name="T0" fmla="*/ 2147483647 w 104"/>
                <a:gd name="T1" fmla="*/ 2147483647 h 136"/>
                <a:gd name="T2" fmla="*/ 0 w 104"/>
                <a:gd name="T3" fmla="*/ 2147483647 h 136"/>
                <a:gd name="T4" fmla="*/ 0 w 104"/>
                <a:gd name="T5" fmla="*/ 0 h 136"/>
                <a:gd name="T6" fmla="*/ 2147483647 w 104"/>
                <a:gd name="T7" fmla="*/ 2147483647 h 136"/>
                <a:gd name="T8" fmla="*/ 2147483647 w 104"/>
                <a:gd name="T9" fmla="*/ 2147483647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36"/>
                <a:gd name="T17" fmla="*/ 104 w 10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36">
                  <a:moveTo>
                    <a:pt x="104" y="136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04" y="41"/>
                  </a:lnTo>
                  <a:lnTo>
                    <a:pt x="104" y="136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652024" y="1236018"/>
              <a:ext cx="110938" cy="142336"/>
            </a:xfrm>
            <a:custGeom>
              <a:avLst/>
              <a:gdLst>
                <a:gd name="T0" fmla="*/ 0 w 106"/>
                <a:gd name="T1" fmla="*/ 2147483647 h 136"/>
                <a:gd name="T2" fmla="*/ 0 w 106"/>
                <a:gd name="T3" fmla="*/ 2147483647 h 136"/>
                <a:gd name="T4" fmla="*/ 2147483647 w 106"/>
                <a:gd name="T5" fmla="*/ 0 h 136"/>
                <a:gd name="T6" fmla="*/ 2147483647 w 106"/>
                <a:gd name="T7" fmla="*/ 2147483647 h 136"/>
                <a:gd name="T8" fmla="*/ 0 w 106"/>
                <a:gd name="T9" fmla="*/ 2147483647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36"/>
                <a:gd name="T17" fmla="*/ 106 w 10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36">
                  <a:moveTo>
                    <a:pt x="0" y="136"/>
                  </a:moveTo>
                  <a:lnTo>
                    <a:pt x="0" y="41"/>
                  </a:lnTo>
                  <a:lnTo>
                    <a:pt x="106" y="0"/>
                  </a:lnTo>
                  <a:lnTo>
                    <a:pt x="106" y="95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280485" y="211410"/>
              <a:ext cx="371538" cy="1114614"/>
            </a:xfrm>
            <a:custGeom>
              <a:avLst/>
              <a:gdLst>
                <a:gd name="T0" fmla="*/ 2147483647 w 355"/>
                <a:gd name="T1" fmla="*/ 2147483647 h 1065"/>
                <a:gd name="T2" fmla="*/ 2147483647 w 355"/>
                <a:gd name="T3" fmla="*/ 2147483647 h 1065"/>
                <a:gd name="T4" fmla="*/ 2147483647 w 355"/>
                <a:gd name="T5" fmla="*/ 2147483647 h 1065"/>
                <a:gd name="T6" fmla="*/ 0 w 355"/>
                <a:gd name="T7" fmla="*/ 2147483647 h 1065"/>
                <a:gd name="T8" fmla="*/ 2147483647 w 355"/>
                <a:gd name="T9" fmla="*/ 2147483647 h 1065"/>
                <a:gd name="T10" fmla="*/ 2147483647 w 355"/>
                <a:gd name="T11" fmla="*/ 2147483647 h 1065"/>
                <a:gd name="T12" fmla="*/ 2147483647 w 355"/>
                <a:gd name="T13" fmla="*/ 2147483647 h 1065"/>
                <a:gd name="T14" fmla="*/ 2147483647 w 355"/>
                <a:gd name="T15" fmla="*/ 2147483647 h 1065"/>
                <a:gd name="T16" fmla="*/ 2147483647 w 355"/>
                <a:gd name="T17" fmla="*/ 2147483647 h 1065"/>
                <a:gd name="T18" fmla="*/ 2147483647 w 355"/>
                <a:gd name="T19" fmla="*/ 2147483647 h 1065"/>
                <a:gd name="T20" fmla="*/ 2147483647 w 355"/>
                <a:gd name="T21" fmla="*/ 2147483647 h 1065"/>
                <a:gd name="T22" fmla="*/ 2147483647 w 355"/>
                <a:gd name="T23" fmla="*/ 2147483647 h 1065"/>
                <a:gd name="T24" fmla="*/ 2147483647 w 355"/>
                <a:gd name="T25" fmla="*/ 2147483647 h 1065"/>
                <a:gd name="T26" fmla="*/ 2147483647 w 355"/>
                <a:gd name="T27" fmla="*/ 2147483647 h 1065"/>
                <a:gd name="T28" fmla="*/ 2147483647 w 355"/>
                <a:gd name="T29" fmla="*/ 2147483647 h 1065"/>
                <a:gd name="T30" fmla="*/ 2147483647 w 355"/>
                <a:gd name="T31" fmla="*/ 2147483647 h 1065"/>
                <a:gd name="T32" fmla="*/ 2147483647 w 355"/>
                <a:gd name="T33" fmla="*/ 2147483647 h 1065"/>
                <a:gd name="T34" fmla="*/ 2147483647 w 355"/>
                <a:gd name="T35" fmla="*/ 2147483647 h 1065"/>
                <a:gd name="T36" fmla="*/ 2147483647 w 355"/>
                <a:gd name="T37" fmla="*/ 2147483647 h 1065"/>
                <a:gd name="T38" fmla="*/ 2147483647 w 355"/>
                <a:gd name="T39" fmla="*/ 2147483647 h 1065"/>
                <a:gd name="T40" fmla="*/ 2147483647 w 355"/>
                <a:gd name="T41" fmla="*/ 2147483647 h 1065"/>
                <a:gd name="T42" fmla="*/ 2147483647 w 355"/>
                <a:gd name="T43" fmla="*/ 2147483647 h 1065"/>
                <a:gd name="T44" fmla="*/ 2147483647 w 355"/>
                <a:gd name="T45" fmla="*/ 2147483647 h 1065"/>
                <a:gd name="T46" fmla="*/ 2147483647 w 355"/>
                <a:gd name="T47" fmla="*/ 2147483647 h 1065"/>
                <a:gd name="T48" fmla="*/ 2147483647 w 355"/>
                <a:gd name="T49" fmla="*/ 2147483647 h 1065"/>
                <a:gd name="T50" fmla="*/ 2147483647 w 355"/>
                <a:gd name="T51" fmla="*/ 2147483647 h 1065"/>
                <a:gd name="T52" fmla="*/ 2147483647 w 355"/>
                <a:gd name="T53" fmla="*/ 2147483647 h 1065"/>
                <a:gd name="T54" fmla="*/ 2147483647 w 355"/>
                <a:gd name="T55" fmla="*/ 2147483647 h 1065"/>
                <a:gd name="T56" fmla="*/ 2147483647 w 355"/>
                <a:gd name="T57" fmla="*/ 2147483647 h 1065"/>
                <a:gd name="T58" fmla="*/ 2147483647 w 355"/>
                <a:gd name="T59" fmla="*/ 2147483647 h 1065"/>
                <a:gd name="T60" fmla="*/ 2147483647 w 355"/>
                <a:gd name="T61" fmla="*/ 2147483647 h 1065"/>
                <a:gd name="T62" fmla="*/ 2147483647 w 355"/>
                <a:gd name="T63" fmla="*/ 2147483647 h 1065"/>
                <a:gd name="T64" fmla="*/ 2147483647 w 355"/>
                <a:gd name="T65" fmla="*/ 2147483647 h 1065"/>
                <a:gd name="T66" fmla="*/ 2147483647 w 355"/>
                <a:gd name="T67" fmla="*/ 2147483647 h 1065"/>
                <a:gd name="T68" fmla="*/ 2147483647 w 355"/>
                <a:gd name="T69" fmla="*/ 2147483647 h 1065"/>
                <a:gd name="T70" fmla="*/ 2147483647 w 355"/>
                <a:gd name="T71" fmla="*/ 2147483647 h 1065"/>
                <a:gd name="T72" fmla="*/ 2147483647 w 355"/>
                <a:gd name="T73" fmla="*/ 2147483647 h 1065"/>
                <a:gd name="T74" fmla="*/ 2147483647 w 355"/>
                <a:gd name="T75" fmla="*/ 2147483647 h 1065"/>
                <a:gd name="T76" fmla="*/ 2147483647 w 355"/>
                <a:gd name="T77" fmla="*/ 2147483647 h 1065"/>
                <a:gd name="T78" fmla="*/ 2147483647 w 355"/>
                <a:gd name="T79" fmla="*/ 2147483647 h 1065"/>
                <a:gd name="T80" fmla="*/ 2147483647 w 355"/>
                <a:gd name="T81" fmla="*/ 2147483647 h 1065"/>
                <a:gd name="T82" fmla="*/ 2147483647 w 355"/>
                <a:gd name="T83" fmla="*/ 2147483647 h 1065"/>
                <a:gd name="T84" fmla="*/ 2147483647 w 355"/>
                <a:gd name="T85" fmla="*/ 2147483647 h 1065"/>
                <a:gd name="T86" fmla="*/ 2147483647 w 355"/>
                <a:gd name="T87" fmla="*/ 2147483647 h 1065"/>
                <a:gd name="T88" fmla="*/ 2147483647 w 355"/>
                <a:gd name="T89" fmla="*/ 2147483647 h 1065"/>
                <a:gd name="T90" fmla="*/ 2147483647 w 355"/>
                <a:gd name="T91" fmla="*/ 0 h 1065"/>
                <a:gd name="T92" fmla="*/ 2147483647 w 355"/>
                <a:gd name="T93" fmla="*/ 2147483647 h 1065"/>
                <a:gd name="T94" fmla="*/ 2147483647 w 355"/>
                <a:gd name="T95" fmla="*/ 2147483647 h 1065"/>
                <a:gd name="T96" fmla="*/ 2147483647 w 355"/>
                <a:gd name="T97" fmla="*/ 2147483647 h 1065"/>
                <a:gd name="T98" fmla="*/ 2147483647 w 355"/>
                <a:gd name="T99" fmla="*/ 0 h 10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5"/>
                <a:gd name="T151" fmla="*/ 0 h 1065"/>
                <a:gd name="T152" fmla="*/ 355 w 355"/>
                <a:gd name="T153" fmla="*/ 1065 h 10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5" h="1065">
                  <a:moveTo>
                    <a:pt x="14" y="877"/>
                  </a:moveTo>
                  <a:lnTo>
                    <a:pt x="355" y="1008"/>
                  </a:lnTo>
                  <a:lnTo>
                    <a:pt x="355" y="1065"/>
                  </a:lnTo>
                  <a:lnTo>
                    <a:pt x="0" y="927"/>
                  </a:lnTo>
                  <a:lnTo>
                    <a:pt x="14" y="877"/>
                  </a:lnTo>
                  <a:close/>
                  <a:moveTo>
                    <a:pt x="355" y="956"/>
                  </a:moveTo>
                  <a:lnTo>
                    <a:pt x="31" y="830"/>
                  </a:lnTo>
                  <a:lnTo>
                    <a:pt x="45" y="780"/>
                  </a:lnTo>
                  <a:lnTo>
                    <a:pt x="355" y="899"/>
                  </a:lnTo>
                  <a:lnTo>
                    <a:pt x="355" y="956"/>
                  </a:lnTo>
                  <a:close/>
                  <a:moveTo>
                    <a:pt x="75" y="683"/>
                  </a:moveTo>
                  <a:lnTo>
                    <a:pt x="355" y="790"/>
                  </a:lnTo>
                  <a:lnTo>
                    <a:pt x="355" y="844"/>
                  </a:lnTo>
                  <a:lnTo>
                    <a:pt x="61" y="733"/>
                  </a:lnTo>
                  <a:lnTo>
                    <a:pt x="75" y="683"/>
                  </a:lnTo>
                  <a:close/>
                  <a:moveTo>
                    <a:pt x="106" y="586"/>
                  </a:moveTo>
                  <a:lnTo>
                    <a:pt x="355" y="681"/>
                  </a:lnTo>
                  <a:lnTo>
                    <a:pt x="355" y="735"/>
                  </a:lnTo>
                  <a:lnTo>
                    <a:pt x="92" y="633"/>
                  </a:lnTo>
                  <a:lnTo>
                    <a:pt x="106" y="586"/>
                  </a:lnTo>
                  <a:close/>
                  <a:moveTo>
                    <a:pt x="355" y="571"/>
                  </a:moveTo>
                  <a:lnTo>
                    <a:pt x="355" y="626"/>
                  </a:lnTo>
                  <a:lnTo>
                    <a:pt x="123" y="536"/>
                  </a:lnTo>
                  <a:lnTo>
                    <a:pt x="137" y="488"/>
                  </a:lnTo>
                  <a:lnTo>
                    <a:pt x="355" y="571"/>
                  </a:lnTo>
                  <a:close/>
                  <a:moveTo>
                    <a:pt x="168" y="389"/>
                  </a:moveTo>
                  <a:lnTo>
                    <a:pt x="355" y="462"/>
                  </a:lnTo>
                  <a:lnTo>
                    <a:pt x="355" y="514"/>
                  </a:lnTo>
                  <a:lnTo>
                    <a:pt x="154" y="439"/>
                  </a:lnTo>
                  <a:lnTo>
                    <a:pt x="168" y="389"/>
                  </a:lnTo>
                  <a:close/>
                  <a:moveTo>
                    <a:pt x="355" y="351"/>
                  </a:moveTo>
                  <a:lnTo>
                    <a:pt x="355" y="405"/>
                  </a:lnTo>
                  <a:lnTo>
                    <a:pt x="184" y="341"/>
                  </a:lnTo>
                  <a:lnTo>
                    <a:pt x="198" y="291"/>
                  </a:lnTo>
                  <a:lnTo>
                    <a:pt x="355" y="351"/>
                  </a:lnTo>
                  <a:close/>
                  <a:moveTo>
                    <a:pt x="355" y="242"/>
                  </a:moveTo>
                  <a:lnTo>
                    <a:pt x="355" y="296"/>
                  </a:lnTo>
                  <a:lnTo>
                    <a:pt x="215" y="244"/>
                  </a:lnTo>
                  <a:lnTo>
                    <a:pt x="229" y="194"/>
                  </a:lnTo>
                  <a:lnTo>
                    <a:pt x="355" y="242"/>
                  </a:lnTo>
                  <a:close/>
                  <a:moveTo>
                    <a:pt x="355" y="187"/>
                  </a:moveTo>
                  <a:lnTo>
                    <a:pt x="243" y="147"/>
                  </a:lnTo>
                  <a:lnTo>
                    <a:pt x="260" y="97"/>
                  </a:lnTo>
                  <a:lnTo>
                    <a:pt x="355" y="133"/>
                  </a:lnTo>
                  <a:lnTo>
                    <a:pt x="355" y="187"/>
                  </a:lnTo>
                  <a:close/>
                  <a:moveTo>
                    <a:pt x="291" y="0"/>
                  </a:moveTo>
                  <a:lnTo>
                    <a:pt x="355" y="23"/>
                  </a:lnTo>
                  <a:lnTo>
                    <a:pt x="355" y="78"/>
                  </a:lnTo>
                  <a:lnTo>
                    <a:pt x="274" y="47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578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 noEditPoints="1"/>
            </p:cNvSpPr>
            <p:nvPr/>
          </p:nvSpPr>
          <p:spPr bwMode="auto">
            <a:xfrm>
              <a:off x="295137" y="0"/>
              <a:ext cx="356886" cy="1266369"/>
            </a:xfrm>
            <a:custGeom>
              <a:avLst/>
              <a:gdLst>
                <a:gd name="T0" fmla="*/ 2147483647 w 341"/>
                <a:gd name="T1" fmla="*/ 2147483647 h 1210"/>
                <a:gd name="T2" fmla="*/ 2147483647 w 341"/>
                <a:gd name="T3" fmla="*/ 2147483647 h 1210"/>
                <a:gd name="T4" fmla="*/ 2147483647 w 341"/>
                <a:gd name="T5" fmla="*/ 0 h 1210"/>
                <a:gd name="T6" fmla="*/ 2147483647 w 341"/>
                <a:gd name="T7" fmla="*/ 2147483647 h 1210"/>
                <a:gd name="T8" fmla="*/ 2147483647 w 341"/>
                <a:gd name="T9" fmla="*/ 2147483647 h 1210"/>
                <a:gd name="T10" fmla="*/ 2147483647 w 341"/>
                <a:gd name="T11" fmla="*/ 2147483647 h 1210"/>
                <a:gd name="T12" fmla="*/ 2147483647 w 341"/>
                <a:gd name="T13" fmla="*/ 2147483647 h 1210"/>
                <a:gd name="T14" fmla="*/ 0 w 341"/>
                <a:gd name="T15" fmla="*/ 2147483647 h 1210"/>
                <a:gd name="T16" fmla="*/ 2147483647 w 341"/>
                <a:gd name="T17" fmla="*/ 2147483647 h 1210"/>
                <a:gd name="T18" fmla="*/ 2147483647 w 341"/>
                <a:gd name="T19" fmla="*/ 2147483647 h 1210"/>
                <a:gd name="T20" fmla="*/ 2147483647 w 341"/>
                <a:gd name="T21" fmla="*/ 2147483647 h 1210"/>
                <a:gd name="T22" fmla="*/ 2147483647 w 341"/>
                <a:gd name="T23" fmla="*/ 2147483647 h 1210"/>
                <a:gd name="T24" fmla="*/ 2147483647 w 341"/>
                <a:gd name="T25" fmla="*/ 2147483647 h 1210"/>
                <a:gd name="T26" fmla="*/ 2147483647 w 341"/>
                <a:gd name="T27" fmla="*/ 2147483647 h 1210"/>
                <a:gd name="T28" fmla="*/ 2147483647 w 341"/>
                <a:gd name="T29" fmla="*/ 2147483647 h 1210"/>
                <a:gd name="T30" fmla="*/ 2147483647 w 341"/>
                <a:gd name="T31" fmla="*/ 2147483647 h 1210"/>
                <a:gd name="T32" fmla="*/ 2147483647 w 341"/>
                <a:gd name="T33" fmla="*/ 2147483647 h 1210"/>
                <a:gd name="T34" fmla="*/ 2147483647 w 341"/>
                <a:gd name="T35" fmla="*/ 2147483647 h 1210"/>
                <a:gd name="T36" fmla="*/ 2147483647 w 341"/>
                <a:gd name="T37" fmla="*/ 2147483647 h 1210"/>
                <a:gd name="T38" fmla="*/ 2147483647 w 341"/>
                <a:gd name="T39" fmla="*/ 2147483647 h 1210"/>
                <a:gd name="T40" fmla="*/ 2147483647 w 341"/>
                <a:gd name="T41" fmla="*/ 2147483647 h 1210"/>
                <a:gd name="T42" fmla="*/ 2147483647 w 341"/>
                <a:gd name="T43" fmla="*/ 2147483647 h 1210"/>
                <a:gd name="T44" fmla="*/ 2147483647 w 341"/>
                <a:gd name="T45" fmla="*/ 2147483647 h 1210"/>
                <a:gd name="T46" fmla="*/ 2147483647 w 341"/>
                <a:gd name="T47" fmla="*/ 2147483647 h 1210"/>
                <a:gd name="T48" fmla="*/ 2147483647 w 341"/>
                <a:gd name="T49" fmla="*/ 2147483647 h 1210"/>
                <a:gd name="T50" fmla="*/ 2147483647 w 341"/>
                <a:gd name="T51" fmla="*/ 2147483647 h 1210"/>
                <a:gd name="T52" fmla="*/ 2147483647 w 341"/>
                <a:gd name="T53" fmla="*/ 2147483647 h 1210"/>
                <a:gd name="T54" fmla="*/ 2147483647 w 341"/>
                <a:gd name="T55" fmla="*/ 2147483647 h 1210"/>
                <a:gd name="T56" fmla="*/ 2147483647 w 341"/>
                <a:gd name="T57" fmla="*/ 2147483647 h 1210"/>
                <a:gd name="T58" fmla="*/ 2147483647 w 341"/>
                <a:gd name="T59" fmla="*/ 2147483647 h 1210"/>
                <a:gd name="T60" fmla="*/ 2147483647 w 341"/>
                <a:gd name="T61" fmla="*/ 2147483647 h 1210"/>
                <a:gd name="T62" fmla="*/ 2147483647 w 341"/>
                <a:gd name="T63" fmla="*/ 2147483647 h 1210"/>
                <a:gd name="T64" fmla="*/ 2147483647 w 341"/>
                <a:gd name="T65" fmla="*/ 2147483647 h 1210"/>
                <a:gd name="T66" fmla="*/ 2147483647 w 341"/>
                <a:gd name="T67" fmla="*/ 2147483647 h 1210"/>
                <a:gd name="T68" fmla="*/ 2147483647 w 341"/>
                <a:gd name="T69" fmla="*/ 2147483647 h 1210"/>
                <a:gd name="T70" fmla="*/ 2147483647 w 341"/>
                <a:gd name="T71" fmla="*/ 2147483647 h 1210"/>
                <a:gd name="T72" fmla="*/ 2147483647 w 341"/>
                <a:gd name="T73" fmla="*/ 2147483647 h 1210"/>
                <a:gd name="T74" fmla="*/ 2147483647 w 341"/>
                <a:gd name="T75" fmla="*/ 2147483647 h 1210"/>
                <a:gd name="T76" fmla="*/ 2147483647 w 341"/>
                <a:gd name="T77" fmla="*/ 2147483647 h 1210"/>
                <a:gd name="T78" fmla="*/ 2147483647 w 341"/>
                <a:gd name="T79" fmla="*/ 2147483647 h 1210"/>
                <a:gd name="T80" fmla="*/ 2147483647 w 341"/>
                <a:gd name="T81" fmla="*/ 2147483647 h 1210"/>
                <a:gd name="T82" fmla="*/ 2147483647 w 341"/>
                <a:gd name="T83" fmla="*/ 2147483647 h 1210"/>
                <a:gd name="T84" fmla="*/ 2147483647 w 341"/>
                <a:gd name="T85" fmla="*/ 2147483647 h 1210"/>
                <a:gd name="T86" fmla="*/ 2147483647 w 341"/>
                <a:gd name="T87" fmla="*/ 2147483647 h 1210"/>
                <a:gd name="T88" fmla="*/ 2147483647 w 341"/>
                <a:gd name="T89" fmla="*/ 2147483647 h 1210"/>
                <a:gd name="T90" fmla="*/ 2147483647 w 341"/>
                <a:gd name="T91" fmla="*/ 2147483647 h 1210"/>
                <a:gd name="T92" fmla="*/ 2147483647 w 341"/>
                <a:gd name="T93" fmla="*/ 2147483647 h 1210"/>
                <a:gd name="T94" fmla="*/ 2147483647 w 341"/>
                <a:gd name="T95" fmla="*/ 2147483647 h 1210"/>
                <a:gd name="T96" fmla="*/ 2147483647 w 341"/>
                <a:gd name="T97" fmla="*/ 2147483647 h 12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1"/>
                <a:gd name="T148" fmla="*/ 0 h 1210"/>
                <a:gd name="T149" fmla="*/ 341 w 341"/>
                <a:gd name="T150" fmla="*/ 1210 h 12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1" h="1210">
                  <a:moveTo>
                    <a:pt x="341" y="225"/>
                  </a:moveTo>
                  <a:lnTo>
                    <a:pt x="277" y="202"/>
                  </a:lnTo>
                  <a:lnTo>
                    <a:pt x="341" y="0"/>
                  </a:lnTo>
                  <a:lnTo>
                    <a:pt x="341" y="225"/>
                  </a:lnTo>
                  <a:close/>
                  <a:moveTo>
                    <a:pt x="17" y="1032"/>
                  </a:moveTo>
                  <a:lnTo>
                    <a:pt x="341" y="1158"/>
                  </a:lnTo>
                  <a:lnTo>
                    <a:pt x="341" y="1210"/>
                  </a:lnTo>
                  <a:lnTo>
                    <a:pt x="0" y="1079"/>
                  </a:lnTo>
                  <a:lnTo>
                    <a:pt x="17" y="1032"/>
                  </a:lnTo>
                  <a:close/>
                  <a:moveTo>
                    <a:pt x="341" y="1101"/>
                  </a:moveTo>
                  <a:lnTo>
                    <a:pt x="31" y="982"/>
                  </a:lnTo>
                  <a:lnTo>
                    <a:pt x="47" y="935"/>
                  </a:lnTo>
                  <a:lnTo>
                    <a:pt x="341" y="1046"/>
                  </a:lnTo>
                  <a:lnTo>
                    <a:pt x="341" y="1101"/>
                  </a:lnTo>
                  <a:close/>
                  <a:moveTo>
                    <a:pt x="341" y="992"/>
                  </a:moveTo>
                  <a:lnTo>
                    <a:pt x="61" y="885"/>
                  </a:lnTo>
                  <a:lnTo>
                    <a:pt x="78" y="835"/>
                  </a:lnTo>
                  <a:lnTo>
                    <a:pt x="341" y="937"/>
                  </a:lnTo>
                  <a:lnTo>
                    <a:pt x="341" y="992"/>
                  </a:lnTo>
                  <a:close/>
                  <a:moveTo>
                    <a:pt x="109" y="738"/>
                  </a:moveTo>
                  <a:lnTo>
                    <a:pt x="341" y="828"/>
                  </a:lnTo>
                  <a:lnTo>
                    <a:pt x="341" y="883"/>
                  </a:lnTo>
                  <a:lnTo>
                    <a:pt x="92" y="788"/>
                  </a:lnTo>
                  <a:lnTo>
                    <a:pt x="109" y="738"/>
                  </a:lnTo>
                  <a:close/>
                  <a:moveTo>
                    <a:pt x="341" y="773"/>
                  </a:moveTo>
                  <a:lnTo>
                    <a:pt x="123" y="690"/>
                  </a:lnTo>
                  <a:lnTo>
                    <a:pt x="140" y="641"/>
                  </a:lnTo>
                  <a:lnTo>
                    <a:pt x="341" y="716"/>
                  </a:lnTo>
                  <a:lnTo>
                    <a:pt x="341" y="773"/>
                  </a:lnTo>
                  <a:close/>
                  <a:moveTo>
                    <a:pt x="170" y="543"/>
                  </a:moveTo>
                  <a:lnTo>
                    <a:pt x="341" y="607"/>
                  </a:lnTo>
                  <a:lnTo>
                    <a:pt x="341" y="664"/>
                  </a:lnTo>
                  <a:lnTo>
                    <a:pt x="154" y="591"/>
                  </a:lnTo>
                  <a:lnTo>
                    <a:pt x="170" y="543"/>
                  </a:lnTo>
                  <a:close/>
                  <a:moveTo>
                    <a:pt x="341" y="553"/>
                  </a:moveTo>
                  <a:lnTo>
                    <a:pt x="184" y="493"/>
                  </a:lnTo>
                  <a:lnTo>
                    <a:pt x="201" y="446"/>
                  </a:lnTo>
                  <a:lnTo>
                    <a:pt x="341" y="498"/>
                  </a:lnTo>
                  <a:lnTo>
                    <a:pt x="341" y="553"/>
                  </a:lnTo>
                  <a:close/>
                  <a:moveTo>
                    <a:pt x="341" y="444"/>
                  </a:moveTo>
                  <a:lnTo>
                    <a:pt x="215" y="396"/>
                  </a:lnTo>
                  <a:lnTo>
                    <a:pt x="229" y="349"/>
                  </a:lnTo>
                  <a:lnTo>
                    <a:pt x="341" y="389"/>
                  </a:lnTo>
                  <a:lnTo>
                    <a:pt x="341" y="444"/>
                  </a:lnTo>
                  <a:close/>
                  <a:moveTo>
                    <a:pt x="341" y="280"/>
                  </a:moveTo>
                  <a:lnTo>
                    <a:pt x="341" y="335"/>
                  </a:lnTo>
                  <a:lnTo>
                    <a:pt x="246" y="299"/>
                  </a:lnTo>
                  <a:lnTo>
                    <a:pt x="260" y="249"/>
                  </a:lnTo>
                  <a:lnTo>
                    <a:pt x="341" y="280"/>
                  </a:lnTo>
                  <a:close/>
                </a:path>
              </a:pathLst>
            </a:custGeom>
            <a:solidFill>
              <a:srgbClr val="5D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652024" y="0"/>
              <a:ext cx="371538" cy="1326025"/>
            </a:xfrm>
            <a:custGeom>
              <a:avLst/>
              <a:gdLst>
                <a:gd name="T0" fmla="*/ 0 w 355"/>
                <a:gd name="T1" fmla="*/ 2147483647 h 1267"/>
                <a:gd name="T2" fmla="*/ 0 w 355"/>
                <a:gd name="T3" fmla="*/ 2147483647 h 1267"/>
                <a:gd name="T4" fmla="*/ 0 w 355"/>
                <a:gd name="T5" fmla="*/ 2147483647 h 1267"/>
                <a:gd name="T6" fmla="*/ 0 w 355"/>
                <a:gd name="T7" fmla="*/ 0 h 1267"/>
                <a:gd name="T8" fmla="*/ 2147483647 w 355"/>
                <a:gd name="T9" fmla="*/ 2147483647 h 1267"/>
                <a:gd name="T10" fmla="*/ 2147483647 w 355"/>
                <a:gd name="T11" fmla="*/ 2147483647 h 1267"/>
                <a:gd name="T12" fmla="*/ 2147483647 w 355"/>
                <a:gd name="T13" fmla="*/ 2147483647 h 1267"/>
                <a:gd name="T14" fmla="*/ 0 w 355"/>
                <a:gd name="T15" fmla="*/ 2147483647 h 1267"/>
                <a:gd name="T16" fmla="*/ 0 w 355"/>
                <a:gd name="T17" fmla="*/ 2147483647 h 1267"/>
                <a:gd name="T18" fmla="*/ 0 w 355"/>
                <a:gd name="T19" fmla="*/ 2147483647 h 1267"/>
                <a:gd name="T20" fmla="*/ 0 w 355"/>
                <a:gd name="T21" fmla="*/ 2147483647 h 1267"/>
                <a:gd name="T22" fmla="*/ 0 w 355"/>
                <a:gd name="T23" fmla="*/ 2147483647 h 1267"/>
                <a:gd name="T24" fmla="*/ 0 w 355"/>
                <a:gd name="T25" fmla="*/ 2147483647 h 1267"/>
                <a:gd name="T26" fmla="*/ 0 w 355"/>
                <a:gd name="T27" fmla="*/ 2147483647 h 1267"/>
                <a:gd name="T28" fmla="*/ 0 w 355"/>
                <a:gd name="T29" fmla="*/ 2147483647 h 1267"/>
                <a:gd name="T30" fmla="*/ 0 w 355"/>
                <a:gd name="T31" fmla="*/ 2147483647 h 1267"/>
                <a:gd name="T32" fmla="*/ 0 w 355"/>
                <a:gd name="T33" fmla="*/ 2147483647 h 1267"/>
                <a:gd name="T34" fmla="*/ 0 w 355"/>
                <a:gd name="T35" fmla="*/ 2147483647 h 1267"/>
                <a:gd name="T36" fmla="*/ 0 w 355"/>
                <a:gd name="T37" fmla="*/ 2147483647 h 1267"/>
                <a:gd name="T38" fmla="*/ 0 w 355"/>
                <a:gd name="T39" fmla="*/ 2147483647 h 1267"/>
                <a:gd name="T40" fmla="*/ 0 w 355"/>
                <a:gd name="T41" fmla="*/ 2147483647 h 1267"/>
                <a:gd name="T42" fmla="*/ 0 w 355"/>
                <a:gd name="T43" fmla="*/ 2147483647 h 1267"/>
                <a:gd name="T44" fmla="*/ 0 w 355"/>
                <a:gd name="T45" fmla="*/ 2147483647 h 1267"/>
                <a:gd name="T46" fmla="*/ 0 w 355"/>
                <a:gd name="T47" fmla="*/ 2147483647 h 1267"/>
                <a:gd name="T48" fmla="*/ 0 w 355"/>
                <a:gd name="T49" fmla="*/ 2147483647 h 1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5"/>
                <a:gd name="T76" fmla="*/ 0 h 1267"/>
                <a:gd name="T77" fmla="*/ 355 w 355"/>
                <a:gd name="T78" fmla="*/ 1267 h 1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5" h="1267">
                  <a:moveTo>
                    <a:pt x="0" y="335"/>
                  </a:moveTo>
                  <a:lnTo>
                    <a:pt x="0" y="280"/>
                  </a:lnTo>
                  <a:lnTo>
                    <a:pt x="0" y="225"/>
                  </a:lnTo>
                  <a:lnTo>
                    <a:pt x="0" y="0"/>
                  </a:lnTo>
                  <a:lnTo>
                    <a:pt x="132" y="427"/>
                  </a:lnTo>
                  <a:lnTo>
                    <a:pt x="134" y="427"/>
                  </a:lnTo>
                  <a:lnTo>
                    <a:pt x="355" y="1129"/>
                  </a:lnTo>
                  <a:lnTo>
                    <a:pt x="0" y="1267"/>
                  </a:lnTo>
                  <a:lnTo>
                    <a:pt x="0" y="1210"/>
                  </a:lnTo>
                  <a:lnTo>
                    <a:pt x="0" y="1158"/>
                  </a:lnTo>
                  <a:lnTo>
                    <a:pt x="0" y="1101"/>
                  </a:lnTo>
                  <a:lnTo>
                    <a:pt x="0" y="1046"/>
                  </a:lnTo>
                  <a:lnTo>
                    <a:pt x="0" y="992"/>
                  </a:lnTo>
                  <a:lnTo>
                    <a:pt x="0" y="937"/>
                  </a:lnTo>
                  <a:lnTo>
                    <a:pt x="0" y="883"/>
                  </a:lnTo>
                  <a:lnTo>
                    <a:pt x="0" y="828"/>
                  </a:lnTo>
                  <a:lnTo>
                    <a:pt x="0" y="773"/>
                  </a:lnTo>
                  <a:lnTo>
                    <a:pt x="0" y="716"/>
                  </a:lnTo>
                  <a:lnTo>
                    <a:pt x="0" y="664"/>
                  </a:lnTo>
                  <a:lnTo>
                    <a:pt x="0" y="607"/>
                  </a:lnTo>
                  <a:lnTo>
                    <a:pt x="0" y="553"/>
                  </a:lnTo>
                  <a:lnTo>
                    <a:pt x="0" y="498"/>
                  </a:lnTo>
                  <a:lnTo>
                    <a:pt x="0" y="444"/>
                  </a:lnTo>
                  <a:lnTo>
                    <a:pt x="0" y="38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812151" y="586088"/>
              <a:ext cx="295137" cy="881225"/>
            </a:xfrm>
            <a:custGeom>
              <a:avLst/>
              <a:gdLst>
                <a:gd name="T0" fmla="*/ 2147483647 w 282"/>
                <a:gd name="T1" fmla="*/ 2147483647 h 842"/>
                <a:gd name="T2" fmla="*/ 2147483647 w 282"/>
                <a:gd name="T3" fmla="*/ 2147483647 h 842"/>
                <a:gd name="T4" fmla="*/ 2147483647 w 282"/>
                <a:gd name="T5" fmla="*/ 2147483647 h 842"/>
                <a:gd name="T6" fmla="*/ 2147483647 w 282"/>
                <a:gd name="T7" fmla="*/ 2147483647 h 842"/>
                <a:gd name="T8" fmla="*/ 2147483647 w 282"/>
                <a:gd name="T9" fmla="*/ 2147483647 h 842"/>
                <a:gd name="T10" fmla="*/ 2147483647 w 282"/>
                <a:gd name="T11" fmla="*/ 2147483647 h 842"/>
                <a:gd name="T12" fmla="*/ 2147483647 w 282"/>
                <a:gd name="T13" fmla="*/ 2147483647 h 842"/>
                <a:gd name="T14" fmla="*/ 2147483647 w 282"/>
                <a:gd name="T15" fmla="*/ 2147483647 h 842"/>
                <a:gd name="T16" fmla="*/ 2147483647 w 282"/>
                <a:gd name="T17" fmla="*/ 2147483647 h 842"/>
                <a:gd name="T18" fmla="*/ 2147483647 w 282"/>
                <a:gd name="T19" fmla="*/ 2147483647 h 842"/>
                <a:gd name="T20" fmla="*/ 2147483647 w 282"/>
                <a:gd name="T21" fmla="*/ 2147483647 h 842"/>
                <a:gd name="T22" fmla="*/ 2147483647 w 282"/>
                <a:gd name="T23" fmla="*/ 2147483647 h 842"/>
                <a:gd name="T24" fmla="*/ 2147483647 w 282"/>
                <a:gd name="T25" fmla="*/ 2147483647 h 842"/>
                <a:gd name="T26" fmla="*/ 2147483647 w 282"/>
                <a:gd name="T27" fmla="*/ 2147483647 h 842"/>
                <a:gd name="T28" fmla="*/ 2147483647 w 282"/>
                <a:gd name="T29" fmla="*/ 2147483647 h 842"/>
                <a:gd name="T30" fmla="*/ 2147483647 w 282"/>
                <a:gd name="T31" fmla="*/ 2147483647 h 842"/>
                <a:gd name="T32" fmla="*/ 2147483647 w 282"/>
                <a:gd name="T33" fmla="*/ 2147483647 h 842"/>
                <a:gd name="T34" fmla="*/ 2147483647 w 282"/>
                <a:gd name="T35" fmla="*/ 2147483647 h 842"/>
                <a:gd name="T36" fmla="*/ 2147483647 w 282"/>
                <a:gd name="T37" fmla="*/ 2147483647 h 842"/>
                <a:gd name="T38" fmla="*/ 2147483647 w 282"/>
                <a:gd name="T39" fmla="*/ 2147483647 h 842"/>
                <a:gd name="T40" fmla="*/ 2147483647 w 282"/>
                <a:gd name="T41" fmla="*/ 2147483647 h 842"/>
                <a:gd name="T42" fmla="*/ 2147483647 w 282"/>
                <a:gd name="T43" fmla="*/ 2147483647 h 842"/>
                <a:gd name="T44" fmla="*/ 2147483647 w 282"/>
                <a:gd name="T45" fmla="*/ 2147483647 h 842"/>
                <a:gd name="T46" fmla="*/ 2147483647 w 282"/>
                <a:gd name="T47" fmla="*/ 2147483647 h 842"/>
                <a:gd name="T48" fmla="*/ 2147483647 w 282"/>
                <a:gd name="T49" fmla="*/ 2147483647 h 842"/>
                <a:gd name="T50" fmla="*/ 2147483647 w 282"/>
                <a:gd name="T51" fmla="*/ 2147483647 h 842"/>
                <a:gd name="T52" fmla="*/ 2147483647 w 282"/>
                <a:gd name="T53" fmla="*/ 2147483647 h 842"/>
                <a:gd name="T54" fmla="*/ 2147483647 w 282"/>
                <a:gd name="T55" fmla="*/ 2147483647 h 842"/>
                <a:gd name="T56" fmla="*/ 2147483647 w 282"/>
                <a:gd name="T57" fmla="*/ 2147483647 h 842"/>
                <a:gd name="T58" fmla="*/ 2147483647 w 282"/>
                <a:gd name="T59" fmla="*/ 2147483647 h 842"/>
                <a:gd name="T60" fmla="*/ 2147483647 w 282"/>
                <a:gd name="T61" fmla="*/ 2147483647 h 842"/>
                <a:gd name="T62" fmla="*/ 2147483647 w 282"/>
                <a:gd name="T63" fmla="*/ 2147483647 h 842"/>
                <a:gd name="T64" fmla="*/ 2147483647 w 282"/>
                <a:gd name="T65" fmla="*/ 2147483647 h 842"/>
                <a:gd name="T66" fmla="*/ 2147483647 w 282"/>
                <a:gd name="T67" fmla="*/ 2147483647 h 842"/>
                <a:gd name="T68" fmla="*/ 2147483647 w 282"/>
                <a:gd name="T69" fmla="*/ 2147483647 h 842"/>
                <a:gd name="T70" fmla="*/ 2147483647 w 282"/>
                <a:gd name="T71" fmla="*/ 2147483647 h 842"/>
                <a:gd name="T72" fmla="*/ 2147483647 w 282"/>
                <a:gd name="T73" fmla="*/ 2147483647 h 842"/>
                <a:gd name="T74" fmla="*/ 2147483647 w 282"/>
                <a:gd name="T75" fmla="*/ 2147483647 h 842"/>
                <a:gd name="T76" fmla="*/ 2147483647 w 282"/>
                <a:gd name="T77" fmla="*/ 2147483647 h 842"/>
                <a:gd name="T78" fmla="*/ 2147483647 w 282"/>
                <a:gd name="T79" fmla="*/ 2147483647 h 842"/>
                <a:gd name="T80" fmla="*/ 2147483647 w 282"/>
                <a:gd name="T81" fmla="*/ 0 h 842"/>
                <a:gd name="T82" fmla="*/ 2147483647 w 282"/>
                <a:gd name="T83" fmla="*/ 2147483647 h 842"/>
                <a:gd name="T84" fmla="*/ 2147483647 w 282"/>
                <a:gd name="T85" fmla="*/ 2147483647 h 842"/>
                <a:gd name="T86" fmla="*/ 2147483647 w 282"/>
                <a:gd name="T87" fmla="*/ 2147483647 h 842"/>
                <a:gd name="T88" fmla="*/ 2147483647 w 282"/>
                <a:gd name="T89" fmla="*/ 0 h 842"/>
                <a:gd name="T90" fmla="*/ 2147483647 w 282"/>
                <a:gd name="T91" fmla="*/ 2147483647 h 842"/>
                <a:gd name="T92" fmla="*/ 2147483647 w 282"/>
                <a:gd name="T93" fmla="*/ 2147483647 h 842"/>
                <a:gd name="T94" fmla="*/ 2147483647 w 282"/>
                <a:gd name="T95" fmla="*/ 2147483647 h 842"/>
                <a:gd name="T96" fmla="*/ 0 w 282"/>
                <a:gd name="T97" fmla="*/ 2147483647 h 842"/>
                <a:gd name="T98" fmla="*/ 2147483647 w 282"/>
                <a:gd name="T99" fmla="*/ 2147483647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2"/>
                <a:gd name="T151" fmla="*/ 0 h 842"/>
                <a:gd name="T152" fmla="*/ 282 w 282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2" h="842">
                  <a:moveTo>
                    <a:pt x="38" y="617"/>
                  </a:moveTo>
                  <a:lnTo>
                    <a:pt x="282" y="712"/>
                  </a:lnTo>
                  <a:lnTo>
                    <a:pt x="282" y="754"/>
                  </a:lnTo>
                  <a:lnTo>
                    <a:pt x="26" y="657"/>
                  </a:lnTo>
                  <a:lnTo>
                    <a:pt x="38" y="617"/>
                  </a:lnTo>
                  <a:close/>
                  <a:moveTo>
                    <a:pt x="282" y="669"/>
                  </a:moveTo>
                  <a:lnTo>
                    <a:pt x="50" y="579"/>
                  </a:lnTo>
                  <a:lnTo>
                    <a:pt x="62" y="541"/>
                  </a:lnTo>
                  <a:lnTo>
                    <a:pt x="282" y="626"/>
                  </a:lnTo>
                  <a:lnTo>
                    <a:pt x="282" y="669"/>
                  </a:lnTo>
                  <a:close/>
                  <a:moveTo>
                    <a:pt x="86" y="463"/>
                  </a:moveTo>
                  <a:lnTo>
                    <a:pt x="282" y="538"/>
                  </a:lnTo>
                  <a:lnTo>
                    <a:pt x="282" y="581"/>
                  </a:lnTo>
                  <a:lnTo>
                    <a:pt x="74" y="503"/>
                  </a:lnTo>
                  <a:lnTo>
                    <a:pt x="86" y="463"/>
                  </a:lnTo>
                  <a:close/>
                  <a:moveTo>
                    <a:pt x="282" y="453"/>
                  </a:moveTo>
                  <a:lnTo>
                    <a:pt x="282" y="496"/>
                  </a:lnTo>
                  <a:lnTo>
                    <a:pt x="100" y="425"/>
                  </a:lnTo>
                  <a:lnTo>
                    <a:pt x="112" y="387"/>
                  </a:lnTo>
                  <a:lnTo>
                    <a:pt x="282" y="453"/>
                  </a:lnTo>
                  <a:close/>
                  <a:moveTo>
                    <a:pt x="135" y="308"/>
                  </a:moveTo>
                  <a:lnTo>
                    <a:pt x="282" y="365"/>
                  </a:lnTo>
                  <a:lnTo>
                    <a:pt x="282" y="408"/>
                  </a:lnTo>
                  <a:lnTo>
                    <a:pt x="123" y="346"/>
                  </a:lnTo>
                  <a:lnTo>
                    <a:pt x="135" y="308"/>
                  </a:lnTo>
                  <a:close/>
                  <a:moveTo>
                    <a:pt x="159" y="232"/>
                  </a:moveTo>
                  <a:lnTo>
                    <a:pt x="282" y="280"/>
                  </a:lnTo>
                  <a:lnTo>
                    <a:pt x="282" y="323"/>
                  </a:lnTo>
                  <a:lnTo>
                    <a:pt x="147" y="270"/>
                  </a:lnTo>
                  <a:lnTo>
                    <a:pt x="159" y="232"/>
                  </a:lnTo>
                  <a:close/>
                  <a:moveTo>
                    <a:pt x="282" y="235"/>
                  </a:moveTo>
                  <a:lnTo>
                    <a:pt x="171" y="192"/>
                  </a:lnTo>
                  <a:lnTo>
                    <a:pt x="183" y="154"/>
                  </a:lnTo>
                  <a:lnTo>
                    <a:pt x="282" y="192"/>
                  </a:lnTo>
                  <a:lnTo>
                    <a:pt x="282" y="235"/>
                  </a:lnTo>
                  <a:close/>
                  <a:moveTo>
                    <a:pt x="209" y="76"/>
                  </a:moveTo>
                  <a:lnTo>
                    <a:pt x="282" y="107"/>
                  </a:lnTo>
                  <a:lnTo>
                    <a:pt x="282" y="149"/>
                  </a:lnTo>
                  <a:lnTo>
                    <a:pt x="194" y="116"/>
                  </a:lnTo>
                  <a:lnTo>
                    <a:pt x="209" y="76"/>
                  </a:lnTo>
                  <a:close/>
                  <a:moveTo>
                    <a:pt x="232" y="0"/>
                  </a:moveTo>
                  <a:lnTo>
                    <a:pt x="282" y="19"/>
                  </a:lnTo>
                  <a:lnTo>
                    <a:pt x="282" y="62"/>
                  </a:lnTo>
                  <a:lnTo>
                    <a:pt x="220" y="38"/>
                  </a:lnTo>
                  <a:lnTo>
                    <a:pt x="232" y="0"/>
                  </a:lnTo>
                  <a:close/>
                  <a:moveTo>
                    <a:pt x="15" y="695"/>
                  </a:moveTo>
                  <a:lnTo>
                    <a:pt x="282" y="799"/>
                  </a:lnTo>
                  <a:lnTo>
                    <a:pt x="282" y="842"/>
                  </a:lnTo>
                  <a:lnTo>
                    <a:pt x="0" y="733"/>
                  </a:lnTo>
                  <a:lnTo>
                    <a:pt x="15" y="695"/>
                  </a:lnTo>
                  <a:close/>
                </a:path>
              </a:pathLst>
            </a:custGeom>
            <a:solidFill>
              <a:srgbClr val="B88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827850" y="419681"/>
              <a:ext cx="279439" cy="1002629"/>
            </a:xfrm>
            <a:custGeom>
              <a:avLst/>
              <a:gdLst>
                <a:gd name="T0" fmla="*/ 2147483647 w 267"/>
                <a:gd name="T1" fmla="*/ 2147483647 h 958"/>
                <a:gd name="T2" fmla="*/ 2147483647 w 267"/>
                <a:gd name="T3" fmla="*/ 2147483647 h 958"/>
                <a:gd name="T4" fmla="*/ 2147483647 w 267"/>
                <a:gd name="T5" fmla="*/ 2147483647 h 958"/>
                <a:gd name="T6" fmla="*/ 0 w 267"/>
                <a:gd name="T7" fmla="*/ 2147483647 h 958"/>
                <a:gd name="T8" fmla="*/ 2147483647 w 267"/>
                <a:gd name="T9" fmla="*/ 2147483647 h 958"/>
                <a:gd name="T10" fmla="*/ 2147483647 w 267"/>
                <a:gd name="T11" fmla="*/ 2147483647 h 958"/>
                <a:gd name="T12" fmla="*/ 2147483647 w 267"/>
                <a:gd name="T13" fmla="*/ 2147483647 h 958"/>
                <a:gd name="T14" fmla="*/ 2147483647 w 267"/>
                <a:gd name="T15" fmla="*/ 2147483647 h 958"/>
                <a:gd name="T16" fmla="*/ 2147483647 w 267"/>
                <a:gd name="T17" fmla="*/ 2147483647 h 958"/>
                <a:gd name="T18" fmla="*/ 2147483647 w 267"/>
                <a:gd name="T19" fmla="*/ 2147483647 h 958"/>
                <a:gd name="T20" fmla="*/ 2147483647 w 267"/>
                <a:gd name="T21" fmla="*/ 2147483647 h 958"/>
                <a:gd name="T22" fmla="*/ 2147483647 w 267"/>
                <a:gd name="T23" fmla="*/ 2147483647 h 958"/>
                <a:gd name="T24" fmla="*/ 2147483647 w 267"/>
                <a:gd name="T25" fmla="*/ 2147483647 h 958"/>
                <a:gd name="T26" fmla="*/ 2147483647 w 267"/>
                <a:gd name="T27" fmla="*/ 2147483647 h 958"/>
                <a:gd name="T28" fmla="*/ 2147483647 w 267"/>
                <a:gd name="T29" fmla="*/ 2147483647 h 958"/>
                <a:gd name="T30" fmla="*/ 2147483647 w 267"/>
                <a:gd name="T31" fmla="*/ 2147483647 h 958"/>
                <a:gd name="T32" fmla="*/ 2147483647 w 267"/>
                <a:gd name="T33" fmla="*/ 2147483647 h 958"/>
                <a:gd name="T34" fmla="*/ 2147483647 w 267"/>
                <a:gd name="T35" fmla="*/ 2147483647 h 958"/>
                <a:gd name="T36" fmla="*/ 2147483647 w 267"/>
                <a:gd name="T37" fmla="*/ 2147483647 h 958"/>
                <a:gd name="T38" fmla="*/ 2147483647 w 267"/>
                <a:gd name="T39" fmla="*/ 2147483647 h 958"/>
                <a:gd name="T40" fmla="*/ 2147483647 w 267"/>
                <a:gd name="T41" fmla="*/ 2147483647 h 958"/>
                <a:gd name="T42" fmla="*/ 2147483647 w 267"/>
                <a:gd name="T43" fmla="*/ 2147483647 h 958"/>
                <a:gd name="T44" fmla="*/ 2147483647 w 267"/>
                <a:gd name="T45" fmla="*/ 2147483647 h 958"/>
                <a:gd name="T46" fmla="*/ 2147483647 w 267"/>
                <a:gd name="T47" fmla="*/ 2147483647 h 958"/>
                <a:gd name="T48" fmla="*/ 2147483647 w 267"/>
                <a:gd name="T49" fmla="*/ 2147483647 h 958"/>
                <a:gd name="T50" fmla="*/ 2147483647 w 267"/>
                <a:gd name="T51" fmla="*/ 2147483647 h 958"/>
                <a:gd name="T52" fmla="*/ 2147483647 w 267"/>
                <a:gd name="T53" fmla="*/ 2147483647 h 958"/>
                <a:gd name="T54" fmla="*/ 2147483647 w 267"/>
                <a:gd name="T55" fmla="*/ 2147483647 h 958"/>
                <a:gd name="T56" fmla="*/ 2147483647 w 267"/>
                <a:gd name="T57" fmla="*/ 2147483647 h 958"/>
                <a:gd name="T58" fmla="*/ 2147483647 w 267"/>
                <a:gd name="T59" fmla="*/ 2147483647 h 958"/>
                <a:gd name="T60" fmla="*/ 2147483647 w 267"/>
                <a:gd name="T61" fmla="*/ 0 h 958"/>
                <a:gd name="T62" fmla="*/ 2147483647 w 267"/>
                <a:gd name="T63" fmla="*/ 2147483647 h 958"/>
                <a:gd name="T64" fmla="*/ 2147483647 w 267"/>
                <a:gd name="T65" fmla="*/ 2147483647 h 958"/>
                <a:gd name="T66" fmla="*/ 2147483647 w 267"/>
                <a:gd name="T67" fmla="*/ 0 h 958"/>
                <a:gd name="T68" fmla="*/ 2147483647 w 267"/>
                <a:gd name="T69" fmla="*/ 2147483647 h 958"/>
                <a:gd name="T70" fmla="*/ 2147483647 w 267"/>
                <a:gd name="T71" fmla="*/ 2147483647 h 958"/>
                <a:gd name="T72" fmla="*/ 2147483647 w 267"/>
                <a:gd name="T73" fmla="*/ 2147483647 h 958"/>
                <a:gd name="T74" fmla="*/ 2147483647 w 267"/>
                <a:gd name="T75" fmla="*/ 2147483647 h 958"/>
                <a:gd name="T76" fmla="*/ 2147483647 w 267"/>
                <a:gd name="T77" fmla="*/ 2147483647 h 958"/>
                <a:gd name="T78" fmla="*/ 2147483647 w 267"/>
                <a:gd name="T79" fmla="*/ 2147483647 h 958"/>
                <a:gd name="T80" fmla="*/ 2147483647 w 267"/>
                <a:gd name="T81" fmla="*/ 2147483647 h 958"/>
                <a:gd name="T82" fmla="*/ 2147483647 w 267"/>
                <a:gd name="T83" fmla="*/ 2147483647 h 958"/>
                <a:gd name="T84" fmla="*/ 2147483647 w 267"/>
                <a:gd name="T85" fmla="*/ 2147483647 h 958"/>
                <a:gd name="T86" fmla="*/ 2147483647 w 267"/>
                <a:gd name="T87" fmla="*/ 2147483647 h 958"/>
                <a:gd name="T88" fmla="*/ 2147483647 w 267"/>
                <a:gd name="T89" fmla="*/ 2147483647 h 958"/>
                <a:gd name="T90" fmla="*/ 2147483647 w 267"/>
                <a:gd name="T91" fmla="*/ 2147483647 h 958"/>
                <a:gd name="T92" fmla="*/ 2147483647 w 267"/>
                <a:gd name="T93" fmla="*/ 2147483647 h 958"/>
                <a:gd name="T94" fmla="*/ 2147483647 w 267"/>
                <a:gd name="T95" fmla="*/ 2147483647 h 958"/>
                <a:gd name="T96" fmla="*/ 2147483647 w 267"/>
                <a:gd name="T97" fmla="*/ 2147483647 h 9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958"/>
                <a:gd name="T149" fmla="*/ 267 w 267"/>
                <a:gd name="T150" fmla="*/ 958 h 9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958">
                  <a:moveTo>
                    <a:pt x="11" y="816"/>
                  </a:moveTo>
                  <a:lnTo>
                    <a:pt x="267" y="913"/>
                  </a:lnTo>
                  <a:lnTo>
                    <a:pt x="267" y="958"/>
                  </a:lnTo>
                  <a:lnTo>
                    <a:pt x="0" y="854"/>
                  </a:lnTo>
                  <a:lnTo>
                    <a:pt x="11" y="816"/>
                  </a:lnTo>
                  <a:close/>
                  <a:moveTo>
                    <a:pt x="267" y="828"/>
                  </a:moveTo>
                  <a:lnTo>
                    <a:pt x="267" y="871"/>
                  </a:lnTo>
                  <a:lnTo>
                    <a:pt x="23" y="776"/>
                  </a:lnTo>
                  <a:lnTo>
                    <a:pt x="35" y="738"/>
                  </a:lnTo>
                  <a:lnTo>
                    <a:pt x="267" y="828"/>
                  </a:lnTo>
                  <a:close/>
                  <a:moveTo>
                    <a:pt x="267" y="785"/>
                  </a:moveTo>
                  <a:lnTo>
                    <a:pt x="47" y="700"/>
                  </a:lnTo>
                  <a:lnTo>
                    <a:pt x="59" y="662"/>
                  </a:lnTo>
                  <a:lnTo>
                    <a:pt x="267" y="740"/>
                  </a:lnTo>
                  <a:lnTo>
                    <a:pt x="267" y="785"/>
                  </a:lnTo>
                  <a:close/>
                  <a:moveTo>
                    <a:pt x="85" y="584"/>
                  </a:moveTo>
                  <a:lnTo>
                    <a:pt x="267" y="655"/>
                  </a:lnTo>
                  <a:lnTo>
                    <a:pt x="267" y="697"/>
                  </a:lnTo>
                  <a:lnTo>
                    <a:pt x="71" y="622"/>
                  </a:lnTo>
                  <a:lnTo>
                    <a:pt x="85" y="584"/>
                  </a:lnTo>
                  <a:close/>
                  <a:moveTo>
                    <a:pt x="267" y="612"/>
                  </a:moveTo>
                  <a:lnTo>
                    <a:pt x="97" y="546"/>
                  </a:lnTo>
                  <a:lnTo>
                    <a:pt x="108" y="505"/>
                  </a:lnTo>
                  <a:lnTo>
                    <a:pt x="267" y="567"/>
                  </a:lnTo>
                  <a:lnTo>
                    <a:pt x="267" y="612"/>
                  </a:lnTo>
                  <a:close/>
                  <a:moveTo>
                    <a:pt x="267" y="524"/>
                  </a:moveTo>
                  <a:lnTo>
                    <a:pt x="120" y="467"/>
                  </a:lnTo>
                  <a:lnTo>
                    <a:pt x="132" y="429"/>
                  </a:lnTo>
                  <a:lnTo>
                    <a:pt x="267" y="482"/>
                  </a:lnTo>
                  <a:lnTo>
                    <a:pt x="267" y="524"/>
                  </a:lnTo>
                  <a:close/>
                  <a:moveTo>
                    <a:pt x="267" y="0"/>
                  </a:moveTo>
                  <a:lnTo>
                    <a:pt x="267" y="178"/>
                  </a:lnTo>
                  <a:lnTo>
                    <a:pt x="217" y="159"/>
                  </a:lnTo>
                  <a:lnTo>
                    <a:pt x="267" y="0"/>
                  </a:lnTo>
                  <a:close/>
                  <a:moveTo>
                    <a:pt x="267" y="394"/>
                  </a:moveTo>
                  <a:lnTo>
                    <a:pt x="267" y="439"/>
                  </a:lnTo>
                  <a:lnTo>
                    <a:pt x="144" y="391"/>
                  </a:lnTo>
                  <a:lnTo>
                    <a:pt x="156" y="351"/>
                  </a:lnTo>
                  <a:lnTo>
                    <a:pt x="267" y="394"/>
                  </a:lnTo>
                  <a:close/>
                  <a:moveTo>
                    <a:pt x="267" y="351"/>
                  </a:moveTo>
                  <a:lnTo>
                    <a:pt x="168" y="313"/>
                  </a:lnTo>
                  <a:lnTo>
                    <a:pt x="179" y="275"/>
                  </a:lnTo>
                  <a:lnTo>
                    <a:pt x="267" y="308"/>
                  </a:lnTo>
                  <a:lnTo>
                    <a:pt x="267" y="351"/>
                  </a:lnTo>
                  <a:close/>
                  <a:moveTo>
                    <a:pt x="267" y="266"/>
                  </a:moveTo>
                  <a:lnTo>
                    <a:pt x="194" y="235"/>
                  </a:lnTo>
                  <a:lnTo>
                    <a:pt x="205" y="197"/>
                  </a:lnTo>
                  <a:lnTo>
                    <a:pt x="267" y="221"/>
                  </a:lnTo>
                  <a:lnTo>
                    <a:pt x="267" y="266"/>
                  </a:lnTo>
                  <a:close/>
                </a:path>
              </a:pathLst>
            </a:custGeom>
            <a:solidFill>
              <a:srgbClr val="D9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1107288" y="419681"/>
              <a:ext cx="294091" cy="1047633"/>
            </a:xfrm>
            <a:custGeom>
              <a:avLst/>
              <a:gdLst>
                <a:gd name="T0" fmla="*/ 0 w 281"/>
                <a:gd name="T1" fmla="*/ 0 h 1001"/>
                <a:gd name="T2" fmla="*/ 2147483647 w 281"/>
                <a:gd name="T3" fmla="*/ 2147483647 h 1001"/>
                <a:gd name="T4" fmla="*/ 2147483647 w 281"/>
                <a:gd name="T5" fmla="*/ 2147483647 h 1001"/>
                <a:gd name="T6" fmla="*/ 0 w 281"/>
                <a:gd name="T7" fmla="*/ 2147483647 h 1001"/>
                <a:gd name="T8" fmla="*/ 0 w 281"/>
                <a:gd name="T9" fmla="*/ 2147483647 h 1001"/>
                <a:gd name="T10" fmla="*/ 0 w 281"/>
                <a:gd name="T11" fmla="*/ 2147483647 h 1001"/>
                <a:gd name="T12" fmla="*/ 0 w 281"/>
                <a:gd name="T13" fmla="*/ 2147483647 h 1001"/>
                <a:gd name="T14" fmla="*/ 0 w 281"/>
                <a:gd name="T15" fmla="*/ 2147483647 h 1001"/>
                <a:gd name="T16" fmla="*/ 0 w 281"/>
                <a:gd name="T17" fmla="*/ 2147483647 h 1001"/>
                <a:gd name="T18" fmla="*/ 0 w 281"/>
                <a:gd name="T19" fmla="*/ 2147483647 h 1001"/>
                <a:gd name="T20" fmla="*/ 0 w 281"/>
                <a:gd name="T21" fmla="*/ 2147483647 h 1001"/>
                <a:gd name="T22" fmla="*/ 0 w 281"/>
                <a:gd name="T23" fmla="*/ 2147483647 h 1001"/>
                <a:gd name="T24" fmla="*/ 0 w 281"/>
                <a:gd name="T25" fmla="*/ 2147483647 h 1001"/>
                <a:gd name="T26" fmla="*/ 0 w 281"/>
                <a:gd name="T27" fmla="*/ 2147483647 h 1001"/>
                <a:gd name="T28" fmla="*/ 0 w 281"/>
                <a:gd name="T29" fmla="*/ 2147483647 h 1001"/>
                <a:gd name="T30" fmla="*/ 0 w 281"/>
                <a:gd name="T31" fmla="*/ 2147483647 h 1001"/>
                <a:gd name="T32" fmla="*/ 0 w 281"/>
                <a:gd name="T33" fmla="*/ 2147483647 h 1001"/>
                <a:gd name="T34" fmla="*/ 0 w 281"/>
                <a:gd name="T35" fmla="*/ 2147483647 h 1001"/>
                <a:gd name="T36" fmla="*/ 0 w 281"/>
                <a:gd name="T37" fmla="*/ 2147483647 h 1001"/>
                <a:gd name="T38" fmla="*/ 0 w 281"/>
                <a:gd name="T39" fmla="*/ 2147483647 h 1001"/>
                <a:gd name="T40" fmla="*/ 0 w 281"/>
                <a:gd name="T41" fmla="*/ 2147483647 h 1001"/>
                <a:gd name="T42" fmla="*/ 0 w 281"/>
                <a:gd name="T43" fmla="*/ 2147483647 h 1001"/>
                <a:gd name="T44" fmla="*/ 0 w 281"/>
                <a:gd name="T45" fmla="*/ 2147483647 h 1001"/>
                <a:gd name="T46" fmla="*/ 0 w 281"/>
                <a:gd name="T47" fmla="*/ 0 h 10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1"/>
                <a:gd name="T73" fmla="*/ 0 h 1001"/>
                <a:gd name="T74" fmla="*/ 281 w 281"/>
                <a:gd name="T75" fmla="*/ 1001 h 10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1" h="1001">
                  <a:moveTo>
                    <a:pt x="0" y="0"/>
                  </a:moveTo>
                  <a:lnTo>
                    <a:pt x="106" y="337"/>
                  </a:lnTo>
                  <a:lnTo>
                    <a:pt x="281" y="892"/>
                  </a:lnTo>
                  <a:lnTo>
                    <a:pt x="0" y="1001"/>
                  </a:lnTo>
                  <a:lnTo>
                    <a:pt x="0" y="958"/>
                  </a:lnTo>
                  <a:lnTo>
                    <a:pt x="0" y="913"/>
                  </a:lnTo>
                  <a:lnTo>
                    <a:pt x="0" y="871"/>
                  </a:lnTo>
                  <a:lnTo>
                    <a:pt x="0" y="828"/>
                  </a:lnTo>
                  <a:lnTo>
                    <a:pt x="0" y="785"/>
                  </a:lnTo>
                  <a:lnTo>
                    <a:pt x="0" y="740"/>
                  </a:lnTo>
                  <a:lnTo>
                    <a:pt x="0" y="697"/>
                  </a:lnTo>
                  <a:lnTo>
                    <a:pt x="0" y="655"/>
                  </a:lnTo>
                  <a:lnTo>
                    <a:pt x="0" y="612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0" y="482"/>
                  </a:lnTo>
                  <a:lnTo>
                    <a:pt x="0" y="439"/>
                  </a:lnTo>
                  <a:lnTo>
                    <a:pt x="0" y="394"/>
                  </a:lnTo>
                  <a:lnTo>
                    <a:pt x="0" y="351"/>
                  </a:lnTo>
                  <a:lnTo>
                    <a:pt x="0" y="308"/>
                  </a:lnTo>
                  <a:lnTo>
                    <a:pt x="0" y="266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 noEditPoints="1"/>
            </p:cNvSpPr>
            <p:nvPr/>
          </p:nvSpPr>
          <p:spPr bwMode="auto">
            <a:xfrm>
              <a:off x="15699" y="511781"/>
              <a:ext cx="279439" cy="1002629"/>
            </a:xfrm>
            <a:custGeom>
              <a:avLst/>
              <a:gdLst>
                <a:gd name="T0" fmla="*/ 2147483647 w 267"/>
                <a:gd name="T1" fmla="*/ 2147483647 h 958"/>
                <a:gd name="T2" fmla="*/ 2147483647 w 267"/>
                <a:gd name="T3" fmla="*/ 2147483647 h 958"/>
                <a:gd name="T4" fmla="*/ 2147483647 w 267"/>
                <a:gd name="T5" fmla="*/ 2147483647 h 958"/>
                <a:gd name="T6" fmla="*/ 2147483647 w 267"/>
                <a:gd name="T7" fmla="*/ 2147483647 h 958"/>
                <a:gd name="T8" fmla="*/ 2147483647 w 267"/>
                <a:gd name="T9" fmla="*/ 2147483647 h 958"/>
                <a:gd name="T10" fmla="*/ 2147483647 w 267"/>
                <a:gd name="T11" fmla="*/ 2147483647 h 958"/>
                <a:gd name="T12" fmla="*/ 2147483647 w 267"/>
                <a:gd name="T13" fmla="*/ 2147483647 h 958"/>
                <a:gd name="T14" fmla="*/ 2147483647 w 267"/>
                <a:gd name="T15" fmla="*/ 2147483647 h 958"/>
                <a:gd name="T16" fmla="*/ 2147483647 w 267"/>
                <a:gd name="T17" fmla="*/ 2147483647 h 958"/>
                <a:gd name="T18" fmla="*/ 2147483647 w 267"/>
                <a:gd name="T19" fmla="*/ 2147483647 h 958"/>
                <a:gd name="T20" fmla="*/ 2147483647 w 267"/>
                <a:gd name="T21" fmla="*/ 2147483647 h 958"/>
                <a:gd name="T22" fmla="*/ 2147483647 w 267"/>
                <a:gd name="T23" fmla="*/ 2147483647 h 958"/>
                <a:gd name="T24" fmla="*/ 2147483647 w 267"/>
                <a:gd name="T25" fmla="*/ 2147483647 h 958"/>
                <a:gd name="T26" fmla="*/ 2147483647 w 267"/>
                <a:gd name="T27" fmla="*/ 2147483647 h 958"/>
                <a:gd name="T28" fmla="*/ 2147483647 w 267"/>
                <a:gd name="T29" fmla="*/ 2147483647 h 958"/>
                <a:gd name="T30" fmla="*/ 2147483647 w 267"/>
                <a:gd name="T31" fmla="*/ 2147483647 h 958"/>
                <a:gd name="T32" fmla="*/ 2147483647 w 267"/>
                <a:gd name="T33" fmla="*/ 2147483647 h 958"/>
                <a:gd name="T34" fmla="*/ 2147483647 w 267"/>
                <a:gd name="T35" fmla="*/ 2147483647 h 958"/>
                <a:gd name="T36" fmla="*/ 2147483647 w 267"/>
                <a:gd name="T37" fmla="*/ 2147483647 h 958"/>
                <a:gd name="T38" fmla="*/ 2147483647 w 267"/>
                <a:gd name="T39" fmla="*/ 2147483647 h 958"/>
                <a:gd name="T40" fmla="*/ 2147483647 w 267"/>
                <a:gd name="T41" fmla="*/ 2147483647 h 958"/>
                <a:gd name="T42" fmla="*/ 2147483647 w 267"/>
                <a:gd name="T43" fmla="*/ 2147483647 h 958"/>
                <a:gd name="T44" fmla="*/ 2147483647 w 267"/>
                <a:gd name="T45" fmla="*/ 2147483647 h 958"/>
                <a:gd name="T46" fmla="*/ 2147483647 w 267"/>
                <a:gd name="T47" fmla="*/ 2147483647 h 958"/>
                <a:gd name="T48" fmla="*/ 2147483647 w 267"/>
                <a:gd name="T49" fmla="*/ 2147483647 h 958"/>
                <a:gd name="T50" fmla="*/ 2147483647 w 267"/>
                <a:gd name="T51" fmla="*/ 0 h 958"/>
                <a:gd name="T52" fmla="*/ 2147483647 w 267"/>
                <a:gd name="T53" fmla="*/ 2147483647 h 958"/>
                <a:gd name="T54" fmla="*/ 2147483647 w 267"/>
                <a:gd name="T55" fmla="*/ 2147483647 h 958"/>
                <a:gd name="T56" fmla="*/ 2147483647 w 267"/>
                <a:gd name="T57" fmla="*/ 0 h 958"/>
                <a:gd name="T58" fmla="*/ 2147483647 w 267"/>
                <a:gd name="T59" fmla="*/ 2147483647 h 958"/>
                <a:gd name="T60" fmla="*/ 2147483647 w 267"/>
                <a:gd name="T61" fmla="*/ 2147483647 h 958"/>
                <a:gd name="T62" fmla="*/ 2147483647 w 267"/>
                <a:gd name="T63" fmla="*/ 2147483647 h 958"/>
                <a:gd name="T64" fmla="*/ 2147483647 w 267"/>
                <a:gd name="T65" fmla="*/ 2147483647 h 958"/>
                <a:gd name="T66" fmla="*/ 2147483647 w 267"/>
                <a:gd name="T67" fmla="*/ 2147483647 h 958"/>
                <a:gd name="T68" fmla="*/ 2147483647 w 267"/>
                <a:gd name="T69" fmla="*/ 2147483647 h 958"/>
                <a:gd name="T70" fmla="*/ 2147483647 w 267"/>
                <a:gd name="T71" fmla="*/ 2147483647 h 958"/>
                <a:gd name="T72" fmla="*/ 2147483647 w 267"/>
                <a:gd name="T73" fmla="*/ 2147483647 h 958"/>
                <a:gd name="T74" fmla="*/ 2147483647 w 267"/>
                <a:gd name="T75" fmla="*/ 2147483647 h 958"/>
                <a:gd name="T76" fmla="*/ 2147483647 w 267"/>
                <a:gd name="T77" fmla="*/ 2147483647 h 958"/>
                <a:gd name="T78" fmla="*/ 2147483647 w 267"/>
                <a:gd name="T79" fmla="*/ 2147483647 h 958"/>
                <a:gd name="T80" fmla="*/ 0 w 267"/>
                <a:gd name="T81" fmla="*/ 2147483647 h 958"/>
                <a:gd name="T82" fmla="*/ 2147483647 w 267"/>
                <a:gd name="T83" fmla="*/ 2147483647 h 958"/>
                <a:gd name="T84" fmla="*/ 2147483647 w 267"/>
                <a:gd name="T85" fmla="*/ 2147483647 h 958"/>
                <a:gd name="T86" fmla="*/ 2147483647 w 267"/>
                <a:gd name="T87" fmla="*/ 2147483647 h 958"/>
                <a:gd name="T88" fmla="*/ 2147483647 w 267"/>
                <a:gd name="T89" fmla="*/ 2147483647 h 958"/>
                <a:gd name="T90" fmla="*/ 2147483647 w 267"/>
                <a:gd name="T91" fmla="*/ 2147483647 h 958"/>
                <a:gd name="T92" fmla="*/ 2147483647 w 267"/>
                <a:gd name="T93" fmla="*/ 2147483647 h 958"/>
                <a:gd name="T94" fmla="*/ 2147483647 w 267"/>
                <a:gd name="T95" fmla="*/ 2147483647 h 958"/>
                <a:gd name="T96" fmla="*/ 2147483647 w 267"/>
                <a:gd name="T97" fmla="*/ 2147483647 h 9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958"/>
                <a:gd name="T149" fmla="*/ 267 w 267"/>
                <a:gd name="T150" fmla="*/ 958 h 9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958">
                  <a:moveTo>
                    <a:pt x="267" y="740"/>
                  </a:moveTo>
                  <a:lnTo>
                    <a:pt x="267" y="785"/>
                  </a:lnTo>
                  <a:lnTo>
                    <a:pt x="47" y="700"/>
                  </a:lnTo>
                  <a:lnTo>
                    <a:pt x="59" y="662"/>
                  </a:lnTo>
                  <a:lnTo>
                    <a:pt x="267" y="740"/>
                  </a:lnTo>
                  <a:close/>
                  <a:moveTo>
                    <a:pt x="267" y="697"/>
                  </a:moveTo>
                  <a:lnTo>
                    <a:pt x="71" y="621"/>
                  </a:lnTo>
                  <a:lnTo>
                    <a:pt x="85" y="583"/>
                  </a:lnTo>
                  <a:lnTo>
                    <a:pt x="267" y="655"/>
                  </a:lnTo>
                  <a:lnTo>
                    <a:pt x="267" y="697"/>
                  </a:lnTo>
                  <a:close/>
                  <a:moveTo>
                    <a:pt x="97" y="545"/>
                  </a:moveTo>
                  <a:lnTo>
                    <a:pt x="108" y="505"/>
                  </a:lnTo>
                  <a:lnTo>
                    <a:pt x="267" y="567"/>
                  </a:lnTo>
                  <a:lnTo>
                    <a:pt x="267" y="612"/>
                  </a:lnTo>
                  <a:lnTo>
                    <a:pt x="97" y="545"/>
                  </a:lnTo>
                  <a:close/>
                  <a:moveTo>
                    <a:pt x="267" y="524"/>
                  </a:moveTo>
                  <a:lnTo>
                    <a:pt x="120" y="467"/>
                  </a:lnTo>
                  <a:lnTo>
                    <a:pt x="132" y="429"/>
                  </a:lnTo>
                  <a:lnTo>
                    <a:pt x="267" y="481"/>
                  </a:lnTo>
                  <a:lnTo>
                    <a:pt x="267" y="524"/>
                  </a:lnTo>
                  <a:close/>
                  <a:moveTo>
                    <a:pt x="267" y="439"/>
                  </a:moveTo>
                  <a:lnTo>
                    <a:pt x="144" y="391"/>
                  </a:lnTo>
                  <a:lnTo>
                    <a:pt x="156" y="351"/>
                  </a:lnTo>
                  <a:lnTo>
                    <a:pt x="267" y="394"/>
                  </a:lnTo>
                  <a:lnTo>
                    <a:pt x="267" y="439"/>
                  </a:lnTo>
                  <a:close/>
                  <a:moveTo>
                    <a:pt x="267" y="0"/>
                  </a:moveTo>
                  <a:lnTo>
                    <a:pt x="267" y="178"/>
                  </a:lnTo>
                  <a:lnTo>
                    <a:pt x="217" y="159"/>
                  </a:lnTo>
                  <a:lnTo>
                    <a:pt x="267" y="0"/>
                  </a:lnTo>
                  <a:close/>
                  <a:moveTo>
                    <a:pt x="179" y="275"/>
                  </a:moveTo>
                  <a:lnTo>
                    <a:pt x="267" y="308"/>
                  </a:lnTo>
                  <a:lnTo>
                    <a:pt x="267" y="351"/>
                  </a:lnTo>
                  <a:lnTo>
                    <a:pt x="170" y="313"/>
                  </a:lnTo>
                  <a:lnTo>
                    <a:pt x="179" y="275"/>
                  </a:lnTo>
                  <a:close/>
                  <a:moveTo>
                    <a:pt x="267" y="265"/>
                  </a:moveTo>
                  <a:lnTo>
                    <a:pt x="194" y="237"/>
                  </a:lnTo>
                  <a:lnTo>
                    <a:pt x="205" y="197"/>
                  </a:lnTo>
                  <a:lnTo>
                    <a:pt x="267" y="220"/>
                  </a:lnTo>
                  <a:lnTo>
                    <a:pt x="267" y="265"/>
                  </a:lnTo>
                  <a:close/>
                  <a:moveTo>
                    <a:pt x="267" y="958"/>
                  </a:moveTo>
                  <a:lnTo>
                    <a:pt x="0" y="854"/>
                  </a:lnTo>
                  <a:lnTo>
                    <a:pt x="11" y="816"/>
                  </a:lnTo>
                  <a:lnTo>
                    <a:pt x="267" y="913"/>
                  </a:lnTo>
                  <a:lnTo>
                    <a:pt x="267" y="958"/>
                  </a:lnTo>
                  <a:close/>
                  <a:moveTo>
                    <a:pt x="35" y="738"/>
                  </a:moveTo>
                  <a:lnTo>
                    <a:pt x="267" y="828"/>
                  </a:lnTo>
                  <a:lnTo>
                    <a:pt x="267" y="870"/>
                  </a:lnTo>
                  <a:lnTo>
                    <a:pt x="23" y="778"/>
                  </a:lnTo>
                  <a:lnTo>
                    <a:pt x="35" y="738"/>
                  </a:lnTo>
                  <a:close/>
                </a:path>
              </a:pathLst>
            </a:custGeom>
            <a:solidFill>
              <a:srgbClr val="5D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0" y="678188"/>
              <a:ext cx="295137" cy="881225"/>
            </a:xfrm>
            <a:custGeom>
              <a:avLst/>
              <a:gdLst>
                <a:gd name="T0" fmla="*/ 2147483647 w 282"/>
                <a:gd name="T1" fmla="*/ 2147483647 h 842"/>
                <a:gd name="T2" fmla="*/ 2147483647 w 282"/>
                <a:gd name="T3" fmla="*/ 2147483647 h 842"/>
                <a:gd name="T4" fmla="*/ 2147483647 w 282"/>
                <a:gd name="T5" fmla="*/ 2147483647 h 842"/>
                <a:gd name="T6" fmla="*/ 2147483647 w 282"/>
                <a:gd name="T7" fmla="*/ 2147483647 h 842"/>
                <a:gd name="T8" fmla="*/ 2147483647 w 282"/>
                <a:gd name="T9" fmla="*/ 2147483647 h 842"/>
                <a:gd name="T10" fmla="*/ 2147483647 w 282"/>
                <a:gd name="T11" fmla="*/ 2147483647 h 842"/>
                <a:gd name="T12" fmla="*/ 2147483647 w 282"/>
                <a:gd name="T13" fmla="*/ 2147483647 h 842"/>
                <a:gd name="T14" fmla="*/ 2147483647 w 282"/>
                <a:gd name="T15" fmla="*/ 2147483647 h 842"/>
                <a:gd name="T16" fmla="*/ 2147483647 w 282"/>
                <a:gd name="T17" fmla="*/ 2147483647 h 842"/>
                <a:gd name="T18" fmla="*/ 2147483647 w 282"/>
                <a:gd name="T19" fmla="*/ 2147483647 h 842"/>
                <a:gd name="T20" fmla="*/ 2147483647 w 282"/>
                <a:gd name="T21" fmla="*/ 2147483647 h 842"/>
                <a:gd name="T22" fmla="*/ 2147483647 w 282"/>
                <a:gd name="T23" fmla="*/ 2147483647 h 842"/>
                <a:gd name="T24" fmla="*/ 2147483647 w 282"/>
                <a:gd name="T25" fmla="*/ 2147483647 h 842"/>
                <a:gd name="T26" fmla="*/ 2147483647 w 282"/>
                <a:gd name="T27" fmla="*/ 2147483647 h 842"/>
                <a:gd name="T28" fmla="*/ 2147483647 w 282"/>
                <a:gd name="T29" fmla="*/ 2147483647 h 842"/>
                <a:gd name="T30" fmla="*/ 2147483647 w 282"/>
                <a:gd name="T31" fmla="*/ 2147483647 h 842"/>
                <a:gd name="T32" fmla="*/ 2147483647 w 282"/>
                <a:gd name="T33" fmla="*/ 2147483647 h 842"/>
                <a:gd name="T34" fmla="*/ 2147483647 w 282"/>
                <a:gd name="T35" fmla="*/ 2147483647 h 842"/>
                <a:gd name="T36" fmla="*/ 2147483647 w 282"/>
                <a:gd name="T37" fmla="*/ 2147483647 h 842"/>
                <a:gd name="T38" fmla="*/ 2147483647 w 282"/>
                <a:gd name="T39" fmla="*/ 2147483647 h 842"/>
                <a:gd name="T40" fmla="*/ 2147483647 w 282"/>
                <a:gd name="T41" fmla="*/ 2147483647 h 842"/>
                <a:gd name="T42" fmla="*/ 2147483647 w 282"/>
                <a:gd name="T43" fmla="*/ 2147483647 h 842"/>
                <a:gd name="T44" fmla="*/ 2147483647 w 282"/>
                <a:gd name="T45" fmla="*/ 2147483647 h 842"/>
                <a:gd name="T46" fmla="*/ 2147483647 w 282"/>
                <a:gd name="T47" fmla="*/ 2147483647 h 842"/>
                <a:gd name="T48" fmla="*/ 2147483647 w 282"/>
                <a:gd name="T49" fmla="*/ 2147483647 h 842"/>
                <a:gd name="T50" fmla="*/ 2147483647 w 282"/>
                <a:gd name="T51" fmla="*/ 2147483647 h 842"/>
                <a:gd name="T52" fmla="*/ 2147483647 w 282"/>
                <a:gd name="T53" fmla="*/ 2147483647 h 842"/>
                <a:gd name="T54" fmla="*/ 2147483647 w 282"/>
                <a:gd name="T55" fmla="*/ 2147483647 h 842"/>
                <a:gd name="T56" fmla="*/ 2147483647 w 282"/>
                <a:gd name="T57" fmla="*/ 2147483647 h 842"/>
                <a:gd name="T58" fmla="*/ 2147483647 w 282"/>
                <a:gd name="T59" fmla="*/ 2147483647 h 842"/>
                <a:gd name="T60" fmla="*/ 2147483647 w 282"/>
                <a:gd name="T61" fmla="*/ 0 h 842"/>
                <a:gd name="T62" fmla="*/ 2147483647 w 282"/>
                <a:gd name="T63" fmla="*/ 2147483647 h 842"/>
                <a:gd name="T64" fmla="*/ 2147483647 w 282"/>
                <a:gd name="T65" fmla="*/ 2147483647 h 842"/>
                <a:gd name="T66" fmla="*/ 2147483647 w 282"/>
                <a:gd name="T67" fmla="*/ 2147483647 h 842"/>
                <a:gd name="T68" fmla="*/ 2147483647 w 282"/>
                <a:gd name="T69" fmla="*/ 0 h 842"/>
                <a:gd name="T70" fmla="*/ 2147483647 w 282"/>
                <a:gd name="T71" fmla="*/ 2147483647 h 842"/>
                <a:gd name="T72" fmla="*/ 2147483647 w 282"/>
                <a:gd name="T73" fmla="*/ 2147483647 h 842"/>
                <a:gd name="T74" fmla="*/ 2147483647 w 282"/>
                <a:gd name="T75" fmla="*/ 2147483647 h 842"/>
                <a:gd name="T76" fmla="*/ 0 w 282"/>
                <a:gd name="T77" fmla="*/ 2147483647 h 842"/>
                <a:gd name="T78" fmla="*/ 2147483647 w 282"/>
                <a:gd name="T79" fmla="*/ 2147483647 h 842"/>
                <a:gd name="T80" fmla="*/ 2147483647 w 282"/>
                <a:gd name="T81" fmla="*/ 2147483647 h 842"/>
                <a:gd name="T82" fmla="*/ 2147483647 w 282"/>
                <a:gd name="T83" fmla="*/ 2147483647 h 842"/>
                <a:gd name="T84" fmla="*/ 2147483647 w 282"/>
                <a:gd name="T85" fmla="*/ 2147483647 h 842"/>
                <a:gd name="T86" fmla="*/ 2147483647 w 282"/>
                <a:gd name="T87" fmla="*/ 2147483647 h 842"/>
                <a:gd name="T88" fmla="*/ 2147483647 w 282"/>
                <a:gd name="T89" fmla="*/ 2147483647 h 842"/>
                <a:gd name="T90" fmla="*/ 2147483647 w 282"/>
                <a:gd name="T91" fmla="*/ 2147483647 h 842"/>
                <a:gd name="T92" fmla="*/ 2147483647 w 282"/>
                <a:gd name="T93" fmla="*/ 2147483647 h 842"/>
                <a:gd name="T94" fmla="*/ 2147483647 w 282"/>
                <a:gd name="T95" fmla="*/ 2147483647 h 842"/>
                <a:gd name="T96" fmla="*/ 2147483647 w 282"/>
                <a:gd name="T97" fmla="*/ 2147483647 h 842"/>
                <a:gd name="T98" fmla="*/ 2147483647 w 282"/>
                <a:gd name="T99" fmla="*/ 2147483647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2"/>
                <a:gd name="T151" fmla="*/ 0 h 842"/>
                <a:gd name="T152" fmla="*/ 282 w 282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2" h="842">
                  <a:moveTo>
                    <a:pt x="282" y="581"/>
                  </a:moveTo>
                  <a:lnTo>
                    <a:pt x="74" y="503"/>
                  </a:lnTo>
                  <a:lnTo>
                    <a:pt x="86" y="462"/>
                  </a:lnTo>
                  <a:lnTo>
                    <a:pt x="282" y="538"/>
                  </a:lnTo>
                  <a:lnTo>
                    <a:pt x="282" y="581"/>
                  </a:lnTo>
                  <a:close/>
                  <a:moveTo>
                    <a:pt x="282" y="365"/>
                  </a:moveTo>
                  <a:lnTo>
                    <a:pt x="282" y="408"/>
                  </a:lnTo>
                  <a:lnTo>
                    <a:pt x="123" y="346"/>
                  </a:lnTo>
                  <a:lnTo>
                    <a:pt x="135" y="308"/>
                  </a:lnTo>
                  <a:lnTo>
                    <a:pt x="282" y="365"/>
                  </a:lnTo>
                  <a:close/>
                  <a:moveTo>
                    <a:pt x="112" y="386"/>
                  </a:moveTo>
                  <a:lnTo>
                    <a:pt x="282" y="453"/>
                  </a:lnTo>
                  <a:lnTo>
                    <a:pt x="282" y="496"/>
                  </a:lnTo>
                  <a:lnTo>
                    <a:pt x="100" y="424"/>
                  </a:lnTo>
                  <a:lnTo>
                    <a:pt x="112" y="386"/>
                  </a:lnTo>
                  <a:close/>
                  <a:moveTo>
                    <a:pt x="159" y="232"/>
                  </a:moveTo>
                  <a:lnTo>
                    <a:pt x="282" y="280"/>
                  </a:lnTo>
                  <a:lnTo>
                    <a:pt x="282" y="322"/>
                  </a:lnTo>
                  <a:lnTo>
                    <a:pt x="147" y="270"/>
                  </a:lnTo>
                  <a:lnTo>
                    <a:pt x="159" y="232"/>
                  </a:lnTo>
                  <a:close/>
                  <a:moveTo>
                    <a:pt x="185" y="154"/>
                  </a:moveTo>
                  <a:lnTo>
                    <a:pt x="282" y="192"/>
                  </a:lnTo>
                  <a:lnTo>
                    <a:pt x="282" y="235"/>
                  </a:lnTo>
                  <a:lnTo>
                    <a:pt x="171" y="192"/>
                  </a:lnTo>
                  <a:lnTo>
                    <a:pt x="185" y="154"/>
                  </a:lnTo>
                  <a:close/>
                  <a:moveTo>
                    <a:pt x="194" y="116"/>
                  </a:moveTo>
                  <a:lnTo>
                    <a:pt x="209" y="78"/>
                  </a:lnTo>
                  <a:lnTo>
                    <a:pt x="282" y="106"/>
                  </a:lnTo>
                  <a:lnTo>
                    <a:pt x="282" y="149"/>
                  </a:lnTo>
                  <a:lnTo>
                    <a:pt x="194" y="116"/>
                  </a:lnTo>
                  <a:close/>
                  <a:moveTo>
                    <a:pt x="232" y="0"/>
                  </a:moveTo>
                  <a:lnTo>
                    <a:pt x="282" y="19"/>
                  </a:lnTo>
                  <a:lnTo>
                    <a:pt x="282" y="61"/>
                  </a:lnTo>
                  <a:lnTo>
                    <a:pt x="220" y="38"/>
                  </a:lnTo>
                  <a:lnTo>
                    <a:pt x="232" y="0"/>
                  </a:lnTo>
                  <a:close/>
                  <a:moveTo>
                    <a:pt x="15" y="695"/>
                  </a:moveTo>
                  <a:lnTo>
                    <a:pt x="282" y="799"/>
                  </a:lnTo>
                  <a:lnTo>
                    <a:pt x="282" y="842"/>
                  </a:lnTo>
                  <a:lnTo>
                    <a:pt x="0" y="733"/>
                  </a:lnTo>
                  <a:lnTo>
                    <a:pt x="15" y="695"/>
                  </a:lnTo>
                  <a:close/>
                  <a:moveTo>
                    <a:pt x="282" y="754"/>
                  </a:moveTo>
                  <a:lnTo>
                    <a:pt x="26" y="657"/>
                  </a:lnTo>
                  <a:lnTo>
                    <a:pt x="38" y="619"/>
                  </a:lnTo>
                  <a:lnTo>
                    <a:pt x="282" y="711"/>
                  </a:lnTo>
                  <a:lnTo>
                    <a:pt x="282" y="754"/>
                  </a:lnTo>
                  <a:close/>
                  <a:moveTo>
                    <a:pt x="282" y="669"/>
                  </a:moveTo>
                  <a:lnTo>
                    <a:pt x="50" y="579"/>
                  </a:lnTo>
                  <a:lnTo>
                    <a:pt x="62" y="541"/>
                  </a:lnTo>
                  <a:lnTo>
                    <a:pt x="282" y="626"/>
                  </a:lnTo>
                  <a:lnTo>
                    <a:pt x="282" y="669"/>
                  </a:lnTo>
                  <a:close/>
                </a:path>
              </a:pathLst>
            </a:custGeom>
            <a:solidFill>
              <a:srgbClr val="578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295137" y="511781"/>
              <a:ext cx="294091" cy="1047633"/>
            </a:xfrm>
            <a:custGeom>
              <a:avLst/>
              <a:gdLst>
                <a:gd name="T0" fmla="*/ 0 w 281"/>
                <a:gd name="T1" fmla="*/ 0 h 1001"/>
                <a:gd name="T2" fmla="*/ 2147483647 w 281"/>
                <a:gd name="T3" fmla="*/ 2147483647 h 1001"/>
                <a:gd name="T4" fmla="*/ 2147483647 w 281"/>
                <a:gd name="T5" fmla="*/ 2147483647 h 1001"/>
                <a:gd name="T6" fmla="*/ 0 w 281"/>
                <a:gd name="T7" fmla="*/ 2147483647 h 1001"/>
                <a:gd name="T8" fmla="*/ 0 w 281"/>
                <a:gd name="T9" fmla="*/ 2147483647 h 1001"/>
                <a:gd name="T10" fmla="*/ 0 w 281"/>
                <a:gd name="T11" fmla="*/ 2147483647 h 1001"/>
                <a:gd name="T12" fmla="*/ 0 w 281"/>
                <a:gd name="T13" fmla="*/ 2147483647 h 1001"/>
                <a:gd name="T14" fmla="*/ 0 w 281"/>
                <a:gd name="T15" fmla="*/ 2147483647 h 1001"/>
                <a:gd name="T16" fmla="*/ 0 w 281"/>
                <a:gd name="T17" fmla="*/ 2147483647 h 1001"/>
                <a:gd name="T18" fmla="*/ 0 w 281"/>
                <a:gd name="T19" fmla="*/ 2147483647 h 1001"/>
                <a:gd name="T20" fmla="*/ 0 w 281"/>
                <a:gd name="T21" fmla="*/ 2147483647 h 1001"/>
                <a:gd name="T22" fmla="*/ 0 w 281"/>
                <a:gd name="T23" fmla="*/ 2147483647 h 1001"/>
                <a:gd name="T24" fmla="*/ 0 w 281"/>
                <a:gd name="T25" fmla="*/ 2147483647 h 1001"/>
                <a:gd name="T26" fmla="*/ 0 w 281"/>
                <a:gd name="T27" fmla="*/ 2147483647 h 1001"/>
                <a:gd name="T28" fmla="*/ 0 w 281"/>
                <a:gd name="T29" fmla="*/ 2147483647 h 1001"/>
                <a:gd name="T30" fmla="*/ 0 w 281"/>
                <a:gd name="T31" fmla="*/ 2147483647 h 1001"/>
                <a:gd name="T32" fmla="*/ 0 w 281"/>
                <a:gd name="T33" fmla="*/ 2147483647 h 1001"/>
                <a:gd name="T34" fmla="*/ 0 w 281"/>
                <a:gd name="T35" fmla="*/ 2147483647 h 1001"/>
                <a:gd name="T36" fmla="*/ 0 w 281"/>
                <a:gd name="T37" fmla="*/ 2147483647 h 1001"/>
                <a:gd name="T38" fmla="*/ 0 w 281"/>
                <a:gd name="T39" fmla="*/ 2147483647 h 1001"/>
                <a:gd name="T40" fmla="*/ 0 w 281"/>
                <a:gd name="T41" fmla="*/ 2147483647 h 1001"/>
                <a:gd name="T42" fmla="*/ 0 w 281"/>
                <a:gd name="T43" fmla="*/ 2147483647 h 1001"/>
                <a:gd name="T44" fmla="*/ 0 w 281"/>
                <a:gd name="T45" fmla="*/ 2147483647 h 1001"/>
                <a:gd name="T46" fmla="*/ 0 w 281"/>
                <a:gd name="T47" fmla="*/ 0 h 10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1"/>
                <a:gd name="T73" fmla="*/ 0 h 1001"/>
                <a:gd name="T74" fmla="*/ 281 w 281"/>
                <a:gd name="T75" fmla="*/ 1001 h 10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1" h="1001">
                  <a:moveTo>
                    <a:pt x="0" y="0"/>
                  </a:moveTo>
                  <a:lnTo>
                    <a:pt x="106" y="337"/>
                  </a:lnTo>
                  <a:lnTo>
                    <a:pt x="281" y="892"/>
                  </a:lnTo>
                  <a:lnTo>
                    <a:pt x="0" y="1001"/>
                  </a:lnTo>
                  <a:lnTo>
                    <a:pt x="0" y="958"/>
                  </a:lnTo>
                  <a:lnTo>
                    <a:pt x="0" y="913"/>
                  </a:lnTo>
                  <a:lnTo>
                    <a:pt x="0" y="870"/>
                  </a:lnTo>
                  <a:lnTo>
                    <a:pt x="0" y="828"/>
                  </a:lnTo>
                  <a:lnTo>
                    <a:pt x="0" y="785"/>
                  </a:lnTo>
                  <a:lnTo>
                    <a:pt x="0" y="740"/>
                  </a:lnTo>
                  <a:lnTo>
                    <a:pt x="0" y="697"/>
                  </a:lnTo>
                  <a:lnTo>
                    <a:pt x="0" y="655"/>
                  </a:lnTo>
                  <a:lnTo>
                    <a:pt x="0" y="612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0" y="481"/>
                  </a:lnTo>
                  <a:lnTo>
                    <a:pt x="0" y="439"/>
                  </a:lnTo>
                  <a:lnTo>
                    <a:pt x="0" y="394"/>
                  </a:lnTo>
                  <a:lnTo>
                    <a:pt x="0" y="351"/>
                  </a:lnTo>
                  <a:lnTo>
                    <a:pt x="0" y="308"/>
                  </a:lnTo>
                  <a:lnTo>
                    <a:pt x="0" y="265"/>
                  </a:lnTo>
                  <a:lnTo>
                    <a:pt x="0" y="220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1253810" y="1469407"/>
              <a:ext cx="286765" cy="109892"/>
            </a:xfrm>
            <a:custGeom>
              <a:avLst/>
              <a:gdLst>
                <a:gd name="T0" fmla="*/ 2147483647 w 274"/>
                <a:gd name="T1" fmla="*/ 2147483647 h 105"/>
                <a:gd name="T2" fmla="*/ 2147483647 w 274"/>
                <a:gd name="T3" fmla="*/ 2147483647 h 105"/>
                <a:gd name="T4" fmla="*/ 2147483647 w 274"/>
                <a:gd name="T5" fmla="*/ 2147483647 h 105"/>
                <a:gd name="T6" fmla="*/ 2147483647 w 274"/>
                <a:gd name="T7" fmla="*/ 2147483647 h 105"/>
                <a:gd name="T8" fmla="*/ 2147483647 w 274"/>
                <a:gd name="T9" fmla="*/ 2147483647 h 105"/>
                <a:gd name="T10" fmla="*/ 2147483647 w 274"/>
                <a:gd name="T11" fmla="*/ 2147483647 h 105"/>
                <a:gd name="T12" fmla="*/ 2147483647 w 274"/>
                <a:gd name="T13" fmla="*/ 2147483647 h 105"/>
                <a:gd name="T14" fmla="*/ 2147483647 w 274"/>
                <a:gd name="T15" fmla="*/ 2147483647 h 105"/>
                <a:gd name="T16" fmla="*/ 2147483647 w 274"/>
                <a:gd name="T17" fmla="*/ 2147483647 h 105"/>
                <a:gd name="T18" fmla="*/ 2147483647 w 274"/>
                <a:gd name="T19" fmla="*/ 2147483647 h 105"/>
                <a:gd name="T20" fmla="*/ 2147483647 w 274"/>
                <a:gd name="T21" fmla="*/ 2147483647 h 105"/>
                <a:gd name="T22" fmla="*/ 0 w 274"/>
                <a:gd name="T23" fmla="*/ 2147483647 h 105"/>
                <a:gd name="T24" fmla="*/ 2147483647 w 274"/>
                <a:gd name="T25" fmla="*/ 0 h 105"/>
                <a:gd name="T26" fmla="*/ 2147483647 w 274"/>
                <a:gd name="T27" fmla="*/ 2147483647 h 105"/>
                <a:gd name="T28" fmla="*/ 2147483647 w 274"/>
                <a:gd name="T29" fmla="*/ 2147483647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05"/>
                <a:gd name="T47" fmla="*/ 274 w 274"/>
                <a:gd name="T48" fmla="*/ 105 h 1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05">
                  <a:moveTo>
                    <a:pt x="217" y="53"/>
                  </a:moveTo>
                  <a:lnTo>
                    <a:pt x="137" y="22"/>
                  </a:lnTo>
                  <a:lnTo>
                    <a:pt x="56" y="53"/>
                  </a:lnTo>
                  <a:lnTo>
                    <a:pt x="137" y="84"/>
                  </a:lnTo>
                  <a:lnTo>
                    <a:pt x="217" y="53"/>
                  </a:lnTo>
                  <a:close/>
                  <a:moveTo>
                    <a:pt x="170" y="53"/>
                  </a:moveTo>
                  <a:lnTo>
                    <a:pt x="137" y="65"/>
                  </a:lnTo>
                  <a:lnTo>
                    <a:pt x="104" y="53"/>
                  </a:lnTo>
                  <a:lnTo>
                    <a:pt x="137" y="41"/>
                  </a:lnTo>
                  <a:lnTo>
                    <a:pt x="170" y="53"/>
                  </a:lnTo>
                  <a:close/>
                  <a:moveTo>
                    <a:pt x="137" y="105"/>
                  </a:moveTo>
                  <a:lnTo>
                    <a:pt x="0" y="53"/>
                  </a:lnTo>
                  <a:lnTo>
                    <a:pt x="139" y="0"/>
                  </a:lnTo>
                  <a:lnTo>
                    <a:pt x="274" y="53"/>
                  </a:lnTo>
                  <a:lnTo>
                    <a:pt x="137" y="105"/>
                  </a:lnTo>
                  <a:close/>
                </a:path>
              </a:pathLst>
            </a:custGeom>
            <a:solidFill>
              <a:srgbClr val="E0A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 noEditPoints="1"/>
            </p:cNvSpPr>
            <p:nvPr/>
          </p:nvSpPr>
          <p:spPr bwMode="auto">
            <a:xfrm>
              <a:off x="1312419" y="1492432"/>
              <a:ext cx="228156" cy="215597"/>
            </a:xfrm>
            <a:custGeom>
              <a:avLst/>
              <a:gdLst>
                <a:gd name="T0" fmla="*/ 2147483647 w 218"/>
                <a:gd name="T1" fmla="*/ 2147483647 h 206"/>
                <a:gd name="T2" fmla="*/ 2147483647 w 218"/>
                <a:gd name="T3" fmla="*/ 2147483647 h 206"/>
                <a:gd name="T4" fmla="*/ 0 w 218"/>
                <a:gd name="T5" fmla="*/ 2147483647 h 206"/>
                <a:gd name="T6" fmla="*/ 2147483647 w 218"/>
                <a:gd name="T7" fmla="*/ 0 h 206"/>
                <a:gd name="T8" fmla="*/ 2147483647 w 218"/>
                <a:gd name="T9" fmla="*/ 2147483647 h 206"/>
                <a:gd name="T10" fmla="*/ 2147483647 w 218"/>
                <a:gd name="T11" fmla="*/ 2147483647 h 206"/>
                <a:gd name="T12" fmla="*/ 2147483647 w 218"/>
                <a:gd name="T13" fmla="*/ 2147483647 h 206"/>
                <a:gd name="T14" fmla="*/ 2147483647 w 218"/>
                <a:gd name="T15" fmla="*/ 2147483647 h 206"/>
                <a:gd name="T16" fmla="*/ 2147483647 w 218"/>
                <a:gd name="T17" fmla="*/ 2147483647 h 206"/>
                <a:gd name="T18" fmla="*/ 2147483647 w 218"/>
                <a:gd name="T19" fmla="*/ 2147483647 h 206"/>
                <a:gd name="T20" fmla="*/ 2147483647 w 218"/>
                <a:gd name="T21" fmla="*/ 2147483647 h 206"/>
                <a:gd name="T22" fmla="*/ 2147483647 w 218"/>
                <a:gd name="T23" fmla="*/ 2147483647 h 206"/>
                <a:gd name="T24" fmla="*/ 2147483647 w 218"/>
                <a:gd name="T25" fmla="*/ 2147483647 h 206"/>
                <a:gd name="T26" fmla="*/ 2147483647 w 218"/>
                <a:gd name="T27" fmla="*/ 2147483647 h 206"/>
                <a:gd name="T28" fmla="*/ 2147483647 w 218"/>
                <a:gd name="T29" fmla="*/ 2147483647 h 206"/>
                <a:gd name="T30" fmla="*/ 2147483647 w 218"/>
                <a:gd name="T31" fmla="*/ 2147483647 h 206"/>
                <a:gd name="T32" fmla="*/ 2147483647 w 218"/>
                <a:gd name="T33" fmla="*/ 2147483647 h 206"/>
                <a:gd name="T34" fmla="*/ 2147483647 w 218"/>
                <a:gd name="T35" fmla="*/ 2147483647 h 206"/>
                <a:gd name="T36" fmla="*/ 2147483647 w 218"/>
                <a:gd name="T37" fmla="*/ 2147483647 h 2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206"/>
                <a:gd name="T59" fmla="*/ 218 w 218"/>
                <a:gd name="T60" fmla="*/ 206 h 2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206">
                  <a:moveTo>
                    <a:pt x="161" y="31"/>
                  </a:moveTo>
                  <a:lnTo>
                    <a:pt x="81" y="62"/>
                  </a:lnTo>
                  <a:lnTo>
                    <a:pt x="0" y="31"/>
                  </a:lnTo>
                  <a:lnTo>
                    <a:pt x="81" y="0"/>
                  </a:lnTo>
                  <a:lnTo>
                    <a:pt x="161" y="31"/>
                  </a:lnTo>
                  <a:close/>
                  <a:moveTo>
                    <a:pt x="114" y="31"/>
                  </a:moveTo>
                  <a:lnTo>
                    <a:pt x="81" y="19"/>
                  </a:lnTo>
                  <a:lnTo>
                    <a:pt x="48" y="31"/>
                  </a:lnTo>
                  <a:lnTo>
                    <a:pt x="81" y="43"/>
                  </a:lnTo>
                  <a:lnTo>
                    <a:pt x="114" y="31"/>
                  </a:lnTo>
                  <a:close/>
                  <a:moveTo>
                    <a:pt x="81" y="83"/>
                  </a:moveTo>
                  <a:lnTo>
                    <a:pt x="218" y="31"/>
                  </a:lnTo>
                  <a:lnTo>
                    <a:pt x="218" y="90"/>
                  </a:lnTo>
                  <a:lnTo>
                    <a:pt x="147" y="90"/>
                  </a:lnTo>
                  <a:lnTo>
                    <a:pt x="145" y="152"/>
                  </a:lnTo>
                  <a:lnTo>
                    <a:pt x="218" y="109"/>
                  </a:lnTo>
                  <a:lnTo>
                    <a:pt x="218" y="154"/>
                  </a:lnTo>
                  <a:lnTo>
                    <a:pt x="81" y="206"/>
                  </a:lnTo>
                  <a:lnTo>
                    <a:pt x="81" y="83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1253810" y="1524876"/>
              <a:ext cx="321302" cy="183153"/>
            </a:xfrm>
            <a:custGeom>
              <a:avLst/>
              <a:gdLst>
                <a:gd name="T0" fmla="*/ 0 w 307"/>
                <a:gd name="T1" fmla="*/ 0 h 175"/>
                <a:gd name="T2" fmla="*/ 2147483647 w 307"/>
                <a:gd name="T3" fmla="*/ 2147483647 h 175"/>
                <a:gd name="T4" fmla="*/ 2147483647 w 307"/>
                <a:gd name="T5" fmla="*/ 2147483647 h 175"/>
                <a:gd name="T6" fmla="*/ 0 w 307"/>
                <a:gd name="T7" fmla="*/ 2147483647 h 175"/>
                <a:gd name="T8" fmla="*/ 0 w 307"/>
                <a:gd name="T9" fmla="*/ 0 h 175"/>
                <a:gd name="T10" fmla="*/ 2147483647 w 307"/>
                <a:gd name="T11" fmla="*/ 2147483647 h 175"/>
                <a:gd name="T12" fmla="*/ 2147483647 w 307"/>
                <a:gd name="T13" fmla="*/ 2147483647 h 175"/>
                <a:gd name="T14" fmla="*/ 2147483647 w 307"/>
                <a:gd name="T15" fmla="*/ 2147483647 h 175"/>
                <a:gd name="T16" fmla="*/ 2147483647 w 307"/>
                <a:gd name="T17" fmla="*/ 2147483647 h 175"/>
                <a:gd name="T18" fmla="*/ 2147483647 w 307"/>
                <a:gd name="T19" fmla="*/ 2147483647 h 175"/>
                <a:gd name="T20" fmla="*/ 2147483647 w 307"/>
                <a:gd name="T21" fmla="*/ 2147483647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7"/>
                <a:gd name="T34" fmla="*/ 0 h 175"/>
                <a:gd name="T35" fmla="*/ 307 w 307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7" h="175">
                  <a:moveTo>
                    <a:pt x="0" y="0"/>
                  </a:moveTo>
                  <a:lnTo>
                    <a:pt x="137" y="52"/>
                  </a:lnTo>
                  <a:lnTo>
                    <a:pt x="137" y="175"/>
                  </a:lnTo>
                  <a:lnTo>
                    <a:pt x="0" y="123"/>
                  </a:lnTo>
                  <a:lnTo>
                    <a:pt x="0" y="0"/>
                  </a:lnTo>
                  <a:close/>
                  <a:moveTo>
                    <a:pt x="274" y="59"/>
                  </a:moveTo>
                  <a:lnTo>
                    <a:pt x="307" y="59"/>
                  </a:lnTo>
                  <a:lnTo>
                    <a:pt x="274" y="78"/>
                  </a:lnTo>
                  <a:lnTo>
                    <a:pt x="201" y="121"/>
                  </a:lnTo>
                  <a:lnTo>
                    <a:pt x="203" y="59"/>
                  </a:lnTo>
                  <a:lnTo>
                    <a:pt x="274" y="59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1577206" y="1574065"/>
              <a:ext cx="27211" cy="25118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0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0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0"/>
                <a:gd name="T29" fmla="*/ 11 w 1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0">
                  <a:moveTo>
                    <a:pt x="11" y="5"/>
                  </a:moveTo>
                  <a:cubicBezTo>
                    <a:pt x="11" y="6"/>
                    <a:pt x="10" y="8"/>
                    <a:pt x="9" y="9"/>
                  </a:cubicBezTo>
                  <a:cubicBezTo>
                    <a:pt x="8" y="9"/>
                    <a:pt x="7" y="10"/>
                    <a:pt x="6" y="10"/>
                  </a:cubicBezTo>
                  <a:cubicBezTo>
                    <a:pt x="4" y="10"/>
                    <a:pt x="3" y="9"/>
                    <a:pt x="2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9" name="等腰三角形 3"/>
            <p:cNvSpPr/>
            <p:nvPr/>
          </p:nvSpPr>
          <p:spPr bwMode="auto">
            <a:xfrm>
              <a:off x="262013" y="1439761"/>
              <a:ext cx="886081" cy="126991"/>
            </a:xfrm>
            <a:custGeom>
              <a:avLst/>
              <a:gdLst>
                <a:gd name="T0" fmla="*/ 0 w 913468"/>
                <a:gd name="T1" fmla="*/ 133164 h 126323"/>
                <a:gd name="T2" fmla="*/ 242870 w 913468"/>
                <a:gd name="T3" fmla="*/ 0 h 126323"/>
                <a:gd name="T4" fmla="*/ 673744 w 913468"/>
                <a:gd name="T5" fmla="*/ 116095 h 126323"/>
                <a:gd name="T6" fmla="*/ 0 w 913468"/>
                <a:gd name="T7" fmla="*/ 133164 h 126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126323"/>
                <a:gd name="T14" fmla="*/ 913468 w 913468"/>
                <a:gd name="T15" fmla="*/ 126323 h 126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2" name="等腰三角形 3"/>
          <p:cNvSpPr/>
          <p:nvPr userDrawn="1"/>
        </p:nvSpPr>
        <p:spPr bwMode="auto">
          <a:xfrm>
            <a:off x="854077" y="4938713"/>
            <a:ext cx="501650" cy="68262"/>
          </a:xfrm>
          <a:custGeom>
            <a:avLst/>
            <a:gdLst>
              <a:gd name="T0" fmla="*/ 0 w 913468"/>
              <a:gd name="T1" fmla="*/ 4345 h 118703"/>
              <a:gd name="T2" fmla="*/ 7035 w 913468"/>
              <a:gd name="T3" fmla="*/ 0 h 118703"/>
              <a:gd name="T4" fmla="*/ 22159 w 913468"/>
              <a:gd name="T5" fmla="*/ 3753 h 118703"/>
              <a:gd name="T6" fmla="*/ 0 w 913468"/>
              <a:gd name="T7" fmla="*/ 4345 h 118703"/>
              <a:gd name="T8" fmla="*/ 0 60000 65536"/>
              <a:gd name="T9" fmla="*/ 0 60000 65536"/>
              <a:gd name="T10" fmla="*/ 0 60000 65536"/>
              <a:gd name="T11" fmla="*/ 0 60000 65536"/>
              <a:gd name="T12" fmla="*/ 0 w 913468"/>
              <a:gd name="T13" fmla="*/ 0 h 118703"/>
              <a:gd name="T14" fmla="*/ 913468 w 913468"/>
              <a:gd name="T15" fmla="*/ 118703 h 1187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3468" h="118703">
                <a:moveTo>
                  <a:pt x="0" y="118703"/>
                </a:moveTo>
                <a:lnTo>
                  <a:pt x="289999" y="0"/>
                </a:lnTo>
                <a:lnTo>
                  <a:pt x="913468" y="102511"/>
                </a:lnTo>
                <a:lnTo>
                  <a:pt x="0" y="118703"/>
                </a:lnTo>
                <a:close/>
              </a:path>
            </a:pathLst>
          </a:custGeom>
          <a:solidFill>
            <a:schemeClr val="tx1">
              <a:alpha val="3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0" tIns="34289" rIns="68570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30996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26372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3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824422"/>
            <a:ext cx="2057400" cy="274637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B141B7E-4335-4205-B21A-89C0FB131A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824422"/>
            <a:ext cx="3086100" cy="274637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824422"/>
            <a:ext cx="2057400" cy="274637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3A6C3E58-7E81-4D56-B530-1ED524DE81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10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7" y="188114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10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7" y="188114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10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7" y="188114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10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7" y="188114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10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7" y="188114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 userDrawn="1"/>
        </p:nvSpPr>
        <p:spPr bwMode="auto">
          <a:xfrm>
            <a:off x="6553200" y="4862520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9" rIns="68573" bIns="34289" anchor="ctr"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6251BCEB-05F0-4521-A950-588773E56D47}" type="slidenum">
              <a:rPr lang="zh-CN" altLang="en-US" sz="1200" smtClean="0">
                <a:solidFill>
                  <a:srgbClr val="898989"/>
                </a:solidFill>
              </a:rPr>
              <a:t>‹#›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22"/>
          <p:cNvSpPr>
            <a:spLocks noChangeArrowheads="1"/>
          </p:cNvSpPr>
          <p:nvPr userDrawn="1"/>
        </p:nvSpPr>
        <p:spPr bwMode="auto">
          <a:xfrm>
            <a:off x="0" y="4254501"/>
            <a:ext cx="9144000" cy="885827"/>
          </a:xfrm>
          <a:prstGeom prst="rect">
            <a:avLst/>
          </a:prstGeom>
          <a:solidFill>
            <a:srgbClr val="5FA281"/>
          </a:solidFill>
          <a:ln w="9525">
            <a:solidFill>
              <a:srgbClr val="5FA281"/>
            </a:solidFill>
            <a:miter lim="800000"/>
          </a:ln>
        </p:spPr>
        <p:txBody>
          <a:bodyPr lIns="68573" tIns="34289" rIns="68573" bIns="34289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400">
              <a:solidFill>
                <a:srgbClr val="F7F3C6"/>
              </a:solidFill>
            </a:endParaRPr>
          </a:p>
        </p:txBody>
      </p:sp>
      <p:grpSp>
        <p:nvGrpSpPr>
          <p:cNvPr id="6" name="组合 21"/>
          <p:cNvGrpSpPr/>
          <p:nvPr/>
        </p:nvGrpSpPr>
        <p:grpSpPr bwMode="auto">
          <a:xfrm>
            <a:off x="3414722" y="3106745"/>
            <a:ext cx="1901825" cy="2046287"/>
            <a:chOff x="0" y="0"/>
            <a:chExt cx="3895725" cy="4189916"/>
          </a:xfrm>
        </p:grpSpPr>
        <p:sp>
          <p:nvSpPr>
            <p:cNvPr id="7" name="Freeform 5"/>
            <p:cNvSpPr/>
            <p:nvPr/>
          </p:nvSpPr>
          <p:spPr bwMode="auto">
            <a:xfrm>
              <a:off x="1903413" y="0"/>
              <a:ext cx="419100" cy="1600200"/>
            </a:xfrm>
            <a:custGeom>
              <a:avLst/>
              <a:gdLst>
                <a:gd name="T0" fmla="*/ 0 w 264"/>
                <a:gd name="T1" fmla="*/ 2147483647 h 1008"/>
                <a:gd name="T2" fmla="*/ 0 w 264"/>
                <a:gd name="T3" fmla="*/ 0 h 1008"/>
                <a:gd name="T4" fmla="*/ 2147483647 w 264"/>
                <a:gd name="T5" fmla="*/ 2147483647 h 1008"/>
                <a:gd name="T6" fmla="*/ 2147483647 w 264"/>
                <a:gd name="T7" fmla="*/ 2147483647 h 1008"/>
                <a:gd name="T8" fmla="*/ 2147483647 w 264"/>
                <a:gd name="T9" fmla="*/ 2147483647 h 1008"/>
                <a:gd name="T10" fmla="*/ 2147483647 w 264"/>
                <a:gd name="T11" fmla="*/ 2147483647 h 1008"/>
                <a:gd name="T12" fmla="*/ 0 w 264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1008"/>
                <a:gd name="T23" fmla="*/ 264 w 264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1008">
                  <a:moveTo>
                    <a:pt x="0" y="1008"/>
                  </a:moveTo>
                  <a:lnTo>
                    <a:pt x="0" y="0"/>
                  </a:lnTo>
                  <a:lnTo>
                    <a:pt x="264" y="832"/>
                  </a:lnTo>
                  <a:lnTo>
                    <a:pt x="165" y="678"/>
                  </a:lnTo>
                  <a:lnTo>
                    <a:pt x="147" y="832"/>
                  </a:lnTo>
                  <a:lnTo>
                    <a:pt x="70" y="630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903413" y="1000125"/>
              <a:ext cx="1009650" cy="2584450"/>
            </a:xfrm>
            <a:custGeom>
              <a:avLst/>
              <a:gdLst>
                <a:gd name="T0" fmla="*/ 2147483647 w 636"/>
                <a:gd name="T1" fmla="*/ 2147483647 h 1628"/>
                <a:gd name="T2" fmla="*/ 2147483647 w 636"/>
                <a:gd name="T3" fmla="*/ 2147483647 h 1628"/>
                <a:gd name="T4" fmla="*/ 0 w 636"/>
                <a:gd name="T5" fmla="*/ 2147483647 h 1628"/>
                <a:gd name="T6" fmla="*/ 0 w 636"/>
                <a:gd name="T7" fmla="*/ 2147483647 h 1628"/>
                <a:gd name="T8" fmla="*/ 2147483647 w 636"/>
                <a:gd name="T9" fmla="*/ 0 h 1628"/>
                <a:gd name="T10" fmla="*/ 2147483647 w 636"/>
                <a:gd name="T11" fmla="*/ 2147483647 h 1628"/>
                <a:gd name="T12" fmla="*/ 2147483647 w 636"/>
                <a:gd name="T13" fmla="*/ 2147483647 h 1628"/>
                <a:gd name="T14" fmla="*/ 2147483647 w 636"/>
                <a:gd name="T15" fmla="*/ 2147483647 h 16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6"/>
                <a:gd name="T25" fmla="*/ 0 h 1628"/>
                <a:gd name="T26" fmla="*/ 636 w 636"/>
                <a:gd name="T27" fmla="*/ 1628 h 16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6" h="1628">
                  <a:moveTo>
                    <a:pt x="264" y="202"/>
                  </a:moveTo>
                  <a:lnTo>
                    <a:pt x="636" y="1385"/>
                  </a:lnTo>
                  <a:lnTo>
                    <a:pt x="0" y="1628"/>
                  </a:lnTo>
                  <a:lnTo>
                    <a:pt x="0" y="378"/>
                  </a:lnTo>
                  <a:lnTo>
                    <a:pt x="70" y="0"/>
                  </a:lnTo>
                  <a:lnTo>
                    <a:pt x="147" y="202"/>
                  </a:lnTo>
                  <a:lnTo>
                    <a:pt x="165" y="48"/>
                  </a:lnTo>
                  <a:lnTo>
                    <a:pt x="264" y="202"/>
                  </a:lnTo>
                  <a:close/>
                </a:path>
              </a:pathLst>
            </a:custGeom>
            <a:solidFill>
              <a:srgbClr val="F7F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895350" y="1062037"/>
              <a:ext cx="1008063" cy="2522537"/>
            </a:xfrm>
            <a:custGeom>
              <a:avLst/>
              <a:gdLst>
                <a:gd name="T0" fmla="*/ 2147483647 w 635"/>
                <a:gd name="T1" fmla="*/ 2147483647 h 1589"/>
                <a:gd name="T2" fmla="*/ 2147483647 w 635"/>
                <a:gd name="T3" fmla="*/ 2147483647 h 1589"/>
                <a:gd name="T4" fmla="*/ 0 w 635"/>
                <a:gd name="T5" fmla="*/ 2147483647 h 1589"/>
                <a:gd name="T6" fmla="*/ 2147483647 w 635"/>
                <a:gd name="T7" fmla="*/ 2147483647 h 1589"/>
                <a:gd name="T8" fmla="*/ 2147483647 w 635"/>
                <a:gd name="T9" fmla="*/ 0 h 1589"/>
                <a:gd name="T10" fmla="*/ 2147483647 w 635"/>
                <a:gd name="T11" fmla="*/ 2147483647 h 1589"/>
                <a:gd name="T12" fmla="*/ 2147483647 w 635"/>
                <a:gd name="T13" fmla="*/ 2147483647 h 1589"/>
                <a:gd name="T14" fmla="*/ 2147483647 w 635"/>
                <a:gd name="T15" fmla="*/ 2147483647 h 15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5"/>
                <a:gd name="T25" fmla="*/ 0 h 1589"/>
                <a:gd name="T26" fmla="*/ 635 w 635"/>
                <a:gd name="T27" fmla="*/ 1589 h 15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5" h="1589">
                  <a:moveTo>
                    <a:pt x="635" y="339"/>
                  </a:moveTo>
                  <a:lnTo>
                    <a:pt x="635" y="1589"/>
                  </a:lnTo>
                  <a:lnTo>
                    <a:pt x="0" y="1346"/>
                  </a:lnTo>
                  <a:lnTo>
                    <a:pt x="319" y="339"/>
                  </a:lnTo>
                  <a:lnTo>
                    <a:pt x="494" y="0"/>
                  </a:lnTo>
                  <a:lnTo>
                    <a:pt x="508" y="163"/>
                  </a:lnTo>
                  <a:lnTo>
                    <a:pt x="562" y="43"/>
                  </a:lnTo>
                  <a:lnTo>
                    <a:pt x="635" y="339"/>
                  </a:lnTo>
                  <a:close/>
                </a:path>
              </a:pathLst>
            </a:custGeom>
            <a:solidFill>
              <a:srgbClr val="BFC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401763" y="0"/>
              <a:ext cx="501650" cy="1600200"/>
            </a:xfrm>
            <a:custGeom>
              <a:avLst/>
              <a:gdLst>
                <a:gd name="T0" fmla="*/ 0 w 316"/>
                <a:gd name="T1" fmla="*/ 2147483647 h 1008"/>
                <a:gd name="T2" fmla="*/ 2147483647 w 316"/>
                <a:gd name="T3" fmla="*/ 0 h 1008"/>
                <a:gd name="T4" fmla="*/ 2147483647 w 316"/>
                <a:gd name="T5" fmla="*/ 2147483647 h 1008"/>
                <a:gd name="T6" fmla="*/ 2147483647 w 316"/>
                <a:gd name="T7" fmla="*/ 2147483647 h 1008"/>
                <a:gd name="T8" fmla="*/ 2147483647 w 316"/>
                <a:gd name="T9" fmla="*/ 2147483647 h 1008"/>
                <a:gd name="T10" fmla="*/ 2147483647 w 316"/>
                <a:gd name="T11" fmla="*/ 2147483647 h 1008"/>
                <a:gd name="T12" fmla="*/ 0 w 316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6"/>
                <a:gd name="T22" fmla="*/ 0 h 1008"/>
                <a:gd name="T23" fmla="*/ 316 w 316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6" h="1008">
                  <a:moveTo>
                    <a:pt x="0" y="1008"/>
                  </a:moveTo>
                  <a:lnTo>
                    <a:pt x="316" y="0"/>
                  </a:lnTo>
                  <a:lnTo>
                    <a:pt x="316" y="1008"/>
                  </a:lnTo>
                  <a:lnTo>
                    <a:pt x="243" y="712"/>
                  </a:lnTo>
                  <a:lnTo>
                    <a:pt x="189" y="832"/>
                  </a:lnTo>
                  <a:lnTo>
                    <a:pt x="175" y="669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rgbClr val="939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809625" y="1795462"/>
              <a:ext cx="812800" cy="2206625"/>
            </a:xfrm>
            <a:custGeom>
              <a:avLst/>
              <a:gdLst>
                <a:gd name="T0" fmla="*/ 0 w 512"/>
                <a:gd name="T1" fmla="*/ 2147483647 h 1390"/>
                <a:gd name="T2" fmla="*/ 0 w 512"/>
                <a:gd name="T3" fmla="*/ 2147483647 h 1390"/>
                <a:gd name="T4" fmla="*/ 2147483647 w 512"/>
                <a:gd name="T5" fmla="*/ 2147483647 h 1390"/>
                <a:gd name="T6" fmla="*/ 2147483647 w 512"/>
                <a:gd name="T7" fmla="*/ 0 h 1390"/>
                <a:gd name="T8" fmla="*/ 2147483647 w 512"/>
                <a:gd name="T9" fmla="*/ 2147483647 h 1390"/>
                <a:gd name="T10" fmla="*/ 2147483647 w 512"/>
                <a:gd name="T11" fmla="*/ 2147483647 h 1390"/>
                <a:gd name="T12" fmla="*/ 0 w 512"/>
                <a:gd name="T13" fmla="*/ 2147483647 h 13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1390"/>
                <a:gd name="T23" fmla="*/ 512 w 512"/>
                <a:gd name="T24" fmla="*/ 1390 h 13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1390">
                  <a:moveTo>
                    <a:pt x="0" y="1390"/>
                  </a:moveTo>
                  <a:lnTo>
                    <a:pt x="0" y="326"/>
                  </a:lnTo>
                  <a:lnTo>
                    <a:pt x="36" y="186"/>
                  </a:lnTo>
                  <a:lnTo>
                    <a:pt x="75" y="0"/>
                  </a:lnTo>
                  <a:lnTo>
                    <a:pt x="194" y="186"/>
                  </a:lnTo>
                  <a:lnTo>
                    <a:pt x="512" y="1194"/>
                  </a:lnTo>
                  <a:lnTo>
                    <a:pt x="0" y="1390"/>
                  </a:lnTo>
                  <a:close/>
                </a:path>
              </a:pathLst>
            </a:custGeom>
            <a:solidFill>
              <a:srgbClr val="F7F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809625" y="1119187"/>
              <a:ext cx="307975" cy="1193800"/>
            </a:xfrm>
            <a:custGeom>
              <a:avLst/>
              <a:gdLst>
                <a:gd name="T0" fmla="*/ 0 w 194"/>
                <a:gd name="T1" fmla="*/ 2147483647 h 752"/>
                <a:gd name="T2" fmla="*/ 0 w 194"/>
                <a:gd name="T3" fmla="*/ 0 h 752"/>
                <a:gd name="T4" fmla="*/ 2147483647 w 194"/>
                <a:gd name="T5" fmla="*/ 2147483647 h 752"/>
                <a:gd name="T6" fmla="*/ 2147483647 w 194"/>
                <a:gd name="T7" fmla="*/ 2147483647 h 752"/>
                <a:gd name="T8" fmla="*/ 2147483647 w 194"/>
                <a:gd name="T9" fmla="*/ 2147483647 h 752"/>
                <a:gd name="T10" fmla="*/ 0 w 194"/>
                <a:gd name="T11" fmla="*/ 2147483647 h 7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752"/>
                <a:gd name="T20" fmla="*/ 194 w 194"/>
                <a:gd name="T21" fmla="*/ 752 h 7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752">
                  <a:moveTo>
                    <a:pt x="0" y="752"/>
                  </a:moveTo>
                  <a:lnTo>
                    <a:pt x="0" y="0"/>
                  </a:lnTo>
                  <a:lnTo>
                    <a:pt x="194" y="612"/>
                  </a:lnTo>
                  <a:lnTo>
                    <a:pt x="75" y="426"/>
                  </a:lnTo>
                  <a:lnTo>
                    <a:pt x="36" y="612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34975" y="1119187"/>
              <a:ext cx="374650" cy="1193800"/>
            </a:xfrm>
            <a:custGeom>
              <a:avLst/>
              <a:gdLst>
                <a:gd name="T0" fmla="*/ 2147483647 w 236"/>
                <a:gd name="T1" fmla="*/ 0 h 752"/>
                <a:gd name="T2" fmla="*/ 2147483647 w 236"/>
                <a:gd name="T3" fmla="*/ 2147483647 h 752"/>
                <a:gd name="T4" fmla="*/ 2147483647 w 236"/>
                <a:gd name="T5" fmla="*/ 2147483647 h 752"/>
                <a:gd name="T6" fmla="*/ 2147483647 w 236"/>
                <a:gd name="T7" fmla="*/ 2147483647 h 752"/>
                <a:gd name="T8" fmla="*/ 2147483647 w 236"/>
                <a:gd name="T9" fmla="*/ 2147483647 h 752"/>
                <a:gd name="T10" fmla="*/ 0 w 236"/>
                <a:gd name="T11" fmla="*/ 2147483647 h 752"/>
                <a:gd name="T12" fmla="*/ 2147483647 w 236"/>
                <a:gd name="T13" fmla="*/ 0 h 7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6"/>
                <a:gd name="T22" fmla="*/ 0 h 752"/>
                <a:gd name="T23" fmla="*/ 236 w 236"/>
                <a:gd name="T24" fmla="*/ 752 h 7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6" h="752">
                  <a:moveTo>
                    <a:pt x="236" y="0"/>
                  </a:moveTo>
                  <a:lnTo>
                    <a:pt x="236" y="752"/>
                  </a:lnTo>
                  <a:lnTo>
                    <a:pt x="190" y="533"/>
                  </a:lnTo>
                  <a:lnTo>
                    <a:pt x="149" y="612"/>
                  </a:lnTo>
                  <a:lnTo>
                    <a:pt x="136" y="498"/>
                  </a:lnTo>
                  <a:lnTo>
                    <a:pt x="0" y="75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39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0" y="1909762"/>
              <a:ext cx="809625" cy="2092325"/>
            </a:xfrm>
            <a:custGeom>
              <a:avLst/>
              <a:gdLst>
                <a:gd name="T0" fmla="*/ 2147483647 w 510"/>
                <a:gd name="T1" fmla="*/ 2147483647 h 1318"/>
                <a:gd name="T2" fmla="*/ 2147483647 w 510"/>
                <a:gd name="T3" fmla="*/ 2147483647 h 1318"/>
                <a:gd name="T4" fmla="*/ 0 w 510"/>
                <a:gd name="T5" fmla="*/ 2147483647 h 1318"/>
                <a:gd name="T6" fmla="*/ 2147483647 w 510"/>
                <a:gd name="T7" fmla="*/ 2147483647 h 1318"/>
                <a:gd name="T8" fmla="*/ 2147483647 w 510"/>
                <a:gd name="T9" fmla="*/ 0 h 1318"/>
                <a:gd name="T10" fmla="*/ 2147483647 w 510"/>
                <a:gd name="T11" fmla="*/ 2147483647 h 1318"/>
                <a:gd name="T12" fmla="*/ 2147483647 w 510"/>
                <a:gd name="T13" fmla="*/ 2147483647 h 1318"/>
                <a:gd name="T14" fmla="*/ 2147483647 w 510"/>
                <a:gd name="T15" fmla="*/ 2147483647 h 1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0"/>
                <a:gd name="T25" fmla="*/ 0 h 1318"/>
                <a:gd name="T26" fmla="*/ 510 w 510"/>
                <a:gd name="T27" fmla="*/ 1318 h 1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0" h="1318">
                  <a:moveTo>
                    <a:pt x="510" y="254"/>
                  </a:moveTo>
                  <a:lnTo>
                    <a:pt x="510" y="1318"/>
                  </a:lnTo>
                  <a:lnTo>
                    <a:pt x="0" y="1122"/>
                  </a:lnTo>
                  <a:lnTo>
                    <a:pt x="274" y="254"/>
                  </a:lnTo>
                  <a:lnTo>
                    <a:pt x="410" y="0"/>
                  </a:lnTo>
                  <a:lnTo>
                    <a:pt x="423" y="114"/>
                  </a:lnTo>
                  <a:lnTo>
                    <a:pt x="464" y="35"/>
                  </a:lnTo>
                  <a:lnTo>
                    <a:pt x="510" y="254"/>
                  </a:lnTo>
                  <a:close/>
                </a:path>
              </a:pathLst>
            </a:custGeom>
            <a:solidFill>
              <a:srgbClr val="BFC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847975" y="1154112"/>
              <a:ext cx="238125" cy="760412"/>
            </a:xfrm>
            <a:custGeom>
              <a:avLst/>
              <a:gdLst>
                <a:gd name="T0" fmla="*/ 0 w 150"/>
                <a:gd name="T1" fmla="*/ 2147483647 h 479"/>
                <a:gd name="T2" fmla="*/ 2147483647 w 150"/>
                <a:gd name="T3" fmla="*/ 0 h 479"/>
                <a:gd name="T4" fmla="*/ 2147483647 w 150"/>
                <a:gd name="T5" fmla="*/ 2147483647 h 479"/>
                <a:gd name="T6" fmla="*/ 2147483647 w 150"/>
                <a:gd name="T7" fmla="*/ 2147483647 h 479"/>
                <a:gd name="T8" fmla="*/ 0 w 150"/>
                <a:gd name="T9" fmla="*/ 2147483647 h 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479"/>
                <a:gd name="T17" fmla="*/ 150 w 150"/>
                <a:gd name="T18" fmla="*/ 479 h 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479">
                  <a:moveTo>
                    <a:pt x="0" y="479"/>
                  </a:moveTo>
                  <a:lnTo>
                    <a:pt x="150" y="0"/>
                  </a:lnTo>
                  <a:lnTo>
                    <a:pt x="150" y="400"/>
                  </a:lnTo>
                  <a:lnTo>
                    <a:pt x="93" y="318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939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3086100" y="1154112"/>
              <a:ext cx="238125" cy="760412"/>
            </a:xfrm>
            <a:custGeom>
              <a:avLst/>
              <a:gdLst>
                <a:gd name="T0" fmla="*/ 0 w 150"/>
                <a:gd name="T1" fmla="*/ 2147483647 h 479"/>
                <a:gd name="T2" fmla="*/ 0 w 150"/>
                <a:gd name="T3" fmla="*/ 0 h 479"/>
                <a:gd name="T4" fmla="*/ 2147483647 w 150"/>
                <a:gd name="T5" fmla="*/ 2147483647 h 479"/>
                <a:gd name="T6" fmla="*/ 2147483647 w 150"/>
                <a:gd name="T7" fmla="*/ 2147483647 h 479"/>
                <a:gd name="T8" fmla="*/ 2147483647 w 150"/>
                <a:gd name="T9" fmla="*/ 2147483647 h 479"/>
                <a:gd name="T10" fmla="*/ 2147483647 w 150"/>
                <a:gd name="T11" fmla="*/ 2147483647 h 479"/>
                <a:gd name="T12" fmla="*/ 0 w 150"/>
                <a:gd name="T13" fmla="*/ 2147483647 h 4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479"/>
                <a:gd name="T23" fmla="*/ 150 w 150"/>
                <a:gd name="T24" fmla="*/ 479 h 4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479">
                  <a:moveTo>
                    <a:pt x="0" y="400"/>
                  </a:moveTo>
                  <a:lnTo>
                    <a:pt x="0" y="0"/>
                  </a:lnTo>
                  <a:lnTo>
                    <a:pt x="150" y="479"/>
                  </a:lnTo>
                  <a:lnTo>
                    <a:pt x="63" y="299"/>
                  </a:lnTo>
                  <a:lnTo>
                    <a:pt x="54" y="400"/>
                  </a:lnTo>
                  <a:lnTo>
                    <a:pt x="27" y="333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086100" y="1758840"/>
              <a:ext cx="809625" cy="2405063"/>
            </a:xfrm>
            <a:custGeom>
              <a:avLst/>
              <a:gdLst>
                <a:gd name="T0" fmla="*/ 0 w 510"/>
                <a:gd name="T1" fmla="*/ 2147483647 h 1515"/>
                <a:gd name="T2" fmla="*/ 0 w 510"/>
                <a:gd name="T3" fmla="*/ 2147483647 h 1515"/>
                <a:gd name="T4" fmla="*/ 2147483647 w 510"/>
                <a:gd name="T5" fmla="*/ 2147483647 h 1515"/>
                <a:gd name="T6" fmla="*/ 2147483647 w 510"/>
                <a:gd name="T7" fmla="*/ 2147483647 h 1515"/>
                <a:gd name="T8" fmla="*/ 2147483647 w 510"/>
                <a:gd name="T9" fmla="*/ 0 h 1515"/>
                <a:gd name="T10" fmla="*/ 2147483647 w 510"/>
                <a:gd name="T11" fmla="*/ 2147483647 h 1515"/>
                <a:gd name="T12" fmla="*/ 2147483647 w 510"/>
                <a:gd name="T13" fmla="*/ 2147483647 h 1515"/>
                <a:gd name="T14" fmla="*/ 0 w 510"/>
                <a:gd name="T15" fmla="*/ 2147483647 h 15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0"/>
                <a:gd name="T25" fmla="*/ 0 h 1515"/>
                <a:gd name="T26" fmla="*/ 510 w 510"/>
                <a:gd name="T27" fmla="*/ 1515 h 15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0" h="1515">
                  <a:moveTo>
                    <a:pt x="0" y="1515"/>
                  </a:moveTo>
                  <a:lnTo>
                    <a:pt x="0" y="101"/>
                  </a:lnTo>
                  <a:lnTo>
                    <a:pt x="27" y="34"/>
                  </a:lnTo>
                  <a:lnTo>
                    <a:pt x="54" y="101"/>
                  </a:lnTo>
                  <a:lnTo>
                    <a:pt x="63" y="0"/>
                  </a:lnTo>
                  <a:lnTo>
                    <a:pt x="150" y="180"/>
                  </a:lnTo>
                  <a:lnTo>
                    <a:pt x="510" y="1320"/>
                  </a:lnTo>
                  <a:lnTo>
                    <a:pt x="0" y="1515"/>
                  </a:lnTo>
                  <a:close/>
                </a:path>
              </a:pathLst>
            </a:custGeom>
            <a:solidFill>
              <a:srgbClr val="F7F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2276475" y="1815016"/>
              <a:ext cx="809625" cy="2374900"/>
            </a:xfrm>
            <a:custGeom>
              <a:avLst/>
              <a:gdLst>
                <a:gd name="T0" fmla="*/ 2147483647 w 510"/>
                <a:gd name="T1" fmla="*/ 2147483647 h 1496"/>
                <a:gd name="T2" fmla="*/ 2147483647 w 510"/>
                <a:gd name="T3" fmla="*/ 2147483647 h 1496"/>
                <a:gd name="T4" fmla="*/ 0 w 510"/>
                <a:gd name="T5" fmla="*/ 2147483647 h 1496"/>
                <a:gd name="T6" fmla="*/ 2147483647 w 510"/>
                <a:gd name="T7" fmla="*/ 2147483647 h 1496"/>
                <a:gd name="T8" fmla="*/ 2147483647 w 510"/>
                <a:gd name="T9" fmla="*/ 0 h 1496"/>
                <a:gd name="T10" fmla="*/ 2147483647 w 510"/>
                <a:gd name="T11" fmla="*/ 2147483647 h 1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0"/>
                <a:gd name="T19" fmla="*/ 0 h 1496"/>
                <a:gd name="T20" fmla="*/ 510 w 510"/>
                <a:gd name="T21" fmla="*/ 1496 h 1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0" h="1496">
                  <a:moveTo>
                    <a:pt x="510" y="82"/>
                  </a:moveTo>
                  <a:lnTo>
                    <a:pt x="510" y="1496"/>
                  </a:lnTo>
                  <a:lnTo>
                    <a:pt x="0" y="1301"/>
                  </a:lnTo>
                  <a:lnTo>
                    <a:pt x="360" y="161"/>
                  </a:lnTo>
                  <a:lnTo>
                    <a:pt x="453" y="0"/>
                  </a:lnTo>
                  <a:lnTo>
                    <a:pt x="510" y="82"/>
                  </a:lnTo>
                  <a:close/>
                </a:path>
              </a:pathLst>
            </a:custGeom>
            <a:solidFill>
              <a:srgbClr val="BFC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57"/>
          <p:cNvGrpSpPr/>
          <p:nvPr/>
        </p:nvGrpSpPr>
        <p:grpSpPr bwMode="auto">
          <a:xfrm>
            <a:off x="8397879" y="4143382"/>
            <a:ext cx="227013" cy="327025"/>
            <a:chOff x="0" y="0"/>
            <a:chExt cx="411371" cy="593113"/>
          </a:xfrm>
        </p:grpSpPr>
        <p:sp>
          <p:nvSpPr>
            <p:cNvPr id="20" name="Freeform 51"/>
            <p:cNvSpPr/>
            <p:nvPr/>
          </p:nvSpPr>
          <p:spPr bwMode="auto">
            <a:xfrm>
              <a:off x="169460" y="405232"/>
              <a:ext cx="79818" cy="187881"/>
            </a:xfrm>
            <a:custGeom>
              <a:avLst/>
              <a:gdLst>
                <a:gd name="T0" fmla="*/ 0 w 27"/>
                <a:gd name="T1" fmla="*/ 0 h 64"/>
                <a:gd name="T2" fmla="*/ 2147483647 w 27"/>
                <a:gd name="T3" fmla="*/ 2147483647 h 64"/>
                <a:gd name="T4" fmla="*/ 2147483647 w 27"/>
                <a:gd name="T5" fmla="*/ 0 h 64"/>
                <a:gd name="T6" fmla="*/ 2147483647 w 27"/>
                <a:gd name="T7" fmla="*/ 2147483647 h 64"/>
                <a:gd name="T8" fmla="*/ 0 w 27"/>
                <a:gd name="T9" fmla="*/ 2147483647 h 64"/>
                <a:gd name="T10" fmla="*/ 0 w 27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4"/>
                <a:gd name="T20" fmla="*/ 27 w 2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4">
                  <a:moveTo>
                    <a:pt x="0" y="0"/>
                  </a:moveTo>
                  <a:cubicBezTo>
                    <a:pt x="4" y="1"/>
                    <a:pt x="8" y="1"/>
                    <a:pt x="12" y="1"/>
                  </a:cubicBezTo>
                  <a:cubicBezTo>
                    <a:pt x="17" y="1"/>
                    <a:pt x="22" y="1"/>
                    <a:pt x="27" y="0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1" name="Freeform 52"/>
            <p:cNvSpPr/>
            <p:nvPr/>
          </p:nvSpPr>
          <p:spPr bwMode="auto">
            <a:xfrm>
              <a:off x="0" y="0"/>
              <a:ext cx="411371" cy="408916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2147483647 w 139"/>
                <a:gd name="T5" fmla="*/ 2147483647 h 139"/>
                <a:gd name="T6" fmla="*/ 2147483647 w 139"/>
                <a:gd name="T7" fmla="*/ 2147483647 h 139"/>
                <a:gd name="T8" fmla="*/ 0 w 139"/>
                <a:gd name="T9" fmla="*/ 2147483647 h 139"/>
                <a:gd name="T10" fmla="*/ 2147483647 w 139"/>
                <a:gd name="T11" fmla="*/ 2147483647 h 139"/>
                <a:gd name="T12" fmla="*/ 2147483647 w 139"/>
                <a:gd name="T13" fmla="*/ 0 h 139"/>
                <a:gd name="T14" fmla="*/ 2147483647 w 139"/>
                <a:gd name="T15" fmla="*/ 2147483647 h 139"/>
                <a:gd name="T16" fmla="*/ 2147483647 w 139"/>
                <a:gd name="T17" fmla="*/ 2147483647 h 139"/>
                <a:gd name="T18" fmla="*/ 2147483647 w 139"/>
                <a:gd name="T19" fmla="*/ 2147483647 h 139"/>
                <a:gd name="T20" fmla="*/ 2147483647 w 139"/>
                <a:gd name="T21" fmla="*/ 2147483647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39"/>
                <a:gd name="T35" fmla="*/ 139 w 139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39">
                  <a:moveTo>
                    <a:pt x="84" y="138"/>
                  </a:moveTo>
                  <a:cubicBezTo>
                    <a:pt x="79" y="139"/>
                    <a:pt x="74" y="139"/>
                    <a:pt x="69" y="139"/>
                  </a:cubicBezTo>
                  <a:cubicBezTo>
                    <a:pt x="65" y="139"/>
                    <a:pt x="61" y="139"/>
                    <a:pt x="57" y="138"/>
                  </a:cubicBezTo>
                  <a:cubicBezTo>
                    <a:pt x="43" y="136"/>
                    <a:pt x="31" y="129"/>
                    <a:pt x="20" y="119"/>
                  </a:cubicBezTo>
                  <a:cubicBezTo>
                    <a:pt x="7" y="105"/>
                    <a:pt x="0" y="89"/>
                    <a:pt x="0" y="70"/>
                  </a:cubicBezTo>
                  <a:cubicBezTo>
                    <a:pt x="0" y="51"/>
                    <a:pt x="7" y="34"/>
                    <a:pt x="20" y="21"/>
                  </a:cubicBezTo>
                  <a:cubicBezTo>
                    <a:pt x="34" y="7"/>
                    <a:pt x="50" y="0"/>
                    <a:pt x="69" y="0"/>
                  </a:cubicBezTo>
                  <a:cubicBezTo>
                    <a:pt x="89" y="0"/>
                    <a:pt x="105" y="7"/>
                    <a:pt x="119" y="21"/>
                  </a:cubicBezTo>
                  <a:cubicBezTo>
                    <a:pt x="132" y="34"/>
                    <a:pt x="139" y="51"/>
                    <a:pt x="139" y="70"/>
                  </a:cubicBezTo>
                  <a:cubicBezTo>
                    <a:pt x="139" y="89"/>
                    <a:pt x="132" y="105"/>
                    <a:pt x="119" y="119"/>
                  </a:cubicBezTo>
                  <a:cubicBezTo>
                    <a:pt x="109" y="129"/>
                    <a:pt x="97" y="135"/>
                    <a:pt x="84" y="138"/>
                  </a:cubicBezTo>
                  <a:close/>
                </a:path>
              </a:pathLst>
            </a:custGeom>
            <a:solidFill>
              <a:srgbClr val="FAC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103"/>
          <p:cNvGrpSpPr/>
          <p:nvPr/>
        </p:nvGrpSpPr>
        <p:grpSpPr bwMode="auto">
          <a:xfrm>
            <a:off x="5397503" y="4203700"/>
            <a:ext cx="174625" cy="254000"/>
            <a:chOff x="0" y="0"/>
            <a:chExt cx="411371" cy="593113"/>
          </a:xfrm>
        </p:grpSpPr>
        <p:sp>
          <p:nvSpPr>
            <p:cNvPr id="23" name="Freeform 51"/>
            <p:cNvSpPr/>
            <p:nvPr/>
          </p:nvSpPr>
          <p:spPr bwMode="auto">
            <a:xfrm>
              <a:off x="169460" y="405232"/>
              <a:ext cx="79818" cy="187881"/>
            </a:xfrm>
            <a:custGeom>
              <a:avLst/>
              <a:gdLst>
                <a:gd name="T0" fmla="*/ 0 w 27"/>
                <a:gd name="T1" fmla="*/ 0 h 64"/>
                <a:gd name="T2" fmla="*/ 2147483647 w 27"/>
                <a:gd name="T3" fmla="*/ 2147483647 h 64"/>
                <a:gd name="T4" fmla="*/ 2147483647 w 27"/>
                <a:gd name="T5" fmla="*/ 0 h 64"/>
                <a:gd name="T6" fmla="*/ 2147483647 w 27"/>
                <a:gd name="T7" fmla="*/ 2147483647 h 64"/>
                <a:gd name="T8" fmla="*/ 0 w 27"/>
                <a:gd name="T9" fmla="*/ 2147483647 h 64"/>
                <a:gd name="T10" fmla="*/ 0 w 27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4"/>
                <a:gd name="T20" fmla="*/ 27 w 2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4">
                  <a:moveTo>
                    <a:pt x="0" y="0"/>
                  </a:moveTo>
                  <a:cubicBezTo>
                    <a:pt x="4" y="1"/>
                    <a:pt x="8" y="1"/>
                    <a:pt x="12" y="1"/>
                  </a:cubicBezTo>
                  <a:cubicBezTo>
                    <a:pt x="17" y="1"/>
                    <a:pt x="22" y="1"/>
                    <a:pt x="27" y="0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4" name="Freeform 52"/>
            <p:cNvSpPr/>
            <p:nvPr/>
          </p:nvSpPr>
          <p:spPr bwMode="auto">
            <a:xfrm>
              <a:off x="0" y="0"/>
              <a:ext cx="411371" cy="408916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2147483647 w 139"/>
                <a:gd name="T5" fmla="*/ 2147483647 h 139"/>
                <a:gd name="T6" fmla="*/ 2147483647 w 139"/>
                <a:gd name="T7" fmla="*/ 2147483647 h 139"/>
                <a:gd name="T8" fmla="*/ 0 w 139"/>
                <a:gd name="T9" fmla="*/ 2147483647 h 139"/>
                <a:gd name="T10" fmla="*/ 2147483647 w 139"/>
                <a:gd name="T11" fmla="*/ 2147483647 h 139"/>
                <a:gd name="T12" fmla="*/ 2147483647 w 139"/>
                <a:gd name="T13" fmla="*/ 0 h 139"/>
                <a:gd name="T14" fmla="*/ 2147483647 w 139"/>
                <a:gd name="T15" fmla="*/ 2147483647 h 139"/>
                <a:gd name="T16" fmla="*/ 2147483647 w 139"/>
                <a:gd name="T17" fmla="*/ 2147483647 h 139"/>
                <a:gd name="T18" fmla="*/ 2147483647 w 139"/>
                <a:gd name="T19" fmla="*/ 2147483647 h 139"/>
                <a:gd name="T20" fmla="*/ 2147483647 w 139"/>
                <a:gd name="T21" fmla="*/ 2147483647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39"/>
                <a:gd name="T35" fmla="*/ 139 w 139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39">
                  <a:moveTo>
                    <a:pt x="84" y="138"/>
                  </a:moveTo>
                  <a:cubicBezTo>
                    <a:pt x="79" y="139"/>
                    <a:pt x="74" y="139"/>
                    <a:pt x="69" y="139"/>
                  </a:cubicBezTo>
                  <a:cubicBezTo>
                    <a:pt x="65" y="139"/>
                    <a:pt x="61" y="139"/>
                    <a:pt x="57" y="138"/>
                  </a:cubicBezTo>
                  <a:cubicBezTo>
                    <a:pt x="43" y="136"/>
                    <a:pt x="31" y="129"/>
                    <a:pt x="20" y="119"/>
                  </a:cubicBezTo>
                  <a:cubicBezTo>
                    <a:pt x="7" y="105"/>
                    <a:pt x="0" y="89"/>
                    <a:pt x="0" y="70"/>
                  </a:cubicBezTo>
                  <a:cubicBezTo>
                    <a:pt x="0" y="51"/>
                    <a:pt x="7" y="34"/>
                    <a:pt x="20" y="21"/>
                  </a:cubicBezTo>
                  <a:cubicBezTo>
                    <a:pt x="34" y="7"/>
                    <a:pt x="50" y="0"/>
                    <a:pt x="69" y="0"/>
                  </a:cubicBezTo>
                  <a:cubicBezTo>
                    <a:pt x="89" y="0"/>
                    <a:pt x="105" y="7"/>
                    <a:pt x="119" y="21"/>
                  </a:cubicBezTo>
                  <a:cubicBezTo>
                    <a:pt x="132" y="34"/>
                    <a:pt x="139" y="51"/>
                    <a:pt x="139" y="70"/>
                  </a:cubicBezTo>
                  <a:cubicBezTo>
                    <a:pt x="139" y="89"/>
                    <a:pt x="132" y="105"/>
                    <a:pt x="119" y="119"/>
                  </a:cubicBezTo>
                  <a:cubicBezTo>
                    <a:pt x="109" y="129"/>
                    <a:pt x="97" y="135"/>
                    <a:pt x="84" y="138"/>
                  </a:cubicBezTo>
                  <a:close/>
                </a:path>
              </a:pathLst>
            </a:custGeom>
            <a:solidFill>
              <a:srgbClr val="5B9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66"/>
          <p:cNvGrpSpPr/>
          <p:nvPr/>
        </p:nvGrpSpPr>
        <p:grpSpPr bwMode="auto">
          <a:xfrm>
            <a:off x="2555880" y="4143375"/>
            <a:ext cx="207963" cy="298450"/>
            <a:chOff x="0" y="0"/>
            <a:chExt cx="411371" cy="593113"/>
          </a:xfrm>
        </p:grpSpPr>
        <p:sp>
          <p:nvSpPr>
            <p:cNvPr id="26" name="Freeform 51"/>
            <p:cNvSpPr/>
            <p:nvPr/>
          </p:nvSpPr>
          <p:spPr bwMode="auto">
            <a:xfrm>
              <a:off x="169460" y="405232"/>
              <a:ext cx="79818" cy="187881"/>
            </a:xfrm>
            <a:custGeom>
              <a:avLst/>
              <a:gdLst>
                <a:gd name="T0" fmla="*/ 0 w 27"/>
                <a:gd name="T1" fmla="*/ 0 h 64"/>
                <a:gd name="T2" fmla="*/ 2147483647 w 27"/>
                <a:gd name="T3" fmla="*/ 2147483647 h 64"/>
                <a:gd name="T4" fmla="*/ 2147483647 w 27"/>
                <a:gd name="T5" fmla="*/ 0 h 64"/>
                <a:gd name="T6" fmla="*/ 2147483647 w 27"/>
                <a:gd name="T7" fmla="*/ 2147483647 h 64"/>
                <a:gd name="T8" fmla="*/ 0 w 27"/>
                <a:gd name="T9" fmla="*/ 2147483647 h 64"/>
                <a:gd name="T10" fmla="*/ 0 w 27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4"/>
                <a:gd name="T20" fmla="*/ 27 w 2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4">
                  <a:moveTo>
                    <a:pt x="0" y="0"/>
                  </a:moveTo>
                  <a:cubicBezTo>
                    <a:pt x="4" y="1"/>
                    <a:pt x="8" y="1"/>
                    <a:pt x="12" y="1"/>
                  </a:cubicBezTo>
                  <a:cubicBezTo>
                    <a:pt x="17" y="1"/>
                    <a:pt x="22" y="1"/>
                    <a:pt x="27" y="0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7" name="Freeform 52"/>
            <p:cNvSpPr/>
            <p:nvPr/>
          </p:nvSpPr>
          <p:spPr bwMode="auto">
            <a:xfrm>
              <a:off x="0" y="0"/>
              <a:ext cx="411371" cy="408916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2147483647 w 139"/>
                <a:gd name="T5" fmla="*/ 2147483647 h 139"/>
                <a:gd name="T6" fmla="*/ 2147483647 w 139"/>
                <a:gd name="T7" fmla="*/ 2147483647 h 139"/>
                <a:gd name="T8" fmla="*/ 0 w 139"/>
                <a:gd name="T9" fmla="*/ 2147483647 h 139"/>
                <a:gd name="T10" fmla="*/ 2147483647 w 139"/>
                <a:gd name="T11" fmla="*/ 2147483647 h 139"/>
                <a:gd name="T12" fmla="*/ 2147483647 w 139"/>
                <a:gd name="T13" fmla="*/ 0 h 139"/>
                <a:gd name="T14" fmla="*/ 2147483647 w 139"/>
                <a:gd name="T15" fmla="*/ 2147483647 h 139"/>
                <a:gd name="T16" fmla="*/ 2147483647 w 139"/>
                <a:gd name="T17" fmla="*/ 2147483647 h 139"/>
                <a:gd name="T18" fmla="*/ 2147483647 w 139"/>
                <a:gd name="T19" fmla="*/ 2147483647 h 139"/>
                <a:gd name="T20" fmla="*/ 2147483647 w 139"/>
                <a:gd name="T21" fmla="*/ 2147483647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39"/>
                <a:gd name="T35" fmla="*/ 139 w 139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39">
                  <a:moveTo>
                    <a:pt x="84" y="138"/>
                  </a:moveTo>
                  <a:cubicBezTo>
                    <a:pt x="79" y="139"/>
                    <a:pt x="74" y="139"/>
                    <a:pt x="69" y="139"/>
                  </a:cubicBezTo>
                  <a:cubicBezTo>
                    <a:pt x="65" y="139"/>
                    <a:pt x="61" y="139"/>
                    <a:pt x="57" y="138"/>
                  </a:cubicBezTo>
                  <a:cubicBezTo>
                    <a:pt x="43" y="136"/>
                    <a:pt x="31" y="129"/>
                    <a:pt x="20" y="119"/>
                  </a:cubicBezTo>
                  <a:cubicBezTo>
                    <a:pt x="7" y="105"/>
                    <a:pt x="0" y="89"/>
                    <a:pt x="0" y="70"/>
                  </a:cubicBezTo>
                  <a:cubicBezTo>
                    <a:pt x="0" y="51"/>
                    <a:pt x="7" y="34"/>
                    <a:pt x="20" y="21"/>
                  </a:cubicBezTo>
                  <a:cubicBezTo>
                    <a:pt x="34" y="7"/>
                    <a:pt x="50" y="0"/>
                    <a:pt x="69" y="0"/>
                  </a:cubicBezTo>
                  <a:cubicBezTo>
                    <a:pt x="89" y="0"/>
                    <a:pt x="105" y="7"/>
                    <a:pt x="119" y="21"/>
                  </a:cubicBezTo>
                  <a:cubicBezTo>
                    <a:pt x="132" y="34"/>
                    <a:pt x="139" y="51"/>
                    <a:pt x="139" y="70"/>
                  </a:cubicBezTo>
                  <a:cubicBezTo>
                    <a:pt x="139" y="89"/>
                    <a:pt x="132" y="105"/>
                    <a:pt x="119" y="119"/>
                  </a:cubicBezTo>
                  <a:cubicBezTo>
                    <a:pt x="109" y="129"/>
                    <a:pt x="97" y="135"/>
                    <a:pt x="84" y="138"/>
                  </a:cubicBezTo>
                  <a:close/>
                </a:path>
              </a:pathLst>
            </a:custGeom>
            <a:solidFill>
              <a:srgbClr val="FAC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72"/>
          <p:cNvGrpSpPr/>
          <p:nvPr/>
        </p:nvGrpSpPr>
        <p:grpSpPr bwMode="auto">
          <a:xfrm>
            <a:off x="7391409" y="4110045"/>
            <a:ext cx="225425" cy="327025"/>
            <a:chOff x="0" y="0"/>
            <a:chExt cx="411371" cy="593113"/>
          </a:xfrm>
        </p:grpSpPr>
        <p:sp>
          <p:nvSpPr>
            <p:cNvPr id="29" name="Freeform 51"/>
            <p:cNvSpPr/>
            <p:nvPr/>
          </p:nvSpPr>
          <p:spPr bwMode="auto">
            <a:xfrm>
              <a:off x="169460" y="405232"/>
              <a:ext cx="79818" cy="187881"/>
            </a:xfrm>
            <a:custGeom>
              <a:avLst/>
              <a:gdLst>
                <a:gd name="T0" fmla="*/ 0 w 27"/>
                <a:gd name="T1" fmla="*/ 0 h 64"/>
                <a:gd name="T2" fmla="*/ 2147483647 w 27"/>
                <a:gd name="T3" fmla="*/ 2147483647 h 64"/>
                <a:gd name="T4" fmla="*/ 2147483647 w 27"/>
                <a:gd name="T5" fmla="*/ 0 h 64"/>
                <a:gd name="T6" fmla="*/ 2147483647 w 27"/>
                <a:gd name="T7" fmla="*/ 2147483647 h 64"/>
                <a:gd name="T8" fmla="*/ 0 w 27"/>
                <a:gd name="T9" fmla="*/ 2147483647 h 64"/>
                <a:gd name="T10" fmla="*/ 0 w 27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4"/>
                <a:gd name="T20" fmla="*/ 27 w 2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4">
                  <a:moveTo>
                    <a:pt x="0" y="0"/>
                  </a:moveTo>
                  <a:cubicBezTo>
                    <a:pt x="4" y="1"/>
                    <a:pt x="8" y="1"/>
                    <a:pt x="12" y="1"/>
                  </a:cubicBezTo>
                  <a:cubicBezTo>
                    <a:pt x="17" y="1"/>
                    <a:pt x="22" y="1"/>
                    <a:pt x="27" y="0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30" name="Freeform 52"/>
            <p:cNvSpPr/>
            <p:nvPr/>
          </p:nvSpPr>
          <p:spPr bwMode="auto">
            <a:xfrm>
              <a:off x="0" y="0"/>
              <a:ext cx="411371" cy="408916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2147483647 w 139"/>
                <a:gd name="T5" fmla="*/ 2147483647 h 139"/>
                <a:gd name="T6" fmla="*/ 2147483647 w 139"/>
                <a:gd name="T7" fmla="*/ 2147483647 h 139"/>
                <a:gd name="T8" fmla="*/ 0 w 139"/>
                <a:gd name="T9" fmla="*/ 2147483647 h 139"/>
                <a:gd name="T10" fmla="*/ 2147483647 w 139"/>
                <a:gd name="T11" fmla="*/ 2147483647 h 139"/>
                <a:gd name="T12" fmla="*/ 2147483647 w 139"/>
                <a:gd name="T13" fmla="*/ 0 h 139"/>
                <a:gd name="T14" fmla="*/ 2147483647 w 139"/>
                <a:gd name="T15" fmla="*/ 2147483647 h 139"/>
                <a:gd name="T16" fmla="*/ 2147483647 w 139"/>
                <a:gd name="T17" fmla="*/ 2147483647 h 139"/>
                <a:gd name="T18" fmla="*/ 2147483647 w 139"/>
                <a:gd name="T19" fmla="*/ 2147483647 h 139"/>
                <a:gd name="T20" fmla="*/ 2147483647 w 139"/>
                <a:gd name="T21" fmla="*/ 2147483647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39"/>
                <a:gd name="T35" fmla="*/ 139 w 139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39">
                  <a:moveTo>
                    <a:pt x="84" y="138"/>
                  </a:moveTo>
                  <a:cubicBezTo>
                    <a:pt x="79" y="139"/>
                    <a:pt x="74" y="139"/>
                    <a:pt x="69" y="139"/>
                  </a:cubicBezTo>
                  <a:cubicBezTo>
                    <a:pt x="65" y="139"/>
                    <a:pt x="61" y="139"/>
                    <a:pt x="57" y="138"/>
                  </a:cubicBezTo>
                  <a:cubicBezTo>
                    <a:pt x="43" y="136"/>
                    <a:pt x="31" y="129"/>
                    <a:pt x="20" y="119"/>
                  </a:cubicBezTo>
                  <a:cubicBezTo>
                    <a:pt x="7" y="105"/>
                    <a:pt x="0" y="89"/>
                    <a:pt x="0" y="70"/>
                  </a:cubicBezTo>
                  <a:cubicBezTo>
                    <a:pt x="0" y="51"/>
                    <a:pt x="7" y="34"/>
                    <a:pt x="20" y="21"/>
                  </a:cubicBezTo>
                  <a:cubicBezTo>
                    <a:pt x="34" y="7"/>
                    <a:pt x="50" y="0"/>
                    <a:pt x="69" y="0"/>
                  </a:cubicBezTo>
                  <a:cubicBezTo>
                    <a:pt x="89" y="0"/>
                    <a:pt x="105" y="7"/>
                    <a:pt x="119" y="21"/>
                  </a:cubicBezTo>
                  <a:cubicBezTo>
                    <a:pt x="132" y="34"/>
                    <a:pt x="139" y="51"/>
                    <a:pt x="139" y="70"/>
                  </a:cubicBezTo>
                  <a:cubicBezTo>
                    <a:pt x="139" y="89"/>
                    <a:pt x="132" y="105"/>
                    <a:pt x="119" y="119"/>
                  </a:cubicBezTo>
                  <a:cubicBezTo>
                    <a:pt x="109" y="129"/>
                    <a:pt x="97" y="135"/>
                    <a:pt x="84" y="138"/>
                  </a:cubicBezTo>
                  <a:close/>
                </a:path>
              </a:pathLst>
            </a:custGeom>
            <a:solidFill>
              <a:srgbClr val="5B9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69"/>
          <p:cNvGrpSpPr/>
          <p:nvPr/>
        </p:nvGrpSpPr>
        <p:grpSpPr bwMode="auto">
          <a:xfrm>
            <a:off x="6253172" y="4005265"/>
            <a:ext cx="307975" cy="444500"/>
            <a:chOff x="0" y="0"/>
            <a:chExt cx="411371" cy="593113"/>
          </a:xfrm>
        </p:grpSpPr>
        <p:sp>
          <p:nvSpPr>
            <p:cNvPr id="32" name="Freeform 51"/>
            <p:cNvSpPr/>
            <p:nvPr/>
          </p:nvSpPr>
          <p:spPr bwMode="auto">
            <a:xfrm>
              <a:off x="169460" y="405232"/>
              <a:ext cx="79818" cy="187881"/>
            </a:xfrm>
            <a:custGeom>
              <a:avLst/>
              <a:gdLst>
                <a:gd name="T0" fmla="*/ 0 w 27"/>
                <a:gd name="T1" fmla="*/ 0 h 64"/>
                <a:gd name="T2" fmla="*/ 2147483647 w 27"/>
                <a:gd name="T3" fmla="*/ 2147483647 h 64"/>
                <a:gd name="T4" fmla="*/ 2147483647 w 27"/>
                <a:gd name="T5" fmla="*/ 0 h 64"/>
                <a:gd name="T6" fmla="*/ 2147483647 w 27"/>
                <a:gd name="T7" fmla="*/ 2147483647 h 64"/>
                <a:gd name="T8" fmla="*/ 0 w 27"/>
                <a:gd name="T9" fmla="*/ 2147483647 h 64"/>
                <a:gd name="T10" fmla="*/ 0 w 27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4"/>
                <a:gd name="T20" fmla="*/ 27 w 2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4">
                  <a:moveTo>
                    <a:pt x="0" y="0"/>
                  </a:moveTo>
                  <a:cubicBezTo>
                    <a:pt x="4" y="1"/>
                    <a:pt x="8" y="1"/>
                    <a:pt x="12" y="1"/>
                  </a:cubicBezTo>
                  <a:cubicBezTo>
                    <a:pt x="17" y="1"/>
                    <a:pt x="22" y="1"/>
                    <a:pt x="27" y="0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33" name="Freeform 52"/>
            <p:cNvSpPr/>
            <p:nvPr/>
          </p:nvSpPr>
          <p:spPr bwMode="auto">
            <a:xfrm>
              <a:off x="0" y="0"/>
              <a:ext cx="411371" cy="408916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2147483647 w 139"/>
                <a:gd name="T5" fmla="*/ 2147483647 h 139"/>
                <a:gd name="T6" fmla="*/ 2147483647 w 139"/>
                <a:gd name="T7" fmla="*/ 2147483647 h 139"/>
                <a:gd name="T8" fmla="*/ 0 w 139"/>
                <a:gd name="T9" fmla="*/ 2147483647 h 139"/>
                <a:gd name="T10" fmla="*/ 2147483647 w 139"/>
                <a:gd name="T11" fmla="*/ 2147483647 h 139"/>
                <a:gd name="T12" fmla="*/ 2147483647 w 139"/>
                <a:gd name="T13" fmla="*/ 0 h 139"/>
                <a:gd name="T14" fmla="*/ 2147483647 w 139"/>
                <a:gd name="T15" fmla="*/ 2147483647 h 139"/>
                <a:gd name="T16" fmla="*/ 2147483647 w 139"/>
                <a:gd name="T17" fmla="*/ 2147483647 h 139"/>
                <a:gd name="T18" fmla="*/ 2147483647 w 139"/>
                <a:gd name="T19" fmla="*/ 2147483647 h 139"/>
                <a:gd name="T20" fmla="*/ 2147483647 w 139"/>
                <a:gd name="T21" fmla="*/ 2147483647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39"/>
                <a:gd name="T35" fmla="*/ 139 w 139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39">
                  <a:moveTo>
                    <a:pt x="84" y="138"/>
                  </a:moveTo>
                  <a:cubicBezTo>
                    <a:pt x="79" y="139"/>
                    <a:pt x="74" y="139"/>
                    <a:pt x="69" y="139"/>
                  </a:cubicBezTo>
                  <a:cubicBezTo>
                    <a:pt x="65" y="139"/>
                    <a:pt x="61" y="139"/>
                    <a:pt x="57" y="138"/>
                  </a:cubicBezTo>
                  <a:cubicBezTo>
                    <a:pt x="43" y="136"/>
                    <a:pt x="31" y="129"/>
                    <a:pt x="20" y="119"/>
                  </a:cubicBezTo>
                  <a:cubicBezTo>
                    <a:pt x="7" y="105"/>
                    <a:pt x="0" y="89"/>
                    <a:pt x="0" y="70"/>
                  </a:cubicBezTo>
                  <a:cubicBezTo>
                    <a:pt x="0" y="51"/>
                    <a:pt x="7" y="34"/>
                    <a:pt x="20" y="21"/>
                  </a:cubicBezTo>
                  <a:cubicBezTo>
                    <a:pt x="34" y="7"/>
                    <a:pt x="50" y="0"/>
                    <a:pt x="69" y="0"/>
                  </a:cubicBezTo>
                  <a:cubicBezTo>
                    <a:pt x="89" y="0"/>
                    <a:pt x="105" y="7"/>
                    <a:pt x="119" y="21"/>
                  </a:cubicBezTo>
                  <a:cubicBezTo>
                    <a:pt x="132" y="34"/>
                    <a:pt x="139" y="51"/>
                    <a:pt x="139" y="70"/>
                  </a:cubicBezTo>
                  <a:cubicBezTo>
                    <a:pt x="139" y="89"/>
                    <a:pt x="132" y="105"/>
                    <a:pt x="119" y="119"/>
                  </a:cubicBezTo>
                  <a:cubicBezTo>
                    <a:pt x="109" y="129"/>
                    <a:pt x="97" y="135"/>
                    <a:pt x="84" y="138"/>
                  </a:cubicBezTo>
                  <a:close/>
                </a:path>
              </a:pathLst>
            </a:custGeom>
            <a:solidFill>
              <a:srgbClr val="FAC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61"/>
          <p:cNvGrpSpPr/>
          <p:nvPr/>
        </p:nvGrpSpPr>
        <p:grpSpPr bwMode="auto">
          <a:xfrm>
            <a:off x="2960697" y="3983038"/>
            <a:ext cx="307975" cy="444500"/>
            <a:chOff x="0" y="0"/>
            <a:chExt cx="411371" cy="593113"/>
          </a:xfrm>
        </p:grpSpPr>
        <p:sp>
          <p:nvSpPr>
            <p:cNvPr id="35" name="Freeform 51"/>
            <p:cNvSpPr/>
            <p:nvPr/>
          </p:nvSpPr>
          <p:spPr bwMode="auto">
            <a:xfrm>
              <a:off x="169460" y="405232"/>
              <a:ext cx="79818" cy="187881"/>
            </a:xfrm>
            <a:custGeom>
              <a:avLst/>
              <a:gdLst>
                <a:gd name="T0" fmla="*/ 0 w 27"/>
                <a:gd name="T1" fmla="*/ 0 h 64"/>
                <a:gd name="T2" fmla="*/ 2147483647 w 27"/>
                <a:gd name="T3" fmla="*/ 2147483647 h 64"/>
                <a:gd name="T4" fmla="*/ 2147483647 w 27"/>
                <a:gd name="T5" fmla="*/ 0 h 64"/>
                <a:gd name="T6" fmla="*/ 2147483647 w 27"/>
                <a:gd name="T7" fmla="*/ 2147483647 h 64"/>
                <a:gd name="T8" fmla="*/ 0 w 27"/>
                <a:gd name="T9" fmla="*/ 2147483647 h 64"/>
                <a:gd name="T10" fmla="*/ 0 w 27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4"/>
                <a:gd name="T20" fmla="*/ 27 w 2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4">
                  <a:moveTo>
                    <a:pt x="0" y="0"/>
                  </a:moveTo>
                  <a:cubicBezTo>
                    <a:pt x="4" y="1"/>
                    <a:pt x="8" y="1"/>
                    <a:pt x="12" y="1"/>
                  </a:cubicBezTo>
                  <a:cubicBezTo>
                    <a:pt x="17" y="1"/>
                    <a:pt x="22" y="1"/>
                    <a:pt x="27" y="0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36" name="Freeform 52"/>
            <p:cNvSpPr/>
            <p:nvPr/>
          </p:nvSpPr>
          <p:spPr bwMode="auto">
            <a:xfrm>
              <a:off x="0" y="0"/>
              <a:ext cx="411371" cy="408916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2147483647 w 139"/>
                <a:gd name="T5" fmla="*/ 2147483647 h 139"/>
                <a:gd name="T6" fmla="*/ 2147483647 w 139"/>
                <a:gd name="T7" fmla="*/ 2147483647 h 139"/>
                <a:gd name="T8" fmla="*/ 0 w 139"/>
                <a:gd name="T9" fmla="*/ 2147483647 h 139"/>
                <a:gd name="T10" fmla="*/ 2147483647 w 139"/>
                <a:gd name="T11" fmla="*/ 2147483647 h 139"/>
                <a:gd name="T12" fmla="*/ 2147483647 w 139"/>
                <a:gd name="T13" fmla="*/ 0 h 139"/>
                <a:gd name="T14" fmla="*/ 2147483647 w 139"/>
                <a:gd name="T15" fmla="*/ 2147483647 h 139"/>
                <a:gd name="T16" fmla="*/ 2147483647 w 139"/>
                <a:gd name="T17" fmla="*/ 2147483647 h 139"/>
                <a:gd name="T18" fmla="*/ 2147483647 w 139"/>
                <a:gd name="T19" fmla="*/ 2147483647 h 139"/>
                <a:gd name="T20" fmla="*/ 2147483647 w 139"/>
                <a:gd name="T21" fmla="*/ 2147483647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39"/>
                <a:gd name="T35" fmla="*/ 139 w 139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39">
                  <a:moveTo>
                    <a:pt x="84" y="138"/>
                  </a:moveTo>
                  <a:cubicBezTo>
                    <a:pt x="79" y="139"/>
                    <a:pt x="74" y="139"/>
                    <a:pt x="69" y="139"/>
                  </a:cubicBezTo>
                  <a:cubicBezTo>
                    <a:pt x="65" y="139"/>
                    <a:pt x="61" y="139"/>
                    <a:pt x="57" y="138"/>
                  </a:cubicBezTo>
                  <a:cubicBezTo>
                    <a:pt x="43" y="136"/>
                    <a:pt x="31" y="129"/>
                    <a:pt x="20" y="119"/>
                  </a:cubicBezTo>
                  <a:cubicBezTo>
                    <a:pt x="7" y="105"/>
                    <a:pt x="0" y="89"/>
                    <a:pt x="0" y="70"/>
                  </a:cubicBezTo>
                  <a:cubicBezTo>
                    <a:pt x="0" y="51"/>
                    <a:pt x="7" y="34"/>
                    <a:pt x="20" y="21"/>
                  </a:cubicBezTo>
                  <a:cubicBezTo>
                    <a:pt x="34" y="7"/>
                    <a:pt x="50" y="0"/>
                    <a:pt x="69" y="0"/>
                  </a:cubicBezTo>
                  <a:cubicBezTo>
                    <a:pt x="89" y="0"/>
                    <a:pt x="105" y="7"/>
                    <a:pt x="119" y="21"/>
                  </a:cubicBezTo>
                  <a:cubicBezTo>
                    <a:pt x="132" y="34"/>
                    <a:pt x="139" y="51"/>
                    <a:pt x="139" y="70"/>
                  </a:cubicBezTo>
                  <a:cubicBezTo>
                    <a:pt x="139" y="89"/>
                    <a:pt x="132" y="105"/>
                    <a:pt x="119" y="119"/>
                  </a:cubicBezTo>
                  <a:cubicBezTo>
                    <a:pt x="109" y="129"/>
                    <a:pt x="97" y="135"/>
                    <a:pt x="84" y="138"/>
                  </a:cubicBezTo>
                  <a:close/>
                </a:path>
              </a:pathLst>
            </a:custGeom>
            <a:solidFill>
              <a:srgbClr val="5B9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7" name="等腰三角形 3"/>
          <p:cNvSpPr/>
          <p:nvPr/>
        </p:nvSpPr>
        <p:spPr bwMode="auto">
          <a:xfrm>
            <a:off x="3810001" y="4746625"/>
            <a:ext cx="966788" cy="152400"/>
          </a:xfrm>
          <a:custGeom>
            <a:avLst/>
            <a:gdLst>
              <a:gd name="T0" fmla="*/ 0 w 1329908"/>
              <a:gd name="T1" fmla="*/ 49664 h 202523"/>
              <a:gd name="T2" fmla="*/ 91321 w 1329908"/>
              <a:gd name="T3" fmla="*/ 0 h 202523"/>
              <a:gd name="T4" fmla="*/ 231012 w 1329908"/>
              <a:gd name="T5" fmla="*/ 43825 h 202523"/>
              <a:gd name="T6" fmla="*/ 0 w 1329908"/>
              <a:gd name="T7" fmla="*/ 49664 h 202523"/>
              <a:gd name="T8" fmla="*/ 0 60000 65536"/>
              <a:gd name="T9" fmla="*/ 0 60000 65536"/>
              <a:gd name="T10" fmla="*/ 0 60000 65536"/>
              <a:gd name="T11" fmla="*/ 0 60000 65536"/>
              <a:gd name="T12" fmla="*/ 0 w 1329908"/>
              <a:gd name="T13" fmla="*/ 0 h 202523"/>
              <a:gd name="T14" fmla="*/ 1329908 w 1329908"/>
              <a:gd name="T15" fmla="*/ 202523 h 2025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9908" h="202523">
                <a:moveTo>
                  <a:pt x="0" y="202523"/>
                </a:moveTo>
                <a:lnTo>
                  <a:pt x="525719" y="0"/>
                </a:lnTo>
                <a:lnTo>
                  <a:pt x="1329908" y="178711"/>
                </a:lnTo>
                <a:lnTo>
                  <a:pt x="0" y="202523"/>
                </a:lnTo>
                <a:close/>
              </a:path>
            </a:pathLst>
          </a:custGeom>
          <a:solidFill>
            <a:schemeClr val="tx1">
              <a:alpha val="3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0" tIns="45715" rIns="91430" bIns="45715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sp>
        <p:nvSpPr>
          <p:cNvPr id="38" name="等腰三角形 3"/>
          <p:cNvSpPr/>
          <p:nvPr/>
        </p:nvSpPr>
        <p:spPr bwMode="auto">
          <a:xfrm>
            <a:off x="4921258" y="4765682"/>
            <a:ext cx="1185863" cy="144463"/>
          </a:xfrm>
          <a:custGeom>
            <a:avLst/>
            <a:gdLst>
              <a:gd name="T0" fmla="*/ 0 w 1329908"/>
              <a:gd name="T1" fmla="*/ 42456 h 194903"/>
              <a:gd name="T2" fmla="*/ 583862 w 1329908"/>
              <a:gd name="T3" fmla="*/ 0 h 194903"/>
              <a:gd name="T4" fmla="*/ 1781016 w 1329908"/>
              <a:gd name="T5" fmla="*/ 37269 h 194903"/>
              <a:gd name="T6" fmla="*/ 0 w 1329908"/>
              <a:gd name="T7" fmla="*/ 42456 h 194903"/>
              <a:gd name="T8" fmla="*/ 0 60000 65536"/>
              <a:gd name="T9" fmla="*/ 0 60000 65536"/>
              <a:gd name="T10" fmla="*/ 0 60000 65536"/>
              <a:gd name="T11" fmla="*/ 0 60000 65536"/>
              <a:gd name="T12" fmla="*/ 0 w 1329908"/>
              <a:gd name="T13" fmla="*/ 0 h 194903"/>
              <a:gd name="T14" fmla="*/ 1329908 w 1329908"/>
              <a:gd name="T15" fmla="*/ 194903 h 1949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9908" h="194903">
                <a:moveTo>
                  <a:pt x="0" y="194903"/>
                </a:moveTo>
                <a:lnTo>
                  <a:pt x="435978" y="0"/>
                </a:lnTo>
                <a:lnTo>
                  <a:pt x="1329908" y="171091"/>
                </a:lnTo>
                <a:lnTo>
                  <a:pt x="0" y="194903"/>
                </a:lnTo>
                <a:close/>
              </a:path>
            </a:pathLst>
          </a:custGeom>
          <a:solidFill>
            <a:schemeClr val="tx1">
              <a:alpha val="3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0" tIns="45715" rIns="91430" bIns="45715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sp>
        <p:nvSpPr>
          <p:cNvPr id="39" name="等腰三角形 3"/>
          <p:cNvSpPr/>
          <p:nvPr/>
        </p:nvSpPr>
        <p:spPr bwMode="auto">
          <a:xfrm>
            <a:off x="4338640" y="4602170"/>
            <a:ext cx="246062" cy="90487"/>
          </a:xfrm>
          <a:custGeom>
            <a:avLst/>
            <a:gdLst>
              <a:gd name="T0" fmla="*/ 0 w 329783"/>
              <a:gd name="T1" fmla="*/ 26744 h 121560"/>
              <a:gd name="T2" fmla="*/ 72488 w 329783"/>
              <a:gd name="T3" fmla="*/ 0 h 121560"/>
              <a:gd name="T4" fmla="*/ 75044 w 329783"/>
              <a:gd name="T5" fmla="*/ 25697 h 121560"/>
              <a:gd name="T6" fmla="*/ 0 w 329783"/>
              <a:gd name="T7" fmla="*/ 26744 h 121560"/>
              <a:gd name="T8" fmla="*/ 0 60000 65536"/>
              <a:gd name="T9" fmla="*/ 0 60000 65536"/>
              <a:gd name="T10" fmla="*/ 0 60000 65536"/>
              <a:gd name="T11" fmla="*/ 0 60000 65536"/>
              <a:gd name="T12" fmla="*/ 0 w 329783"/>
              <a:gd name="T13" fmla="*/ 0 h 121560"/>
              <a:gd name="T14" fmla="*/ 329783 w 329783"/>
              <a:gd name="T15" fmla="*/ 121560 h 121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783" h="121560">
                <a:moveTo>
                  <a:pt x="0" y="121560"/>
                </a:moveTo>
                <a:lnTo>
                  <a:pt x="318550" y="0"/>
                </a:lnTo>
                <a:lnTo>
                  <a:pt x="329783" y="116798"/>
                </a:lnTo>
                <a:lnTo>
                  <a:pt x="0" y="121560"/>
                </a:lnTo>
                <a:close/>
              </a:path>
            </a:pathLst>
          </a:custGeom>
          <a:solidFill>
            <a:schemeClr val="tx1">
              <a:alpha val="3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0" tIns="45715" rIns="91430" bIns="45715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sp>
        <p:nvSpPr>
          <p:cNvPr id="40" name="等腰三角形 3"/>
          <p:cNvSpPr/>
          <p:nvPr/>
        </p:nvSpPr>
        <p:spPr bwMode="auto">
          <a:xfrm>
            <a:off x="7105651" y="4608513"/>
            <a:ext cx="596900" cy="80962"/>
          </a:xfrm>
          <a:custGeom>
            <a:avLst/>
            <a:gdLst>
              <a:gd name="T0" fmla="*/ 0 w 571182"/>
              <a:gd name="T1" fmla="*/ 30339 h 104892"/>
              <a:gd name="T2" fmla="*/ 1266278 w 571182"/>
              <a:gd name="T3" fmla="*/ 0 h 104892"/>
              <a:gd name="T4" fmla="*/ 3724192 w 571182"/>
              <a:gd name="T5" fmla="*/ 26895 h 104892"/>
              <a:gd name="T6" fmla="*/ 0 w 571182"/>
              <a:gd name="T7" fmla="*/ 30339 h 104892"/>
              <a:gd name="T8" fmla="*/ 0 60000 65536"/>
              <a:gd name="T9" fmla="*/ 0 60000 65536"/>
              <a:gd name="T10" fmla="*/ 0 60000 65536"/>
              <a:gd name="T11" fmla="*/ 0 60000 65536"/>
              <a:gd name="T12" fmla="*/ 0 w 571182"/>
              <a:gd name="T13" fmla="*/ 0 h 104892"/>
              <a:gd name="T14" fmla="*/ 571182 w 571182"/>
              <a:gd name="T15" fmla="*/ 104892 h 1048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182" h="104892">
                <a:moveTo>
                  <a:pt x="0" y="104892"/>
                </a:moveTo>
                <a:lnTo>
                  <a:pt x="194210" y="0"/>
                </a:lnTo>
                <a:lnTo>
                  <a:pt x="571182" y="92986"/>
                </a:lnTo>
                <a:lnTo>
                  <a:pt x="0" y="104892"/>
                </a:lnTo>
                <a:close/>
              </a:path>
            </a:pathLst>
          </a:custGeom>
          <a:solidFill>
            <a:schemeClr val="tx1">
              <a:alpha val="3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0" tIns="45715" rIns="91430" bIns="45715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sp>
        <p:nvSpPr>
          <p:cNvPr id="41" name="等腰三角形 3"/>
          <p:cNvSpPr/>
          <p:nvPr/>
        </p:nvSpPr>
        <p:spPr bwMode="auto">
          <a:xfrm>
            <a:off x="1436696" y="4906963"/>
            <a:ext cx="663575" cy="95250"/>
          </a:xfrm>
          <a:custGeom>
            <a:avLst/>
            <a:gdLst>
              <a:gd name="T0" fmla="*/ 0 w 913468"/>
              <a:gd name="T1" fmla="*/ 31606 h 126323"/>
              <a:gd name="T2" fmla="*/ 57197 w 913468"/>
              <a:gd name="T3" fmla="*/ 0 h 126323"/>
              <a:gd name="T4" fmla="*/ 158669 w 913468"/>
              <a:gd name="T5" fmla="*/ 27556 h 126323"/>
              <a:gd name="T6" fmla="*/ 0 w 913468"/>
              <a:gd name="T7" fmla="*/ 31606 h 126323"/>
              <a:gd name="T8" fmla="*/ 0 60000 65536"/>
              <a:gd name="T9" fmla="*/ 0 60000 65536"/>
              <a:gd name="T10" fmla="*/ 0 60000 65536"/>
              <a:gd name="T11" fmla="*/ 0 60000 65536"/>
              <a:gd name="T12" fmla="*/ 0 w 913468"/>
              <a:gd name="T13" fmla="*/ 0 h 126323"/>
              <a:gd name="T14" fmla="*/ 913468 w 913468"/>
              <a:gd name="T15" fmla="*/ 126323 h 126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3468" h="126323">
                <a:moveTo>
                  <a:pt x="0" y="126323"/>
                </a:moveTo>
                <a:lnTo>
                  <a:pt x="329286" y="0"/>
                </a:lnTo>
                <a:lnTo>
                  <a:pt x="913468" y="110131"/>
                </a:lnTo>
                <a:lnTo>
                  <a:pt x="0" y="126323"/>
                </a:lnTo>
                <a:close/>
              </a:path>
            </a:pathLst>
          </a:custGeom>
          <a:solidFill>
            <a:schemeClr val="tx1">
              <a:alpha val="3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0" tIns="45715" rIns="91430" bIns="45715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grpSp>
        <p:nvGrpSpPr>
          <p:cNvPr id="42" name="组合 164"/>
          <p:cNvGrpSpPr/>
          <p:nvPr/>
        </p:nvGrpSpPr>
        <p:grpSpPr bwMode="auto">
          <a:xfrm>
            <a:off x="628651" y="3900489"/>
            <a:ext cx="1214438" cy="1281112"/>
            <a:chOff x="0" y="0"/>
            <a:chExt cx="1618771" cy="1708029"/>
          </a:xfrm>
        </p:grpSpPr>
        <p:grpSp>
          <p:nvGrpSpPr>
            <p:cNvPr id="43" name="组合 154"/>
            <p:cNvGrpSpPr/>
            <p:nvPr/>
          </p:nvGrpSpPr>
          <p:grpSpPr bwMode="auto">
            <a:xfrm>
              <a:off x="1357015" y="316962"/>
              <a:ext cx="261756" cy="377398"/>
              <a:chOff x="0" y="0"/>
              <a:chExt cx="411371" cy="593113"/>
            </a:xfrm>
          </p:grpSpPr>
          <p:sp>
            <p:nvSpPr>
              <p:cNvPr id="61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等腰三角形 3"/>
            <p:cNvSpPr/>
            <p:nvPr/>
          </p:nvSpPr>
          <p:spPr bwMode="auto">
            <a:xfrm>
              <a:off x="633401" y="1319147"/>
              <a:ext cx="620702" cy="58729"/>
            </a:xfrm>
            <a:custGeom>
              <a:avLst/>
              <a:gdLst>
                <a:gd name="T0" fmla="*/ 0 w 913468"/>
                <a:gd name="T1" fmla="*/ 22414 h 65363"/>
                <a:gd name="T2" fmla="*/ 2788 w 913468"/>
                <a:gd name="T3" fmla="*/ 0 h 65363"/>
                <a:gd name="T4" fmla="*/ 19168 w 913468"/>
                <a:gd name="T5" fmla="*/ 16862 h 65363"/>
                <a:gd name="T6" fmla="*/ 0 w 913468"/>
                <a:gd name="T7" fmla="*/ 22414 h 65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65363"/>
                <a:gd name="T14" fmla="*/ 913468 w 913468"/>
                <a:gd name="T15" fmla="*/ 65363 h 65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65363">
                  <a:moveTo>
                    <a:pt x="0" y="65363"/>
                  </a:moveTo>
                  <a:lnTo>
                    <a:pt x="132852" y="0"/>
                  </a:lnTo>
                  <a:lnTo>
                    <a:pt x="913468" y="49171"/>
                  </a:lnTo>
                  <a:lnTo>
                    <a:pt x="0" y="6536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543179" y="1236018"/>
              <a:ext cx="108845" cy="142336"/>
            </a:xfrm>
            <a:custGeom>
              <a:avLst/>
              <a:gdLst>
                <a:gd name="T0" fmla="*/ 2147483647 w 104"/>
                <a:gd name="T1" fmla="*/ 2147483647 h 136"/>
                <a:gd name="T2" fmla="*/ 0 w 104"/>
                <a:gd name="T3" fmla="*/ 2147483647 h 136"/>
                <a:gd name="T4" fmla="*/ 0 w 104"/>
                <a:gd name="T5" fmla="*/ 0 h 136"/>
                <a:gd name="T6" fmla="*/ 2147483647 w 104"/>
                <a:gd name="T7" fmla="*/ 2147483647 h 136"/>
                <a:gd name="T8" fmla="*/ 2147483647 w 104"/>
                <a:gd name="T9" fmla="*/ 2147483647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36"/>
                <a:gd name="T17" fmla="*/ 104 w 10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36">
                  <a:moveTo>
                    <a:pt x="104" y="136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04" y="41"/>
                  </a:lnTo>
                  <a:lnTo>
                    <a:pt x="104" y="136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46" name="Freeform 21"/>
            <p:cNvSpPr/>
            <p:nvPr/>
          </p:nvSpPr>
          <p:spPr bwMode="auto">
            <a:xfrm>
              <a:off x="652024" y="1236018"/>
              <a:ext cx="110938" cy="142336"/>
            </a:xfrm>
            <a:custGeom>
              <a:avLst/>
              <a:gdLst>
                <a:gd name="T0" fmla="*/ 0 w 106"/>
                <a:gd name="T1" fmla="*/ 2147483647 h 136"/>
                <a:gd name="T2" fmla="*/ 0 w 106"/>
                <a:gd name="T3" fmla="*/ 2147483647 h 136"/>
                <a:gd name="T4" fmla="*/ 2147483647 w 106"/>
                <a:gd name="T5" fmla="*/ 0 h 136"/>
                <a:gd name="T6" fmla="*/ 2147483647 w 106"/>
                <a:gd name="T7" fmla="*/ 2147483647 h 136"/>
                <a:gd name="T8" fmla="*/ 0 w 106"/>
                <a:gd name="T9" fmla="*/ 2147483647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36"/>
                <a:gd name="T17" fmla="*/ 106 w 10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36">
                  <a:moveTo>
                    <a:pt x="0" y="136"/>
                  </a:moveTo>
                  <a:lnTo>
                    <a:pt x="0" y="41"/>
                  </a:lnTo>
                  <a:lnTo>
                    <a:pt x="106" y="0"/>
                  </a:lnTo>
                  <a:lnTo>
                    <a:pt x="106" y="95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47" name="Freeform 22"/>
            <p:cNvSpPr>
              <a:spLocks noEditPoints="1"/>
            </p:cNvSpPr>
            <p:nvPr/>
          </p:nvSpPr>
          <p:spPr bwMode="auto">
            <a:xfrm>
              <a:off x="280485" y="211410"/>
              <a:ext cx="371538" cy="1114614"/>
            </a:xfrm>
            <a:custGeom>
              <a:avLst/>
              <a:gdLst>
                <a:gd name="T0" fmla="*/ 2147483647 w 355"/>
                <a:gd name="T1" fmla="*/ 2147483647 h 1065"/>
                <a:gd name="T2" fmla="*/ 2147483647 w 355"/>
                <a:gd name="T3" fmla="*/ 2147483647 h 1065"/>
                <a:gd name="T4" fmla="*/ 2147483647 w 355"/>
                <a:gd name="T5" fmla="*/ 2147483647 h 1065"/>
                <a:gd name="T6" fmla="*/ 0 w 355"/>
                <a:gd name="T7" fmla="*/ 2147483647 h 1065"/>
                <a:gd name="T8" fmla="*/ 2147483647 w 355"/>
                <a:gd name="T9" fmla="*/ 2147483647 h 1065"/>
                <a:gd name="T10" fmla="*/ 2147483647 w 355"/>
                <a:gd name="T11" fmla="*/ 2147483647 h 1065"/>
                <a:gd name="T12" fmla="*/ 2147483647 w 355"/>
                <a:gd name="T13" fmla="*/ 2147483647 h 1065"/>
                <a:gd name="T14" fmla="*/ 2147483647 w 355"/>
                <a:gd name="T15" fmla="*/ 2147483647 h 1065"/>
                <a:gd name="T16" fmla="*/ 2147483647 w 355"/>
                <a:gd name="T17" fmla="*/ 2147483647 h 1065"/>
                <a:gd name="T18" fmla="*/ 2147483647 w 355"/>
                <a:gd name="T19" fmla="*/ 2147483647 h 1065"/>
                <a:gd name="T20" fmla="*/ 2147483647 w 355"/>
                <a:gd name="T21" fmla="*/ 2147483647 h 1065"/>
                <a:gd name="T22" fmla="*/ 2147483647 w 355"/>
                <a:gd name="T23" fmla="*/ 2147483647 h 1065"/>
                <a:gd name="T24" fmla="*/ 2147483647 w 355"/>
                <a:gd name="T25" fmla="*/ 2147483647 h 1065"/>
                <a:gd name="T26" fmla="*/ 2147483647 w 355"/>
                <a:gd name="T27" fmla="*/ 2147483647 h 1065"/>
                <a:gd name="T28" fmla="*/ 2147483647 w 355"/>
                <a:gd name="T29" fmla="*/ 2147483647 h 1065"/>
                <a:gd name="T30" fmla="*/ 2147483647 w 355"/>
                <a:gd name="T31" fmla="*/ 2147483647 h 1065"/>
                <a:gd name="T32" fmla="*/ 2147483647 w 355"/>
                <a:gd name="T33" fmla="*/ 2147483647 h 1065"/>
                <a:gd name="T34" fmla="*/ 2147483647 w 355"/>
                <a:gd name="T35" fmla="*/ 2147483647 h 1065"/>
                <a:gd name="T36" fmla="*/ 2147483647 w 355"/>
                <a:gd name="T37" fmla="*/ 2147483647 h 1065"/>
                <a:gd name="T38" fmla="*/ 2147483647 w 355"/>
                <a:gd name="T39" fmla="*/ 2147483647 h 1065"/>
                <a:gd name="T40" fmla="*/ 2147483647 w 355"/>
                <a:gd name="T41" fmla="*/ 2147483647 h 1065"/>
                <a:gd name="T42" fmla="*/ 2147483647 w 355"/>
                <a:gd name="T43" fmla="*/ 2147483647 h 1065"/>
                <a:gd name="T44" fmla="*/ 2147483647 w 355"/>
                <a:gd name="T45" fmla="*/ 2147483647 h 1065"/>
                <a:gd name="T46" fmla="*/ 2147483647 w 355"/>
                <a:gd name="T47" fmla="*/ 2147483647 h 1065"/>
                <a:gd name="T48" fmla="*/ 2147483647 w 355"/>
                <a:gd name="T49" fmla="*/ 2147483647 h 1065"/>
                <a:gd name="T50" fmla="*/ 2147483647 w 355"/>
                <a:gd name="T51" fmla="*/ 2147483647 h 1065"/>
                <a:gd name="T52" fmla="*/ 2147483647 w 355"/>
                <a:gd name="T53" fmla="*/ 2147483647 h 1065"/>
                <a:gd name="T54" fmla="*/ 2147483647 w 355"/>
                <a:gd name="T55" fmla="*/ 2147483647 h 1065"/>
                <a:gd name="T56" fmla="*/ 2147483647 w 355"/>
                <a:gd name="T57" fmla="*/ 2147483647 h 1065"/>
                <a:gd name="T58" fmla="*/ 2147483647 w 355"/>
                <a:gd name="T59" fmla="*/ 2147483647 h 1065"/>
                <a:gd name="T60" fmla="*/ 2147483647 w 355"/>
                <a:gd name="T61" fmla="*/ 2147483647 h 1065"/>
                <a:gd name="T62" fmla="*/ 2147483647 w 355"/>
                <a:gd name="T63" fmla="*/ 2147483647 h 1065"/>
                <a:gd name="T64" fmla="*/ 2147483647 w 355"/>
                <a:gd name="T65" fmla="*/ 2147483647 h 1065"/>
                <a:gd name="T66" fmla="*/ 2147483647 w 355"/>
                <a:gd name="T67" fmla="*/ 2147483647 h 1065"/>
                <a:gd name="T68" fmla="*/ 2147483647 w 355"/>
                <a:gd name="T69" fmla="*/ 2147483647 h 1065"/>
                <a:gd name="T70" fmla="*/ 2147483647 w 355"/>
                <a:gd name="T71" fmla="*/ 2147483647 h 1065"/>
                <a:gd name="T72" fmla="*/ 2147483647 w 355"/>
                <a:gd name="T73" fmla="*/ 2147483647 h 1065"/>
                <a:gd name="T74" fmla="*/ 2147483647 w 355"/>
                <a:gd name="T75" fmla="*/ 2147483647 h 1065"/>
                <a:gd name="T76" fmla="*/ 2147483647 w 355"/>
                <a:gd name="T77" fmla="*/ 2147483647 h 1065"/>
                <a:gd name="T78" fmla="*/ 2147483647 w 355"/>
                <a:gd name="T79" fmla="*/ 2147483647 h 1065"/>
                <a:gd name="T80" fmla="*/ 2147483647 w 355"/>
                <a:gd name="T81" fmla="*/ 2147483647 h 1065"/>
                <a:gd name="T82" fmla="*/ 2147483647 w 355"/>
                <a:gd name="T83" fmla="*/ 2147483647 h 1065"/>
                <a:gd name="T84" fmla="*/ 2147483647 w 355"/>
                <a:gd name="T85" fmla="*/ 2147483647 h 1065"/>
                <a:gd name="T86" fmla="*/ 2147483647 w 355"/>
                <a:gd name="T87" fmla="*/ 2147483647 h 1065"/>
                <a:gd name="T88" fmla="*/ 2147483647 w 355"/>
                <a:gd name="T89" fmla="*/ 2147483647 h 1065"/>
                <a:gd name="T90" fmla="*/ 2147483647 w 355"/>
                <a:gd name="T91" fmla="*/ 0 h 1065"/>
                <a:gd name="T92" fmla="*/ 2147483647 w 355"/>
                <a:gd name="T93" fmla="*/ 2147483647 h 1065"/>
                <a:gd name="T94" fmla="*/ 2147483647 w 355"/>
                <a:gd name="T95" fmla="*/ 2147483647 h 1065"/>
                <a:gd name="T96" fmla="*/ 2147483647 w 355"/>
                <a:gd name="T97" fmla="*/ 2147483647 h 1065"/>
                <a:gd name="T98" fmla="*/ 2147483647 w 355"/>
                <a:gd name="T99" fmla="*/ 0 h 10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5"/>
                <a:gd name="T151" fmla="*/ 0 h 1065"/>
                <a:gd name="T152" fmla="*/ 355 w 355"/>
                <a:gd name="T153" fmla="*/ 1065 h 10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5" h="1065">
                  <a:moveTo>
                    <a:pt x="14" y="877"/>
                  </a:moveTo>
                  <a:lnTo>
                    <a:pt x="355" y="1008"/>
                  </a:lnTo>
                  <a:lnTo>
                    <a:pt x="355" y="1065"/>
                  </a:lnTo>
                  <a:lnTo>
                    <a:pt x="0" y="927"/>
                  </a:lnTo>
                  <a:lnTo>
                    <a:pt x="14" y="877"/>
                  </a:lnTo>
                  <a:close/>
                  <a:moveTo>
                    <a:pt x="355" y="956"/>
                  </a:moveTo>
                  <a:lnTo>
                    <a:pt x="31" y="830"/>
                  </a:lnTo>
                  <a:lnTo>
                    <a:pt x="45" y="780"/>
                  </a:lnTo>
                  <a:lnTo>
                    <a:pt x="355" y="899"/>
                  </a:lnTo>
                  <a:lnTo>
                    <a:pt x="355" y="956"/>
                  </a:lnTo>
                  <a:close/>
                  <a:moveTo>
                    <a:pt x="75" y="683"/>
                  </a:moveTo>
                  <a:lnTo>
                    <a:pt x="355" y="790"/>
                  </a:lnTo>
                  <a:lnTo>
                    <a:pt x="355" y="844"/>
                  </a:lnTo>
                  <a:lnTo>
                    <a:pt x="61" y="733"/>
                  </a:lnTo>
                  <a:lnTo>
                    <a:pt x="75" y="683"/>
                  </a:lnTo>
                  <a:close/>
                  <a:moveTo>
                    <a:pt x="106" y="586"/>
                  </a:moveTo>
                  <a:lnTo>
                    <a:pt x="355" y="681"/>
                  </a:lnTo>
                  <a:lnTo>
                    <a:pt x="355" y="735"/>
                  </a:lnTo>
                  <a:lnTo>
                    <a:pt x="92" y="633"/>
                  </a:lnTo>
                  <a:lnTo>
                    <a:pt x="106" y="586"/>
                  </a:lnTo>
                  <a:close/>
                  <a:moveTo>
                    <a:pt x="355" y="571"/>
                  </a:moveTo>
                  <a:lnTo>
                    <a:pt x="355" y="626"/>
                  </a:lnTo>
                  <a:lnTo>
                    <a:pt x="123" y="536"/>
                  </a:lnTo>
                  <a:lnTo>
                    <a:pt x="137" y="488"/>
                  </a:lnTo>
                  <a:lnTo>
                    <a:pt x="355" y="571"/>
                  </a:lnTo>
                  <a:close/>
                  <a:moveTo>
                    <a:pt x="168" y="389"/>
                  </a:moveTo>
                  <a:lnTo>
                    <a:pt x="355" y="462"/>
                  </a:lnTo>
                  <a:lnTo>
                    <a:pt x="355" y="514"/>
                  </a:lnTo>
                  <a:lnTo>
                    <a:pt x="154" y="439"/>
                  </a:lnTo>
                  <a:lnTo>
                    <a:pt x="168" y="389"/>
                  </a:lnTo>
                  <a:close/>
                  <a:moveTo>
                    <a:pt x="355" y="351"/>
                  </a:moveTo>
                  <a:lnTo>
                    <a:pt x="355" y="405"/>
                  </a:lnTo>
                  <a:lnTo>
                    <a:pt x="184" y="341"/>
                  </a:lnTo>
                  <a:lnTo>
                    <a:pt x="198" y="291"/>
                  </a:lnTo>
                  <a:lnTo>
                    <a:pt x="355" y="351"/>
                  </a:lnTo>
                  <a:close/>
                  <a:moveTo>
                    <a:pt x="355" y="242"/>
                  </a:moveTo>
                  <a:lnTo>
                    <a:pt x="355" y="296"/>
                  </a:lnTo>
                  <a:lnTo>
                    <a:pt x="215" y="244"/>
                  </a:lnTo>
                  <a:lnTo>
                    <a:pt x="229" y="194"/>
                  </a:lnTo>
                  <a:lnTo>
                    <a:pt x="355" y="242"/>
                  </a:lnTo>
                  <a:close/>
                  <a:moveTo>
                    <a:pt x="355" y="187"/>
                  </a:moveTo>
                  <a:lnTo>
                    <a:pt x="243" y="147"/>
                  </a:lnTo>
                  <a:lnTo>
                    <a:pt x="260" y="97"/>
                  </a:lnTo>
                  <a:lnTo>
                    <a:pt x="355" y="133"/>
                  </a:lnTo>
                  <a:lnTo>
                    <a:pt x="355" y="187"/>
                  </a:lnTo>
                  <a:close/>
                  <a:moveTo>
                    <a:pt x="291" y="0"/>
                  </a:moveTo>
                  <a:lnTo>
                    <a:pt x="355" y="23"/>
                  </a:lnTo>
                  <a:lnTo>
                    <a:pt x="355" y="78"/>
                  </a:lnTo>
                  <a:lnTo>
                    <a:pt x="274" y="47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578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48" name="Freeform 23"/>
            <p:cNvSpPr>
              <a:spLocks noEditPoints="1"/>
            </p:cNvSpPr>
            <p:nvPr/>
          </p:nvSpPr>
          <p:spPr bwMode="auto">
            <a:xfrm>
              <a:off x="295137" y="0"/>
              <a:ext cx="356886" cy="1266369"/>
            </a:xfrm>
            <a:custGeom>
              <a:avLst/>
              <a:gdLst>
                <a:gd name="T0" fmla="*/ 2147483647 w 341"/>
                <a:gd name="T1" fmla="*/ 2147483647 h 1210"/>
                <a:gd name="T2" fmla="*/ 2147483647 w 341"/>
                <a:gd name="T3" fmla="*/ 2147483647 h 1210"/>
                <a:gd name="T4" fmla="*/ 2147483647 w 341"/>
                <a:gd name="T5" fmla="*/ 0 h 1210"/>
                <a:gd name="T6" fmla="*/ 2147483647 w 341"/>
                <a:gd name="T7" fmla="*/ 2147483647 h 1210"/>
                <a:gd name="T8" fmla="*/ 2147483647 w 341"/>
                <a:gd name="T9" fmla="*/ 2147483647 h 1210"/>
                <a:gd name="T10" fmla="*/ 2147483647 w 341"/>
                <a:gd name="T11" fmla="*/ 2147483647 h 1210"/>
                <a:gd name="T12" fmla="*/ 2147483647 w 341"/>
                <a:gd name="T13" fmla="*/ 2147483647 h 1210"/>
                <a:gd name="T14" fmla="*/ 0 w 341"/>
                <a:gd name="T15" fmla="*/ 2147483647 h 1210"/>
                <a:gd name="T16" fmla="*/ 2147483647 w 341"/>
                <a:gd name="T17" fmla="*/ 2147483647 h 1210"/>
                <a:gd name="T18" fmla="*/ 2147483647 w 341"/>
                <a:gd name="T19" fmla="*/ 2147483647 h 1210"/>
                <a:gd name="T20" fmla="*/ 2147483647 w 341"/>
                <a:gd name="T21" fmla="*/ 2147483647 h 1210"/>
                <a:gd name="T22" fmla="*/ 2147483647 w 341"/>
                <a:gd name="T23" fmla="*/ 2147483647 h 1210"/>
                <a:gd name="T24" fmla="*/ 2147483647 w 341"/>
                <a:gd name="T25" fmla="*/ 2147483647 h 1210"/>
                <a:gd name="T26" fmla="*/ 2147483647 w 341"/>
                <a:gd name="T27" fmla="*/ 2147483647 h 1210"/>
                <a:gd name="T28" fmla="*/ 2147483647 w 341"/>
                <a:gd name="T29" fmla="*/ 2147483647 h 1210"/>
                <a:gd name="T30" fmla="*/ 2147483647 w 341"/>
                <a:gd name="T31" fmla="*/ 2147483647 h 1210"/>
                <a:gd name="T32" fmla="*/ 2147483647 w 341"/>
                <a:gd name="T33" fmla="*/ 2147483647 h 1210"/>
                <a:gd name="T34" fmla="*/ 2147483647 w 341"/>
                <a:gd name="T35" fmla="*/ 2147483647 h 1210"/>
                <a:gd name="T36" fmla="*/ 2147483647 w 341"/>
                <a:gd name="T37" fmla="*/ 2147483647 h 1210"/>
                <a:gd name="T38" fmla="*/ 2147483647 w 341"/>
                <a:gd name="T39" fmla="*/ 2147483647 h 1210"/>
                <a:gd name="T40" fmla="*/ 2147483647 w 341"/>
                <a:gd name="T41" fmla="*/ 2147483647 h 1210"/>
                <a:gd name="T42" fmla="*/ 2147483647 w 341"/>
                <a:gd name="T43" fmla="*/ 2147483647 h 1210"/>
                <a:gd name="T44" fmla="*/ 2147483647 w 341"/>
                <a:gd name="T45" fmla="*/ 2147483647 h 1210"/>
                <a:gd name="T46" fmla="*/ 2147483647 w 341"/>
                <a:gd name="T47" fmla="*/ 2147483647 h 1210"/>
                <a:gd name="T48" fmla="*/ 2147483647 w 341"/>
                <a:gd name="T49" fmla="*/ 2147483647 h 1210"/>
                <a:gd name="T50" fmla="*/ 2147483647 w 341"/>
                <a:gd name="T51" fmla="*/ 2147483647 h 1210"/>
                <a:gd name="T52" fmla="*/ 2147483647 w 341"/>
                <a:gd name="T53" fmla="*/ 2147483647 h 1210"/>
                <a:gd name="T54" fmla="*/ 2147483647 w 341"/>
                <a:gd name="T55" fmla="*/ 2147483647 h 1210"/>
                <a:gd name="T56" fmla="*/ 2147483647 w 341"/>
                <a:gd name="T57" fmla="*/ 2147483647 h 1210"/>
                <a:gd name="T58" fmla="*/ 2147483647 w 341"/>
                <a:gd name="T59" fmla="*/ 2147483647 h 1210"/>
                <a:gd name="T60" fmla="*/ 2147483647 w 341"/>
                <a:gd name="T61" fmla="*/ 2147483647 h 1210"/>
                <a:gd name="T62" fmla="*/ 2147483647 w 341"/>
                <a:gd name="T63" fmla="*/ 2147483647 h 1210"/>
                <a:gd name="T64" fmla="*/ 2147483647 w 341"/>
                <a:gd name="T65" fmla="*/ 2147483647 h 1210"/>
                <a:gd name="T66" fmla="*/ 2147483647 w 341"/>
                <a:gd name="T67" fmla="*/ 2147483647 h 1210"/>
                <a:gd name="T68" fmla="*/ 2147483647 w 341"/>
                <a:gd name="T69" fmla="*/ 2147483647 h 1210"/>
                <a:gd name="T70" fmla="*/ 2147483647 w 341"/>
                <a:gd name="T71" fmla="*/ 2147483647 h 1210"/>
                <a:gd name="T72" fmla="*/ 2147483647 w 341"/>
                <a:gd name="T73" fmla="*/ 2147483647 h 1210"/>
                <a:gd name="T74" fmla="*/ 2147483647 w 341"/>
                <a:gd name="T75" fmla="*/ 2147483647 h 1210"/>
                <a:gd name="T76" fmla="*/ 2147483647 w 341"/>
                <a:gd name="T77" fmla="*/ 2147483647 h 1210"/>
                <a:gd name="T78" fmla="*/ 2147483647 w 341"/>
                <a:gd name="T79" fmla="*/ 2147483647 h 1210"/>
                <a:gd name="T80" fmla="*/ 2147483647 w 341"/>
                <a:gd name="T81" fmla="*/ 2147483647 h 1210"/>
                <a:gd name="T82" fmla="*/ 2147483647 w 341"/>
                <a:gd name="T83" fmla="*/ 2147483647 h 1210"/>
                <a:gd name="T84" fmla="*/ 2147483647 w 341"/>
                <a:gd name="T85" fmla="*/ 2147483647 h 1210"/>
                <a:gd name="T86" fmla="*/ 2147483647 w 341"/>
                <a:gd name="T87" fmla="*/ 2147483647 h 1210"/>
                <a:gd name="T88" fmla="*/ 2147483647 w 341"/>
                <a:gd name="T89" fmla="*/ 2147483647 h 1210"/>
                <a:gd name="T90" fmla="*/ 2147483647 w 341"/>
                <a:gd name="T91" fmla="*/ 2147483647 h 1210"/>
                <a:gd name="T92" fmla="*/ 2147483647 w 341"/>
                <a:gd name="T93" fmla="*/ 2147483647 h 1210"/>
                <a:gd name="T94" fmla="*/ 2147483647 w 341"/>
                <a:gd name="T95" fmla="*/ 2147483647 h 1210"/>
                <a:gd name="T96" fmla="*/ 2147483647 w 341"/>
                <a:gd name="T97" fmla="*/ 2147483647 h 12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1"/>
                <a:gd name="T148" fmla="*/ 0 h 1210"/>
                <a:gd name="T149" fmla="*/ 341 w 341"/>
                <a:gd name="T150" fmla="*/ 1210 h 12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1" h="1210">
                  <a:moveTo>
                    <a:pt x="341" y="225"/>
                  </a:moveTo>
                  <a:lnTo>
                    <a:pt x="277" y="202"/>
                  </a:lnTo>
                  <a:lnTo>
                    <a:pt x="341" y="0"/>
                  </a:lnTo>
                  <a:lnTo>
                    <a:pt x="341" y="225"/>
                  </a:lnTo>
                  <a:close/>
                  <a:moveTo>
                    <a:pt x="17" y="1032"/>
                  </a:moveTo>
                  <a:lnTo>
                    <a:pt x="341" y="1158"/>
                  </a:lnTo>
                  <a:lnTo>
                    <a:pt x="341" y="1210"/>
                  </a:lnTo>
                  <a:lnTo>
                    <a:pt x="0" y="1079"/>
                  </a:lnTo>
                  <a:lnTo>
                    <a:pt x="17" y="1032"/>
                  </a:lnTo>
                  <a:close/>
                  <a:moveTo>
                    <a:pt x="341" y="1101"/>
                  </a:moveTo>
                  <a:lnTo>
                    <a:pt x="31" y="982"/>
                  </a:lnTo>
                  <a:lnTo>
                    <a:pt x="47" y="935"/>
                  </a:lnTo>
                  <a:lnTo>
                    <a:pt x="341" y="1046"/>
                  </a:lnTo>
                  <a:lnTo>
                    <a:pt x="341" y="1101"/>
                  </a:lnTo>
                  <a:close/>
                  <a:moveTo>
                    <a:pt x="341" y="992"/>
                  </a:moveTo>
                  <a:lnTo>
                    <a:pt x="61" y="885"/>
                  </a:lnTo>
                  <a:lnTo>
                    <a:pt x="78" y="835"/>
                  </a:lnTo>
                  <a:lnTo>
                    <a:pt x="341" y="937"/>
                  </a:lnTo>
                  <a:lnTo>
                    <a:pt x="341" y="992"/>
                  </a:lnTo>
                  <a:close/>
                  <a:moveTo>
                    <a:pt x="109" y="738"/>
                  </a:moveTo>
                  <a:lnTo>
                    <a:pt x="341" y="828"/>
                  </a:lnTo>
                  <a:lnTo>
                    <a:pt x="341" y="883"/>
                  </a:lnTo>
                  <a:lnTo>
                    <a:pt x="92" y="788"/>
                  </a:lnTo>
                  <a:lnTo>
                    <a:pt x="109" y="738"/>
                  </a:lnTo>
                  <a:close/>
                  <a:moveTo>
                    <a:pt x="341" y="773"/>
                  </a:moveTo>
                  <a:lnTo>
                    <a:pt x="123" y="690"/>
                  </a:lnTo>
                  <a:lnTo>
                    <a:pt x="140" y="641"/>
                  </a:lnTo>
                  <a:lnTo>
                    <a:pt x="341" y="716"/>
                  </a:lnTo>
                  <a:lnTo>
                    <a:pt x="341" y="773"/>
                  </a:lnTo>
                  <a:close/>
                  <a:moveTo>
                    <a:pt x="170" y="543"/>
                  </a:moveTo>
                  <a:lnTo>
                    <a:pt x="341" y="607"/>
                  </a:lnTo>
                  <a:lnTo>
                    <a:pt x="341" y="664"/>
                  </a:lnTo>
                  <a:lnTo>
                    <a:pt x="154" y="591"/>
                  </a:lnTo>
                  <a:lnTo>
                    <a:pt x="170" y="543"/>
                  </a:lnTo>
                  <a:close/>
                  <a:moveTo>
                    <a:pt x="341" y="553"/>
                  </a:moveTo>
                  <a:lnTo>
                    <a:pt x="184" y="493"/>
                  </a:lnTo>
                  <a:lnTo>
                    <a:pt x="201" y="446"/>
                  </a:lnTo>
                  <a:lnTo>
                    <a:pt x="341" y="498"/>
                  </a:lnTo>
                  <a:lnTo>
                    <a:pt x="341" y="553"/>
                  </a:lnTo>
                  <a:close/>
                  <a:moveTo>
                    <a:pt x="341" y="444"/>
                  </a:moveTo>
                  <a:lnTo>
                    <a:pt x="215" y="396"/>
                  </a:lnTo>
                  <a:lnTo>
                    <a:pt x="229" y="349"/>
                  </a:lnTo>
                  <a:lnTo>
                    <a:pt x="341" y="389"/>
                  </a:lnTo>
                  <a:lnTo>
                    <a:pt x="341" y="444"/>
                  </a:lnTo>
                  <a:close/>
                  <a:moveTo>
                    <a:pt x="341" y="280"/>
                  </a:moveTo>
                  <a:lnTo>
                    <a:pt x="341" y="335"/>
                  </a:lnTo>
                  <a:lnTo>
                    <a:pt x="246" y="299"/>
                  </a:lnTo>
                  <a:lnTo>
                    <a:pt x="260" y="249"/>
                  </a:lnTo>
                  <a:lnTo>
                    <a:pt x="341" y="280"/>
                  </a:lnTo>
                  <a:close/>
                </a:path>
              </a:pathLst>
            </a:custGeom>
            <a:solidFill>
              <a:srgbClr val="5D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49" name="Freeform 24"/>
            <p:cNvSpPr/>
            <p:nvPr/>
          </p:nvSpPr>
          <p:spPr bwMode="auto">
            <a:xfrm>
              <a:off x="652024" y="0"/>
              <a:ext cx="371538" cy="1326025"/>
            </a:xfrm>
            <a:custGeom>
              <a:avLst/>
              <a:gdLst>
                <a:gd name="T0" fmla="*/ 0 w 355"/>
                <a:gd name="T1" fmla="*/ 2147483647 h 1267"/>
                <a:gd name="T2" fmla="*/ 0 w 355"/>
                <a:gd name="T3" fmla="*/ 2147483647 h 1267"/>
                <a:gd name="T4" fmla="*/ 0 w 355"/>
                <a:gd name="T5" fmla="*/ 2147483647 h 1267"/>
                <a:gd name="T6" fmla="*/ 0 w 355"/>
                <a:gd name="T7" fmla="*/ 0 h 1267"/>
                <a:gd name="T8" fmla="*/ 2147483647 w 355"/>
                <a:gd name="T9" fmla="*/ 2147483647 h 1267"/>
                <a:gd name="T10" fmla="*/ 2147483647 w 355"/>
                <a:gd name="T11" fmla="*/ 2147483647 h 1267"/>
                <a:gd name="T12" fmla="*/ 2147483647 w 355"/>
                <a:gd name="T13" fmla="*/ 2147483647 h 1267"/>
                <a:gd name="T14" fmla="*/ 0 w 355"/>
                <a:gd name="T15" fmla="*/ 2147483647 h 1267"/>
                <a:gd name="T16" fmla="*/ 0 w 355"/>
                <a:gd name="T17" fmla="*/ 2147483647 h 1267"/>
                <a:gd name="T18" fmla="*/ 0 w 355"/>
                <a:gd name="T19" fmla="*/ 2147483647 h 1267"/>
                <a:gd name="T20" fmla="*/ 0 w 355"/>
                <a:gd name="T21" fmla="*/ 2147483647 h 1267"/>
                <a:gd name="T22" fmla="*/ 0 w 355"/>
                <a:gd name="T23" fmla="*/ 2147483647 h 1267"/>
                <a:gd name="T24" fmla="*/ 0 w 355"/>
                <a:gd name="T25" fmla="*/ 2147483647 h 1267"/>
                <a:gd name="T26" fmla="*/ 0 w 355"/>
                <a:gd name="T27" fmla="*/ 2147483647 h 1267"/>
                <a:gd name="T28" fmla="*/ 0 w 355"/>
                <a:gd name="T29" fmla="*/ 2147483647 h 1267"/>
                <a:gd name="T30" fmla="*/ 0 w 355"/>
                <a:gd name="T31" fmla="*/ 2147483647 h 1267"/>
                <a:gd name="T32" fmla="*/ 0 w 355"/>
                <a:gd name="T33" fmla="*/ 2147483647 h 1267"/>
                <a:gd name="T34" fmla="*/ 0 w 355"/>
                <a:gd name="T35" fmla="*/ 2147483647 h 1267"/>
                <a:gd name="T36" fmla="*/ 0 w 355"/>
                <a:gd name="T37" fmla="*/ 2147483647 h 1267"/>
                <a:gd name="T38" fmla="*/ 0 w 355"/>
                <a:gd name="T39" fmla="*/ 2147483647 h 1267"/>
                <a:gd name="T40" fmla="*/ 0 w 355"/>
                <a:gd name="T41" fmla="*/ 2147483647 h 1267"/>
                <a:gd name="T42" fmla="*/ 0 w 355"/>
                <a:gd name="T43" fmla="*/ 2147483647 h 1267"/>
                <a:gd name="T44" fmla="*/ 0 w 355"/>
                <a:gd name="T45" fmla="*/ 2147483647 h 1267"/>
                <a:gd name="T46" fmla="*/ 0 w 355"/>
                <a:gd name="T47" fmla="*/ 2147483647 h 1267"/>
                <a:gd name="T48" fmla="*/ 0 w 355"/>
                <a:gd name="T49" fmla="*/ 2147483647 h 1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5"/>
                <a:gd name="T76" fmla="*/ 0 h 1267"/>
                <a:gd name="T77" fmla="*/ 355 w 355"/>
                <a:gd name="T78" fmla="*/ 1267 h 1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5" h="1267">
                  <a:moveTo>
                    <a:pt x="0" y="335"/>
                  </a:moveTo>
                  <a:lnTo>
                    <a:pt x="0" y="280"/>
                  </a:lnTo>
                  <a:lnTo>
                    <a:pt x="0" y="225"/>
                  </a:lnTo>
                  <a:lnTo>
                    <a:pt x="0" y="0"/>
                  </a:lnTo>
                  <a:lnTo>
                    <a:pt x="132" y="427"/>
                  </a:lnTo>
                  <a:lnTo>
                    <a:pt x="134" y="427"/>
                  </a:lnTo>
                  <a:lnTo>
                    <a:pt x="355" y="1129"/>
                  </a:lnTo>
                  <a:lnTo>
                    <a:pt x="0" y="1267"/>
                  </a:lnTo>
                  <a:lnTo>
                    <a:pt x="0" y="1210"/>
                  </a:lnTo>
                  <a:lnTo>
                    <a:pt x="0" y="1158"/>
                  </a:lnTo>
                  <a:lnTo>
                    <a:pt x="0" y="1101"/>
                  </a:lnTo>
                  <a:lnTo>
                    <a:pt x="0" y="1046"/>
                  </a:lnTo>
                  <a:lnTo>
                    <a:pt x="0" y="992"/>
                  </a:lnTo>
                  <a:lnTo>
                    <a:pt x="0" y="937"/>
                  </a:lnTo>
                  <a:lnTo>
                    <a:pt x="0" y="883"/>
                  </a:lnTo>
                  <a:lnTo>
                    <a:pt x="0" y="828"/>
                  </a:lnTo>
                  <a:lnTo>
                    <a:pt x="0" y="773"/>
                  </a:lnTo>
                  <a:lnTo>
                    <a:pt x="0" y="716"/>
                  </a:lnTo>
                  <a:lnTo>
                    <a:pt x="0" y="664"/>
                  </a:lnTo>
                  <a:lnTo>
                    <a:pt x="0" y="607"/>
                  </a:lnTo>
                  <a:lnTo>
                    <a:pt x="0" y="553"/>
                  </a:lnTo>
                  <a:lnTo>
                    <a:pt x="0" y="498"/>
                  </a:lnTo>
                  <a:lnTo>
                    <a:pt x="0" y="444"/>
                  </a:lnTo>
                  <a:lnTo>
                    <a:pt x="0" y="38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50" name="Freeform 25"/>
            <p:cNvSpPr>
              <a:spLocks noEditPoints="1"/>
            </p:cNvSpPr>
            <p:nvPr/>
          </p:nvSpPr>
          <p:spPr bwMode="auto">
            <a:xfrm>
              <a:off x="812151" y="586088"/>
              <a:ext cx="295137" cy="881225"/>
            </a:xfrm>
            <a:custGeom>
              <a:avLst/>
              <a:gdLst>
                <a:gd name="T0" fmla="*/ 2147483647 w 282"/>
                <a:gd name="T1" fmla="*/ 2147483647 h 842"/>
                <a:gd name="T2" fmla="*/ 2147483647 w 282"/>
                <a:gd name="T3" fmla="*/ 2147483647 h 842"/>
                <a:gd name="T4" fmla="*/ 2147483647 w 282"/>
                <a:gd name="T5" fmla="*/ 2147483647 h 842"/>
                <a:gd name="T6" fmla="*/ 2147483647 w 282"/>
                <a:gd name="T7" fmla="*/ 2147483647 h 842"/>
                <a:gd name="T8" fmla="*/ 2147483647 w 282"/>
                <a:gd name="T9" fmla="*/ 2147483647 h 842"/>
                <a:gd name="T10" fmla="*/ 2147483647 w 282"/>
                <a:gd name="T11" fmla="*/ 2147483647 h 842"/>
                <a:gd name="T12" fmla="*/ 2147483647 w 282"/>
                <a:gd name="T13" fmla="*/ 2147483647 h 842"/>
                <a:gd name="T14" fmla="*/ 2147483647 w 282"/>
                <a:gd name="T15" fmla="*/ 2147483647 h 842"/>
                <a:gd name="T16" fmla="*/ 2147483647 w 282"/>
                <a:gd name="T17" fmla="*/ 2147483647 h 842"/>
                <a:gd name="T18" fmla="*/ 2147483647 w 282"/>
                <a:gd name="T19" fmla="*/ 2147483647 h 842"/>
                <a:gd name="T20" fmla="*/ 2147483647 w 282"/>
                <a:gd name="T21" fmla="*/ 2147483647 h 842"/>
                <a:gd name="T22" fmla="*/ 2147483647 w 282"/>
                <a:gd name="T23" fmla="*/ 2147483647 h 842"/>
                <a:gd name="T24" fmla="*/ 2147483647 w 282"/>
                <a:gd name="T25" fmla="*/ 2147483647 h 842"/>
                <a:gd name="T26" fmla="*/ 2147483647 w 282"/>
                <a:gd name="T27" fmla="*/ 2147483647 h 842"/>
                <a:gd name="T28" fmla="*/ 2147483647 w 282"/>
                <a:gd name="T29" fmla="*/ 2147483647 h 842"/>
                <a:gd name="T30" fmla="*/ 2147483647 w 282"/>
                <a:gd name="T31" fmla="*/ 2147483647 h 842"/>
                <a:gd name="T32" fmla="*/ 2147483647 w 282"/>
                <a:gd name="T33" fmla="*/ 2147483647 h 842"/>
                <a:gd name="T34" fmla="*/ 2147483647 w 282"/>
                <a:gd name="T35" fmla="*/ 2147483647 h 842"/>
                <a:gd name="T36" fmla="*/ 2147483647 w 282"/>
                <a:gd name="T37" fmla="*/ 2147483647 h 842"/>
                <a:gd name="T38" fmla="*/ 2147483647 w 282"/>
                <a:gd name="T39" fmla="*/ 2147483647 h 842"/>
                <a:gd name="T40" fmla="*/ 2147483647 w 282"/>
                <a:gd name="T41" fmla="*/ 2147483647 h 842"/>
                <a:gd name="T42" fmla="*/ 2147483647 w 282"/>
                <a:gd name="T43" fmla="*/ 2147483647 h 842"/>
                <a:gd name="T44" fmla="*/ 2147483647 w 282"/>
                <a:gd name="T45" fmla="*/ 2147483647 h 842"/>
                <a:gd name="T46" fmla="*/ 2147483647 w 282"/>
                <a:gd name="T47" fmla="*/ 2147483647 h 842"/>
                <a:gd name="T48" fmla="*/ 2147483647 w 282"/>
                <a:gd name="T49" fmla="*/ 2147483647 h 842"/>
                <a:gd name="T50" fmla="*/ 2147483647 w 282"/>
                <a:gd name="T51" fmla="*/ 2147483647 h 842"/>
                <a:gd name="T52" fmla="*/ 2147483647 w 282"/>
                <a:gd name="T53" fmla="*/ 2147483647 h 842"/>
                <a:gd name="T54" fmla="*/ 2147483647 w 282"/>
                <a:gd name="T55" fmla="*/ 2147483647 h 842"/>
                <a:gd name="T56" fmla="*/ 2147483647 w 282"/>
                <a:gd name="T57" fmla="*/ 2147483647 h 842"/>
                <a:gd name="T58" fmla="*/ 2147483647 w 282"/>
                <a:gd name="T59" fmla="*/ 2147483647 h 842"/>
                <a:gd name="T60" fmla="*/ 2147483647 w 282"/>
                <a:gd name="T61" fmla="*/ 2147483647 h 842"/>
                <a:gd name="T62" fmla="*/ 2147483647 w 282"/>
                <a:gd name="T63" fmla="*/ 2147483647 h 842"/>
                <a:gd name="T64" fmla="*/ 2147483647 w 282"/>
                <a:gd name="T65" fmla="*/ 2147483647 h 842"/>
                <a:gd name="T66" fmla="*/ 2147483647 w 282"/>
                <a:gd name="T67" fmla="*/ 2147483647 h 842"/>
                <a:gd name="T68" fmla="*/ 2147483647 w 282"/>
                <a:gd name="T69" fmla="*/ 2147483647 h 842"/>
                <a:gd name="T70" fmla="*/ 2147483647 w 282"/>
                <a:gd name="T71" fmla="*/ 2147483647 h 842"/>
                <a:gd name="T72" fmla="*/ 2147483647 w 282"/>
                <a:gd name="T73" fmla="*/ 2147483647 h 842"/>
                <a:gd name="T74" fmla="*/ 2147483647 w 282"/>
                <a:gd name="T75" fmla="*/ 2147483647 h 842"/>
                <a:gd name="T76" fmla="*/ 2147483647 w 282"/>
                <a:gd name="T77" fmla="*/ 2147483647 h 842"/>
                <a:gd name="T78" fmla="*/ 2147483647 w 282"/>
                <a:gd name="T79" fmla="*/ 2147483647 h 842"/>
                <a:gd name="T80" fmla="*/ 2147483647 w 282"/>
                <a:gd name="T81" fmla="*/ 0 h 842"/>
                <a:gd name="T82" fmla="*/ 2147483647 w 282"/>
                <a:gd name="T83" fmla="*/ 2147483647 h 842"/>
                <a:gd name="T84" fmla="*/ 2147483647 w 282"/>
                <a:gd name="T85" fmla="*/ 2147483647 h 842"/>
                <a:gd name="T86" fmla="*/ 2147483647 w 282"/>
                <a:gd name="T87" fmla="*/ 2147483647 h 842"/>
                <a:gd name="T88" fmla="*/ 2147483647 w 282"/>
                <a:gd name="T89" fmla="*/ 0 h 842"/>
                <a:gd name="T90" fmla="*/ 2147483647 w 282"/>
                <a:gd name="T91" fmla="*/ 2147483647 h 842"/>
                <a:gd name="T92" fmla="*/ 2147483647 w 282"/>
                <a:gd name="T93" fmla="*/ 2147483647 h 842"/>
                <a:gd name="T94" fmla="*/ 2147483647 w 282"/>
                <a:gd name="T95" fmla="*/ 2147483647 h 842"/>
                <a:gd name="T96" fmla="*/ 0 w 282"/>
                <a:gd name="T97" fmla="*/ 2147483647 h 842"/>
                <a:gd name="T98" fmla="*/ 2147483647 w 282"/>
                <a:gd name="T99" fmla="*/ 2147483647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2"/>
                <a:gd name="T151" fmla="*/ 0 h 842"/>
                <a:gd name="T152" fmla="*/ 282 w 282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2" h="842">
                  <a:moveTo>
                    <a:pt x="38" y="617"/>
                  </a:moveTo>
                  <a:lnTo>
                    <a:pt x="282" y="712"/>
                  </a:lnTo>
                  <a:lnTo>
                    <a:pt x="282" y="754"/>
                  </a:lnTo>
                  <a:lnTo>
                    <a:pt x="26" y="657"/>
                  </a:lnTo>
                  <a:lnTo>
                    <a:pt x="38" y="617"/>
                  </a:lnTo>
                  <a:close/>
                  <a:moveTo>
                    <a:pt x="282" y="669"/>
                  </a:moveTo>
                  <a:lnTo>
                    <a:pt x="50" y="579"/>
                  </a:lnTo>
                  <a:lnTo>
                    <a:pt x="62" y="541"/>
                  </a:lnTo>
                  <a:lnTo>
                    <a:pt x="282" y="626"/>
                  </a:lnTo>
                  <a:lnTo>
                    <a:pt x="282" y="669"/>
                  </a:lnTo>
                  <a:close/>
                  <a:moveTo>
                    <a:pt x="86" y="463"/>
                  </a:moveTo>
                  <a:lnTo>
                    <a:pt x="282" y="538"/>
                  </a:lnTo>
                  <a:lnTo>
                    <a:pt x="282" y="581"/>
                  </a:lnTo>
                  <a:lnTo>
                    <a:pt x="74" y="503"/>
                  </a:lnTo>
                  <a:lnTo>
                    <a:pt x="86" y="463"/>
                  </a:lnTo>
                  <a:close/>
                  <a:moveTo>
                    <a:pt x="282" y="453"/>
                  </a:moveTo>
                  <a:lnTo>
                    <a:pt x="282" y="496"/>
                  </a:lnTo>
                  <a:lnTo>
                    <a:pt x="100" y="425"/>
                  </a:lnTo>
                  <a:lnTo>
                    <a:pt x="112" y="387"/>
                  </a:lnTo>
                  <a:lnTo>
                    <a:pt x="282" y="453"/>
                  </a:lnTo>
                  <a:close/>
                  <a:moveTo>
                    <a:pt x="135" y="308"/>
                  </a:moveTo>
                  <a:lnTo>
                    <a:pt x="282" y="365"/>
                  </a:lnTo>
                  <a:lnTo>
                    <a:pt x="282" y="408"/>
                  </a:lnTo>
                  <a:lnTo>
                    <a:pt x="123" y="346"/>
                  </a:lnTo>
                  <a:lnTo>
                    <a:pt x="135" y="308"/>
                  </a:lnTo>
                  <a:close/>
                  <a:moveTo>
                    <a:pt x="159" y="232"/>
                  </a:moveTo>
                  <a:lnTo>
                    <a:pt x="282" y="280"/>
                  </a:lnTo>
                  <a:lnTo>
                    <a:pt x="282" y="323"/>
                  </a:lnTo>
                  <a:lnTo>
                    <a:pt x="147" y="270"/>
                  </a:lnTo>
                  <a:lnTo>
                    <a:pt x="159" y="232"/>
                  </a:lnTo>
                  <a:close/>
                  <a:moveTo>
                    <a:pt x="282" y="235"/>
                  </a:moveTo>
                  <a:lnTo>
                    <a:pt x="171" y="192"/>
                  </a:lnTo>
                  <a:lnTo>
                    <a:pt x="183" y="154"/>
                  </a:lnTo>
                  <a:lnTo>
                    <a:pt x="282" y="192"/>
                  </a:lnTo>
                  <a:lnTo>
                    <a:pt x="282" y="235"/>
                  </a:lnTo>
                  <a:close/>
                  <a:moveTo>
                    <a:pt x="209" y="76"/>
                  </a:moveTo>
                  <a:lnTo>
                    <a:pt x="282" y="107"/>
                  </a:lnTo>
                  <a:lnTo>
                    <a:pt x="282" y="149"/>
                  </a:lnTo>
                  <a:lnTo>
                    <a:pt x="194" y="116"/>
                  </a:lnTo>
                  <a:lnTo>
                    <a:pt x="209" y="76"/>
                  </a:lnTo>
                  <a:close/>
                  <a:moveTo>
                    <a:pt x="232" y="0"/>
                  </a:moveTo>
                  <a:lnTo>
                    <a:pt x="282" y="19"/>
                  </a:lnTo>
                  <a:lnTo>
                    <a:pt x="282" y="62"/>
                  </a:lnTo>
                  <a:lnTo>
                    <a:pt x="220" y="38"/>
                  </a:lnTo>
                  <a:lnTo>
                    <a:pt x="232" y="0"/>
                  </a:lnTo>
                  <a:close/>
                  <a:moveTo>
                    <a:pt x="15" y="695"/>
                  </a:moveTo>
                  <a:lnTo>
                    <a:pt x="282" y="799"/>
                  </a:lnTo>
                  <a:lnTo>
                    <a:pt x="282" y="842"/>
                  </a:lnTo>
                  <a:lnTo>
                    <a:pt x="0" y="733"/>
                  </a:lnTo>
                  <a:lnTo>
                    <a:pt x="15" y="695"/>
                  </a:lnTo>
                  <a:close/>
                </a:path>
              </a:pathLst>
            </a:custGeom>
            <a:solidFill>
              <a:srgbClr val="B88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51" name="Freeform 26"/>
            <p:cNvSpPr>
              <a:spLocks noEditPoints="1"/>
            </p:cNvSpPr>
            <p:nvPr/>
          </p:nvSpPr>
          <p:spPr bwMode="auto">
            <a:xfrm>
              <a:off x="827850" y="419681"/>
              <a:ext cx="279439" cy="1002629"/>
            </a:xfrm>
            <a:custGeom>
              <a:avLst/>
              <a:gdLst>
                <a:gd name="T0" fmla="*/ 2147483647 w 267"/>
                <a:gd name="T1" fmla="*/ 2147483647 h 958"/>
                <a:gd name="T2" fmla="*/ 2147483647 w 267"/>
                <a:gd name="T3" fmla="*/ 2147483647 h 958"/>
                <a:gd name="T4" fmla="*/ 2147483647 w 267"/>
                <a:gd name="T5" fmla="*/ 2147483647 h 958"/>
                <a:gd name="T6" fmla="*/ 0 w 267"/>
                <a:gd name="T7" fmla="*/ 2147483647 h 958"/>
                <a:gd name="T8" fmla="*/ 2147483647 w 267"/>
                <a:gd name="T9" fmla="*/ 2147483647 h 958"/>
                <a:gd name="T10" fmla="*/ 2147483647 w 267"/>
                <a:gd name="T11" fmla="*/ 2147483647 h 958"/>
                <a:gd name="T12" fmla="*/ 2147483647 w 267"/>
                <a:gd name="T13" fmla="*/ 2147483647 h 958"/>
                <a:gd name="T14" fmla="*/ 2147483647 w 267"/>
                <a:gd name="T15" fmla="*/ 2147483647 h 958"/>
                <a:gd name="T16" fmla="*/ 2147483647 w 267"/>
                <a:gd name="T17" fmla="*/ 2147483647 h 958"/>
                <a:gd name="T18" fmla="*/ 2147483647 w 267"/>
                <a:gd name="T19" fmla="*/ 2147483647 h 958"/>
                <a:gd name="T20" fmla="*/ 2147483647 w 267"/>
                <a:gd name="T21" fmla="*/ 2147483647 h 958"/>
                <a:gd name="T22" fmla="*/ 2147483647 w 267"/>
                <a:gd name="T23" fmla="*/ 2147483647 h 958"/>
                <a:gd name="T24" fmla="*/ 2147483647 w 267"/>
                <a:gd name="T25" fmla="*/ 2147483647 h 958"/>
                <a:gd name="T26" fmla="*/ 2147483647 w 267"/>
                <a:gd name="T27" fmla="*/ 2147483647 h 958"/>
                <a:gd name="T28" fmla="*/ 2147483647 w 267"/>
                <a:gd name="T29" fmla="*/ 2147483647 h 958"/>
                <a:gd name="T30" fmla="*/ 2147483647 w 267"/>
                <a:gd name="T31" fmla="*/ 2147483647 h 958"/>
                <a:gd name="T32" fmla="*/ 2147483647 w 267"/>
                <a:gd name="T33" fmla="*/ 2147483647 h 958"/>
                <a:gd name="T34" fmla="*/ 2147483647 w 267"/>
                <a:gd name="T35" fmla="*/ 2147483647 h 958"/>
                <a:gd name="T36" fmla="*/ 2147483647 w 267"/>
                <a:gd name="T37" fmla="*/ 2147483647 h 958"/>
                <a:gd name="T38" fmla="*/ 2147483647 w 267"/>
                <a:gd name="T39" fmla="*/ 2147483647 h 958"/>
                <a:gd name="T40" fmla="*/ 2147483647 w 267"/>
                <a:gd name="T41" fmla="*/ 2147483647 h 958"/>
                <a:gd name="T42" fmla="*/ 2147483647 w 267"/>
                <a:gd name="T43" fmla="*/ 2147483647 h 958"/>
                <a:gd name="T44" fmla="*/ 2147483647 w 267"/>
                <a:gd name="T45" fmla="*/ 2147483647 h 958"/>
                <a:gd name="T46" fmla="*/ 2147483647 w 267"/>
                <a:gd name="T47" fmla="*/ 2147483647 h 958"/>
                <a:gd name="T48" fmla="*/ 2147483647 w 267"/>
                <a:gd name="T49" fmla="*/ 2147483647 h 958"/>
                <a:gd name="T50" fmla="*/ 2147483647 w 267"/>
                <a:gd name="T51" fmla="*/ 2147483647 h 958"/>
                <a:gd name="T52" fmla="*/ 2147483647 w 267"/>
                <a:gd name="T53" fmla="*/ 2147483647 h 958"/>
                <a:gd name="T54" fmla="*/ 2147483647 w 267"/>
                <a:gd name="T55" fmla="*/ 2147483647 h 958"/>
                <a:gd name="T56" fmla="*/ 2147483647 w 267"/>
                <a:gd name="T57" fmla="*/ 2147483647 h 958"/>
                <a:gd name="T58" fmla="*/ 2147483647 w 267"/>
                <a:gd name="T59" fmla="*/ 2147483647 h 958"/>
                <a:gd name="T60" fmla="*/ 2147483647 w 267"/>
                <a:gd name="T61" fmla="*/ 0 h 958"/>
                <a:gd name="T62" fmla="*/ 2147483647 w 267"/>
                <a:gd name="T63" fmla="*/ 2147483647 h 958"/>
                <a:gd name="T64" fmla="*/ 2147483647 w 267"/>
                <a:gd name="T65" fmla="*/ 2147483647 h 958"/>
                <a:gd name="T66" fmla="*/ 2147483647 w 267"/>
                <a:gd name="T67" fmla="*/ 0 h 958"/>
                <a:gd name="T68" fmla="*/ 2147483647 w 267"/>
                <a:gd name="T69" fmla="*/ 2147483647 h 958"/>
                <a:gd name="T70" fmla="*/ 2147483647 w 267"/>
                <a:gd name="T71" fmla="*/ 2147483647 h 958"/>
                <a:gd name="T72" fmla="*/ 2147483647 w 267"/>
                <a:gd name="T73" fmla="*/ 2147483647 h 958"/>
                <a:gd name="T74" fmla="*/ 2147483647 w 267"/>
                <a:gd name="T75" fmla="*/ 2147483647 h 958"/>
                <a:gd name="T76" fmla="*/ 2147483647 w 267"/>
                <a:gd name="T77" fmla="*/ 2147483647 h 958"/>
                <a:gd name="T78" fmla="*/ 2147483647 w 267"/>
                <a:gd name="T79" fmla="*/ 2147483647 h 958"/>
                <a:gd name="T80" fmla="*/ 2147483647 w 267"/>
                <a:gd name="T81" fmla="*/ 2147483647 h 958"/>
                <a:gd name="T82" fmla="*/ 2147483647 w 267"/>
                <a:gd name="T83" fmla="*/ 2147483647 h 958"/>
                <a:gd name="T84" fmla="*/ 2147483647 w 267"/>
                <a:gd name="T85" fmla="*/ 2147483647 h 958"/>
                <a:gd name="T86" fmla="*/ 2147483647 w 267"/>
                <a:gd name="T87" fmla="*/ 2147483647 h 958"/>
                <a:gd name="T88" fmla="*/ 2147483647 w 267"/>
                <a:gd name="T89" fmla="*/ 2147483647 h 958"/>
                <a:gd name="T90" fmla="*/ 2147483647 w 267"/>
                <a:gd name="T91" fmla="*/ 2147483647 h 958"/>
                <a:gd name="T92" fmla="*/ 2147483647 w 267"/>
                <a:gd name="T93" fmla="*/ 2147483647 h 958"/>
                <a:gd name="T94" fmla="*/ 2147483647 w 267"/>
                <a:gd name="T95" fmla="*/ 2147483647 h 958"/>
                <a:gd name="T96" fmla="*/ 2147483647 w 267"/>
                <a:gd name="T97" fmla="*/ 2147483647 h 9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958"/>
                <a:gd name="T149" fmla="*/ 267 w 267"/>
                <a:gd name="T150" fmla="*/ 958 h 9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958">
                  <a:moveTo>
                    <a:pt x="11" y="816"/>
                  </a:moveTo>
                  <a:lnTo>
                    <a:pt x="267" y="913"/>
                  </a:lnTo>
                  <a:lnTo>
                    <a:pt x="267" y="958"/>
                  </a:lnTo>
                  <a:lnTo>
                    <a:pt x="0" y="854"/>
                  </a:lnTo>
                  <a:lnTo>
                    <a:pt x="11" y="816"/>
                  </a:lnTo>
                  <a:close/>
                  <a:moveTo>
                    <a:pt x="267" y="828"/>
                  </a:moveTo>
                  <a:lnTo>
                    <a:pt x="267" y="871"/>
                  </a:lnTo>
                  <a:lnTo>
                    <a:pt x="23" y="776"/>
                  </a:lnTo>
                  <a:lnTo>
                    <a:pt x="35" y="738"/>
                  </a:lnTo>
                  <a:lnTo>
                    <a:pt x="267" y="828"/>
                  </a:lnTo>
                  <a:close/>
                  <a:moveTo>
                    <a:pt x="267" y="785"/>
                  </a:moveTo>
                  <a:lnTo>
                    <a:pt x="47" y="700"/>
                  </a:lnTo>
                  <a:lnTo>
                    <a:pt x="59" y="662"/>
                  </a:lnTo>
                  <a:lnTo>
                    <a:pt x="267" y="740"/>
                  </a:lnTo>
                  <a:lnTo>
                    <a:pt x="267" y="785"/>
                  </a:lnTo>
                  <a:close/>
                  <a:moveTo>
                    <a:pt x="85" y="584"/>
                  </a:moveTo>
                  <a:lnTo>
                    <a:pt x="267" y="655"/>
                  </a:lnTo>
                  <a:lnTo>
                    <a:pt x="267" y="697"/>
                  </a:lnTo>
                  <a:lnTo>
                    <a:pt x="71" y="622"/>
                  </a:lnTo>
                  <a:lnTo>
                    <a:pt x="85" y="584"/>
                  </a:lnTo>
                  <a:close/>
                  <a:moveTo>
                    <a:pt x="267" y="612"/>
                  </a:moveTo>
                  <a:lnTo>
                    <a:pt x="97" y="546"/>
                  </a:lnTo>
                  <a:lnTo>
                    <a:pt x="108" y="505"/>
                  </a:lnTo>
                  <a:lnTo>
                    <a:pt x="267" y="567"/>
                  </a:lnTo>
                  <a:lnTo>
                    <a:pt x="267" y="612"/>
                  </a:lnTo>
                  <a:close/>
                  <a:moveTo>
                    <a:pt x="267" y="524"/>
                  </a:moveTo>
                  <a:lnTo>
                    <a:pt x="120" y="467"/>
                  </a:lnTo>
                  <a:lnTo>
                    <a:pt x="132" y="429"/>
                  </a:lnTo>
                  <a:lnTo>
                    <a:pt x="267" y="482"/>
                  </a:lnTo>
                  <a:lnTo>
                    <a:pt x="267" y="524"/>
                  </a:lnTo>
                  <a:close/>
                  <a:moveTo>
                    <a:pt x="267" y="0"/>
                  </a:moveTo>
                  <a:lnTo>
                    <a:pt x="267" y="178"/>
                  </a:lnTo>
                  <a:lnTo>
                    <a:pt x="217" y="159"/>
                  </a:lnTo>
                  <a:lnTo>
                    <a:pt x="267" y="0"/>
                  </a:lnTo>
                  <a:close/>
                  <a:moveTo>
                    <a:pt x="267" y="394"/>
                  </a:moveTo>
                  <a:lnTo>
                    <a:pt x="267" y="439"/>
                  </a:lnTo>
                  <a:lnTo>
                    <a:pt x="144" y="391"/>
                  </a:lnTo>
                  <a:lnTo>
                    <a:pt x="156" y="351"/>
                  </a:lnTo>
                  <a:lnTo>
                    <a:pt x="267" y="394"/>
                  </a:lnTo>
                  <a:close/>
                  <a:moveTo>
                    <a:pt x="267" y="351"/>
                  </a:moveTo>
                  <a:lnTo>
                    <a:pt x="168" y="313"/>
                  </a:lnTo>
                  <a:lnTo>
                    <a:pt x="179" y="275"/>
                  </a:lnTo>
                  <a:lnTo>
                    <a:pt x="267" y="308"/>
                  </a:lnTo>
                  <a:lnTo>
                    <a:pt x="267" y="351"/>
                  </a:lnTo>
                  <a:close/>
                  <a:moveTo>
                    <a:pt x="267" y="266"/>
                  </a:moveTo>
                  <a:lnTo>
                    <a:pt x="194" y="235"/>
                  </a:lnTo>
                  <a:lnTo>
                    <a:pt x="205" y="197"/>
                  </a:lnTo>
                  <a:lnTo>
                    <a:pt x="267" y="221"/>
                  </a:lnTo>
                  <a:lnTo>
                    <a:pt x="267" y="266"/>
                  </a:lnTo>
                  <a:close/>
                </a:path>
              </a:pathLst>
            </a:custGeom>
            <a:solidFill>
              <a:srgbClr val="D9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52" name="Freeform 27"/>
            <p:cNvSpPr/>
            <p:nvPr/>
          </p:nvSpPr>
          <p:spPr bwMode="auto">
            <a:xfrm>
              <a:off x="1107288" y="419681"/>
              <a:ext cx="294091" cy="1047633"/>
            </a:xfrm>
            <a:custGeom>
              <a:avLst/>
              <a:gdLst>
                <a:gd name="T0" fmla="*/ 0 w 281"/>
                <a:gd name="T1" fmla="*/ 0 h 1001"/>
                <a:gd name="T2" fmla="*/ 2147483647 w 281"/>
                <a:gd name="T3" fmla="*/ 2147483647 h 1001"/>
                <a:gd name="T4" fmla="*/ 2147483647 w 281"/>
                <a:gd name="T5" fmla="*/ 2147483647 h 1001"/>
                <a:gd name="T6" fmla="*/ 0 w 281"/>
                <a:gd name="T7" fmla="*/ 2147483647 h 1001"/>
                <a:gd name="T8" fmla="*/ 0 w 281"/>
                <a:gd name="T9" fmla="*/ 2147483647 h 1001"/>
                <a:gd name="T10" fmla="*/ 0 w 281"/>
                <a:gd name="T11" fmla="*/ 2147483647 h 1001"/>
                <a:gd name="T12" fmla="*/ 0 w 281"/>
                <a:gd name="T13" fmla="*/ 2147483647 h 1001"/>
                <a:gd name="T14" fmla="*/ 0 w 281"/>
                <a:gd name="T15" fmla="*/ 2147483647 h 1001"/>
                <a:gd name="T16" fmla="*/ 0 w 281"/>
                <a:gd name="T17" fmla="*/ 2147483647 h 1001"/>
                <a:gd name="T18" fmla="*/ 0 w 281"/>
                <a:gd name="T19" fmla="*/ 2147483647 h 1001"/>
                <a:gd name="T20" fmla="*/ 0 w 281"/>
                <a:gd name="T21" fmla="*/ 2147483647 h 1001"/>
                <a:gd name="T22" fmla="*/ 0 w 281"/>
                <a:gd name="T23" fmla="*/ 2147483647 h 1001"/>
                <a:gd name="T24" fmla="*/ 0 w 281"/>
                <a:gd name="T25" fmla="*/ 2147483647 h 1001"/>
                <a:gd name="T26" fmla="*/ 0 w 281"/>
                <a:gd name="T27" fmla="*/ 2147483647 h 1001"/>
                <a:gd name="T28" fmla="*/ 0 w 281"/>
                <a:gd name="T29" fmla="*/ 2147483647 h 1001"/>
                <a:gd name="T30" fmla="*/ 0 w 281"/>
                <a:gd name="T31" fmla="*/ 2147483647 h 1001"/>
                <a:gd name="T32" fmla="*/ 0 w 281"/>
                <a:gd name="T33" fmla="*/ 2147483647 h 1001"/>
                <a:gd name="T34" fmla="*/ 0 w 281"/>
                <a:gd name="T35" fmla="*/ 2147483647 h 1001"/>
                <a:gd name="T36" fmla="*/ 0 w 281"/>
                <a:gd name="T37" fmla="*/ 2147483647 h 1001"/>
                <a:gd name="T38" fmla="*/ 0 w 281"/>
                <a:gd name="T39" fmla="*/ 2147483647 h 1001"/>
                <a:gd name="T40" fmla="*/ 0 w 281"/>
                <a:gd name="T41" fmla="*/ 2147483647 h 1001"/>
                <a:gd name="T42" fmla="*/ 0 w 281"/>
                <a:gd name="T43" fmla="*/ 2147483647 h 1001"/>
                <a:gd name="T44" fmla="*/ 0 w 281"/>
                <a:gd name="T45" fmla="*/ 2147483647 h 1001"/>
                <a:gd name="T46" fmla="*/ 0 w 281"/>
                <a:gd name="T47" fmla="*/ 0 h 10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1"/>
                <a:gd name="T73" fmla="*/ 0 h 1001"/>
                <a:gd name="T74" fmla="*/ 281 w 281"/>
                <a:gd name="T75" fmla="*/ 1001 h 10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1" h="1001">
                  <a:moveTo>
                    <a:pt x="0" y="0"/>
                  </a:moveTo>
                  <a:lnTo>
                    <a:pt x="106" y="337"/>
                  </a:lnTo>
                  <a:lnTo>
                    <a:pt x="281" y="892"/>
                  </a:lnTo>
                  <a:lnTo>
                    <a:pt x="0" y="1001"/>
                  </a:lnTo>
                  <a:lnTo>
                    <a:pt x="0" y="958"/>
                  </a:lnTo>
                  <a:lnTo>
                    <a:pt x="0" y="913"/>
                  </a:lnTo>
                  <a:lnTo>
                    <a:pt x="0" y="871"/>
                  </a:lnTo>
                  <a:lnTo>
                    <a:pt x="0" y="828"/>
                  </a:lnTo>
                  <a:lnTo>
                    <a:pt x="0" y="785"/>
                  </a:lnTo>
                  <a:lnTo>
                    <a:pt x="0" y="740"/>
                  </a:lnTo>
                  <a:lnTo>
                    <a:pt x="0" y="697"/>
                  </a:lnTo>
                  <a:lnTo>
                    <a:pt x="0" y="655"/>
                  </a:lnTo>
                  <a:lnTo>
                    <a:pt x="0" y="612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0" y="482"/>
                  </a:lnTo>
                  <a:lnTo>
                    <a:pt x="0" y="439"/>
                  </a:lnTo>
                  <a:lnTo>
                    <a:pt x="0" y="394"/>
                  </a:lnTo>
                  <a:lnTo>
                    <a:pt x="0" y="351"/>
                  </a:lnTo>
                  <a:lnTo>
                    <a:pt x="0" y="308"/>
                  </a:lnTo>
                  <a:lnTo>
                    <a:pt x="0" y="266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53" name="Freeform 28"/>
            <p:cNvSpPr>
              <a:spLocks noEditPoints="1"/>
            </p:cNvSpPr>
            <p:nvPr/>
          </p:nvSpPr>
          <p:spPr bwMode="auto">
            <a:xfrm>
              <a:off x="15699" y="511781"/>
              <a:ext cx="279439" cy="1002629"/>
            </a:xfrm>
            <a:custGeom>
              <a:avLst/>
              <a:gdLst>
                <a:gd name="T0" fmla="*/ 2147483647 w 267"/>
                <a:gd name="T1" fmla="*/ 2147483647 h 958"/>
                <a:gd name="T2" fmla="*/ 2147483647 w 267"/>
                <a:gd name="T3" fmla="*/ 2147483647 h 958"/>
                <a:gd name="T4" fmla="*/ 2147483647 w 267"/>
                <a:gd name="T5" fmla="*/ 2147483647 h 958"/>
                <a:gd name="T6" fmla="*/ 2147483647 w 267"/>
                <a:gd name="T7" fmla="*/ 2147483647 h 958"/>
                <a:gd name="T8" fmla="*/ 2147483647 w 267"/>
                <a:gd name="T9" fmla="*/ 2147483647 h 958"/>
                <a:gd name="T10" fmla="*/ 2147483647 w 267"/>
                <a:gd name="T11" fmla="*/ 2147483647 h 958"/>
                <a:gd name="T12" fmla="*/ 2147483647 w 267"/>
                <a:gd name="T13" fmla="*/ 2147483647 h 958"/>
                <a:gd name="T14" fmla="*/ 2147483647 w 267"/>
                <a:gd name="T15" fmla="*/ 2147483647 h 958"/>
                <a:gd name="T16" fmla="*/ 2147483647 w 267"/>
                <a:gd name="T17" fmla="*/ 2147483647 h 958"/>
                <a:gd name="T18" fmla="*/ 2147483647 w 267"/>
                <a:gd name="T19" fmla="*/ 2147483647 h 958"/>
                <a:gd name="T20" fmla="*/ 2147483647 w 267"/>
                <a:gd name="T21" fmla="*/ 2147483647 h 958"/>
                <a:gd name="T22" fmla="*/ 2147483647 w 267"/>
                <a:gd name="T23" fmla="*/ 2147483647 h 958"/>
                <a:gd name="T24" fmla="*/ 2147483647 w 267"/>
                <a:gd name="T25" fmla="*/ 2147483647 h 958"/>
                <a:gd name="T26" fmla="*/ 2147483647 w 267"/>
                <a:gd name="T27" fmla="*/ 2147483647 h 958"/>
                <a:gd name="T28" fmla="*/ 2147483647 w 267"/>
                <a:gd name="T29" fmla="*/ 2147483647 h 958"/>
                <a:gd name="T30" fmla="*/ 2147483647 w 267"/>
                <a:gd name="T31" fmla="*/ 2147483647 h 958"/>
                <a:gd name="T32" fmla="*/ 2147483647 w 267"/>
                <a:gd name="T33" fmla="*/ 2147483647 h 958"/>
                <a:gd name="T34" fmla="*/ 2147483647 w 267"/>
                <a:gd name="T35" fmla="*/ 2147483647 h 958"/>
                <a:gd name="T36" fmla="*/ 2147483647 w 267"/>
                <a:gd name="T37" fmla="*/ 2147483647 h 958"/>
                <a:gd name="T38" fmla="*/ 2147483647 w 267"/>
                <a:gd name="T39" fmla="*/ 2147483647 h 958"/>
                <a:gd name="T40" fmla="*/ 2147483647 w 267"/>
                <a:gd name="T41" fmla="*/ 2147483647 h 958"/>
                <a:gd name="T42" fmla="*/ 2147483647 w 267"/>
                <a:gd name="T43" fmla="*/ 2147483647 h 958"/>
                <a:gd name="T44" fmla="*/ 2147483647 w 267"/>
                <a:gd name="T45" fmla="*/ 2147483647 h 958"/>
                <a:gd name="T46" fmla="*/ 2147483647 w 267"/>
                <a:gd name="T47" fmla="*/ 2147483647 h 958"/>
                <a:gd name="T48" fmla="*/ 2147483647 w 267"/>
                <a:gd name="T49" fmla="*/ 2147483647 h 958"/>
                <a:gd name="T50" fmla="*/ 2147483647 w 267"/>
                <a:gd name="T51" fmla="*/ 0 h 958"/>
                <a:gd name="T52" fmla="*/ 2147483647 w 267"/>
                <a:gd name="T53" fmla="*/ 2147483647 h 958"/>
                <a:gd name="T54" fmla="*/ 2147483647 w 267"/>
                <a:gd name="T55" fmla="*/ 2147483647 h 958"/>
                <a:gd name="T56" fmla="*/ 2147483647 w 267"/>
                <a:gd name="T57" fmla="*/ 0 h 958"/>
                <a:gd name="T58" fmla="*/ 2147483647 w 267"/>
                <a:gd name="T59" fmla="*/ 2147483647 h 958"/>
                <a:gd name="T60" fmla="*/ 2147483647 w 267"/>
                <a:gd name="T61" fmla="*/ 2147483647 h 958"/>
                <a:gd name="T62" fmla="*/ 2147483647 w 267"/>
                <a:gd name="T63" fmla="*/ 2147483647 h 958"/>
                <a:gd name="T64" fmla="*/ 2147483647 w 267"/>
                <a:gd name="T65" fmla="*/ 2147483647 h 958"/>
                <a:gd name="T66" fmla="*/ 2147483647 w 267"/>
                <a:gd name="T67" fmla="*/ 2147483647 h 958"/>
                <a:gd name="T68" fmla="*/ 2147483647 w 267"/>
                <a:gd name="T69" fmla="*/ 2147483647 h 958"/>
                <a:gd name="T70" fmla="*/ 2147483647 w 267"/>
                <a:gd name="T71" fmla="*/ 2147483647 h 958"/>
                <a:gd name="T72" fmla="*/ 2147483647 w 267"/>
                <a:gd name="T73" fmla="*/ 2147483647 h 958"/>
                <a:gd name="T74" fmla="*/ 2147483647 w 267"/>
                <a:gd name="T75" fmla="*/ 2147483647 h 958"/>
                <a:gd name="T76" fmla="*/ 2147483647 w 267"/>
                <a:gd name="T77" fmla="*/ 2147483647 h 958"/>
                <a:gd name="T78" fmla="*/ 2147483647 w 267"/>
                <a:gd name="T79" fmla="*/ 2147483647 h 958"/>
                <a:gd name="T80" fmla="*/ 0 w 267"/>
                <a:gd name="T81" fmla="*/ 2147483647 h 958"/>
                <a:gd name="T82" fmla="*/ 2147483647 w 267"/>
                <a:gd name="T83" fmla="*/ 2147483647 h 958"/>
                <a:gd name="T84" fmla="*/ 2147483647 w 267"/>
                <a:gd name="T85" fmla="*/ 2147483647 h 958"/>
                <a:gd name="T86" fmla="*/ 2147483647 w 267"/>
                <a:gd name="T87" fmla="*/ 2147483647 h 958"/>
                <a:gd name="T88" fmla="*/ 2147483647 w 267"/>
                <a:gd name="T89" fmla="*/ 2147483647 h 958"/>
                <a:gd name="T90" fmla="*/ 2147483647 w 267"/>
                <a:gd name="T91" fmla="*/ 2147483647 h 958"/>
                <a:gd name="T92" fmla="*/ 2147483647 w 267"/>
                <a:gd name="T93" fmla="*/ 2147483647 h 958"/>
                <a:gd name="T94" fmla="*/ 2147483647 w 267"/>
                <a:gd name="T95" fmla="*/ 2147483647 h 958"/>
                <a:gd name="T96" fmla="*/ 2147483647 w 267"/>
                <a:gd name="T97" fmla="*/ 2147483647 h 9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958"/>
                <a:gd name="T149" fmla="*/ 267 w 267"/>
                <a:gd name="T150" fmla="*/ 958 h 9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958">
                  <a:moveTo>
                    <a:pt x="267" y="740"/>
                  </a:moveTo>
                  <a:lnTo>
                    <a:pt x="267" y="785"/>
                  </a:lnTo>
                  <a:lnTo>
                    <a:pt x="47" y="700"/>
                  </a:lnTo>
                  <a:lnTo>
                    <a:pt x="59" y="662"/>
                  </a:lnTo>
                  <a:lnTo>
                    <a:pt x="267" y="740"/>
                  </a:lnTo>
                  <a:close/>
                  <a:moveTo>
                    <a:pt x="267" y="697"/>
                  </a:moveTo>
                  <a:lnTo>
                    <a:pt x="71" y="621"/>
                  </a:lnTo>
                  <a:lnTo>
                    <a:pt x="85" y="583"/>
                  </a:lnTo>
                  <a:lnTo>
                    <a:pt x="267" y="655"/>
                  </a:lnTo>
                  <a:lnTo>
                    <a:pt x="267" y="697"/>
                  </a:lnTo>
                  <a:close/>
                  <a:moveTo>
                    <a:pt x="97" y="545"/>
                  </a:moveTo>
                  <a:lnTo>
                    <a:pt x="108" y="505"/>
                  </a:lnTo>
                  <a:lnTo>
                    <a:pt x="267" y="567"/>
                  </a:lnTo>
                  <a:lnTo>
                    <a:pt x="267" y="612"/>
                  </a:lnTo>
                  <a:lnTo>
                    <a:pt x="97" y="545"/>
                  </a:lnTo>
                  <a:close/>
                  <a:moveTo>
                    <a:pt x="267" y="524"/>
                  </a:moveTo>
                  <a:lnTo>
                    <a:pt x="120" y="467"/>
                  </a:lnTo>
                  <a:lnTo>
                    <a:pt x="132" y="429"/>
                  </a:lnTo>
                  <a:lnTo>
                    <a:pt x="267" y="481"/>
                  </a:lnTo>
                  <a:lnTo>
                    <a:pt x="267" y="524"/>
                  </a:lnTo>
                  <a:close/>
                  <a:moveTo>
                    <a:pt x="267" y="439"/>
                  </a:moveTo>
                  <a:lnTo>
                    <a:pt x="144" y="391"/>
                  </a:lnTo>
                  <a:lnTo>
                    <a:pt x="156" y="351"/>
                  </a:lnTo>
                  <a:lnTo>
                    <a:pt x="267" y="394"/>
                  </a:lnTo>
                  <a:lnTo>
                    <a:pt x="267" y="439"/>
                  </a:lnTo>
                  <a:close/>
                  <a:moveTo>
                    <a:pt x="267" y="0"/>
                  </a:moveTo>
                  <a:lnTo>
                    <a:pt x="267" y="178"/>
                  </a:lnTo>
                  <a:lnTo>
                    <a:pt x="217" y="159"/>
                  </a:lnTo>
                  <a:lnTo>
                    <a:pt x="267" y="0"/>
                  </a:lnTo>
                  <a:close/>
                  <a:moveTo>
                    <a:pt x="179" y="275"/>
                  </a:moveTo>
                  <a:lnTo>
                    <a:pt x="267" y="308"/>
                  </a:lnTo>
                  <a:lnTo>
                    <a:pt x="267" y="351"/>
                  </a:lnTo>
                  <a:lnTo>
                    <a:pt x="170" y="313"/>
                  </a:lnTo>
                  <a:lnTo>
                    <a:pt x="179" y="275"/>
                  </a:lnTo>
                  <a:close/>
                  <a:moveTo>
                    <a:pt x="267" y="265"/>
                  </a:moveTo>
                  <a:lnTo>
                    <a:pt x="194" y="237"/>
                  </a:lnTo>
                  <a:lnTo>
                    <a:pt x="205" y="197"/>
                  </a:lnTo>
                  <a:lnTo>
                    <a:pt x="267" y="220"/>
                  </a:lnTo>
                  <a:lnTo>
                    <a:pt x="267" y="265"/>
                  </a:lnTo>
                  <a:close/>
                  <a:moveTo>
                    <a:pt x="267" y="958"/>
                  </a:moveTo>
                  <a:lnTo>
                    <a:pt x="0" y="854"/>
                  </a:lnTo>
                  <a:lnTo>
                    <a:pt x="11" y="816"/>
                  </a:lnTo>
                  <a:lnTo>
                    <a:pt x="267" y="913"/>
                  </a:lnTo>
                  <a:lnTo>
                    <a:pt x="267" y="958"/>
                  </a:lnTo>
                  <a:close/>
                  <a:moveTo>
                    <a:pt x="35" y="738"/>
                  </a:moveTo>
                  <a:lnTo>
                    <a:pt x="267" y="828"/>
                  </a:lnTo>
                  <a:lnTo>
                    <a:pt x="267" y="870"/>
                  </a:lnTo>
                  <a:lnTo>
                    <a:pt x="23" y="778"/>
                  </a:lnTo>
                  <a:lnTo>
                    <a:pt x="35" y="738"/>
                  </a:lnTo>
                  <a:close/>
                </a:path>
              </a:pathLst>
            </a:custGeom>
            <a:solidFill>
              <a:srgbClr val="5D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54" name="Freeform 29"/>
            <p:cNvSpPr>
              <a:spLocks noEditPoints="1"/>
            </p:cNvSpPr>
            <p:nvPr/>
          </p:nvSpPr>
          <p:spPr bwMode="auto">
            <a:xfrm>
              <a:off x="0" y="678188"/>
              <a:ext cx="295137" cy="881225"/>
            </a:xfrm>
            <a:custGeom>
              <a:avLst/>
              <a:gdLst>
                <a:gd name="T0" fmla="*/ 2147483647 w 282"/>
                <a:gd name="T1" fmla="*/ 2147483647 h 842"/>
                <a:gd name="T2" fmla="*/ 2147483647 w 282"/>
                <a:gd name="T3" fmla="*/ 2147483647 h 842"/>
                <a:gd name="T4" fmla="*/ 2147483647 w 282"/>
                <a:gd name="T5" fmla="*/ 2147483647 h 842"/>
                <a:gd name="T6" fmla="*/ 2147483647 w 282"/>
                <a:gd name="T7" fmla="*/ 2147483647 h 842"/>
                <a:gd name="T8" fmla="*/ 2147483647 w 282"/>
                <a:gd name="T9" fmla="*/ 2147483647 h 842"/>
                <a:gd name="T10" fmla="*/ 2147483647 w 282"/>
                <a:gd name="T11" fmla="*/ 2147483647 h 842"/>
                <a:gd name="T12" fmla="*/ 2147483647 w 282"/>
                <a:gd name="T13" fmla="*/ 2147483647 h 842"/>
                <a:gd name="T14" fmla="*/ 2147483647 w 282"/>
                <a:gd name="T15" fmla="*/ 2147483647 h 842"/>
                <a:gd name="T16" fmla="*/ 2147483647 w 282"/>
                <a:gd name="T17" fmla="*/ 2147483647 h 842"/>
                <a:gd name="T18" fmla="*/ 2147483647 w 282"/>
                <a:gd name="T19" fmla="*/ 2147483647 h 842"/>
                <a:gd name="T20" fmla="*/ 2147483647 w 282"/>
                <a:gd name="T21" fmla="*/ 2147483647 h 842"/>
                <a:gd name="T22" fmla="*/ 2147483647 w 282"/>
                <a:gd name="T23" fmla="*/ 2147483647 h 842"/>
                <a:gd name="T24" fmla="*/ 2147483647 w 282"/>
                <a:gd name="T25" fmla="*/ 2147483647 h 842"/>
                <a:gd name="T26" fmla="*/ 2147483647 w 282"/>
                <a:gd name="T27" fmla="*/ 2147483647 h 842"/>
                <a:gd name="T28" fmla="*/ 2147483647 w 282"/>
                <a:gd name="T29" fmla="*/ 2147483647 h 842"/>
                <a:gd name="T30" fmla="*/ 2147483647 w 282"/>
                <a:gd name="T31" fmla="*/ 2147483647 h 842"/>
                <a:gd name="T32" fmla="*/ 2147483647 w 282"/>
                <a:gd name="T33" fmla="*/ 2147483647 h 842"/>
                <a:gd name="T34" fmla="*/ 2147483647 w 282"/>
                <a:gd name="T35" fmla="*/ 2147483647 h 842"/>
                <a:gd name="T36" fmla="*/ 2147483647 w 282"/>
                <a:gd name="T37" fmla="*/ 2147483647 h 842"/>
                <a:gd name="T38" fmla="*/ 2147483647 w 282"/>
                <a:gd name="T39" fmla="*/ 2147483647 h 842"/>
                <a:gd name="T40" fmla="*/ 2147483647 w 282"/>
                <a:gd name="T41" fmla="*/ 2147483647 h 842"/>
                <a:gd name="T42" fmla="*/ 2147483647 w 282"/>
                <a:gd name="T43" fmla="*/ 2147483647 h 842"/>
                <a:gd name="T44" fmla="*/ 2147483647 w 282"/>
                <a:gd name="T45" fmla="*/ 2147483647 h 842"/>
                <a:gd name="T46" fmla="*/ 2147483647 w 282"/>
                <a:gd name="T47" fmla="*/ 2147483647 h 842"/>
                <a:gd name="T48" fmla="*/ 2147483647 w 282"/>
                <a:gd name="T49" fmla="*/ 2147483647 h 842"/>
                <a:gd name="T50" fmla="*/ 2147483647 w 282"/>
                <a:gd name="T51" fmla="*/ 2147483647 h 842"/>
                <a:gd name="T52" fmla="*/ 2147483647 w 282"/>
                <a:gd name="T53" fmla="*/ 2147483647 h 842"/>
                <a:gd name="T54" fmla="*/ 2147483647 w 282"/>
                <a:gd name="T55" fmla="*/ 2147483647 h 842"/>
                <a:gd name="T56" fmla="*/ 2147483647 w 282"/>
                <a:gd name="T57" fmla="*/ 2147483647 h 842"/>
                <a:gd name="T58" fmla="*/ 2147483647 w 282"/>
                <a:gd name="T59" fmla="*/ 2147483647 h 842"/>
                <a:gd name="T60" fmla="*/ 2147483647 w 282"/>
                <a:gd name="T61" fmla="*/ 0 h 842"/>
                <a:gd name="T62" fmla="*/ 2147483647 w 282"/>
                <a:gd name="T63" fmla="*/ 2147483647 h 842"/>
                <a:gd name="T64" fmla="*/ 2147483647 w 282"/>
                <a:gd name="T65" fmla="*/ 2147483647 h 842"/>
                <a:gd name="T66" fmla="*/ 2147483647 w 282"/>
                <a:gd name="T67" fmla="*/ 2147483647 h 842"/>
                <a:gd name="T68" fmla="*/ 2147483647 w 282"/>
                <a:gd name="T69" fmla="*/ 0 h 842"/>
                <a:gd name="T70" fmla="*/ 2147483647 w 282"/>
                <a:gd name="T71" fmla="*/ 2147483647 h 842"/>
                <a:gd name="T72" fmla="*/ 2147483647 w 282"/>
                <a:gd name="T73" fmla="*/ 2147483647 h 842"/>
                <a:gd name="T74" fmla="*/ 2147483647 w 282"/>
                <a:gd name="T75" fmla="*/ 2147483647 h 842"/>
                <a:gd name="T76" fmla="*/ 0 w 282"/>
                <a:gd name="T77" fmla="*/ 2147483647 h 842"/>
                <a:gd name="T78" fmla="*/ 2147483647 w 282"/>
                <a:gd name="T79" fmla="*/ 2147483647 h 842"/>
                <a:gd name="T80" fmla="*/ 2147483647 w 282"/>
                <a:gd name="T81" fmla="*/ 2147483647 h 842"/>
                <a:gd name="T82" fmla="*/ 2147483647 w 282"/>
                <a:gd name="T83" fmla="*/ 2147483647 h 842"/>
                <a:gd name="T84" fmla="*/ 2147483647 w 282"/>
                <a:gd name="T85" fmla="*/ 2147483647 h 842"/>
                <a:gd name="T86" fmla="*/ 2147483647 w 282"/>
                <a:gd name="T87" fmla="*/ 2147483647 h 842"/>
                <a:gd name="T88" fmla="*/ 2147483647 w 282"/>
                <a:gd name="T89" fmla="*/ 2147483647 h 842"/>
                <a:gd name="T90" fmla="*/ 2147483647 w 282"/>
                <a:gd name="T91" fmla="*/ 2147483647 h 842"/>
                <a:gd name="T92" fmla="*/ 2147483647 w 282"/>
                <a:gd name="T93" fmla="*/ 2147483647 h 842"/>
                <a:gd name="T94" fmla="*/ 2147483647 w 282"/>
                <a:gd name="T95" fmla="*/ 2147483647 h 842"/>
                <a:gd name="T96" fmla="*/ 2147483647 w 282"/>
                <a:gd name="T97" fmla="*/ 2147483647 h 842"/>
                <a:gd name="T98" fmla="*/ 2147483647 w 282"/>
                <a:gd name="T99" fmla="*/ 2147483647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2"/>
                <a:gd name="T151" fmla="*/ 0 h 842"/>
                <a:gd name="T152" fmla="*/ 282 w 282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2" h="842">
                  <a:moveTo>
                    <a:pt x="282" y="581"/>
                  </a:moveTo>
                  <a:lnTo>
                    <a:pt x="74" y="503"/>
                  </a:lnTo>
                  <a:lnTo>
                    <a:pt x="86" y="462"/>
                  </a:lnTo>
                  <a:lnTo>
                    <a:pt x="282" y="538"/>
                  </a:lnTo>
                  <a:lnTo>
                    <a:pt x="282" y="581"/>
                  </a:lnTo>
                  <a:close/>
                  <a:moveTo>
                    <a:pt x="282" y="365"/>
                  </a:moveTo>
                  <a:lnTo>
                    <a:pt x="282" y="408"/>
                  </a:lnTo>
                  <a:lnTo>
                    <a:pt x="123" y="346"/>
                  </a:lnTo>
                  <a:lnTo>
                    <a:pt x="135" y="308"/>
                  </a:lnTo>
                  <a:lnTo>
                    <a:pt x="282" y="365"/>
                  </a:lnTo>
                  <a:close/>
                  <a:moveTo>
                    <a:pt x="112" y="386"/>
                  </a:moveTo>
                  <a:lnTo>
                    <a:pt x="282" y="453"/>
                  </a:lnTo>
                  <a:lnTo>
                    <a:pt x="282" y="496"/>
                  </a:lnTo>
                  <a:lnTo>
                    <a:pt x="100" y="424"/>
                  </a:lnTo>
                  <a:lnTo>
                    <a:pt x="112" y="386"/>
                  </a:lnTo>
                  <a:close/>
                  <a:moveTo>
                    <a:pt x="159" y="232"/>
                  </a:moveTo>
                  <a:lnTo>
                    <a:pt x="282" y="280"/>
                  </a:lnTo>
                  <a:lnTo>
                    <a:pt x="282" y="322"/>
                  </a:lnTo>
                  <a:lnTo>
                    <a:pt x="147" y="270"/>
                  </a:lnTo>
                  <a:lnTo>
                    <a:pt x="159" y="232"/>
                  </a:lnTo>
                  <a:close/>
                  <a:moveTo>
                    <a:pt x="185" y="154"/>
                  </a:moveTo>
                  <a:lnTo>
                    <a:pt x="282" y="192"/>
                  </a:lnTo>
                  <a:lnTo>
                    <a:pt x="282" y="235"/>
                  </a:lnTo>
                  <a:lnTo>
                    <a:pt x="171" y="192"/>
                  </a:lnTo>
                  <a:lnTo>
                    <a:pt x="185" y="154"/>
                  </a:lnTo>
                  <a:close/>
                  <a:moveTo>
                    <a:pt x="194" y="116"/>
                  </a:moveTo>
                  <a:lnTo>
                    <a:pt x="209" y="78"/>
                  </a:lnTo>
                  <a:lnTo>
                    <a:pt x="282" y="106"/>
                  </a:lnTo>
                  <a:lnTo>
                    <a:pt x="282" y="149"/>
                  </a:lnTo>
                  <a:lnTo>
                    <a:pt x="194" y="116"/>
                  </a:lnTo>
                  <a:close/>
                  <a:moveTo>
                    <a:pt x="232" y="0"/>
                  </a:moveTo>
                  <a:lnTo>
                    <a:pt x="282" y="19"/>
                  </a:lnTo>
                  <a:lnTo>
                    <a:pt x="282" y="61"/>
                  </a:lnTo>
                  <a:lnTo>
                    <a:pt x="220" y="38"/>
                  </a:lnTo>
                  <a:lnTo>
                    <a:pt x="232" y="0"/>
                  </a:lnTo>
                  <a:close/>
                  <a:moveTo>
                    <a:pt x="15" y="695"/>
                  </a:moveTo>
                  <a:lnTo>
                    <a:pt x="282" y="799"/>
                  </a:lnTo>
                  <a:lnTo>
                    <a:pt x="282" y="842"/>
                  </a:lnTo>
                  <a:lnTo>
                    <a:pt x="0" y="733"/>
                  </a:lnTo>
                  <a:lnTo>
                    <a:pt x="15" y="695"/>
                  </a:lnTo>
                  <a:close/>
                  <a:moveTo>
                    <a:pt x="282" y="754"/>
                  </a:moveTo>
                  <a:lnTo>
                    <a:pt x="26" y="657"/>
                  </a:lnTo>
                  <a:lnTo>
                    <a:pt x="38" y="619"/>
                  </a:lnTo>
                  <a:lnTo>
                    <a:pt x="282" y="711"/>
                  </a:lnTo>
                  <a:lnTo>
                    <a:pt x="282" y="754"/>
                  </a:lnTo>
                  <a:close/>
                  <a:moveTo>
                    <a:pt x="282" y="669"/>
                  </a:moveTo>
                  <a:lnTo>
                    <a:pt x="50" y="579"/>
                  </a:lnTo>
                  <a:lnTo>
                    <a:pt x="62" y="541"/>
                  </a:lnTo>
                  <a:lnTo>
                    <a:pt x="282" y="626"/>
                  </a:lnTo>
                  <a:lnTo>
                    <a:pt x="282" y="669"/>
                  </a:lnTo>
                  <a:close/>
                </a:path>
              </a:pathLst>
            </a:custGeom>
            <a:solidFill>
              <a:srgbClr val="578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55" name="Freeform 30"/>
            <p:cNvSpPr/>
            <p:nvPr/>
          </p:nvSpPr>
          <p:spPr bwMode="auto">
            <a:xfrm>
              <a:off x="295137" y="511781"/>
              <a:ext cx="294091" cy="1047633"/>
            </a:xfrm>
            <a:custGeom>
              <a:avLst/>
              <a:gdLst>
                <a:gd name="T0" fmla="*/ 0 w 281"/>
                <a:gd name="T1" fmla="*/ 0 h 1001"/>
                <a:gd name="T2" fmla="*/ 2147483647 w 281"/>
                <a:gd name="T3" fmla="*/ 2147483647 h 1001"/>
                <a:gd name="T4" fmla="*/ 2147483647 w 281"/>
                <a:gd name="T5" fmla="*/ 2147483647 h 1001"/>
                <a:gd name="T6" fmla="*/ 0 w 281"/>
                <a:gd name="T7" fmla="*/ 2147483647 h 1001"/>
                <a:gd name="T8" fmla="*/ 0 w 281"/>
                <a:gd name="T9" fmla="*/ 2147483647 h 1001"/>
                <a:gd name="T10" fmla="*/ 0 w 281"/>
                <a:gd name="T11" fmla="*/ 2147483647 h 1001"/>
                <a:gd name="T12" fmla="*/ 0 w 281"/>
                <a:gd name="T13" fmla="*/ 2147483647 h 1001"/>
                <a:gd name="T14" fmla="*/ 0 w 281"/>
                <a:gd name="T15" fmla="*/ 2147483647 h 1001"/>
                <a:gd name="T16" fmla="*/ 0 w 281"/>
                <a:gd name="T17" fmla="*/ 2147483647 h 1001"/>
                <a:gd name="T18" fmla="*/ 0 w 281"/>
                <a:gd name="T19" fmla="*/ 2147483647 h 1001"/>
                <a:gd name="T20" fmla="*/ 0 w 281"/>
                <a:gd name="T21" fmla="*/ 2147483647 h 1001"/>
                <a:gd name="T22" fmla="*/ 0 w 281"/>
                <a:gd name="T23" fmla="*/ 2147483647 h 1001"/>
                <a:gd name="T24" fmla="*/ 0 w 281"/>
                <a:gd name="T25" fmla="*/ 2147483647 h 1001"/>
                <a:gd name="T26" fmla="*/ 0 w 281"/>
                <a:gd name="T27" fmla="*/ 2147483647 h 1001"/>
                <a:gd name="T28" fmla="*/ 0 w 281"/>
                <a:gd name="T29" fmla="*/ 2147483647 h 1001"/>
                <a:gd name="T30" fmla="*/ 0 w 281"/>
                <a:gd name="T31" fmla="*/ 2147483647 h 1001"/>
                <a:gd name="T32" fmla="*/ 0 w 281"/>
                <a:gd name="T33" fmla="*/ 2147483647 h 1001"/>
                <a:gd name="T34" fmla="*/ 0 w 281"/>
                <a:gd name="T35" fmla="*/ 2147483647 h 1001"/>
                <a:gd name="T36" fmla="*/ 0 w 281"/>
                <a:gd name="T37" fmla="*/ 2147483647 h 1001"/>
                <a:gd name="T38" fmla="*/ 0 w 281"/>
                <a:gd name="T39" fmla="*/ 2147483647 h 1001"/>
                <a:gd name="T40" fmla="*/ 0 w 281"/>
                <a:gd name="T41" fmla="*/ 2147483647 h 1001"/>
                <a:gd name="T42" fmla="*/ 0 w 281"/>
                <a:gd name="T43" fmla="*/ 2147483647 h 1001"/>
                <a:gd name="T44" fmla="*/ 0 w 281"/>
                <a:gd name="T45" fmla="*/ 2147483647 h 1001"/>
                <a:gd name="T46" fmla="*/ 0 w 281"/>
                <a:gd name="T47" fmla="*/ 0 h 10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1"/>
                <a:gd name="T73" fmla="*/ 0 h 1001"/>
                <a:gd name="T74" fmla="*/ 281 w 281"/>
                <a:gd name="T75" fmla="*/ 1001 h 10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1" h="1001">
                  <a:moveTo>
                    <a:pt x="0" y="0"/>
                  </a:moveTo>
                  <a:lnTo>
                    <a:pt x="106" y="337"/>
                  </a:lnTo>
                  <a:lnTo>
                    <a:pt x="281" y="892"/>
                  </a:lnTo>
                  <a:lnTo>
                    <a:pt x="0" y="1001"/>
                  </a:lnTo>
                  <a:lnTo>
                    <a:pt x="0" y="958"/>
                  </a:lnTo>
                  <a:lnTo>
                    <a:pt x="0" y="913"/>
                  </a:lnTo>
                  <a:lnTo>
                    <a:pt x="0" y="870"/>
                  </a:lnTo>
                  <a:lnTo>
                    <a:pt x="0" y="828"/>
                  </a:lnTo>
                  <a:lnTo>
                    <a:pt x="0" y="785"/>
                  </a:lnTo>
                  <a:lnTo>
                    <a:pt x="0" y="740"/>
                  </a:lnTo>
                  <a:lnTo>
                    <a:pt x="0" y="697"/>
                  </a:lnTo>
                  <a:lnTo>
                    <a:pt x="0" y="655"/>
                  </a:lnTo>
                  <a:lnTo>
                    <a:pt x="0" y="612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0" y="481"/>
                  </a:lnTo>
                  <a:lnTo>
                    <a:pt x="0" y="439"/>
                  </a:lnTo>
                  <a:lnTo>
                    <a:pt x="0" y="394"/>
                  </a:lnTo>
                  <a:lnTo>
                    <a:pt x="0" y="351"/>
                  </a:lnTo>
                  <a:lnTo>
                    <a:pt x="0" y="308"/>
                  </a:lnTo>
                  <a:lnTo>
                    <a:pt x="0" y="265"/>
                  </a:lnTo>
                  <a:lnTo>
                    <a:pt x="0" y="220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56" name="Freeform 31"/>
            <p:cNvSpPr>
              <a:spLocks noEditPoints="1"/>
            </p:cNvSpPr>
            <p:nvPr/>
          </p:nvSpPr>
          <p:spPr bwMode="auto">
            <a:xfrm>
              <a:off x="1253810" y="1469407"/>
              <a:ext cx="286765" cy="109892"/>
            </a:xfrm>
            <a:custGeom>
              <a:avLst/>
              <a:gdLst>
                <a:gd name="T0" fmla="*/ 2147483647 w 274"/>
                <a:gd name="T1" fmla="*/ 2147483647 h 105"/>
                <a:gd name="T2" fmla="*/ 2147483647 w 274"/>
                <a:gd name="T3" fmla="*/ 2147483647 h 105"/>
                <a:gd name="T4" fmla="*/ 2147483647 w 274"/>
                <a:gd name="T5" fmla="*/ 2147483647 h 105"/>
                <a:gd name="T6" fmla="*/ 2147483647 w 274"/>
                <a:gd name="T7" fmla="*/ 2147483647 h 105"/>
                <a:gd name="T8" fmla="*/ 2147483647 w 274"/>
                <a:gd name="T9" fmla="*/ 2147483647 h 105"/>
                <a:gd name="T10" fmla="*/ 2147483647 w 274"/>
                <a:gd name="T11" fmla="*/ 2147483647 h 105"/>
                <a:gd name="T12" fmla="*/ 2147483647 w 274"/>
                <a:gd name="T13" fmla="*/ 2147483647 h 105"/>
                <a:gd name="T14" fmla="*/ 2147483647 w 274"/>
                <a:gd name="T15" fmla="*/ 2147483647 h 105"/>
                <a:gd name="T16" fmla="*/ 2147483647 w 274"/>
                <a:gd name="T17" fmla="*/ 2147483647 h 105"/>
                <a:gd name="T18" fmla="*/ 2147483647 w 274"/>
                <a:gd name="T19" fmla="*/ 2147483647 h 105"/>
                <a:gd name="T20" fmla="*/ 2147483647 w 274"/>
                <a:gd name="T21" fmla="*/ 2147483647 h 105"/>
                <a:gd name="T22" fmla="*/ 0 w 274"/>
                <a:gd name="T23" fmla="*/ 2147483647 h 105"/>
                <a:gd name="T24" fmla="*/ 2147483647 w 274"/>
                <a:gd name="T25" fmla="*/ 0 h 105"/>
                <a:gd name="T26" fmla="*/ 2147483647 w 274"/>
                <a:gd name="T27" fmla="*/ 2147483647 h 105"/>
                <a:gd name="T28" fmla="*/ 2147483647 w 274"/>
                <a:gd name="T29" fmla="*/ 2147483647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05"/>
                <a:gd name="T47" fmla="*/ 274 w 274"/>
                <a:gd name="T48" fmla="*/ 105 h 1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05">
                  <a:moveTo>
                    <a:pt x="217" y="53"/>
                  </a:moveTo>
                  <a:lnTo>
                    <a:pt x="137" y="22"/>
                  </a:lnTo>
                  <a:lnTo>
                    <a:pt x="56" y="53"/>
                  </a:lnTo>
                  <a:lnTo>
                    <a:pt x="137" y="84"/>
                  </a:lnTo>
                  <a:lnTo>
                    <a:pt x="217" y="53"/>
                  </a:lnTo>
                  <a:close/>
                  <a:moveTo>
                    <a:pt x="170" y="53"/>
                  </a:moveTo>
                  <a:lnTo>
                    <a:pt x="137" y="65"/>
                  </a:lnTo>
                  <a:lnTo>
                    <a:pt x="104" y="53"/>
                  </a:lnTo>
                  <a:lnTo>
                    <a:pt x="137" y="41"/>
                  </a:lnTo>
                  <a:lnTo>
                    <a:pt x="170" y="53"/>
                  </a:lnTo>
                  <a:close/>
                  <a:moveTo>
                    <a:pt x="137" y="105"/>
                  </a:moveTo>
                  <a:lnTo>
                    <a:pt x="0" y="53"/>
                  </a:lnTo>
                  <a:lnTo>
                    <a:pt x="139" y="0"/>
                  </a:lnTo>
                  <a:lnTo>
                    <a:pt x="274" y="53"/>
                  </a:lnTo>
                  <a:lnTo>
                    <a:pt x="137" y="105"/>
                  </a:lnTo>
                  <a:close/>
                </a:path>
              </a:pathLst>
            </a:custGeom>
            <a:solidFill>
              <a:srgbClr val="E0A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57" name="Freeform 32"/>
            <p:cNvSpPr>
              <a:spLocks noEditPoints="1"/>
            </p:cNvSpPr>
            <p:nvPr/>
          </p:nvSpPr>
          <p:spPr bwMode="auto">
            <a:xfrm>
              <a:off x="1312419" y="1492432"/>
              <a:ext cx="228156" cy="215597"/>
            </a:xfrm>
            <a:custGeom>
              <a:avLst/>
              <a:gdLst>
                <a:gd name="T0" fmla="*/ 2147483647 w 218"/>
                <a:gd name="T1" fmla="*/ 2147483647 h 206"/>
                <a:gd name="T2" fmla="*/ 2147483647 w 218"/>
                <a:gd name="T3" fmla="*/ 2147483647 h 206"/>
                <a:gd name="T4" fmla="*/ 0 w 218"/>
                <a:gd name="T5" fmla="*/ 2147483647 h 206"/>
                <a:gd name="T6" fmla="*/ 2147483647 w 218"/>
                <a:gd name="T7" fmla="*/ 0 h 206"/>
                <a:gd name="T8" fmla="*/ 2147483647 w 218"/>
                <a:gd name="T9" fmla="*/ 2147483647 h 206"/>
                <a:gd name="T10" fmla="*/ 2147483647 w 218"/>
                <a:gd name="T11" fmla="*/ 2147483647 h 206"/>
                <a:gd name="T12" fmla="*/ 2147483647 w 218"/>
                <a:gd name="T13" fmla="*/ 2147483647 h 206"/>
                <a:gd name="T14" fmla="*/ 2147483647 w 218"/>
                <a:gd name="T15" fmla="*/ 2147483647 h 206"/>
                <a:gd name="T16" fmla="*/ 2147483647 w 218"/>
                <a:gd name="T17" fmla="*/ 2147483647 h 206"/>
                <a:gd name="T18" fmla="*/ 2147483647 w 218"/>
                <a:gd name="T19" fmla="*/ 2147483647 h 206"/>
                <a:gd name="T20" fmla="*/ 2147483647 w 218"/>
                <a:gd name="T21" fmla="*/ 2147483647 h 206"/>
                <a:gd name="T22" fmla="*/ 2147483647 w 218"/>
                <a:gd name="T23" fmla="*/ 2147483647 h 206"/>
                <a:gd name="T24" fmla="*/ 2147483647 w 218"/>
                <a:gd name="T25" fmla="*/ 2147483647 h 206"/>
                <a:gd name="T26" fmla="*/ 2147483647 w 218"/>
                <a:gd name="T27" fmla="*/ 2147483647 h 206"/>
                <a:gd name="T28" fmla="*/ 2147483647 w 218"/>
                <a:gd name="T29" fmla="*/ 2147483647 h 206"/>
                <a:gd name="T30" fmla="*/ 2147483647 w 218"/>
                <a:gd name="T31" fmla="*/ 2147483647 h 206"/>
                <a:gd name="T32" fmla="*/ 2147483647 w 218"/>
                <a:gd name="T33" fmla="*/ 2147483647 h 206"/>
                <a:gd name="T34" fmla="*/ 2147483647 w 218"/>
                <a:gd name="T35" fmla="*/ 2147483647 h 206"/>
                <a:gd name="T36" fmla="*/ 2147483647 w 218"/>
                <a:gd name="T37" fmla="*/ 2147483647 h 2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206"/>
                <a:gd name="T59" fmla="*/ 218 w 218"/>
                <a:gd name="T60" fmla="*/ 206 h 2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206">
                  <a:moveTo>
                    <a:pt x="161" y="31"/>
                  </a:moveTo>
                  <a:lnTo>
                    <a:pt x="81" y="62"/>
                  </a:lnTo>
                  <a:lnTo>
                    <a:pt x="0" y="31"/>
                  </a:lnTo>
                  <a:lnTo>
                    <a:pt x="81" y="0"/>
                  </a:lnTo>
                  <a:lnTo>
                    <a:pt x="161" y="31"/>
                  </a:lnTo>
                  <a:close/>
                  <a:moveTo>
                    <a:pt x="114" y="31"/>
                  </a:moveTo>
                  <a:lnTo>
                    <a:pt x="81" y="19"/>
                  </a:lnTo>
                  <a:lnTo>
                    <a:pt x="48" y="31"/>
                  </a:lnTo>
                  <a:lnTo>
                    <a:pt x="81" y="43"/>
                  </a:lnTo>
                  <a:lnTo>
                    <a:pt x="114" y="31"/>
                  </a:lnTo>
                  <a:close/>
                  <a:moveTo>
                    <a:pt x="81" y="83"/>
                  </a:moveTo>
                  <a:lnTo>
                    <a:pt x="218" y="31"/>
                  </a:lnTo>
                  <a:lnTo>
                    <a:pt x="218" y="90"/>
                  </a:lnTo>
                  <a:lnTo>
                    <a:pt x="147" y="90"/>
                  </a:lnTo>
                  <a:lnTo>
                    <a:pt x="145" y="152"/>
                  </a:lnTo>
                  <a:lnTo>
                    <a:pt x="218" y="109"/>
                  </a:lnTo>
                  <a:lnTo>
                    <a:pt x="218" y="154"/>
                  </a:lnTo>
                  <a:lnTo>
                    <a:pt x="81" y="206"/>
                  </a:lnTo>
                  <a:lnTo>
                    <a:pt x="81" y="83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58" name="Freeform 33"/>
            <p:cNvSpPr>
              <a:spLocks noEditPoints="1"/>
            </p:cNvSpPr>
            <p:nvPr/>
          </p:nvSpPr>
          <p:spPr bwMode="auto">
            <a:xfrm>
              <a:off x="1253810" y="1524876"/>
              <a:ext cx="321302" cy="183153"/>
            </a:xfrm>
            <a:custGeom>
              <a:avLst/>
              <a:gdLst>
                <a:gd name="T0" fmla="*/ 0 w 307"/>
                <a:gd name="T1" fmla="*/ 0 h 175"/>
                <a:gd name="T2" fmla="*/ 2147483647 w 307"/>
                <a:gd name="T3" fmla="*/ 2147483647 h 175"/>
                <a:gd name="T4" fmla="*/ 2147483647 w 307"/>
                <a:gd name="T5" fmla="*/ 2147483647 h 175"/>
                <a:gd name="T6" fmla="*/ 0 w 307"/>
                <a:gd name="T7" fmla="*/ 2147483647 h 175"/>
                <a:gd name="T8" fmla="*/ 0 w 307"/>
                <a:gd name="T9" fmla="*/ 0 h 175"/>
                <a:gd name="T10" fmla="*/ 2147483647 w 307"/>
                <a:gd name="T11" fmla="*/ 2147483647 h 175"/>
                <a:gd name="T12" fmla="*/ 2147483647 w 307"/>
                <a:gd name="T13" fmla="*/ 2147483647 h 175"/>
                <a:gd name="T14" fmla="*/ 2147483647 w 307"/>
                <a:gd name="T15" fmla="*/ 2147483647 h 175"/>
                <a:gd name="T16" fmla="*/ 2147483647 w 307"/>
                <a:gd name="T17" fmla="*/ 2147483647 h 175"/>
                <a:gd name="T18" fmla="*/ 2147483647 w 307"/>
                <a:gd name="T19" fmla="*/ 2147483647 h 175"/>
                <a:gd name="T20" fmla="*/ 2147483647 w 307"/>
                <a:gd name="T21" fmla="*/ 2147483647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7"/>
                <a:gd name="T34" fmla="*/ 0 h 175"/>
                <a:gd name="T35" fmla="*/ 307 w 307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7" h="175">
                  <a:moveTo>
                    <a:pt x="0" y="0"/>
                  </a:moveTo>
                  <a:lnTo>
                    <a:pt x="137" y="52"/>
                  </a:lnTo>
                  <a:lnTo>
                    <a:pt x="137" y="175"/>
                  </a:lnTo>
                  <a:lnTo>
                    <a:pt x="0" y="123"/>
                  </a:lnTo>
                  <a:lnTo>
                    <a:pt x="0" y="0"/>
                  </a:lnTo>
                  <a:close/>
                  <a:moveTo>
                    <a:pt x="274" y="59"/>
                  </a:moveTo>
                  <a:lnTo>
                    <a:pt x="307" y="59"/>
                  </a:lnTo>
                  <a:lnTo>
                    <a:pt x="274" y="78"/>
                  </a:lnTo>
                  <a:lnTo>
                    <a:pt x="201" y="121"/>
                  </a:lnTo>
                  <a:lnTo>
                    <a:pt x="203" y="59"/>
                  </a:lnTo>
                  <a:lnTo>
                    <a:pt x="274" y="59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59" name="Freeform 34"/>
            <p:cNvSpPr/>
            <p:nvPr/>
          </p:nvSpPr>
          <p:spPr bwMode="auto">
            <a:xfrm>
              <a:off x="1577206" y="1574065"/>
              <a:ext cx="27211" cy="25118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0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0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0"/>
                <a:gd name="T29" fmla="*/ 11 w 1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0">
                  <a:moveTo>
                    <a:pt x="11" y="5"/>
                  </a:moveTo>
                  <a:cubicBezTo>
                    <a:pt x="11" y="6"/>
                    <a:pt x="10" y="8"/>
                    <a:pt x="9" y="9"/>
                  </a:cubicBezTo>
                  <a:cubicBezTo>
                    <a:pt x="8" y="9"/>
                    <a:pt x="7" y="10"/>
                    <a:pt x="6" y="10"/>
                  </a:cubicBezTo>
                  <a:cubicBezTo>
                    <a:pt x="4" y="10"/>
                    <a:pt x="3" y="9"/>
                    <a:pt x="2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60" name="等腰三角形 3"/>
            <p:cNvSpPr/>
            <p:nvPr/>
          </p:nvSpPr>
          <p:spPr bwMode="auto">
            <a:xfrm>
              <a:off x="261932" y="1439780"/>
              <a:ext cx="887397" cy="126982"/>
            </a:xfrm>
            <a:custGeom>
              <a:avLst/>
              <a:gdLst>
                <a:gd name="T0" fmla="*/ 0 w 913468"/>
                <a:gd name="T1" fmla="*/ 133069 h 126323"/>
                <a:gd name="T2" fmla="*/ 246502 w 913468"/>
                <a:gd name="T3" fmla="*/ 0 h 126323"/>
                <a:gd name="T4" fmla="*/ 683816 w 913468"/>
                <a:gd name="T5" fmla="*/ 116016 h 126323"/>
                <a:gd name="T6" fmla="*/ 0 w 913468"/>
                <a:gd name="T7" fmla="*/ 133069 h 126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126323"/>
                <a:gd name="T14" fmla="*/ 913468 w 913468"/>
                <a:gd name="T15" fmla="*/ 126323 h 126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63" name="矩形 8"/>
          <p:cNvSpPr/>
          <p:nvPr/>
        </p:nvSpPr>
        <p:spPr bwMode="auto">
          <a:xfrm>
            <a:off x="5503869" y="5046665"/>
            <a:ext cx="230187" cy="96837"/>
          </a:xfrm>
          <a:custGeom>
            <a:avLst/>
            <a:gdLst>
              <a:gd name="T0" fmla="*/ 0 w 307013"/>
              <a:gd name="T1" fmla="*/ 17637 h 130068"/>
              <a:gd name="T2" fmla="*/ 51068 w 307013"/>
              <a:gd name="T3" fmla="*/ 0 h 130068"/>
              <a:gd name="T4" fmla="*/ 71883 w 307013"/>
              <a:gd name="T5" fmla="*/ 11733 h 130068"/>
              <a:gd name="T6" fmla="*/ 23788 w 307013"/>
              <a:gd name="T7" fmla="*/ 30104 h 130068"/>
              <a:gd name="T8" fmla="*/ 0 w 307013"/>
              <a:gd name="T9" fmla="*/ 17637 h 1300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013"/>
              <a:gd name="T16" fmla="*/ 0 h 130068"/>
              <a:gd name="T17" fmla="*/ 307013 w 307013"/>
              <a:gd name="T18" fmla="*/ 130068 h 1300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013" h="130068">
                <a:moveTo>
                  <a:pt x="0" y="76200"/>
                </a:moveTo>
                <a:lnTo>
                  <a:pt x="218113" y="0"/>
                </a:lnTo>
                <a:lnTo>
                  <a:pt x="307013" y="50693"/>
                </a:lnTo>
                <a:lnTo>
                  <a:pt x="101600" y="130068"/>
                </a:lnTo>
                <a:lnTo>
                  <a:pt x="0" y="76200"/>
                </a:lnTo>
                <a:close/>
              </a:path>
            </a:pathLst>
          </a:custGeom>
          <a:solidFill>
            <a:schemeClr val="tx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0" tIns="45715" rIns="91430" bIns="45715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sp>
        <p:nvSpPr>
          <p:cNvPr id="64" name="矩形 8"/>
          <p:cNvSpPr/>
          <p:nvPr/>
        </p:nvSpPr>
        <p:spPr bwMode="auto">
          <a:xfrm>
            <a:off x="5341938" y="5075238"/>
            <a:ext cx="182562" cy="87312"/>
          </a:xfrm>
          <a:custGeom>
            <a:avLst/>
            <a:gdLst>
              <a:gd name="T0" fmla="*/ 0 w 307013"/>
              <a:gd name="T1" fmla="*/ 5802 h 130068"/>
              <a:gd name="T2" fmla="*/ 5215 w 307013"/>
              <a:gd name="T3" fmla="*/ 0 h 130068"/>
              <a:gd name="T4" fmla="*/ 7341 w 307013"/>
              <a:gd name="T5" fmla="*/ 3860 h 130068"/>
              <a:gd name="T6" fmla="*/ 2429 w 307013"/>
              <a:gd name="T7" fmla="*/ 9904 h 130068"/>
              <a:gd name="T8" fmla="*/ 0 w 307013"/>
              <a:gd name="T9" fmla="*/ 5802 h 1300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013"/>
              <a:gd name="T16" fmla="*/ 0 h 130068"/>
              <a:gd name="T17" fmla="*/ 307013 w 307013"/>
              <a:gd name="T18" fmla="*/ 130068 h 1300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013" h="130068">
                <a:moveTo>
                  <a:pt x="0" y="76200"/>
                </a:moveTo>
                <a:lnTo>
                  <a:pt x="218113" y="0"/>
                </a:lnTo>
                <a:lnTo>
                  <a:pt x="307013" y="50693"/>
                </a:lnTo>
                <a:lnTo>
                  <a:pt x="101600" y="130068"/>
                </a:lnTo>
                <a:lnTo>
                  <a:pt x="0" y="76200"/>
                </a:lnTo>
                <a:close/>
              </a:path>
            </a:pathLst>
          </a:custGeom>
          <a:solidFill>
            <a:schemeClr val="tx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0" tIns="45715" rIns="91430" bIns="45715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sp>
        <p:nvSpPr>
          <p:cNvPr id="65" name="矩形 8"/>
          <p:cNvSpPr/>
          <p:nvPr/>
        </p:nvSpPr>
        <p:spPr bwMode="auto">
          <a:xfrm>
            <a:off x="5294313" y="4979990"/>
            <a:ext cx="182562" cy="85725"/>
          </a:xfrm>
          <a:custGeom>
            <a:avLst/>
            <a:gdLst>
              <a:gd name="T0" fmla="*/ 0 w 307013"/>
              <a:gd name="T1" fmla="*/ 5392 h 130068"/>
              <a:gd name="T2" fmla="*/ 5215 w 307013"/>
              <a:gd name="T3" fmla="*/ 0 h 130068"/>
              <a:gd name="T4" fmla="*/ 7341 w 307013"/>
              <a:gd name="T5" fmla="*/ 3587 h 130068"/>
              <a:gd name="T6" fmla="*/ 2429 w 307013"/>
              <a:gd name="T7" fmla="*/ 9204 h 130068"/>
              <a:gd name="T8" fmla="*/ 0 w 307013"/>
              <a:gd name="T9" fmla="*/ 5392 h 1300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013"/>
              <a:gd name="T16" fmla="*/ 0 h 130068"/>
              <a:gd name="T17" fmla="*/ 307013 w 307013"/>
              <a:gd name="T18" fmla="*/ 130068 h 1300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013" h="130068">
                <a:moveTo>
                  <a:pt x="0" y="76200"/>
                </a:moveTo>
                <a:lnTo>
                  <a:pt x="218113" y="0"/>
                </a:lnTo>
                <a:lnTo>
                  <a:pt x="307013" y="50693"/>
                </a:lnTo>
                <a:lnTo>
                  <a:pt x="101600" y="130068"/>
                </a:lnTo>
                <a:lnTo>
                  <a:pt x="0" y="76200"/>
                </a:lnTo>
                <a:close/>
              </a:path>
            </a:pathLst>
          </a:custGeom>
          <a:solidFill>
            <a:schemeClr val="tx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0" tIns="45715" rIns="91430" bIns="45715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grpSp>
        <p:nvGrpSpPr>
          <p:cNvPr id="66" name="组合 6"/>
          <p:cNvGrpSpPr/>
          <p:nvPr/>
        </p:nvGrpSpPr>
        <p:grpSpPr bwMode="auto">
          <a:xfrm>
            <a:off x="5229225" y="4838700"/>
            <a:ext cx="476250" cy="304800"/>
            <a:chOff x="0" y="0"/>
            <a:chExt cx="635001" cy="406400"/>
          </a:xfrm>
        </p:grpSpPr>
        <p:sp>
          <p:nvSpPr>
            <p:cNvPr id="67" name="Freeform 35"/>
            <p:cNvSpPr/>
            <p:nvPr/>
          </p:nvSpPr>
          <p:spPr bwMode="auto">
            <a:xfrm>
              <a:off x="0" y="104775"/>
              <a:ext cx="188913" cy="71438"/>
            </a:xfrm>
            <a:custGeom>
              <a:avLst/>
              <a:gdLst>
                <a:gd name="T0" fmla="*/ 2147483647 w 119"/>
                <a:gd name="T1" fmla="*/ 2147483647 h 45"/>
                <a:gd name="T2" fmla="*/ 0 w 119"/>
                <a:gd name="T3" fmla="*/ 2147483647 h 45"/>
                <a:gd name="T4" fmla="*/ 2147483647 w 119"/>
                <a:gd name="T5" fmla="*/ 0 h 45"/>
                <a:gd name="T6" fmla="*/ 2147483647 w 119"/>
                <a:gd name="T7" fmla="*/ 2147483647 h 45"/>
                <a:gd name="T8" fmla="*/ 2147483647 w 119"/>
                <a:gd name="T9" fmla="*/ 214748364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5"/>
                <a:gd name="T17" fmla="*/ 119 w 119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5">
                  <a:moveTo>
                    <a:pt x="60" y="45"/>
                  </a:moveTo>
                  <a:lnTo>
                    <a:pt x="0" y="24"/>
                  </a:lnTo>
                  <a:lnTo>
                    <a:pt x="60" y="0"/>
                  </a:lnTo>
                  <a:lnTo>
                    <a:pt x="119" y="21"/>
                  </a:lnTo>
                  <a:lnTo>
                    <a:pt x="60" y="45"/>
                  </a:lnTo>
                  <a:close/>
                </a:path>
              </a:pathLst>
            </a:custGeom>
            <a:solidFill>
              <a:srgbClr val="E0A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68" name="Freeform 36"/>
            <p:cNvSpPr/>
            <p:nvPr/>
          </p:nvSpPr>
          <p:spPr bwMode="auto">
            <a:xfrm>
              <a:off x="95250" y="138113"/>
              <a:ext cx="93663" cy="120650"/>
            </a:xfrm>
            <a:custGeom>
              <a:avLst/>
              <a:gdLst>
                <a:gd name="T0" fmla="*/ 0 w 59"/>
                <a:gd name="T1" fmla="*/ 2147483647 h 76"/>
                <a:gd name="T2" fmla="*/ 0 w 59"/>
                <a:gd name="T3" fmla="*/ 2147483647 h 76"/>
                <a:gd name="T4" fmla="*/ 2147483647 w 59"/>
                <a:gd name="T5" fmla="*/ 0 h 76"/>
                <a:gd name="T6" fmla="*/ 2147483647 w 59"/>
                <a:gd name="T7" fmla="*/ 2147483647 h 76"/>
                <a:gd name="T8" fmla="*/ 0 w 59"/>
                <a:gd name="T9" fmla="*/ 21474836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76"/>
                <a:gd name="T17" fmla="*/ 59 w 5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76">
                  <a:moveTo>
                    <a:pt x="0" y="76"/>
                  </a:moveTo>
                  <a:lnTo>
                    <a:pt x="0" y="24"/>
                  </a:lnTo>
                  <a:lnTo>
                    <a:pt x="59" y="0"/>
                  </a:lnTo>
                  <a:lnTo>
                    <a:pt x="59" y="5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69" name="Freeform 37"/>
            <p:cNvSpPr/>
            <p:nvPr/>
          </p:nvSpPr>
          <p:spPr bwMode="auto">
            <a:xfrm>
              <a:off x="0" y="142875"/>
              <a:ext cx="95250" cy="115888"/>
            </a:xfrm>
            <a:custGeom>
              <a:avLst/>
              <a:gdLst>
                <a:gd name="T0" fmla="*/ 0 w 60"/>
                <a:gd name="T1" fmla="*/ 0 h 73"/>
                <a:gd name="T2" fmla="*/ 2147483647 w 60"/>
                <a:gd name="T3" fmla="*/ 2147483647 h 73"/>
                <a:gd name="T4" fmla="*/ 2147483647 w 60"/>
                <a:gd name="T5" fmla="*/ 2147483647 h 73"/>
                <a:gd name="T6" fmla="*/ 0 w 60"/>
                <a:gd name="T7" fmla="*/ 2147483647 h 73"/>
                <a:gd name="T8" fmla="*/ 0 w 60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73"/>
                <a:gd name="T17" fmla="*/ 60 w 60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73">
                  <a:moveTo>
                    <a:pt x="0" y="0"/>
                  </a:moveTo>
                  <a:lnTo>
                    <a:pt x="60" y="21"/>
                  </a:lnTo>
                  <a:lnTo>
                    <a:pt x="60" y="73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70" name="Freeform 38"/>
            <p:cNvSpPr>
              <a:spLocks noEditPoints="1"/>
            </p:cNvSpPr>
            <p:nvPr/>
          </p:nvSpPr>
          <p:spPr bwMode="auto">
            <a:xfrm>
              <a:off x="147638" y="82550"/>
              <a:ext cx="487363" cy="277813"/>
            </a:xfrm>
            <a:custGeom>
              <a:avLst/>
              <a:gdLst>
                <a:gd name="T0" fmla="*/ 2147483647 w 307"/>
                <a:gd name="T1" fmla="*/ 2147483647 h 175"/>
                <a:gd name="T2" fmla="*/ 0 w 307"/>
                <a:gd name="T3" fmla="*/ 2147483647 h 175"/>
                <a:gd name="T4" fmla="*/ 0 w 307"/>
                <a:gd name="T5" fmla="*/ 0 h 175"/>
                <a:gd name="T6" fmla="*/ 2147483647 w 307"/>
                <a:gd name="T7" fmla="*/ 2147483647 h 175"/>
                <a:gd name="T8" fmla="*/ 2147483647 w 307"/>
                <a:gd name="T9" fmla="*/ 2147483647 h 175"/>
                <a:gd name="T10" fmla="*/ 2147483647 w 307"/>
                <a:gd name="T11" fmla="*/ 2147483647 h 175"/>
                <a:gd name="T12" fmla="*/ 2147483647 w 307"/>
                <a:gd name="T13" fmla="*/ 2147483647 h 175"/>
                <a:gd name="T14" fmla="*/ 2147483647 w 307"/>
                <a:gd name="T15" fmla="*/ 2147483647 h 175"/>
                <a:gd name="T16" fmla="*/ 2147483647 w 307"/>
                <a:gd name="T17" fmla="*/ 2147483647 h 175"/>
                <a:gd name="T18" fmla="*/ 2147483647 w 307"/>
                <a:gd name="T19" fmla="*/ 2147483647 h 175"/>
                <a:gd name="T20" fmla="*/ 2147483647 w 307"/>
                <a:gd name="T21" fmla="*/ 2147483647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7"/>
                <a:gd name="T34" fmla="*/ 0 h 175"/>
                <a:gd name="T35" fmla="*/ 307 w 307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7" h="175">
                  <a:moveTo>
                    <a:pt x="137" y="175"/>
                  </a:moveTo>
                  <a:lnTo>
                    <a:pt x="0" y="123"/>
                  </a:lnTo>
                  <a:lnTo>
                    <a:pt x="0" y="0"/>
                  </a:lnTo>
                  <a:lnTo>
                    <a:pt x="137" y="52"/>
                  </a:lnTo>
                  <a:lnTo>
                    <a:pt x="137" y="175"/>
                  </a:lnTo>
                  <a:close/>
                  <a:moveTo>
                    <a:pt x="274" y="78"/>
                  </a:moveTo>
                  <a:lnTo>
                    <a:pt x="201" y="121"/>
                  </a:lnTo>
                  <a:lnTo>
                    <a:pt x="203" y="59"/>
                  </a:lnTo>
                  <a:lnTo>
                    <a:pt x="274" y="59"/>
                  </a:lnTo>
                  <a:lnTo>
                    <a:pt x="307" y="59"/>
                  </a:lnTo>
                  <a:lnTo>
                    <a:pt x="274" y="78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71" name="Freeform 40"/>
            <p:cNvSpPr>
              <a:spLocks noEditPoints="1"/>
            </p:cNvSpPr>
            <p:nvPr/>
          </p:nvSpPr>
          <p:spPr bwMode="auto">
            <a:xfrm>
              <a:off x="147638" y="0"/>
              <a:ext cx="434975" cy="165100"/>
            </a:xfrm>
            <a:custGeom>
              <a:avLst/>
              <a:gdLst>
                <a:gd name="T0" fmla="*/ 2147483647 w 274"/>
                <a:gd name="T1" fmla="*/ 2147483647 h 104"/>
                <a:gd name="T2" fmla="*/ 0 w 274"/>
                <a:gd name="T3" fmla="*/ 2147483647 h 104"/>
                <a:gd name="T4" fmla="*/ 2147483647 w 274"/>
                <a:gd name="T5" fmla="*/ 0 h 104"/>
                <a:gd name="T6" fmla="*/ 2147483647 w 274"/>
                <a:gd name="T7" fmla="*/ 2147483647 h 104"/>
                <a:gd name="T8" fmla="*/ 2147483647 w 274"/>
                <a:gd name="T9" fmla="*/ 2147483647 h 104"/>
                <a:gd name="T10" fmla="*/ 2147483647 w 274"/>
                <a:gd name="T11" fmla="*/ 2147483647 h 104"/>
                <a:gd name="T12" fmla="*/ 2147483647 w 274"/>
                <a:gd name="T13" fmla="*/ 2147483647 h 104"/>
                <a:gd name="T14" fmla="*/ 2147483647 w 274"/>
                <a:gd name="T15" fmla="*/ 2147483647 h 104"/>
                <a:gd name="T16" fmla="*/ 2147483647 w 274"/>
                <a:gd name="T17" fmla="*/ 2147483647 h 104"/>
                <a:gd name="T18" fmla="*/ 2147483647 w 274"/>
                <a:gd name="T19" fmla="*/ 2147483647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4"/>
                <a:gd name="T31" fmla="*/ 0 h 104"/>
                <a:gd name="T32" fmla="*/ 274 w 274"/>
                <a:gd name="T33" fmla="*/ 104 h 1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4" h="104">
                  <a:moveTo>
                    <a:pt x="137" y="104"/>
                  </a:moveTo>
                  <a:lnTo>
                    <a:pt x="0" y="52"/>
                  </a:lnTo>
                  <a:lnTo>
                    <a:pt x="137" y="0"/>
                  </a:lnTo>
                  <a:lnTo>
                    <a:pt x="274" y="52"/>
                  </a:lnTo>
                  <a:lnTo>
                    <a:pt x="137" y="104"/>
                  </a:lnTo>
                  <a:close/>
                  <a:moveTo>
                    <a:pt x="137" y="83"/>
                  </a:moveTo>
                  <a:lnTo>
                    <a:pt x="217" y="52"/>
                  </a:lnTo>
                  <a:lnTo>
                    <a:pt x="137" y="21"/>
                  </a:lnTo>
                  <a:lnTo>
                    <a:pt x="57" y="52"/>
                  </a:lnTo>
                  <a:lnTo>
                    <a:pt x="137" y="83"/>
                  </a:lnTo>
                  <a:close/>
                </a:path>
              </a:pathLst>
            </a:custGeom>
            <a:solidFill>
              <a:srgbClr val="E0A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72" name="Freeform 41"/>
            <p:cNvSpPr>
              <a:spLocks noEditPoints="1"/>
            </p:cNvSpPr>
            <p:nvPr/>
          </p:nvSpPr>
          <p:spPr bwMode="auto">
            <a:xfrm>
              <a:off x="238125" y="33338"/>
              <a:ext cx="344488" cy="327025"/>
            </a:xfrm>
            <a:custGeom>
              <a:avLst/>
              <a:gdLst>
                <a:gd name="T0" fmla="*/ 2147483647 w 217"/>
                <a:gd name="T1" fmla="*/ 2147483647 h 206"/>
                <a:gd name="T2" fmla="*/ 2147483647 w 217"/>
                <a:gd name="T3" fmla="*/ 2147483647 h 206"/>
                <a:gd name="T4" fmla="*/ 2147483647 w 217"/>
                <a:gd name="T5" fmla="*/ 2147483647 h 206"/>
                <a:gd name="T6" fmla="*/ 2147483647 w 217"/>
                <a:gd name="T7" fmla="*/ 2147483647 h 206"/>
                <a:gd name="T8" fmla="*/ 2147483647 w 217"/>
                <a:gd name="T9" fmla="*/ 2147483647 h 206"/>
                <a:gd name="T10" fmla="*/ 2147483647 w 217"/>
                <a:gd name="T11" fmla="*/ 2147483647 h 206"/>
                <a:gd name="T12" fmla="*/ 2147483647 w 217"/>
                <a:gd name="T13" fmla="*/ 2147483647 h 206"/>
                <a:gd name="T14" fmla="*/ 2147483647 w 217"/>
                <a:gd name="T15" fmla="*/ 2147483647 h 206"/>
                <a:gd name="T16" fmla="*/ 2147483647 w 217"/>
                <a:gd name="T17" fmla="*/ 2147483647 h 206"/>
                <a:gd name="T18" fmla="*/ 2147483647 w 217"/>
                <a:gd name="T19" fmla="*/ 2147483647 h 206"/>
                <a:gd name="T20" fmla="*/ 0 w 217"/>
                <a:gd name="T21" fmla="*/ 2147483647 h 206"/>
                <a:gd name="T22" fmla="*/ 2147483647 w 217"/>
                <a:gd name="T23" fmla="*/ 0 h 206"/>
                <a:gd name="T24" fmla="*/ 2147483647 w 217"/>
                <a:gd name="T25" fmla="*/ 2147483647 h 206"/>
                <a:gd name="T26" fmla="*/ 2147483647 w 217"/>
                <a:gd name="T27" fmla="*/ 2147483647 h 2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7"/>
                <a:gd name="T43" fmla="*/ 0 h 206"/>
                <a:gd name="T44" fmla="*/ 217 w 217"/>
                <a:gd name="T45" fmla="*/ 206 h 2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7" h="206">
                  <a:moveTo>
                    <a:pt x="217" y="90"/>
                  </a:moveTo>
                  <a:lnTo>
                    <a:pt x="146" y="90"/>
                  </a:lnTo>
                  <a:lnTo>
                    <a:pt x="144" y="152"/>
                  </a:lnTo>
                  <a:lnTo>
                    <a:pt x="217" y="109"/>
                  </a:lnTo>
                  <a:lnTo>
                    <a:pt x="217" y="154"/>
                  </a:lnTo>
                  <a:lnTo>
                    <a:pt x="80" y="206"/>
                  </a:lnTo>
                  <a:lnTo>
                    <a:pt x="80" y="83"/>
                  </a:lnTo>
                  <a:lnTo>
                    <a:pt x="217" y="31"/>
                  </a:lnTo>
                  <a:lnTo>
                    <a:pt x="217" y="90"/>
                  </a:lnTo>
                  <a:close/>
                  <a:moveTo>
                    <a:pt x="80" y="62"/>
                  </a:moveTo>
                  <a:lnTo>
                    <a:pt x="0" y="31"/>
                  </a:lnTo>
                  <a:lnTo>
                    <a:pt x="80" y="0"/>
                  </a:lnTo>
                  <a:lnTo>
                    <a:pt x="160" y="31"/>
                  </a:lnTo>
                  <a:lnTo>
                    <a:pt x="80" y="62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73" name="Freeform 42"/>
            <p:cNvSpPr/>
            <p:nvPr/>
          </p:nvSpPr>
          <p:spPr bwMode="auto">
            <a:xfrm>
              <a:off x="192088" y="285750"/>
              <a:ext cx="93663" cy="120650"/>
            </a:xfrm>
            <a:custGeom>
              <a:avLst/>
              <a:gdLst>
                <a:gd name="T0" fmla="*/ 0 w 59"/>
                <a:gd name="T1" fmla="*/ 2147483647 h 76"/>
                <a:gd name="T2" fmla="*/ 2147483647 w 59"/>
                <a:gd name="T3" fmla="*/ 0 h 76"/>
                <a:gd name="T4" fmla="*/ 2147483647 w 59"/>
                <a:gd name="T5" fmla="*/ 2147483647 h 76"/>
                <a:gd name="T6" fmla="*/ 0 w 59"/>
                <a:gd name="T7" fmla="*/ 2147483647 h 76"/>
                <a:gd name="T8" fmla="*/ 0 w 59"/>
                <a:gd name="T9" fmla="*/ 21474836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76"/>
                <a:gd name="T17" fmla="*/ 59 w 5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76">
                  <a:moveTo>
                    <a:pt x="0" y="24"/>
                  </a:moveTo>
                  <a:lnTo>
                    <a:pt x="59" y="0"/>
                  </a:lnTo>
                  <a:lnTo>
                    <a:pt x="59" y="52"/>
                  </a:lnTo>
                  <a:lnTo>
                    <a:pt x="0" y="7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74" name="Freeform 43"/>
            <p:cNvSpPr/>
            <p:nvPr/>
          </p:nvSpPr>
          <p:spPr bwMode="auto">
            <a:xfrm>
              <a:off x="101600" y="285750"/>
              <a:ext cx="90488" cy="120650"/>
            </a:xfrm>
            <a:custGeom>
              <a:avLst/>
              <a:gdLst>
                <a:gd name="T0" fmla="*/ 2147483647 w 57"/>
                <a:gd name="T1" fmla="*/ 2147483647 h 76"/>
                <a:gd name="T2" fmla="*/ 2147483647 w 57"/>
                <a:gd name="T3" fmla="*/ 2147483647 h 76"/>
                <a:gd name="T4" fmla="*/ 0 w 57"/>
                <a:gd name="T5" fmla="*/ 2147483647 h 76"/>
                <a:gd name="T6" fmla="*/ 0 w 57"/>
                <a:gd name="T7" fmla="*/ 0 h 76"/>
                <a:gd name="T8" fmla="*/ 2147483647 w 57"/>
                <a:gd name="T9" fmla="*/ 21474836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6"/>
                <a:gd name="T17" fmla="*/ 57 w 57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6">
                  <a:moveTo>
                    <a:pt x="57" y="24"/>
                  </a:moveTo>
                  <a:lnTo>
                    <a:pt x="57" y="76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75" name="Freeform 44"/>
            <p:cNvSpPr/>
            <p:nvPr/>
          </p:nvSpPr>
          <p:spPr bwMode="auto">
            <a:xfrm>
              <a:off x="101600" y="252413"/>
              <a:ext cx="184150" cy="71438"/>
            </a:xfrm>
            <a:custGeom>
              <a:avLst/>
              <a:gdLst>
                <a:gd name="T0" fmla="*/ 2147483647 w 116"/>
                <a:gd name="T1" fmla="*/ 2147483647 h 45"/>
                <a:gd name="T2" fmla="*/ 2147483647 w 116"/>
                <a:gd name="T3" fmla="*/ 2147483647 h 45"/>
                <a:gd name="T4" fmla="*/ 0 w 116"/>
                <a:gd name="T5" fmla="*/ 2147483647 h 45"/>
                <a:gd name="T6" fmla="*/ 2147483647 w 116"/>
                <a:gd name="T7" fmla="*/ 0 h 45"/>
                <a:gd name="T8" fmla="*/ 2147483647 w 116"/>
                <a:gd name="T9" fmla="*/ 214748364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5"/>
                <a:gd name="T17" fmla="*/ 116 w 116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5">
                  <a:moveTo>
                    <a:pt x="116" y="21"/>
                  </a:moveTo>
                  <a:lnTo>
                    <a:pt x="57" y="45"/>
                  </a:lnTo>
                  <a:lnTo>
                    <a:pt x="0" y="21"/>
                  </a:lnTo>
                  <a:lnTo>
                    <a:pt x="60" y="0"/>
                  </a:lnTo>
                  <a:lnTo>
                    <a:pt x="116" y="21"/>
                  </a:lnTo>
                  <a:close/>
                </a:path>
              </a:pathLst>
            </a:custGeom>
            <a:solidFill>
              <a:srgbClr val="E0A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组合 129"/>
          <p:cNvGrpSpPr/>
          <p:nvPr/>
        </p:nvGrpSpPr>
        <p:grpSpPr bwMode="auto">
          <a:xfrm>
            <a:off x="6772275" y="3990975"/>
            <a:ext cx="534988" cy="698500"/>
            <a:chOff x="0" y="0"/>
            <a:chExt cx="712221" cy="931862"/>
          </a:xfrm>
        </p:grpSpPr>
        <p:sp>
          <p:nvSpPr>
            <p:cNvPr id="77" name="等腰三角形 3"/>
            <p:cNvSpPr/>
            <p:nvPr/>
          </p:nvSpPr>
          <p:spPr bwMode="auto">
            <a:xfrm>
              <a:off x="779" y="760467"/>
              <a:ext cx="552440" cy="73015"/>
            </a:xfrm>
            <a:custGeom>
              <a:avLst/>
              <a:gdLst>
                <a:gd name="T0" fmla="*/ 0 w 571182"/>
                <a:gd name="T1" fmla="*/ 65225 h 73936"/>
                <a:gd name="T2" fmla="*/ 133858 w 571182"/>
                <a:gd name="T3" fmla="*/ 0 h 73936"/>
                <a:gd name="T4" fmla="*/ 409147 w 571182"/>
                <a:gd name="T5" fmla="*/ 54721 h 73936"/>
                <a:gd name="T6" fmla="*/ 0 w 571182"/>
                <a:gd name="T7" fmla="*/ 65225 h 739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1182"/>
                <a:gd name="T13" fmla="*/ 0 h 73936"/>
                <a:gd name="T14" fmla="*/ 571182 w 571182"/>
                <a:gd name="T15" fmla="*/ 73936 h 739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1182" h="73936">
                  <a:moveTo>
                    <a:pt x="0" y="73936"/>
                  </a:moveTo>
                  <a:lnTo>
                    <a:pt x="186870" y="0"/>
                  </a:lnTo>
                  <a:lnTo>
                    <a:pt x="571182" y="62030"/>
                  </a:lnTo>
                  <a:lnTo>
                    <a:pt x="0" y="73936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78" name="Freeform 5"/>
            <p:cNvSpPr/>
            <p:nvPr/>
          </p:nvSpPr>
          <p:spPr bwMode="auto">
            <a:xfrm>
              <a:off x="448696" y="0"/>
              <a:ext cx="263525" cy="931862"/>
            </a:xfrm>
            <a:custGeom>
              <a:avLst/>
              <a:gdLst>
                <a:gd name="T0" fmla="*/ 0 w 166"/>
                <a:gd name="T1" fmla="*/ 2147483647 h 587"/>
                <a:gd name="T2" fmla="*/ 0 w 166"/>
                <a:gd name="T3" fmla="*/ 0 h 587"/>
                <a:gd name="T4" fmla="*/ 2147483647 w 166"/>
                <a:gd name="T5" fmla="*/ 2147483647 h 587"/>
                <a:gd name="T6" fmla="*/ 2147483647 w 166"/>
                <a:gd name="T7" fmla="*/ 2147483647 h 587"/>
                <a:gd name="T8" fmla="*/ 2147483647 w 166"/>
                <a:gd name="T9" fmla="*/ 2147483647 h 587"/>
                <a:gd name="T10" fmla="*/ 0 w 166"/>
                <a:gd name="T11" fmla="*/ 2147483647 h 5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587"/>
                <a:gd name="T20" fmla="*/ 166 w 166"/>
                <a:gd name="T21" fmla="*/ 587 h 5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587">
                  <a:moveTo>
                    <a:pt x="0" y="587"/>
                  </a:moveTo>
                  <a:lnTo>
                    <a:pt x="0" y="0"/>
                  </a:lnTo>
                  <a:lnTo>
                    <a:pt x="62" y="198"/>
                  </a:lnTo>
                  <a:lnTo>
                    <a:pt x="63" y="198"/>
                  </a:lnTo>
                  <a:lnTo>
                    <a:pt x="166" y="524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FAC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79" name="Freeform 6"/>
            <p:cNvSpPr/>
            <p:nvPr/>
          </p:nvSpPr>
          <p:spPr bwMode="auto">
            <a:xfrm>
              <a:off x="186758" y="0"/>
              <a:ext cx="261938" cy="931862"/>
            </a:xfrm>
            <a:custGeom>
              <a:avLst/>
              <a:gdLst>
                <a:gd name="T0" fmla="*/ 2147483647 w 165"/>
                <a:gd name="T1" fmla="*/ 0 h 587"/>
                <a:gd name="T2" fmla="*/ 2147483647 w 165"/>
                <a:gd name="T3" fmla="*/ 2147483647 h 587"/>
                <a:gd name="T4" fmla="*/ 0 w 165"/>
                <a:gd name="T5" fmla="*/ 2147483647 h 587"/>
                <a:gd name="T6" fmla="*/ 2147483647 w 165"/>
                <a:gd name="T7" fmla="*/ 0 h 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587"/>
                <a:gd name="T14" fmla="*/ 165 w 165"/>
                <a:gd name="T15" fmla="*/ 587 h 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587">
                  <a:moveTo>
                    <a:pt x="165" y="0"/>
                  </a:moveTo>
                  <a:lnTo>
                    <a:pt x="165" y="587"/>
                  </a:lnTo>
                  <a:lnTo>
                    <a:pt x="0" y="52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D9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组合 140"/>
          <p:cNvGrpSpPr/>
          <p:nvPr/>
        </p:nvGrpSpPr>
        <p:grpSpPr bwMode="auto">
          <a:xfrm>
            <a:off x="6630990" y="4117982"/>
            <a:ext cx="271462" cy="500063"/>
            <a:chOff x="0" y="0"/>
            <a:chExt cx="363220" cy="665163"/>
          </a:xfrm>
        </p:grpSpPr>
        <p:sp>
          <p:nvSpPr>
            <p:cNvPr id="81" name="Freeform 10"/>
            <p:cNvSpPr>
              <a:spLocks noEditPoints="1"/>
            </p:cNvSpPr>
            <p:nvPr/>
          </p:nvSpPr>
          <p:spPr bwMode="auto">
            <a:xfrm>
              <a:off x="96520" y="0"/>
              <a:ext cx="266700" cy="665163"/>
            </a:xfrm>
            <a:custGeom>
              <a:avLst/>
              <a:gdLst>
                <a:gd name="T0" fmla="*/ 2147483647 w 168"/>
                <a:gd name="T1" fmla="*/ 2147483647 h 419"/>
                <a:gd name="T2" fmla="*/ 2147483647 w 168"/>
                <a:gd name="T3" fmla="*/ 2147483647 h 419"/>
                <a:gd name="T4" fmla="*/ 2147483647 w 168"/>
                <a:gd name="T5" fmla="*/ 2147483647 h 419"/>
                <a:gd name="T6" fmla="*/ 2147483647 w 168"/>
                <a:gd name="T7" fmla="*/ 2147483647 h 419"/>
                <a:gd name="T8" fmla="*/ 2147483647 w 168"/>
                <a:gd name="T9" fmla="*/ 0 h 419"/>
                <a:gd name="T10" fmla="*/ 2147483647 w 168"/>
                <a:gd name="T11" fmla="*/ 2147483647 h 419"/>
                <a:gd name="T12" fmla="*/ 2147483647 w 168"/>
                <a:gd name="T13" fmla="*/ 2147483647 h 419"/>
                <a:gd name="T14" fmla="*/ 2147483647 w 168"/>
                <a:gd name="T15" fmla="*/ 2147483647 h 419"/>
                <a:gd name="T16" fmla="*/ 2147483647 w 168"/>
                <a:gd name="T17" fmla="*/ 2147483647 h 419"/>
                <a:gd name="T18" fmla="*/ 2147483647 w 168"/>
                <a:gd name="T19" fmla="*/ 2147483647 h 419"/>
                <a:gd name="T20" fmla="*/ 2147483647 w 168"/>
                <a:gd name="T21" fmla="*/ 2147483647 h 419"/>
                <a:gd name="T22" fmla="*/ 2147483647 w 168"/>
                <a:gd name="T23" fmla="*/ 2147483647 h 419"/>
                <a:gd name="T24" fmla="*/ 2147483647 w 168"/>
                <a:gd name="T25" fmla="*/ 2147483647 h 419"/>
                <a:gd name="T26" fmla="*/ 2147483647 w 168"/>
                <a:gd name="T27" fmla="*/ 2147483647 h 419"/>
                <a:gd name="T28" fmla="*/ 2147483647 w 168"/>
                <a:gd name="T29" fmla="*/ 2147483647 h 419"/>
                <a:gd name="T30" fmla="*/ 2147483647 w 168"/>
                <a:gd name="T31" fmla="*/ 2147483647 h 419"/>
                <a:gd name="T32" fmla="*/ 2147483647 w 168"/>
                <a:gd name="T33" fmla="*/ 2147483647 h 419"/>
                <a:gd name="T34" fmla="*/ 2147483647 w 168"/>
                <a:gd name="T35" fmla="*/ 2147483647 h 419"/>
                <a:gd name="T36" fmla="*/ 2147483647 w 168"/>
                <a:gd name="T37" fmla="*/ 0 h 419"/>
                <a:gd name="T38" fmla="*/ 2147483647 w 168"/>
                <a:gd name="T39" fmla="*/ 2147483647 h 419"/>
                <a:gd name="T40" fmla="*/ 2147483647 w 168"/>
                <a:gd name="T41" fmla="*/ 2147483647 h 419"/>
                <a:gd name="T42" fmla="*/ 2147483647 w 168"/>
                <a:gd name="T43" fmla="*/ 2147483647 h 419"/>
                <a:gd name="T44" fmla="*/ 0 w 168"/>
                <a:gd name="T45" fmla="*/ 2147483647 h 419"/>
                <a:gd name="T46" fmla="*/ 2147483647 w 168"/>
                <a:gd name="T47" fmla="*/ 2147483647 h 4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8"/>
                <a:gd name="T73" fmla="*/ 0 h 419"/>
                <a:gd name="T74" fmla="*/ 168 w 168"/>
                <a:gd name="T75" fmla="*/ 419 h 4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8" h="419">
                  <a:moveTo>
                    <a:pt x="38" y="40"/>
                  </a:moveTo>
                  <a:lnTo>
                    <a:pt x="49" y="3"/>
                  </a:lnTo>
                  <a:lnTo>
                    <a:pt x="50" y="3"/>
                  </a:lnTo>
                  <a:lnTo>
                    <a:pt x="38" y="40"/>
                  </a:lnTo>
                  <a:close/>
                  <a:moveTo>
                    <a:pt x="50" y="0"/>
                  </a:moveTo>
                  <a:lnTo>
                    <a:pt x="95" y="141"/>
                  </a:lnTo>
                  <a:lnTo>
                    <a:pt x="168" y="374"/>
                  </a:lnTo>
                  <a:lnTo>
                    <a:pt x="50" y="419"/>
                  </a:lnTo>
                  <a:lnTo>
                    <a:pt x="50" y="378"/>
                  </a:lnTo>
                  <a:lnTo>
                    <a:pt x="50" y="336"/>
                  </a:lnTo>
                  <a:lnTo>
                    <a:pt x="50" y="295"/>
                  </a:lnTo>
                  <a:lnTo>
                    <a:pt x="50" y="252"/>
                  </a:lnTo>
                  <a:lnTo>
                    <a:pt x="50" y="211"/>
                  </a:lnTo>
                  <a:lnTo>
                    <a:pt x="50" y="170"/>
                  </a:lnTo>
                  <a:lnTo>
                    <a:pt x="50" y="128"/>
                  </a:lnTo>
                  <a:lnTo>
                    <a:pt x="50" y="86"/>
                  </a:lnTo>
                  <a:lnTo>
                    <a:pt x="50" y="45"/>
                  </a:lnTo>
                  <a:lnTo>
                    <a:pt x="50" y="3"/>
                  </a:lnTo>
                  <a:lnTo>
                    <a:pt x="50" y="0"/>
                  </a:lnTo>
                  <a:close/>
                  <a:moveTo>
                    <a:pt x="14" y="114"/>
                  </a:moveTo>
                  <a:lnTo>
                    <a:pt x="15" y="114"/>
                  </a:lnTo>
                  <a:lnTo>
                    <a:pt x="3" y="151"/>
                  </a:lnTo>
                  <a:lnTo>
                    <a:pt x="0" y="162"/>
                  </a:lnTo>
                  <a:lnTo>
                    <a:pt x="14" y="114"/>
                  </a:ln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82" name="Freeform 11"/>
            <p:cNvSpPr>
              <a:spLocks noEditPoints="1"/>
            </p:cNvSpPr>
            <p:nvPr/>
          </p:nvSpPr>
          <p:spPr bwMode="auto">
            <a:xfrm>
              <a:off x="19050" y="0"/>
              <a:ext cx="168275" cy="600075"/>
            </a:xfrm>
            <a:custGeom>
              <a:avLst/>
              <a:gdLst>
                <a:gd name="T0" fmla="*/ 2147483647 w 97"/>
                <a:gd name="T1" fmla="*/ 2147483647 h 347"/>
                <a:gd name="T2" fmla="*/ 2147483647 w 97"/>
                <a:gd name="T3" fmla="*/ 2147483647 h 347"/>
                <a:gd name="T4" fmla="*/ 2147483647 w 97"/>
                <a:gd name="T5" fmla="*/ 2147483647 h 347"/>
                <a:gd name="T6" fmla="*/ 2147483647 w 97"/>
                <a:gd name="T7" fmla="*/ 2147483647 h 347"/>
                <a:gd name="T8" fmla="*/ 2147483647 w 97"/>
                <a:gd name="T9" fmla="*/ 2147483647 h 347"/>
                <a:gd name="T10" fmla="*/ 2147483647 w 97"/>
                <a:gd name="T11" fmla="*/ 2147483647 h 347"/>
                <a:gd name="T12" fmla="*/ 2147483647 w 97"/>
                <a:gd name="T13" fmla="*/ 0 h 347"/>
                <a:gd name="T14" fmla="*/ 2147483647 w 97"/>
                <a:gd name="T15" fmla="*/ 2147483647 h 347"/>
                <a:gd name="T16" fmla="*/ 2147483647 w 97"/>
                <a:gd name="T17" fmla="*/ 2147483647 h 347"/>
                <a:gd name="T18" fmla="*/ 2147483647 w 97"/>
                <a:gd name="T19" fmla="*/ 2147483647 h 347"/>
                <a:gd name="T20" fmla="*/ 2147483647 w 97"/>
                <a:gd name="T21" fmla="*/ 2147483647 h 347"/>
                <a:gd name="T22" fmla="*/ 2147483647 w 97"/>
                <a:gd name="T23" fmla="*/ 2147483647 h 347"/>
                <a:gd name="T24" fmla="*/ 2147483647 w 97"/>
                <a:gd name="T25" fmla="*/ 2147483647 h 347"/>
                <a:gd name="T26" fmla="*/ 2147483647 w 97"/>
                <a:gd name="T27" fmla="*/ 2147483647 h 347"/>
                <a:gd name="T28" fmla="*/ 2147483647 w 97"/>
                <a:gd name="T29" fmla="*/ 2147483647 h 347"/>
                <a:gd name="T30" fmla="*/ 2147483647 w 97"/>
                <a:gd name="T31" fmla="*/ 2147483647 h 347"/>
                <a:gd name="T32" fmla="*/ 2147483647 w 97"/>
                <a:gd name="T33" fmla="*/ 2147483647 h 347"/>
                <a:gd name="T34" fmla="*/ 2147483647 w 97"/>
                <a:gd name="T35" fmla="*/ 2147483647 h 347"/>
                <a:gd name="T36" fmla="*/ 2147483647 w 97"/>
                <a:gd name="T37" fmla="*/ 2147483647 h 347"/>
                <a:gd name="T38" fmla="*/ 2147483647 w 97"/>
                <a:gd name="T39" fmla="*/ 2147483647 h 347"/>
                <a:gd name="T40" fmla="*/ 2147483647 w 97"/>
                <a:gd name="T41" fmla="*/ 2147483647 h 347"/>
                <a:gd name="T42" fmla="*/ 2147483647 w 97"/>
                <a:gd name="T43" fmla="*/ 2147483647 h 347"/>
                <a:gd name="T44" fmla="*/ 2147483647 w 97"/>
                <a:gd name="T45" fmla="*/ 2147483647 h 347"/>
                <a:gd name="T46" fmla="*/ 2147483647 w 97"/>
                <a:gd name="T47" fmla="*/ 2147483647 h 347"/>
                <a:gd name="T48" fmla="*/ 2147483647 w 97"/>
                <a:gd name="T49" fmla="*/ 2147483647 h 347"/>
                <a:gd name="T50" fmla="*/ 2147483647 w 97"/>
                <a:gd name="T51" fmla="*/ 2147483647 h 347"/>
                <a:gd name="T52" fmla="*/ 2147483647 w 97"/>
                <a:gd name="T53" fmla="*/ 2147483647 h 347"/>
                <a:gd name="T54" fmla="*/ 2147483647 w 97"/>
                <a:gd name="T55" fmla="*/ 2147483647 h 347"/>
                <a:gd name="T56" fmla="*/ 2147483647 w 97"/>
                <a:gd name="T57" fmla="*/ 2147483647 h 347"/>
                <a:gd name="T58" fmla="*/ 0 w 97"/>
                <a:gd name="T59" fmla="*/ 2147483647 h 347"/>
                <a:gd name="T60" fmla="*/ 0 w 97"/>
                <a:gd name="T61" fmla="*/ 2147483647 h 347"/>
                <a:gd name="T62" fmla="*/ 2147483647 w 97"/>
                <a:gd name="T63" fmla="*/ 2147483647 h 3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"/>
                <a:gd name="T97" fmla="*/ 0 h 347"/>
                <a:gd name="T98" fmla="*/ 97 w 97"/>
                <a:gd name="T99" fmla="*/ 347 h 3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" h="347">
                  <a:moveTo>
                    <a:pt x="65" y="105"/>
                  </a:moveTo>
                  <a:cubicBezTo>
                    <a:pt x="64" y="105"/>
                    <a:pt x="64" y="105"/>
                    <a:pt x="64" y="105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7" y="118"/>
                    <a:pt x="97" y="118"/>
                    <a:pt x="97" y="118"/>
                  </a:cubicBezTo>
                  <a:lnTo>
                    <a:pt x="65" y="105"/>
                  </a:lnTo>
                  <a:close/>
                  <a:moveTo>
                    <a:pt x="21" y="241"/>
                  </a:moveTo>
                  <a:cubicBezTo>
                    <a:pt x="32" y="207"/>
                    <a:pt x="32" y="207"/>
                    <a:pt x="32" y="207"/>
                  </a:cubicBezTo>
                  <a:cubicBezTo>
                    <a:pt x="97" y="232"/>
                    <a:pt x="97" y="232"/>
                    <a:pt x="97" y="232"/>
                  </a:cubicBezTo>
                  <a:cubicBezTo>
                    <a:pt x="97" y="271"/>
                    <a:pt x="97" y="271"/>
                    <a:pt x="97" y="271"/>
                  </a:cubicBezTo>
                  <a:lnTo>
                    <a:pt x="21" y="241"/>
                  </a:lnTo>
                  <a:close/>
                  <a:moveTo>
                    <a:pt x="97" y="194"/>
                  </a:moveTo>
                  <a:cubicBezTo>
                    <a:pt x="43" y="173"/>
                    <a:pt x="43" y="173"/>
                    <a:pt x="43" y="173"/>
                  </a:cubicBezTo>
                  <a:cubicBezTo>
                    <a:pt x="45" y="167"/>
                    <a:pt x="47" y="162"/>
                    <a:pt x="48" y="156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97" y="156"/>
                    <a:pt x="97" y="156"/>
                    <a:pt x="97" y="156"/>
                  </a:cubicBezTo>
                  <a:lnTo>
                    <a:pt x="97" y="194"/>
                  </a:lnTo>
                  <a:close/>
                  <a:moveTo>
                    <a:pt x="10" y="275"/>
                  </a:moveTo>
                  <a:cubicBezTo>
                    <a:pt x="97" y="309"/>
                    <a:pt x="97" y="309"/>
                    <a:pt x="97" y="309"/>
                  </a:cubicBezTo>
                  <a:cubicBezTo>
                    <a:pt x="97" y="347"/>
                    <a:pt x="97" y="347"/>
                    <a:pt x="97" y="347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10" y="275"/>
                  </a:lnTo>
                  <a:close/>
                </a:path>
              </a:pathLst>
            </a:custGeom>
            <a:solidFill>
              <a:srgbClr val="5D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83" name="Freeform 12"/>
            <p:cNvSpPr>
              <a:spLocks noEditPoints="1"/>
            </p:cNvSpPr>
            <p:nvPr/>
          </p:nvSpPr>
          <p:spPr bwMode="auto">
            <a:xfrm>
              <a:off x="0" y="63500"/>
              <a:ext cx="187325" cy="601663"/>
            </a:xfrm>
            <a:custGeom>
              <a:avLst/>
              <a:gdLst>
                <a:gd name="T0" fmla="*/ 2147483647 w 108"/>
                <a:gd name="T1" fmla="*/ 2147483647 h 348"/>
                <a:gd name="T2" fmla="*/ 2147483647 w 108"/>
                <a:gd name="T3" fmla="*/ 2147483647 h 348"/>
                <a:gd name="T4" fmla="*/ 2147483647 w 108"/>
                <a:gd name="T5" fmla="*/ 2147483647 h 348"/>
                <a:gd name="T6" fmla="*/ 2147483647 w 108"/>
                <a:gd name="T7" fmla="*/ 0 h 348"/>
                <a:gd name="T8" fmla="*/ 2147483647 w 108"/>
                <a:gd name="T9" fmla="*/ 2147483647 h 348"/>
                <a:gd name="T10" fmla="*/ 2147483647 w 108"/>
                <a:gd name="T11" fmla="*/ 2147483647 h 348"/>
                <a:gd name="T12" fmla="*/ 2147483647 w 108"/>
                <a:gd name="T13" fmla="*/ 2147483647 h 348"/>
                <a:gd name="T14" fmla="*/ 2147483647 w 108"/>
                <a:gd name="T15" fmla="*/ 2147483647 h 348"/>
                <a:gd name="T16" fmla="*/ 2147483647 w 108"/>
                <a:gd name="T17" fmla="*/ 2147483647 h 348"/>
                <a:gd name="T18" fmla="*/ 2147483647 w 108"/>
                <a:gd name="T19" fmla="*/ 2147483647 h 348"/>
                <a:gd name="T20" fmla="*/ 2147483647 w 108"/>
                <a:gd name="T21" fmla="*/ 2147483647 h 348"/>
                <a:gd name="T22" fmla="*/ 2147483647 w 108"/>
                <a:gd name="T23" fmla="*/ 2147483647 h 348"/>
                <a:gd name="T24" fmla="*/ 2147483647 w 108"/>
                <a:gd name="T25" fmla="*/ 2147483647 h 348"/>
                <a:gd name="T26" fmla="*/ 2147483647 w 108"/>
                <a:gd name="T27" fmla="*/ 2147483647 h 348"/>
                <a:gd name="T28" fmla="*/ 2147483647 w 108"/>
                <a:gd name="T29" fmla="*/ 2147483647 h 348"/>
                <a:gd name="T30" fmla="*/ 2147483647 w 108"/>
                <a:gd name="T31" fmla="*/ 2147483647 h 348"/>
                <a:gd name="T32" fmla="*/ 2147483647 w 108"/>
                <a:gd name="T33" fmla="*/ 2147483647 h 348"/>
                <a:gd name="T34" fmla="*/ 2147483647 w 108"/>
                <a:gd name="T35" fmla="*/ 2147483647 h 348"/>
                <a:gd name="T36" fmla="*/ 2147483647 w 108"/>
                <a:gd name="T37" fmla="*/ 2147483647 h 348"/>
                <a:gd name="T38" fmla="*/ 2147483647 w 108"/>
                <a:gd name="T39" fmla="*/ 2147483647 h 348"/>
                <a:gd name="T40" fmla="*/ 2147483647 w 108"/>
                <a:gd name="T41" fmla="*/ 2147483647 h 348"/>
                <a:gd name="T42" fmla="*/ 2147483647 w 108"/>
                <a:gd name="T43" fmla="*/ 2147483647 h 348"/>
                <a:gd name="T44" fmla="*/ 2147483647 w 108"/>
                <a:gd name="T45" fmla="*/ 2147483647 h 348"/>
                <a:gd name="T46" fmla="*/ 2147483647 w 108"/>
                <a:gd name="T47" fmla="*/ 2147483647 h 348"/>
                <a:gd name="T48" fmla="*/ 2147483647 w 108"/>
                <a:gd name="T49" fmla="*/ 2147483647 h 348"/>
                <a:gd name="T50" fmla="*/ 0 w 108"/>
                <a:gd name="T51" fmla="*/ 2147483647 h 348"/>
                <a:gd name="T52" fmla="*/ 2147483647 w 108"/>
                <a:gd name="T53" fmla="*/ 2147483647 h 3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8"/>
                <a:gd name="T82" fmla="*/ 0 h 348"/>
                <a:gd name="T83" fmla="*/ 108 w 108"/>
                <a:gd name="T84" fmla="*/ 348 h 3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8" h="348">
                  <a:moveTo>
                    <a:pt x="108" y="4"/>
                  </a:moveTo>
                  <a:cubicBezTo>
                    <a:pt x="108" y="42"/>
                    <a:pt x="108" y="42"/>
                    <a:pt x="108" y="42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108" y="4"/>
                  </a:lnTo>
                  <a:close/>
                  <a:moveTo>
                    <a:pt x="108" y="81"/>
                  </a:moveTo>
                  <a:cubicBezTo>
                    <a:pt x="108" y="119"/>
                    <a:pt x="108" y="119"/>
                    <a:pt x="108" y="119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76" y="68"/>
                    <a:pt x="76" y="68"/>
                    <a:pt x="76" y="68"/>
                  </a:cubicBezTo>
                  <a:lnTo>
                    <a:pt x="108" y="81"/>
                  </a:lnTo>
                  <a:close/>
                  <a:moveTo>
                    <a:pt x="54" y="136"/>
                  </a:moveTo>
                  <a:cubicBezTo>
                    <a:pt x="108" y="157"/>
                    <a:pt x="108" y="157"/>
                    <a:pt x="108" y="157"/>
                  </a:cubicBezTo>
                  <a:cubicBezTo>
                    <a:pt x="108" y="195"/>
                    <a:pt x="108" y="195"/>
                    <a:pt x="108" y="195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46" y="162"/>
                    <a:pt x="48" y="153"/>
                    <a:pt x="51" y="145"/>
                  </a:cubicBezTo>
                  <a:lnTo>
                    <a:pt x="54" y="136"/>
                  </a:lnTo>
                  <a:close/>
                  <a:moveTo>
                    <a:pt x="32" y="204"/>
                  </a:moveTo>
                  <a:cubicBezTo>
                    <a:pt x="108" y="234"/>
                    <a:pt x="108" y="234"/>
                    <a:pt x="108" y="234"/>
                  </a:cubicBezTo>
                  <a:cubicBezTo>
                    <a:pt x="108" y="272"/>
                    <a:pt x="108" y="272"/>
                    <a:pt x="108" y="272"/>
                  </a:cubicBezTo>
                  <a:cubicBezTo>
                    <a:pt x="21" y="238"/>
                    <a:pt x="21" y="238"/>
                    <a:pt x="21" y="238"/>
                  </a:cubicBezTo>
                  <a:lnTo>
                    <a:pt x="32" y="204"/>
                  </a:lnTo>
                  <a:close/>
                  <a:moveTo>
                    <a:pt x="11" y="273"/>
                  </a:moveTo>
                  <a:cubicBezTo>
                    <a:pt x="11" y="273"/>
                    <a:pt x="11" y="273"/>
                    <a:pt x="11" y="273"/>
                  </a:cubicBezTo>
                  <a:cubicBezTo>
                    <a:pt x="108" y="310"/>
                    <a:pt x="108" y="310"/>
                    <a:pt x="108" y="310"/>
                  </a:cubicBezTo>
                  <a:cubicBezTo>
                    <a:pt x="108" y="348"/>
                    <a:pt x="108" y="348"/>
                    <a:pt x="108" y="348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11" y="273"/>
                  </a:lnTo>
                  <a:close/>
                </a:path>
              </a:pathLst>
            </a:custGeom>
            <a:solidFill>
              <a:srgbClr val="578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84" name="组合 146"/>
          <p:cNvGrpSpPr/>
          <p:nvPr/>
        </p:nvGrpSpPr>
        <p:grpSpPr bwMode="auto">
          <a:xfrm>
            <a:off x="8161339" y="4449763"/>
            <a:ext cx="588962" cy="520700"/>
            <a:chOff x="0" y="0"/>
            <a:chExt cx="1052270" cy="931862"/>
          </a:xfrm>
        </p:grpSpPr>
        <p:sp>
          <p:nvSpPr>
            <p:cNvPr id="85" name="等腰三角形 3"/>
            <p:cNvSpPr/>
            <p:nvPr/>
          </p:nvSpPr>
          <p:spPr bwMode="auto">
            <a:xfrm>
              <a:off x="257075" y="823394"/>
              <a:ext cx="795183" cy="106295"/>
            </a:xfrm>
            <a:custGeom>
              <a:avLst/>
              <a:gdLst>
                <a:gd name="T0" fmla="*/ 0 w 571182"/>
                <a:gd name="T1" fmla="*/ 119797 h 104892"/>
                <a:gd name="T2" fmla="*/ 5311273 w 571182"/>
                <a:gd name="T3" fmla="*/ 0 h 104892"/>
                <a:gd name="T4" fmla="*/ 15620686 w 571182"/>
                <a:gd name="T5" fmla="*/ 106199 h 104892"/>
                <a:gd name="T6" fmla="*/ 0 w 571182"/>
                <a:gd name="T7" fmla="*/ 119797 h 1048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1182"/>
                <a:gd name="T13" fmla="*/ 0 h 104892"/>
                <a:gd name="T14" fmla="*/ 571182 w 571182"/>
                <a:gd name="T15" fmla="*/ 104892 h 1048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grpSp>
          <p:nvGrpSpPr>
            <p:cNvPr id="86" name="组合 142"/>
            <p:cNvGrpSpPr/>
            <p:nvPr/>
          </p:nvGrpSpPr>
          <p:grpSpPr bwMode="auto">
            <a:xfrm>
              <a:off x="0" y="0"/>
              <a:ext cx="525463" cy="931862"/>
              <a:chOff x="0" y="0"/>
              <a:chExt cx="525463" cy="931862"/>
            </a:xfrm>
          </p:grpSpPr>
          <p:sp>
            <p:nvSpPr>
              <p:cNvPr id="87" name="Freeform 5"/>
              <p:cNvSpPr/>
              <p:nvPr/>
            </p:nvSpPr>
            <p:spPr bwMode="auto">
              <a:xfrm>
                <a:off x="261938" y="0"/>
                <a:ext cx="263525" cy="931862"/>
              </a:xfrm>
              <a:custGeom>
                <a:avLst/>
                <a:gdLst>
                  <a:gd name="T0" fmla="*/ 0 w 166"/>
                  <a:gd name="T1" fmla="*/ 2147483647 h 587"/>
                  <a:gd name="T2" fmla="*/ 0 w 166"/>
                  <a:gd name="T3" fmla="*/ 0 h 587"/>
                  <a:gd name="T4" fmla="*/ 2147483647 w 166"/>
                  <a:gd name="T5" fmla="*/ 2147483647 h 587"/>
                  <a:gd name="T6" fmla="*/ 2147483647 w 166"/>
                  <a:gd name="T7" fmla="*/ 2147483647 h 587"/>
                  <a:gd name="T8" fmla="*/ 2147483647 w 166"/>
                  <a:gd name="T9" fmla="*/ 2147483647 h 587"/>
                  <a:gd name="T10" fmla="*/ 0 w 166"/>
                  <a:gd name="T11" fmla="*/ 2147483647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"/>
                  <a:gd name="T19" fmla="*/ 0 h 587"/>
                  <a:gd name="T20" fmla="*/ 166 w 166"/>
                  <a:gd name="T21" fmla="*/ 587 h 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6"/>
              <p:cNvSpPr/>
              <p:nvPr/>
            </p:nvSpPr>
            <p:spPr bwMode="auto">
              <a:xfrm>
                <a:off x="0" y="0"/>
                <a:ext cx="261938" cy="931862"/>
              </a:xfrm>
              <a:custGeom>
                <a:avLst/>
                <a:gdLst>
                  <a:gd name="T0" fmla="*/ 2147483647 w 165"/>
                  <a:gd name="T1" fmla="*/ 0 h 587"/>
                  <a:gd name="T2" fmla="*/ 2147483647 w 165"/>
                  <a:gd name="T3" fmla="*/ 2147483647 h 587"/>
                  <a:gd name="T4" fmla="*/ 0 w 165"/>
                  <a:gd name="T5" fmla="*/ 2147483647 h 587"/>
                  <a:gd name="T6" fmla="*/ 2147483647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5"/>
                  <a:gd name="T13" fmla="*/ 0 h 587"/>
                  <a:gd name="T14" fmla="*/ 165 w 165"/>
                  <a:gd name="T15" fmla="*/ 587 h 5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9" name="组合 153"/>
          <p:cNvGrpSpPr/>
          <p:nvPr/>
        </p:nvGrpSpPr>
        <p:grpSpPr bwMode="auto">
          <a:xfrm>
            <a:off x="8432809" y="4535495"/>
            <a:ext cx="411163" cy="377825"/>
            <a:chOff x="0" y="0"/>
            <a:chExt cx="1148384" cy="1055226"/>
          </a:xfrm>
        </p:grpSpPr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15699" y="0"/>
              <a:ext cx="279439" cy="1002629"/>
            </a:xfrm>
            <a:custGeom>
              <a:avLst/>
              <a:gdLst>
                <a:gd name="T0" fmla="*/ 2147483647 w 267"/>
                <a:gd name="T1" fmla="*/ 2147483647 h 958"/>
                <a:gd name="T2" fmla="*/ 2147483647 w 267"/>
                <a:gd name="T3" fmla="*/ 2147483647 h 958"/>
                <a:gd name="T4" fmla="*/ 2147483647 w 267"/>
                <a:gd name="T5" fmla="*/ 2147483647 h 958"/>
                <a:gd name="T6" fmla="*/ 2147483647 w 267"/>
                <a:gd name="T7" fmla="*/ 2147483647 h 958"/>
                <a:gd name="T8" fmla="*/ 2147483647 w 267"/>
                <a:gd name="T9" fmla="*/ 2147483647 h 958"/>
                <a:gd name="T10" fmla="*/ 2147483647 w 267"/>
                <a:gd name="T11" fmla="*/ 2147483647 h 958"/>
                <a:gd name="T12" fmla="*/ 2147483647 w 267"/>
                <a:gd name="T13" fmla="*/ 2147483647 h 958"/>
                <a:gd name="T14" fmla="*/ 2147483647 w 267"/>
                <a:gd name="T15" fmla="*/ 2147483647 h 958"/>
                <a:gd name="T16" fmla="*/ 2147483647 w 267"/>
                <a:gd name="T17" fmla="*/ 2147483647 h 958"/>
                <a:gd name="T18" fmla="*/ 2147483647 w 267"/>
                <a:gd name="T19" fmla="*/ 2147483647 h 958"/>
                <a:gd name="T20" fmla="*/ 2147483647 w 267"/>
                <a:gd name="T21" fmla="*/ 2147483647 h 958"/>
                <a:gd name="T22" fmla="*/ 2147483647 w 267"/>
                <a:gd name="T23" fmla="*/ 2147483647 h 958"/>
                <a:gd name="T24" fmla="*/ 2147483647 w 267"/>
                <a:gd name="T25" fmla="*/ 2147483647 h 958"/>
                <a:gd name="T26" fmla="*/ 2147483647 w 267"/>
                <a:gd name="T27" fmla="*/ 2147483647 h 958"/>
                <a:gd name="T28" fmla="*/ 2147483647 w 267"/>
                <a:gd name="T29" fmla="*/ 2147483647 h 958"/>
                <a:gd name="T30" fmla="*/ 2147483647 w 267"/>
                <a:gd name="T31" fmla="*/ 2147483647 h 958"/>
                <a:gd name="T32" fmla="*/ 2147483647 w 267"/>
                <a:gd name="T33" fmla="*/ 2147483647 h 958"/>
                <a:gd name="T34" fmla="*/ 2147483647 w 267"/>
                <a:gd name="T35" fmla="*/ 2147483647 h 958"/>
                <a:gd name="T36" fmla="*/ 2147483647 w 267"/>
                <a:gd name="T37" fmla="*/ 2147483647 h 958"/>
                <a:gd name="T38" fmla="*/ 2147483647 w 267"/>
                <a:gd name="T39" fmla="*/ 2147483647 h 958"/>
                <a:gd name="T40" fmla="*/ 2147483647 w 267"/>
                <a:gd name="T41" fmla="*/ 2147483647 h 958"/>
                <a:gd name="T42" fmla="*/ 2147483647 w 267"/>
                <a:gd name="T43" fmla="*/ 2147483647 h 958"/>
                <a:gd name="T44" fmla="*/ 2147483647 w 267"/>
                <a:gd name="T45" fmla="*/ 2147483647 h 958"/>
                <a:gd name="T46" fmla="*/ 2147483647 w 267"/>
                <a:gd name="T47" fmla="*/ 2147483647 h 958"/>
                <a:gd name="T48" fmla="*/ 2147483647 w 267"/>
                <a:gd name="T49" fmla="*/ 2147483647 h 958"/>
                <a:gd name="T50" fmla="*/ 2147483647 w 267"/>
                <a:gd name="T51" fmla="*/ 0 h 958"/>
                <a:gd name="T52" fmla="*/ 2147483647 w 267"/>
                <a:gd name="T53" fmla="*/ 2147483647 h 958"/>
                <a:gd name="T54" fmla="*/ 2147483647 w 267"/>
                <a:gd name="T55" fmla="*/ 2147483647 h 958"/>
                <a:gd name="T56" fmla="*/ 2147483647 w 267"/>
                <a:gd name="T57" fmla="*/ 0 h 958"/>
                <a:gd name="T58" fmla="*/ 2147483647 w 267"/>
                <a:gd name="T59" fmla="*/ 2147483647 h 958"/>
                <a:gd name="T60" fmla="*/ 2147483647 w 267"/>
                <a:gd name="T61" fmla="*/ 2147483647 h 958"/>
                <a:gd name="T62" fmla="*/ 2147483647 w 267"/>
                <a:gd name="T63" fmla="*/ 2147483647 h 958"/>
                <a:gd name="T64" fmla="*/ 2147483647 w 267"/>
                <a:gd name="T65" fmla="*/ 2147483647 h 958"/>
                <a:gd name="T66" fmla="*/ 2147483647 w 267"/>
                <a:gd name="T67" fmla="*/ 2147483647 h 958"/>
                <a:gd name="T68" fmla="*/ 2147483647 w 267"/>
                <a:gd name="T69" fmla="*/ 2147483647 h 958"/>
                <a:gd name="T70" fmla="*/ 2147483647 w 267"/>
                <a:gd name="T71" fmla="*/ 2147483647 h 958"/>
                <a:gd name="T72" fmla="*/ 2147483647 w 267"/>
                <a:gd name="T73" fmla="*/ 2147483647 h 958"/>
                <a:gd name="T74" fmla="*/ 2147483647 w 267"/>
                <a:gd name="T75" fmla="*/ 2147483647 h 958"/>
                <a:gd name="T76" fmla="*/ 2147483647 w 267"/>
                <a:gd name="T77" fmla="*/ 2147483647 h 958"/>
                <a:gd name="T78" fmla="*/ 2147483647 w 267"/>
                <a:gd name="T79" fmla="*/ 2147483647 h 958"/>
                <a:gd name="T80" fmla="*/ 0 w 267"/>
                <a:gd name="T81" fmla="*/ 2147483647 h 958"/>
                <a:gd name="T82" fmla="*/ 2147483647 w 267"/>
                <a:gd name="T83" fmla="*/ 2147483647 h 958"/>
                <a:gd name="T84" fmla="*/ 2147483647 w 267"/>
                <a:gd name="T85" fmla="*/ 2147483647 h 958"/>
                <a:gd name="T86" fmla="*/ 2147483647 w 267"/>
                <a:gd name="T87" fmla="*/ 2147483647 h 958"/>
                <a:gd name="T88" fmla="*/ 2147483647 w 267"/>
                <a:gd name="T89" fmla="*/ 2147483647 h 958"/>
                <a:gd name="T90" fmla="*/ 2147483647 w 267"/>
                <a:gd name="T91" fmla="*/ 2147483647 h 958"/>
                <a:gd name="T92" fmla="*/ 2147483647 w 267"/>
                <a:gd name="T93" fmla="*/ 2147483647 h 958"/>
                <a:gd name="T94" fmla="*/ 2147483647 w 267"/>
                <a:gd name="T95" fmla="*/ 2147483647 h 958"/>
                <a:gd name="T96" fmla="*/ 2147483647 w 267"/>
                <a:gd name="T97" fmla="*/ 2147483647 h 9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958"/>
                <a:gd name="T149" fmla="*/ 267 w 267"/>
                <a:gd name="T150" fmla="*/ 958 h 9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958">
                  <a:moveTo>
                    <a:pt x="267" y="740"/>
                  </a:moveTo>
                  <a:lnTo>
                    <a:pt x="267" y="785"/>
                  </a:lnTo>
                  <a:lnTo>
                    <a:pt x="47" y="700"/>
                  </a:lnTo>
                  <a:lnTo>
                    <a:pt x="59" y="662"/>
                  </a:lnTo>
                  <a:lnTo>
                    <a:pt x="267" y="740"/>
                  </a:lnTo>
                  <a:close/>
                  <a:moveTo>
                    <a:pt x="267" y="697"/>
                  </a:moveTo>
                  <a:lnTo>
                    <a:pt x="71" y="621"/>
                  </a:lnTo>
                  <a:lnTo>
                    <a:pt x="85" y="583"/>
                  </a:lnTo>
                  <a:lnTo>
                    <a:pt x="267" y="655"/>
                  </a:lnTo>
                  <a:lnTo>
                    <a:pt x="267" y="697"/>
                  </a:lnTo>
                  <a:close/>
                  <a:moveTo>
                    <a:pt x="97" y="545"/>
                  </a:moveTo>
                  <a:lnTo>
                    <a:pt x="108" y="505"/>
                  </a:lnTo>
                  <a:lnTo>
                    <a:pt x="267" y="567"/>
                  </a:lnTo>
                  <a:lnTo>
                    <a:pt x="267" y="612"/>
                  </a:lnTo>
                  <a:lnTo>
                    <a:pt x="97" y="545"/>
                  </a:lnTo>
                  <a:close/>
                  <a:moveTo>
                    <a:pt x="267" y="524"/>
                  </a:moveTo>
                  <a:lnTo>
                    <a:pt x="120" y="467"/>
                  </a:lnTo>
                  <a:lnTo>
                    <a:pt x="132" y="429"/>
                  </a:lnTo>
                  <a:lnTo>
                    <a:pt x="267" y="481"/>
                  </a:lnTo>
                  <a:lnTo>
                    <a:pt x="267" y="524"/>
                  </a:lnTo>
                  <a:close/>
                  <a:moveTo>
                    <a:pt x="267" y="439"/>
                  </a:moveTo>
                  <a:lnTo>
                    <a:pt x="144" y="391"/>
                  </a:lnTo>
                  <a:lnTo>
                    <a:pt x="156" y="351"/>
                  </a:lnTo>
                  <a:lnTo>
                    <a:pt x="267" y="394"/>
                  </a:lnTo>
                  <a:lnTo>
                    <a:pt x="267" y="439"/>
                  </a:lnTo>
                  <a:close/>
                  <a:moveTo>
                    <a:pt x="267" y="0"/>
                  </a:moveTo>
                  <a:lnTo>
                    <a:pt x="267" y="178"/>
                  </a:lnTo>
                  <a:lnTo>
                    <a:pt x="217" y="159"/>
                  </a:lnTo>
                  <a:lnTo>
                    <a:pt x="267" y="0"/>
                  </a:lnTo>
                  <a:close/>
                  <a:moveTo>
                    <a:pt x="179" y="275"/>
                  </a:moveTo>
                  <a:lnTo>
                    <a:pt x="267" y="308"/>
                  </a:lnTo>
                  <a:lnTo>
                    <a:pt x="267" y="351"/>
                  </a:lnTo>
                  <a:lnTo>
                    <a:pt x="170" y="313"/>
                  </a:lnTo>
                  <a:lnTo>
                    <a:pt x="179" y="275"/>
                  </a:lnTo>
                  <a:close/>
                  <a:moveTo>
                    <a:pt x="267" y="265"/>
                  </a:moveTo>
                  <a:lnTo>
                    <a:pt x="194" y="237"/>
                  </a:lnTo>
                  <a:lnTo>
                    <a:pt x="205" y="197"/>
                  </a:lnTo>
                  <a:lnTo>
                    <a:pt x="267" y="220"/>
                  </a:lnTo>
                  <a:lnTo>
                    <a:pt x="267" y="265"/>
                  </a:lnTo>
                  <a:close/>
                  <a:moveTo>
                    <a:pt x="267" y="958"/>
                  </a:moveTo>
                  <a:lnTo>
                    <a:pt x="0" y="854"/>
                  </a:lnTo>
                  <a:lnTo>
                    <a:pt x="11" y="816"/>
                  </a:lnTo>
                  <a:lnTo>
                    <a:pt x="267" y="913"/>
                  </a:lnTo>
                  <a:lnTo>
                    <a:pt x="267" y="958"/>
                  </a:lnTo>
                  <a:close/>
                  <a:moveTo>
                    <a:pt x="35" y="738"/>
                  </a:moveTo>
                  <a:lnTo>
                    <a:pt x="267" y="828"/>
                  </a:lnTo>
                  <a:lnTo>
                    <a:pt x="267" y="870"/>
                  </a:lnTo>
                  <a:lnTo>
                    <a:pt x="23" y="778"/>
                  </a:lnTo>
                  <a:lnTo>
                    <a:pt x="35" y="738"/>
                  </a:lnTo>
                  <a:close/>
                </a:path>
              </a:pathLst>
            </a:custGeom>
            <a:solidFill>
              <a:srgbClr val="5D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91" name="Freeform 29"/>
            <p:cNvSpPr>
              <a:spLocks noEditPoints="1"/>
            </p:cNvSpPr>
            <p:nvPr/>
          </p:nvSpPr>
          <p:spPr bwMode="auto">
            <a:xfrm>
              <a:off x="0" y="166407"/>
              <a:ext cx="295137" cy="881225"/>
            </a:xfrm>
            <a:custGeom>
              <a:avLst/>
              <a:gdLst>
                <a:gd name="T0" fmla="*/ 2147483647 w 282"/>
                <a:gd name="T1" fmla="*/ 2147483647 h 842"/>
                <a:gd name="T2" fmla="*/ 2147483647 w 282"/>
                <a:gd name="T3" fmla="*/ 2147483647 h 842"/>
                <a:gd name="T4" fmla="*/ 2147483647 w 282"/>
                <a:gd name="T5" fmla="*/ 2147483647 h 842"/>
                <a:gd name="T6" fmla="*/ 2147483647 w 282"/>
                <a:gd name="T7" fmla="*/ 2147483647 h 842"/>
                <a:gd name="T8" fmla="*/ 2147483647 w 282"/>
                <a:gd name="T9" fmla="*/ 2147483647 h 842"/>
                <a:gd name="T10" fmla="*/ 2147483647 w 282"/>
                <a:gd name="T11" fmla="*/ 2147483647 h 842"/>
                <a:gd name="T12" fmla="*/ 2147483647 w 282"/>
                <a:gd name="T13" fmla="*/ 2147483647 h 842"/>
                <a:gd name="T14" fmla="*/ 2147483647 w 282"/>
                <a:gd name="T15" fmla="*/ 2147483647 h 842"/>
                <a:gd name="T16" fmla="*/ 2147483647 w 282"/>
                <a:gd name="T17" fmla="*/ 2147483647 h 842"/>
                <a:gd name="T18" fmla="*/ 2147483647 w 282"/>
                <a:gd name="T19" fmla="*/ 2147483647 h 842"/>
                <a:gd name="T20" fmla="*/ 2147483647 w 282"/>
                <a:gd name="T21" fmla="*/ 2147483647 h 842"/>
                <a:gd name="T22" fmla="*/ 2147483647 w 282"/>
                <a:gd name="T23" fmla="*/ 2147483647 h 842"/>
                <a:gd name="T24" fmla="*/ 2147483647 w 282"/>
                <a:gd name="T25" fmla="*/ 2147483647 h 842"/>
                <a:gd name="T26" fmla="*/ 2147483647 w 282"/>
                <a:gd name="T27" fmla="*/ 2147483647 h 842"/>
                <a:gd name="T28" fmla="*/ 2147483647 w 282"/>
                <a:gd name="T29" fmla="*/ 2147483647 h 842"/>
                <a:gd name="T30" fmla="*/ 2147483647 w 282"/>
                <a:gd name="T31" fmla="*/ 2147483647 h 842"/>
                <a:gd name="T32" fmla="*/ 2147483647 w 282"/>
                <a:gd name="T33" fmla="*/ 2147483647 h 842"/>
                <a:gd name="T34" fmla="*/ 2147483647 w 282"/>
                <a:gd name="T35" fmla="*/ 2147483647 h 842"/>
                <a:gd name="T36" fmla="*/ 2147483647 w 282"/>
                <a:gd name="T37" fmla="*/ 2147483647 h 842"/>
                <a:gd name="T38" fmla="*/ 2147483647 w 282"/>
                <a:gd name="T39" fmla="*/ 2147483647 h 842"/>
                <a:gd name="T40" fmla="*/ 2147483647 w 282"/>
                <a:gd name="T41" fmla="*/ 2147483647 h 842"/>
                <a:gd name="T42" fmla="*/ 2147483647 w 282"/>
                <a:gd name="T43" fmla="*/ 2147483647 h 842"/>
                <a:gd name="T44" fmla="*/ 2147483647 w 282"/>
                <a:gd name="T45" fmla="*/ 2147483647 h 842"/>
                <a:gd name="T46" fmla="*/ 2147483647 w 282"/>
                <a:gd name="T47" fmla="*/ 2147483647 h 842"/>
                <a:gd name="T48" fmla="*/ 2147483647 w 282"/>
                <a:gd name="T49" fmla="*/ 2147483647 h 842"/>
                <a:gd name="T50" fmla="*/ 2147483647 w 282"/>
                <a:gd name="T51" fmla="*/ 2147483647 h 842"/>
                <a:gd name="T52" fmla="*/ 2147483647 w 282"/>
                <a:gd name="T53" fmla="*/ 2147483647 h 842"/>
                <a:gd name="T54" fmla="*/ 2147483647 w 282"/>
                <a:gd name="T55" fmla="*/ 2147483647 h 842"/>
                <a:gd name="T56" fmla="*/ 2147483647 w 282"/>
                <a:gd name="T57" fmla="*/ 2147483647 h 842"/>
                <a:gd name="T58" fmla="*/ 2147483647 w 282"/>
                <a:gd name="T59" fmla="*/ 2147483647 h 842"/>
                <a:gd name="T60" fmla="*/ 2147483647 w 282"/>
                <a:gd name="T61" fmla="*/ 0 h 842"/>
                <a:gd name="T62" fmla="*/ 2147483647 w 282"/>
                <a:gd name="T63" fmla="*/ 2147483647 h 842"/>
                <a:gd name="T64" fmla="*/ 2147483647 w 282"/>
                <a:gd name="T65" fmla="*/ 2147483647 h 842"/>
                <a:gd name="T66" fmla="*/ 2147483647 w 282"/>
                <a:gd name="T67" fmla="*/ 2147483647 h 842"/>
                <a:gd name="T68" fmla="*/ 2147483647 w 282"/>
                <a:gd name="T69" fmla="*/ 0 h 842"/>
                <a:gd name="T70" fmla="*/ 2147483647 w 282"/>
                <a:gd name="T71" fmla="*/ 2147483647 h 842"/>
                <a:gd name="T72" fmla="*/ 2147483647 w 282"/>
                <a:gd name="T73" fmla="*/ 2147483647 h 842"/>
                <a:gd name="T74" fmla="*/ 2147483647 w 282"/>
                <a:gd name="T75" fmla="*/ 2147483647 h 842"/>
                <a:gd name="T76" fmla="*/ 0 w 282"/>
                <a:gd name="T77" fmla="*/ 2147483647 h 842"/>
                <a:gd name="T78" fmla="*/ 2147483647 w 282"/>
                <a:gd name="T79" fmla="*/ 2147483647 h 842"/>
                <a:gd name="T80" fmla="*/ 2147483647 w 282"/>
                <a:gd name="T81" fmla="*/ 2147483647 h 842"/>
                <a:gd name="T82" fmla="*/ 2147483647 w 282"/>
                <a:gd name="T83" fmla="*/ 2147483647 h 842"/>
                <a:gd name="T84" fmla="*/ 2147483647 w 282"/>
                <a:gd name="T85" fmla="*/ 2147483647 h 842"/>
                <a:gd name="T86" fmla="*/ 2147483647 w 282"/>
                <a:gd name="T87" fmla="*/ 2147483647 h 842"/>
                <a:gd name="T88" fmla="*/ 2147483647 w 282"/>
                <a:gd name="T89" fmla="*/ 2147483647 h 842"/>
                <a:gd name="T90" fmla="*/ 2147483647 w 282"/>
                <a:gd name="T91" fmla="*/ 2147483647 h 842"/>
                <a:gd name="T92" fmla="*/ 2147483647 w 282"/>
                <a:gd name="T93" fmla="*/ 2147483647 h 842"/>
                <a:gd name="T94" fmla="*/ 2147483647 w 282"/>
                <a:gd name="T95" fmla="*/ 2147483647 h 842"/>
                <a:gd name="T96" fmla="*/ 2147483647 w 282"/>
                <a:gd name="T97" fmla="*/ 2147483647 h 842"/>
                <a:gd name="T98" fmla="*/ 2147483647 w 282"/>
                <a:gd name="T99" fmla="*/ 2147483647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2"/>
                <a:gd name="T151" fmla="*/ 0 h 842"/>
                <a:gd name="T152" fmla="*/ 282 w 282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2" h="842">
                  <a:moveTo>
                    <a:pt x="282" y="581"/>
                  </a:moveTo>
                  <a:lnTo>
                    <a:pt x="74" y="503"/>
                  </a:lnTo>
                  <a:lnTo>
                    <a:pt x="86" y="462"/>
                  </a:lnTo>
                  <a:lnTo>
                    <a:pt x="282" y="538"/>
                  </a:lnTo>
                  <a:lnTo>
                    <a:pt x="282" y="581"/>
                  </a:lnTo>
                  <a:close/>
                  <a:moveTo>
                    <a:pt x="282" y="365"/>
                  </a:moveTo>
                  <a:lnTo>
                    <a:pt x="282" y="408"/>
                  </a:lnTo>
                  <a:lnTo>
                    <a:pt x="123" y="346"/>
                  </a:lnTo>
                  <a:lnTo>
                    <a:pt x="135" y="308"/>
                  </a:lnTo>
                  <a:lnTo>
                    <a:pt x="282" y="365"/>
                  </a:lnTo>
                  <a:close/>
                  <a:moveTo>
                    <a:pt x="112" y="386"/>
                  </a:moveTo>
                  <a:lnTo>
                    <a:pt x="282" y="453"/>
                  </a:lnTo>
                  <a:lnTo>
                    <a:pt x="282" y="496"/>
                  </a:lnTo>
                  <a:lnTo>
                    <a:pt x="100" y="424"/>
                  </a:lnTo>
                  <a:lnTo>
                    <a:pt x="112" y="386"/>
                  </a:lnTo>
                  <a:close/>
                  <a:moveTo>
                    <a:pt x="159" y="232"/>
                  </a:moveTo>
                  <a:lnTo>
                    <a:pt x="282" y="280"/>
                  </a:lnTo>
                  <a:lnTo>
                    <a:pt x="282" y="322"/>
                  </a:lnTo>
                  <a:lnTo>
                    <a:pt x="147" y="270"/>
                  </a:lnTo>
                  <a:lnTo>
                    <a:pt x="159" y="232"/>
                  </a:lnTo>
                  <a:close/>
                  <a:moveTo>
                    <a:pt x="185" y="154"/>
                  </a:moveTo>
                  <a:lnTo>
                    <a:pt x="282" y="192"/>
                  </a:lnTo>
                  <a:lnTo>
                    <a:pt x="282" y="235"/>
                  </a:lnTo>
                  <a:lnTo>
                    <a:pt x="171" y="192"/>
                  </a:lnTo>
                  <a:lnTo>
                    <a:pt x="185" y="154"/>
                  </a:lnTo>
                  <a:close/>
                  <a:moveTo>
                    <a:pt x="194" y="116"/>
                  </a:moveTo>
                  <a:lnTo>
                    <a:pt x="209" y="78"/>
                  </a:lnTo>
                  <a:lnTo>
                    <a:pt x="282" y="106"/>
                  </a:lnTo>
                  <a:lnTo>
                    <a:pt x="282" y="149"/>
                  </a:lnTo>
                  <a:lnTo>
                    <a:pt x="194" y="116"/>
                  </a:lnTo>
                  <a:close/>
                  <a:moveTo>
                    <a:pt x="232" y="0"/>
                  </a:moveTo>
                  <a:lnTo>
                    <a:pt x="282" y="19"/>
                  </a:lnTo>
                  <a:lnTo>
                    <a:pt x="282" y="61"/>
                  </a:lnTo>
                  <a:lnTo>
                    <a:pt x="220" y="38"/>
                  </a:lnTo>
                  <a:lnTo>
                    <a:pt x="232" y="0"/>
                  </a:lnTo>
                  <a:close/>
                  <a:moveTo>
                    <a:pt x="15" y="695"/>
                  </a:moveTo>
                  <a:lnTo>
                    <a:pt x="282" y="799"/>
                  </a:lnTo>
                  <a:lnTo>
                    <a:pt x="282" y="842"/>
                  </a:lnTo>
                  <a:lnTo>
                    <a:pt x="0" y="733"/>
                  </a:lnTo>
                  <a:lnTo>
                    <a:pt x="15" y="695"/>
                  </a:lnTo>
                  <a:close/>
                  <a:moveTo>
                    <a:pt x="282" y="754"/>
                  </a:moveTo>
                  <a:lnTo>
                    <a:pt x="26" y="657"/>
                  </a:lnTo>
                  <a:lnTo>
                    <a:pt x="38" y="619"/>
                  </a:lnTo>
                  <a:lnTo>
                    <a:pt x="282" y="711"/>
                  </a:lnTo>
                  <a:lnTo>
                    <a:pt x="282" y="754"/>
                  </a:lnTo>
                  <a:close/>
                  <a:moveTo>
                    <a:pt x="282" y="669"/>
                  </a:moveTo>
                  <a:lnTo>
                    <a:pt x="50" y="579"/>
                  </a:lnTo>
                  <a:lnTo>
                    <a:pt x="62" y="541"/>
                  </a:lnTo>
                  <a:lnTo>
                    <a:pt x="282" y="626"/>
                  </a:lnTo>
                  <a:lnTo>
                    <a:pt x="282" y="669"/>
                  </a:lnTo>
                  <a:close/>
                </a:path>
              </a:pathLst>
            </a:custGeom>
            <a:solidFill>
              <a:srgbClr val="578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92" name="Freeform 30"/>
            <p:cNvSpPr/>
            <p:nvPr/>
          </p:nvSpPr>
          <p:spPr bwMode="auto">
            <a:xfrm>
              <a:off x="295137" y="0"/>
              <a:ext cx="294091" cy="1047633"/>
            </a:xfrm>
            <a:custGeom>
              <a:avLst/>
              <a:gdLst>
                <a:gd name="T0" fmla="*/ 0 w 281"/>
                <a:gd name="T1" fmla="*/ 0 h 1001"/>
                <a:gd name="T2" fmla="*/ 2147483647 w 281"/>
                <a:gd name="T3" fmla="*/ 2147483647 h 1001"/>
                <a:gd name="T4" fmla="*/ 2147483647 w 281"/>
                <a:gd name="T5" fmla="*/ 2147483647 h 1001"/>
                <a:gd name="T6" fmla="*/ 0 w 281"/>
                <a:gd name="T7" fmla="*/ 2147483647 h 1001"/>
                <a:gd name="T8" fmla="*/ 0 w 281"/>
                <a:gd name="T9" fmla="*/ 2147483647 h 1001"/>
                <a:gd name="T10" fmla="*/ 0 w 281"/>
                <a:gd name="T11" fmla="*/ 2147483647 h 1001"/>
                <a:gd name="T12" fmla="*/ 0 w 281"/>
                <a:gd name="T13" fmla="*/ 2147483647 h 1001"/>
                <a:gd name="T14" fmla="*/ 0 w 281"/>
                <a:gd name="T15" fmla="*/ 2147483647 h 1001"/>
                <a:gd name="T16" fmla="*/ 0 w 281"/>
                <a:gd name="T17" fmla="*/ 2147483647 h 1001"/>
                <a:gd name="T18" fmla="*/ 0 w 281"/>
                <a:gd name="T19" fmla="*/ 2147483647 h 1001"/>
                <a:gd name="T20" fmla="*/ 0 w 281"/>
                <a:gd name="T21" fmla="*/ 2147483647 h 1001"/>
                <a:gd name="T22" fmla="*/ 0 w 281"/>
                <a:gd name="T23" fmla="*/ 2147483647 h 1001"/>
                <a:gd name="T24" fmla="*/ 0 w 281"/>
                <a:gd name="T25" fmla="*/ 2147483647 h 1001"/>
                <a:gd name="T26" fmla="*/ 0 w 281"/>
                <a:gd name="T27" fmla="*/ 2147483647 h 1001"/>
                <a:gd name="T28" fmla="*/ 0 w 281"/>
                <a:gd name="T29" fmla="*/ 2147483647 h 1001"/>
                <a:gd name="T30" fmla="*/ 0 w 281"/>
                <a:gd name="T31" fmla="*/ 2147483647 h 1001"/>
                <a:gd name="T32" fmla="*/ 0 w 281"/>
                <a:gd name="T33" fmla="*/ 2147483647 h 1001"/>
                <a:gd name="T34" fmla="*/ 0 w 281"/>
                <a:gd name="T35" fmla="*/ 2147483647 h 1001"/>
                <a:gd name="T36" fmla="*/ 0 w 281"/>
                <a:gd name="T37" fmla="*/ 2147483647 h 1001"/>
                <a:gd name="T38" fmla="*/ 0 w 281"/>
                <a:gd name="T39" fmla="*/ 2147483647 h 1001"/>
                <a:gd name="T40" fmla="*/ 0 w 281"/>
                <a:gd name="T41" fmla="*/ 2147483647 h 1001"/>
                <a:gd name="T42" fmla="*/ 0 w 281"/>
                <a:gd name="T43" fmla="*/ 2147483647 h 1001"/>
                <a:gd name="T44" fmla="*/ 0 w 281"/>
                <a:gd name="T45" fmla="*/ 2147483647 h 1001"/>
                <a:gd name="T46" fmla="*/ 0 w 281"/>
                <a:gd name="T47" fmla="*/ 0 h 10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1"/>
                <a:gd name="T73" fmla="*/ 0 h 1001"/>
                <a:gd name="T74" fmla="*/ 281 w 281"/>
                <a:gd name="T75" fmla="*/ 1001 h 10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1" h="1001">
                  <a:moveTo>
                    <a:pt x="0" y="0"/>
                  </a:moveTo>
                  <a:lnTo>
                    <a:pt x="106" y="337"/>
                  </a:lnTo>
                  <a:lnTo>
                    <a:pt x="281" y="892"/>
                  </a:lnTo>
                  <a:lnTo>
                    <a:pt x="0" y="1001"/>
                  </a:lnTo>
                  <a:lnTo>
                    <a:pt x="0" y="958"/>
                  </a:lnTo>
                  <a:lnTo>
                    <a:pt x="0" y="913"/>
                  </a:lnTo>
                  <a:lnTo>
                    <a:pt x="0" y="870"/>
                  </a:lnTo>
                  <a:lnTo>
                    <a:pt x="0" y="828"/>
                  </a:lnTo>
                  <a:lnTo>
                    <a:pt x="0" y="785"/>
                  </a:lnTo>
                  <a:lnTo>
                    <a:pt x="0" y="740"/>
                  </a:lnTo>
                  <a:lnTo>
                    <a:pt x="0" y="697"/>
                  </a:lnTo>
                  <a:lnTo>
                    <a:pt x="0" y="655"/>
                  </a:lnTo>
                  <a:lnTo>
                    <a:pt x="0" y="612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0" y="481"/>
                  </a:lnTo>
                  <a:lnTo>
                    <a:pt x="0" y="439"/>
                  </a:lnTo>
                  <a:lnTo>
                    <a:pt x="0" y="394"/>
                  </a:lnTo>
                  <a:lnTo>
                    <a:pt x="0" y="351"/>
                  </a:lnTo>
                  <a:lnTo>
                    <a:pt x="0" y="308"/>
                  </a:lnTo>
                  <a:lnTo>
                    <a:pt x="0" y="265"/>
                  </a:lnTo>
                  <a:lnTo>
                    <a:pt x="0" y="220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93" name="等腰三角形 3"/>
            <p:cNvSpPr/>
            <p:nvPr/>
          </p:nvSpPr>
          <p:spPr bwMode="auto">
            <a:xfrm>
              <a:off x="264181" y="928927"/>
              <a:ext cx="884203" cy="126299"/>
            </a:xfrm>
            <a:custGeom>
              <a:avLst/>
              <a:gdLst>
                <a:gd name="T0" fmla="*/ 0 w 913468"/>
                <a:gd name="T1" fmla="*/ 126083 h 126323"/>
                <a:gd name="T2" fmla="*/ 237773 w 913468"/>
                <a:gd name="T3" fmla="*/ 0 h 126323"/>
                <a:gd name="T4" fmla="*/ 659600 w 913468"/>
                <a:gd name="T5" fmla="*/ 109921 h 126323"/>
                <a:gd name="T6" fmla="*/ 0 w 913468"/>
                <a:gd name="T7" fmla="*/ 126083 h 126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126323"/>
                <a:gd name="T14" fmla="*/ 913468 w 913468"/>
                <a:gd name="T15" fmla="*/ 126323 h 126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9456" y="305587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9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3508F10-5C0A-412E-8FF6-FBBD7481CE8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A9AAA6A8-2948-40D3-BD8F-0398E40424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 userDrawn="1"/>
        </p:nvSpPr>
        <p:spPr bwMode="auto">
          <a:xfrm>
            <a:off x="6553200" y="4919670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9" rIns="68573" bIns="34289" anchor="ctr"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EB0800B7-6038-4E4C-A0EB-4468EA62DEF7}" type="slidenum">
              <a:rPr lang="zh-CN" altLang="en-US" sz="1200" smtClean="0">
                <a:solidFill>
                  <a:srgbClr val="898989"/>
                </a:solidFill>
              </a:rPr>
              <a:t>‹#›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grpSp>
        <p:nvGrpSpPr>
          <p:cNvPr id="5" name="组合 51"/>
          <p:cNvGrpSpPr/>
          <p:nvPr userDrawn="1"/>
        </p:nvGrpSpPr>
        <p:grpSpPr bwMode="auto">
          <a:xfrm>
            <a:off x="7578729" y="4398970"/>
            <a:ext cx="314325" cy="452437"/>
            <a:chOff x="0" y="0"/>
            <a:chExt cx="276552" cy="398732"/>
          </a:xfrm>
        </p:grpSpPr>
        <p:sp>
          <p:nvSpPr>
            <p:cNvPr id="6" name="Freeform 51"/>
            <p:cNvSpPr/>
            <p:nvPr/>
          </p:nvSpPr>
          <p:spPr bwMode="auto">
            <a:xfrm>
              <a:off x="113923" y="272425"/>
              <a:ext cx="53659" cy="126307"/>
            </a:xfrm>
            <a:custGeom>
              <a:avLst/>
              <a:gdLst>
                <a:gd name="T0" fmla="*/ 0 w 27"/>
                <a:gd name="T1" fmla="*/ 0 h 64"/>
                <a:gd name="T2" fmla="*/ 2147483647 w 27"/>
                <a:gd name="T3" fmla="*/ 2147483647 h 64"/>
                <a:gd name="T4" fmla="*/ 2147483647 w 27"/>
                <a:gd name="T5" fmla="*/ 0 h 64"/>
                <a:gd name="T6" fmla="*/ 2147483647 w 27"/>
                <a:gd name="T7" fmla="*/ 2147483647 h 64"/>
                <a:gd name="T8" fmla="*/ 0 w 27"/>
                <a:gd name="T9" fmla="*/ 2147483647 h 64"/>
                <a:gd name="T10" fmla="*/ 0 w 27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4"/>
                <a:gd name="T20" fmla="*/ 27 w 2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4">
                  <a:moveTo>
                    <a:pt x="0" y="0"/>
                  </a:moveTo>
                  <a:cubicBezTo>
                    <a:pt x="4" y="1"/>
                    <a:pt x="8" y="1"/>
                    <a:pt x="12" y="1"/>
                  </a:cubicBezTo>
                  <a:cubicBezTo>
                    <a:pt x="17" y="1"/>
                    <a:pt x="22" y="1"/>
                    <a:pt x="27" y="0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7" name="Freeform 52"/>
            <p:cNvSpPr/>
            <p:nvPr/>
          </p:nvSpPr>
          <p:spPr bwMode="auto">
            <a:xfrm>
              <a:off x="0" y="0"/>
              <a:ext cx="276552" cy="274902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2147483647 w 139"/>
                <a:gd name="T5" fmla="*/ 2147483647 h 139"/>
                <a:gd name="T6" fmla="*/ 2147483647 w 139"/>
                <a:gd name="T7" fmla="*/ 2147483647 h 139"/>
                <a:gd name="T8" fmla="*/ 0 w 139"/>
                <a:gd name="T9" fmla="*/ 2147483647 h 139"/>
                <a:gd name="T10" fmla="*/ 2147483647 w 139"/>
                <a:gd name="T11" fmla="*/ 2147483647 h 139"/>
                <a:gd name="T12" fmla="*/ 2147483647 w 139"/>
                <a:gd name="T13" fmla="*/ 0 h 139"/>
                <a:gd name="T14" fmla="*/ 2147483647 w 139"/>
                <a:gd name="T15" fmla="*/ 2147483647 h 139"/>
                <a:gd name="T16" fmla="*/ 2147483647 w 139"/>
                <a:gd name="T17" fmla="*/ 2147483647 h 139"/>
                <a:gd name="T18" fmla="*/ 2147483647 w 139"/>
                <a:gd name="T19" fmla="*/ 2147483647 h 139"/>
                <a:gd name="T20" fmla="*/ 2147483647 w 139"/>
                <a:gd name="T21" fmla="*/ 2147483647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39"/>
                <a:gd name="T35" fmla="*/ 139 w 139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39">
                  <a:moveTo>
                    <a:pt x="84" y="138"/>
                  </a:moveTo>
                  <a:cubicBezTo>
                    <a:pt x="79" y="139"/>
                    <a:pt x="74" y="139"/>
                    <a:pt x="69" y="139"/>
                  </a:cubicBezTo>
                  <a:cubicBezTo>
                    <a:pt x="65" y="139"/>
                    <a:pt x="61" y="139"/>
                    <a:pt x="57" y="138"/>
                  </a:cubicBezTo>
                  <a:cubicBezTo>
                    <a:pt x="43" y="136"/>
                    <a:pt x="31" y="129"/>
                    <a:pt x="20" y="119"/>
                  </a:cubicBezTo>
                  <a:cubicBezTo>
                    <a:pt x="7" y="105"/>
                    <a:pt x="0" y="89"/>
                    <a:pt x="0" y="70"/>
                  </a:cubicBezTo>
                  <a:cubicBezTo>
                    <a:pt x="0" y="51"/>
                    <a:pt x="7" y="34"/>
                    <a:pt x="20" y="21"/>
                  </a:cubicBezTo>
                  <a:cubicBezTo>
                    <a:pt x="34" y="7"/>
                    <a:pt x="50" y="0"/>
                    <a:pt x="69" y="0"/>
                  </a:cubicBezTo>
                  <a:cubicBezTo>
                    <a:pt x="89" y="0"/>
                    <a:pt x="105" y="7"/>
                    <a:pt x="119" y="21"/>
                  </a:cubicBezTo>
                  <a:cubicBezTo>
                    <a:pt x="132" y="34"/>
                    <a:pt x="139" y="51"/>
                    <a:pt x="139" y="70"/>
                  </a:cubicBezTo>
                  <a:cubicBezTo>
                    <a:pt x="139" y="89"/>
                    <a:pt x="132" y="105"/>
                    <a:pt x="119" y="119"/>
                  </a:cubicBezTo>
                  <a:cubicBezTo>
                    <a:pt x="109" y="129"/>
                    <a:pt x="97" y="135"/>
                    <a:pt x="84" y="138"/>
                  </a:cubicBezTo>
                  <a:close/>
                </a:path>
              </a:pathLst>
            </a:custGeom>
            <a:solidFill>
              <a:srgbClr val="FAC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8" name="矩形 17"/>
          <p:cNvSpPr>
            <a:spLocks noChangeArrowheads="1"/>
          </p:cNvSpPr>
          <p:nvPr userDrawn="1"/>
        </p:nvSpPr>
        <p:spPr bwMode="auto">
          <a:xfrm>
            <a:off x="0" y="4827588"/>
            <a:ext cx="9144000" cy="315912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9" rIns="68573" bIns="34289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9" name="椭圆 46"/>
          <p:cNvSpPr>
            <a:spLocks noChangeArrowheads="1"/>
          </p:cNvSpPr>
          <p:nvPr userDrawn="1"/>
        </p:nvSpPr>
        <p:spPr bwMode="auto">
          <a:xfrm>
            <a:off x="8251834" y="4608513"/>
            <a:ext cx="468313" cy="469900"/>
          </a:xfrm>
          <a:prstGeom prst="ellipse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3" tIns="34289" rIns="68573" bIns="34289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0" name="椭圆 48"/>
          <p:cNvSpPr>
            <a:spLocks noChangeArrowheads="1"/>
          </p:cNvSpPr>
          <p:nvPr userDrawn="1"/>
        </p:nvSpPr>
        <p:spPr bwMode="auto">
          <a:xfrm>
            <a:off x="8720147" y="4398963"/>
            <a:ext cx="204787" cy="203200"/>
          </a:xfrm>
          <a:prstGeom prst="ellipse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3" tIns="34289" rIns="68573" bIns="34289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grpSp>
        <p:nvGrpSpPr>
          <p:cNvPr id="11" name="组合 18"/>
          <p:cNvGrpSpPr/>
          <p:nvPr userDrawn="1"/>
        </p:nvGrpSpPr>
        <p:grpSpPr bwMode="auto">
          <a:xfrm>
            <a:off x="233367" y="4167195"/>
            <a:ext cx="1019175" cy="966787"/>
            <a:chOff x="0" y="0"/>
            <a:chExt cx="1802332" cy="1708029"/>
          </a:xfrm>
        </p:grpSpPr>
        <p:grpSp>
          <p:nvGrpSpPr>
            <p:cNvPr id="12" name="组合 19"/>
            <p:cNvGrpSpPr/>
            <p:nvPr/>
          </p:nvGrpSpPr>
          <p:grpSpPr bwMode="auto">
            <a:xfrm>
              <a:off x="1540576" y="760334"/>
              <a:ext cx="261756" cy="377397"/>
              <a:chOff x="0" y="0"/>
              <a:chExt cx="411371" cy="593112"/>
            </a:xfrm>
          </p:grpSpPr>
          <p:sp>
            <p:nvSpPr>
              <p:cNvPr id="30" name="Freeform 51"/>
              <p:cNvSpPr/>
              <p:nvPr/>
            </p:nvSpPr>
            <p:spPr bwMode="auto">
              <a:xfrm>
                <a:off x="169463" y="405231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等腰三角形 3"/>
            <p:cNvSpPr/>
            <p:nvPr/>
          </p:nvSpPr>
          <p:spPr bwMode="auto">
            <a:xfrm>
              <a:off x="633595" y="1319120"/>
              <a:ext cx="620892" cy="58733"/>
            </a:xfrm>
            <a:custGeom>
              <a:avLst/>
              <a:gdLst>
                <a:gd name="T0" fmla="*/ 0 w 913468"/>
                <a:gd name="T1" fmla="*/ 22431 h 65363"/>
                <a:gd name="T2" fmla="*/ 2796 w 913468"/>
                <a:gd name="T3" fmla="*/ 0 h 65363"/>
                <a:gd name="T4" fmla="*/ 19227 w 913468"/>
                <a:gd name="T5" fmla="*/ 16873 h 65363"/>
                <a:gd name="T6" fmla="*/ 0 w 913468"/>
                <a:gd name="T7" fmla="*/ 22431 h 65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65363"/>
                <a:gd name="T14" fmla="*/ 913468 w 913468"/>
                <a:gd name="T15" fmla="*/ 65363 h 65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65363">
                  <a:moveTo>
                    <a:pt x="0" y="65363"/>
                  </a:moveTo>
                  <a:lnTo>
                    <a:pt x="132852" y="0"/>
                  </a:lnTo>
                  <a:lnTo>
                    <a:pt x="913468" y="49171"/>
                  </a:lnTo>
                  <a:lnTo>
                    <a:pt x="0" y="6536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/>
            <p:nvPr/>
          </p:nvSpPr>
          <p:spPr bwMode="auto">
            <a:xfrm>
              <a:off x="543179" y="1236018"/>
              <a:ext cx="108845" cy="142336"/>
            </a:xfrm>
            <a:custGeom>
              <a:avLst/>
              <a:gdLst>
                <a:gd name="T0" fmla="*/ 2147483647 w 104"/>
                <a:gd name="T1" fmla="*/ 2147483647 h 136"/>
                <a:gd name="T2" fmla="*/ 0 w 104"/>
                <a:gd name="T3" fmla="*/ 2147483647 h 136"/>
                <a:gd name="T4" fmla="*/ 0 w 104"/>
                <a:gd name="T5" fmla="*/ 0 h 136"/>
                <a:gd name="T6" fmla="*/ 2147483647 w 104"/>
                <a:gd name="T7" fmla="*/ 2147483647 h 136"/>
                <a:gd name="T8" fmla="*/ 2147483647 w 104"/>
                <a:gd name="T9" fmla="*/ 2147483647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36"/>
                <a:gd name="T17" fmla="*/ 104 w 10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36">
                  <a:moveTo>
                    <a:pt x="104" y="136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04" y="41"/>
                  </a:lnTo>
                  <a:lnTo>
                    <a:pt x="104" y="136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652024" y="1236018"/>
              <a:ext cx="110938" cy="142336"/>
            </a:xfrm>
            <a:custGeom>
              <a:avLst/>
              <a:gdLst>
                <a:gd name="T0" fmla="*/ 0 w 106"/>
                <a:gd name="T1" fmla="*/ 2147483647 h 136"/>
                <a:gd name="T2" fmla="*/ 0 w 106"/>
                <a:gd name="T3" fmla="*/ 2147483647 h 136"/>
                <a:gd name="T4" fmla="*/ 2147483647 w 106"/>
                <a:gd name="T5" fmla="*/ 0 h 136"/>
                <a:gd name="T6" fmla="*/ 2147483647 w 106"/>
                <a:gd name="T7" fmla="*/ 2147483647 h 136"/>
                <a:gd name="T8" fmla="*/ 0 w 106"/>
                <a:gd name="T9" fmla="*/ 2147483647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36"/>
                <a:gd name="T17" fmla="*/ 106 w 10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36">
                  <a:moveTo>
                    <a:pt x="0" y="136"/>
                  </a:moveTo>
                  <a:lnTo>
                    <a:pt x="0" y="41"/>
                  </a:lnTo>
                  <a:lnTo>
                    <a:pt x="106" y="0"/>
                  </a:lnTo>
                  <a:lnTo>
                    <a:pt x="106" y="95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280485" y="211410"/>
              <a:ext cx="371538" cy="1114614"/>
            </a:xfrm>
            <a:custGeom>
              <a:avLst/>
              <a:gdLst>
                <a:gd name="T0" fmla="*/ 2147483647 w 355"/>
                <a:gd name="T1" fmla="*/ 2147483647 h 1065"/>
                <a:gd name="T2" fmla="*/ 2147483647 w 355"/>
                <a:gd name="T3" fmla="*/ 2147483647 h 1065"/>
                <a:gd name="T4" fmla="*/ 2147483647 w 355"/>
                <a:gd name="T5" fmla="*/ 2147483647 h 1065"/>
                <a:gd name="T6" fmla="*/ 0 w 355"/>
                <a:gd name="T7" fmla="*/ 2147483647 h 1065"/>
                <a:gd name="T8" fmla="*/ 2147483647 w 355"/>
                <a:gd name="T9" fmla="*/ 2147483647 h 1065"/>
                <a:gd name="T10" fmla="*/ 2147483647 w 355"/>
                <a:gd name="T11" fmla="*/ 2147483647 h 1065"/>
                <a:gd name="T12" fmla="*/ 2147483647 w 355"/>
                <a:gd name="T13" fmla="*/ 2147483647 h 1065"/>
                <a:gd name="T14" fmla="*/ 2147483647 w 355"/>
                <a:gd name="T15" fmla="*/ 2147483647 h 1065"/>
                <a:gd name="T16" fmla="*/ 2147483647 w 355"/>
                <a:gd name="T17" fmla="*/ 2147483647 h 1065"/>
                <a:gd name="T18" fmla="*/ 2147483647 w 355"/>
                <a:gd name="T19" fmla="*/ 2147483647 h 1065"/>
                <a:gd name="T20" fmla="*/ 2147483647 w 355"/>
                <a:gd name="T21" fmla="*/ 2147483647 h 1065"/>
                <a:gd name="T22" fmla="*/ 2147483647 w 355"/>
                <a:gd name="T23" fmla="*/ 2147483647 h 1065"/>
                <a:gd name="T24" fmla="*/ 2147483647 w 355"/>
                <a:gd name="T25" fmla="*/ 2147483647 h 1065"/>
                <a:gd name="T26" fmla="*/ 2147483647 w 355"/>
                <a:gd name="T27" fmla="*/ 2147483647 h 1065"/>
                <a:gd name="T28" fmla="*/ 2147483647 w 355"/>
                <a:gd name="T29" fmla="*/ 2147483647 h 1065"/>
                <a:gd name="T30" fmla="*/ 2147483647 w 355"/>
                <a:gd name="T31" fmla="*/ 2147483647 h 1065"/>
                <a:gd name="T32" fmla="*/ 2147483647 w 355"/>
                <a:gd name="T33" fmla="*/ 2147483647 h 1065"/>
                <a:gd name="T34" fmla="*/ 2147483647 w 355"/>
                <a:gd name="T35" fmla="*/ 2147483647 h 1065"/>
                <a:gd name="T36" fmla="*/ 2147483647 w 355"/>
                <a:gd name="T37" fmla="*/ 2147483647 h 1065"/>
                <a:gd name="T38" fmla="*/ 2147483647 w 355"/>
                <a:gd name="T39" fmla="*/ 2147483647 h 1065"/>
                <a:gd name="T40" fmla="*/ 2147483647 w 355"/>
                <a:gd name="T41" fmla="*/ 2147483647 h 1065"/>
                <a:gd name="T42" fmla="*/ 2147483647 w 355"/>
                <a:gd name="T43" fmla="*/ 2147483647 h 1065"/>
                <a:gd name="T44" fmla="*/ 2147483647 w 355"/>
                <a:gd name="T45" fmla="*/ 2147483647 h 1065"/>
                <a:gd name="T46" fmla="*/ 2147483647 w 355"/>
                <a:gd name="T47" fmla="*/ 2147483647 h 1065"/>
                <a:gd name="T48" fmla="*/ 2147483647 w 355"/>
                <a:gd name="T49" fmla="*/ 2147483647 h 1065"/>
                <a:gd name="T50" fmla="*/ 2147483647 w 355"/>
                <a:gd name="T51" fmla="*/ 2147483647 h 1065"/>
                <a:gd name="T52" fmla="*/ 2147483647 w 355"/>
                <a:gd name="T53" fmla="*/ 2147483647 h 1065"/>
                <a:gd name="T54" fmla="*/ 2147483647 w 355"/>
                <a:gd name="T55" fmla="*/ 2147483647 h 1065"/>
                <a:gd name="T56" fmla="*/ 2147483647 w 355"/>
                <a:gd name="T57" fmla="*/ 2147483647 h 1065"/>
                <a:gd name="T58" fmla="*/ 2147483647 w 355"/>
                <a:gd name="T59" fmla="*/ 2147483647 h 1065"/>
                <a:gd name="T60" fmla="*/ 2147483647 w 355"/>
                <a:gd name="T61" fmla="*/ 2147483647 h 1065"/>
                <a:gd name="T62" fmla="*/ 2147483647 w 355"/>
                <a:gd name="T63" fmla="*/ 2147483647 h 1065"/>
                <a:gd name="T64" fmla="*/ 2147483647 w 355"/>
                <a:gd name="T65" fmla="*/ 2147483647 h 1065"/>
                <a:gd name="T66" fmla="*/ 2147483647 w 355"/>
                <a:gd name="T67" fmla="*/ 2147483647 h 1065"/>
                <a:gd name="T68" fmla="*/ 2147483647 w 355"/>
                <a:gd name="T69" fmla="*/ 2147483647 h 1065"/>
                <a:gd name="T70" fmla="*/ 2147483647 w 355"/>
                <a:gd name="T71" fmla="*/ 2147483647 h 1065"/>
                <a:gd name="T72" fmla="*/ 2147483647 w 355"/>
                <a:gd name="T73" fmla="*/ 2147483647 h 1065"/>
                <a:gd name="T74" fmla="*/ 2147483647 w 355"/>
                <a:gd name="T75" fmla="*/ 2147483647 h 1065"/>
                <a:gd name="T76" fmla="*/ 2147483647 w 355"/>
                <a:gd name="T77" fmla="*/ 2147483647 h 1065"/>
                <a:gd name="T78" fmla="*/ 2147483647 w 355"/>
                <a:gd name="T79" fmla="*/ 2147483647 h 1065"/>
                <a:gd name="T80" fmla="*/ 2147483647 w 355"/>
                <a:gd name="T81" fmla="*/ 2147483647 h 1065"/>
                <a:gd name="T82" fmla="*/ 2147483647 w 355"/>
                <a:gd name="T83" fmla="*/ 2147483647 h 1065"/>
                <a:gd name="T84" fmla="*/ 2147483647 w 355"/>
                <a:gd name="T85" fmla="*/ 2147483647 h 1065"/>
                <a:gd name="T86" fmla="*/ 2147483647 w 355"/>
                <a:gd name="T87" fmla="*/ 2147483647 h 1065"/>
                <a:gd name="T88" fmla="*/ 2147483647 w 355"/>
                <a:gd name="T89" fmla="*/ 2147483647 h 1065"/>
                <a:gd name="T90" fmla="*/ 2147483647 w 355"/>
                <a:gd name="T91" fmla="*/ 0 h 1065"/>
                <a:gd name="T92" fmla="*/ 2147483647 w 355"/>
                <a:gd name="T93" fmla="*/ 2147483647 h 1065"/>
                <a:gd name="T94" fmla="*/ 2147483647 w 355"/>
                <a:gd name="T95" fmla="*/ 2147483647 h 1065"/>
                <a:gd name="T96" fmla="*/ 2147483647 w 355"/>
                <a:gd name="T97" fmla="*/ 2147483647 h 1065"/>
                <a:gd name="T98" fmla="*/ 2147483647 w 355"/>
                <a:gd name="T99" fmla="*/ 0 h 10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5"/>
                <a:gd name="T151" fmla="*/ 0 h 1065"/>
                <a:gd name="T152" fmla="*/ 355 w 355"/>
                <a:gd name="T153" fmla="*/ 1065 h 10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5" h="1065">
                  <a:moveTo>
                    <a:pt x="14" y="877"/>
                  </a:moveTo>
                  <a:lnTo>
                    <a:pt x="355" y="1008"/>
                  </a:lnTo>
                  <a:lnTo>
                    <a:pt x="355" y="1065"/>
                  </a:lnTo>
                  <a:lnTo>
                    <a:pt x="0" y="927"/>
                  </a:lnTo>
                  <a:lnTo>
                    <a:pt x="14" y="877"/>
                  </a:lnTo>
                  <a:close/>
                  <a:moveTo>
                    <a:pt x="355" y="956"/>
                  </a:moveTo>
                  <a:lnTo>
                    <a:pt x="31" y="830"/>
                  </a:lnTo>
                  <a:lnTo>
                    <a:pt x="45" y="780"/>
                  </a:lnTo>
                  <a:lnTo>
                    <a:pt x="355" y="899"/>
                  </a:lnTo>
                  <a:lnTo>
                    <a:pt x="355" y="956"/>
                  </a:lnTo>
                  <a:close/>
                  <a:moveTo>
                    <a:pt x="75" y="683"/>
                  </a:moveTo>
                  <a:lnTo>
                    <a:pt x="355" y="790"/>
                  </a:lnTo>
                  <a:lnTo>
                    <a:pt x="355" y="844"/>
                  </a:lnTo>
                  <a:lnTo>
                    <a:pt x="61" y="733"/>
                  </a:lnTo>
                  <a:lnTo>
                    <a:pt x="75" y="683"/>
                  </a:lnTo>
                  <a:close/>
                  <a:moveTo>
                    <a:pt x="106" y="586"/>
                  </a:moveTo>
                  <a:lnTo>
                    <a:pt x="355" y="681"/>
                  </a:lnTo>
                  <a:lnTo>
                    <a:pt x="355" y="735"/>
                  </a:lnTo>
                  <a:lnTo>
                    <a:pt x="92" y="633"/>
                  </a:lnTo>
                  <a:lnTo>
                    <a:pt x="106" y="586"/>
                  </a:lnTo>
                  <a:close/>
                  <a:moveTo>
                    <a:pt x="355" y="571"/>
                  </a:moveTo>
                  <a:lnTo>
                    <a:pt x="355" y="626"/>
                  </a:lnTo>
                  <a:lnTo>
                    <a:pt x="123" y="536"/>
                  </a:lnTo>
                  <a:lnTo>
                    <a:pt x="137" y="488"/>
                  </a:lnTo>
                  <a:lnTo>
                    <a:pt x="355" y="571"/>
                  </a:lnTo>
                  <a:close/>
                  <a:moveTo>
                    <a:pt x="168" y="389"/>
                  </a:moveTo>
                  <a:lnTo>
                    <a:pt x="355" y="462"/>
                  </a:lnTo>
                  <a:lnTo>
                    <a:pt x="355" y="514"/>
                  </a:lnTo>
                  <a:lnTo>
                    <a:pt x="154" y="439"/>
                  </a:lnTo>
                  <a:lnTo>
                    <a:pt x="168" y="389"/>
                  </a:lnTo>
                  <a:close/>
                  <a:moveTo>
                    <a:pt x="355" y="351"/>
                  </a:moveTo>
                  <a:lnTo>
                    <a:pt x="355" y="405"/>
                  </a:lnTo>
                  <a:lnTo>
                    <a:pt x="184" y="341"/>
                  </a:lnTo>
                  <a:lnTo>
                    <a:pt x="198" y="291"/>
                  </a:lnTo>
                  <a:lnTo>
                    <a:pt x="355" y="351"/>
                  </a:lnTo>
                  <a:close/>
                  <a:moveTo>
                    <a:pt x="355" y="242"/>
                  </a:moveTo>
                  <a:lnTo>
                    <a:pt x="355" y="296"/>
                  </a:lnTo>
                  <a:lnTo>
                    <a:pt x="215" y="244"/>
                  </a:lnTo>
                  <a:lnTo>
                    <a:pt x="229" y="194"/>
                  </a:lnTo>
                  <a:lnTo>
                    <a:pt x="355" y="242"/>
                  </a:lnTo>
                  <a:close/>
                  <a:moveTo>
                    <a:pt x="355" y="187"/>
                  </a:moveTo>
                  <a:lnTo>
                    <a:pt x="243" y="147"/>
                  </a:lnTo>
                  <a:lnTo>
                    <a:pt x="260" y="97"/>
                  </a:lnTo>
                  <a:lnTo>
                    <a:pt x="355" y="133"/>
                  </a:lnTo>
                  <a:lnTo>
                    <a:pt x="355" y="187"/>
                  </a:lnTo>
                  <a:close/>
                  <a:moveTo>
                    <a:pt x="291" y="0"/>
                  </a:moveTo>
                  <a:lnTo>
                    <a:pt x="355" y="23"/>
                  </a:lnTo>
                  <a:lnTo>
                    <a:pt x="355" y="78"/>
                  </a:lnTo>
                  <a:lnTo>
                    <a:pt x="274" y="47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578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 noEditPoints="1"/>
            </p:cNvSpPr>
            <p:nvPr/>
          </p:nvSpPr>
          <p:spPr bwMode="auto">
            <a:xfrm>
              <a:off x="295137" y="0"/>
              <a:ext cx="356886" cy="1266369"/>
            </a:xfrm>
            <a:custGeom>
              <a:avLst/>
              <a:gdLst>
                <a:gd name="T0" fmla="*/ 2147483647 w 341"/>
                <a:gd name="T1" fmla="*/ 2147483647 h 1210"/>
                <a:gd name="T2" fmla="*/ 2147483647 w 341"/>
                <a:gd name="T3" fmla="*/ 2147483647 h 1210"/>
                <a:gd name="T4" fmla="*/ 2147483647 w 341"/>
                <a:gd name="T5" fmla="*/ 0 h 1210"/>
                <a:gd name="T6" fmla="*/ 2147483647 w 341"/>
                <a:gd name="T7" fmla="*/ 2147483647 h 1210"/>
                <a:gd name="T8" fmla="*/ 2147483647 w 341"/>
                <a:gd name="T9" fmla="*/ 2147483647 h 1210"/>
                <a:gd name="T10" fmla="*/ 2147483647 w 341"/>
                <a:gd name="T11" fmla="*/ 2147483647 h 1210"/>
                <a:gd name="T12" fmla="*/ 2147483647 w 341"/>
                <a:gd name="T13" fmla="*/ 2147483647 h 1210"/>
                <a:gd name="T14" fmla="*/ 0 w 341"/>
                <a:gd name="T15" fmla="*/ 2147483647 h 1210"/>
                <a:gd name="T16" fmla="*/ 2147483647 w 341"/>
                <a:gd name="T17" fmla="*/ 2147483647 h 1210"/>
                <a:gd name="T18" fmla="*/ 2147483647 w 341"/>
                <a:gd name="T19" fmla="*/ 2147483647 h 1210"/>
                <a:gd name="T20" fmla="*/ 2147483647 w 341"/>
                <a:gd name="T21" fmla="*/ 2147483647 h 1210"/>
                <a:gd name="T22" fmla="*/ 2147483647 w 341"/>
                <a:gd name="T23" fmla="*/ 2147483647 h 1210"/>
                <a:gd name="T24" fmla="*/ 2147483647 w 341"/>
                <a:gd name="T25" fmla="*/ 2147483647 h 1210"/>
                <a:gd name="T26" fmla="*/ 2147483647 w 341"/>
                <a:gd name="T27" fmla="*/ 2147483647 h 1210"/>
                <a:gd name="T28" fmla="*/ 2147483647 w 341"/>
                <a:gd name="T29" fmla="*/ 2147483647 h 1210"/>
                <a:gd name="T30" fmla="*/ 2147483647 w 341"/>
                <a:gd name="T31" fmla="*/ 2147483647 h 1210"/>
                <a:gd name="T32" fmla="*/ 2147483647 w 341"/>
                <a:gd name="T33" fmla="*/ 2147483647 h 1210"/>
                <a:gd name="T34" fmla="*/ 2147483647 w 341"/>
                <a:gd name="T35" fmla="*/ 2147483647 h 1210"/>
                <a:gd name="T36" fmla="*/ 2147483647 w 341"/>
                <a:gd name="T37" fmla="*/ 2147483647 h 1210"/>
                <a:gd name="T38" fmla="*/ 2147483647 w 341"/>
                <a:gd name="T39" fmla="*/ 2147483647 h 1210"/>
                <a:gd name="T40" fmla="*/ 2147483647 w 341"/>
                <a:gd name="T41" fmla="*/ 2147483647 h 1210"/>
                <a:gd name="T42" fmla="*/ 2147483647 w 341"/>
                <a:gd name="T43" fmla="*/ 2147483647 h 1210"/>
                <a:gd name="T44" fmla="*/ 2147483647 w 341"/>
                <a:gd name="T45" fmla="*/ 2147483647 h 1210"/>
                <a:gd name="T46" fmla="*/ 2147483647 w 341"/>
                <a:gd name="T47" fmla="*/ 2147483647 h 1210"/>
                <a:gd name="T48" fmla="*/ 2147483647 w 341"/>
                <a:gd name="T49" fmla="*/ 2147483647 h 1210"/>
                <a:gd name="T50" fmla="*/ 2147483647 w 341"/>
                <a:gd name="T51" fmla="*/ 2147483647 h 1210"/>
                <a:gd name="T52" fmla="*/ 2147483647 w 341"/>
                <a:gd name="T53" fmla="*/ 2147483647 h 1210"/>
                <a:gd name="T54" fmla="*/ 2147483647 w 341"/>
                <a:gd name="T55" fmla="*/ 2147483647 h 1210"/>
                <a:gd name="T56" fmla="*/ 2147483647 w 341"/>
                <a:gd name="T57" fmla="*/ 2147483647 h 1210"/>
                <a:gd name="T58" fmla="*/ 2147483647 w 341"/>
                <a:gd name="T59" fmla="*/ 2147483647 h 1210"/>
                <a:gd name="T60" fmla="*/ 2147483647 w 341"/>
                <a:gd name="T61" fmla="*/ 2147483647 h 1210"/>
                <a:gd name="T62" fmla="*/ 2147483647 w 341"/>
                <a:gd name="T63" fmla="*/ 2147483647 h 1210"/>
                <a:gd name="T64" fmla="*/ 2147483647 w 341"/>
                <a:gd name="T65" fmla="*/ 2147483647 h 1210"/>
                <a:gd name="T66" fmla="*/ 2147483647 w 341"/>
                <a:gd name="T67" fmla="*/ 2147483647 h 1210"/>
                <a:gd name="T68" fmla="*/ 2147483647 w 341"/>
                <a:gd name="T69" fmla="*/ 2147483647 h 1210"/>
                <a:gd name="T70" fmla="*/ 2147483647 w 341"/>
                <a:gd name="T71" fmla="*/ 2147483647 h 1210"/>
                <a:gd name="T72" fmla="*/ 2147483647 w 341"/>
                <a:gd name="T73" fmla="*/ 2147483647 h 1210"/>
                <a:gd name="T74" fmla="*/ 2147483647 w 341"/>
                <a:gd name="T75" fmla="*/ 2147483647 h 1210"/>
                <a:gd name="T76" fmla="*/ 2147483647 w 341"/>
                <a:gd name="T77" fmla="*/ 2147483647 h 1210"/>
                <a:gd name="T78" fmla="*/ 2147483647 w 341"/>
                <a:gd name="T79" fmla="*/ 2147483647 h 1210"/>
                <a:gd name="T80" fmla="*/ 2147483647 w 341"/>
                <a:gd name="T81" fmla="*/ 2147483647 h 1210"/>
                <a:gd name="T82" fmla="*/ 2147483647 w 341"/>
                <a:gd name="T83" fmla="*/ 2147483647 h 1210"/>
                <a:gd name="T84" fmla="*/ 2147483647 w 341"/>
                <a:gd name="T85" fmla="*/ 2147483647 h 1210"/>
                <a:gd name="T86" fmla="*/ 2147483647 w 341"/>
                <a:gd name="T87" fmla="*/ 2147483647 h 1210"/>
                <a:gd name="T88" fmla="*/ 2147483647 w 341"/>
                <a:gd name="T89" fmla="*/ 2147483647 h 1210"/>
                <a:gd name="T90" fmla="*/ 2147483647 w 341"/>
                <a:gd name="T91" fmla="*/ 2147483647 h 1210"/>
                <a:gd name="T92" fmla="*/ 2147483647 w 341"/>
                <a:gd name="T93" fmla="*/ 2147483647 h 1210"/>
                <a:gd name="T94" fmla="*/ 2147483647 w 341"/>
                <a:gd name="T95" fmla="*/ 2147483647 h 1210"/>
                <a:gd name="T96" fmla="*/ 2147483647 w 341"/>
                <a:gd name="T97" fmla="*/ 2147483647 h 12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1"/>
                <a:gd name="T148" fmla="*/ 0 h 1210"/>
                <a:gd name="T149" fmla="*/ 341 w 341"/>
                <a:gd name="T150" fmla="*/ 1210 h 12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1" h="1210">
                  <a:moveTo>
                    <a:pt x="341" y="225"/>
                  </a:moveTo>
                  <a:lnTo>
                    <a:pt x="277" y="202"/>
                  </a:lnTo>
                  <a:lnTo>
                    <a:pt x="341" y="0"/>
                  </a:lnTo>
                  <a:lnTo>
                    <a:pt x="341" y="225"/>
                  </a:lnTo>
                  <a:close/>
                  <a:moveTo>
                    <a:pt x="17" y="1032"/>
                  </a:moveTo>
                  <a:lnTo>
                    <a:pt x="341" y="1158"/>
                  </a:lnTo>
                  <a:lnTo>
                    <a:pt x="341" y="1210"/>
                  </a:lnTo>
                  <a:lnTo>
                    <a:pt x="0" y="1079"/>
                  </a:lnTo>
                  <a:lnTo>
                    <a:pt x="17" y="1032"/>
                  </a:lnTo>
                  <a:close/>
                  <a:moveTo>
                    <a:pt x="341" y="1101"/>
                  </a:moveTo>
                  <a:lnTo>
                    <a:pt x="31" y="982"/>
                  </a:lnTo>
                  <a:lnTo>
                    <a:pt x="47" y="935"/>
                  </a:lnTo>
                  <a:lnTo>
                    <a:pt x="341" y="1046"/>
                  </a:lnTo>
                  <a:lnTo>
                    <a:pt x="341" y="1101"/>
                  </a:lnTo>
                  <a:close/>
                  <a:moveTo>
                    <a:pt x="341" y="992"/>
                  </a:moveTo>
                  <a:lnTo>
                    <a:pt x="61" y="885"/>
                  </a:lnTo>
                  <a:lnTo>
                    <a:pt x="78" y="835"/>
                  </a:lnTo>
                  <a:lnTo>
                    <a:pt x="341" y="937"/>
                  </a:lnTo>
                  <a:lnTo>
                    <a:pt x="341" y="992"/>
                  </a:lnTo>
                  <a:close/>
                  <a:moveTo>
                    <a:pt x="109" y="738"/>
                  </a:moveTo>
                  <a:lnTo>
                    <a:pt x="341" y="828"/>
                  </a:lnTo>
                  <a:lnTo>
                    <a:pt x="341" y="883"/>
                  </a:lnTo>
                  <a:lnTo>
                    <a:pt x="92" y="788"/>
                  </a:lnTo>
                  <a:lnTo>
                    <a:pt x="109" y="738"/>
                  </a:lnTo>
                  <a:close/>
                  <a:moveTo>
                    <a:pt x="341" y="773"/>
                  </a:moveTo>
                  <a:lnTo>
                    <a:pt x="123" y="690"/>
                  </a:lnTo>
                  <a:lnTo>
                    <a:pt x="140" y="641"/>
                  </a:lnTo>
                  <a:lnTo>
                    <a:pt x="341" y="716"/>
                  </a:lnTo>
                  <a:lnTo>
                    <a:pt x="341" y="773"/>
                  </a:lnTo>
                  <a:close/>
                  <a:moveTo>
                    <a:pt x="170" y="543"/>
                  </a:moveTo>
                  <a:lnTo>
                    <a:pt x="341" y="607"/>
                  </a:lnTo>
                  <a:lnTo>
                    <a:pt x="341" y="664"/>
                  </a:lnTo>
                  <a:lnTo>
                    <a:pt x="154" y="591"/>
                  </a:lnTo>
                  <a:lnTo>
                    <a:pt x="170" y="543"/>
                  </a:lnTo>
                  <a:close/>
                  <a:moveTo>
                    <a:pt x="341" y="553"/>
                  </a:moveTo>
                  <a:lnTo>
                    <a:pt x="184" y="493"/>
                  </a:lnTo>
                  <a:lnTo>
                    <a:pt x="201" y="446"/>
                  </a:lnTo>
                  <a:lnTo>
                    <a:pt x="341" y="498"/>
                  </a:lnTo>
                  <a:lnTo>
                    <a:pt x="341" y="553"/>
                  </a:lnTo>
                  <a:close/>
                  <a:moveTo>
                    <a:pt x="341" y="444"/>
                  </a:moveTo>
                  <a:lnTo>
                    <a:pt x="215" y="396"/>
                  </a:lnTo>
                  <a:lnTo>
                    <a:pt x="229" y="349"/>
                  </a:lnTo>
                  <a:lnTo>
                    <a:pt x="341" y="389"/>
                  </a:lnTo>
                  <a:lnTo>
                    <a:pt x="341" y="444"/>
                  </a:lnTo>
                  <a:close/>
                  <a:moveTo>
                    <a:pt x="341" y="280"/>
                  </a:moveTo>
                  <a:lnTo>
                    <a:pt x="341" y="335"/>
                  </a:lnTo>
                  <a:lnTo>
                    <a:pt x="246" y="299"/>
                  </a:lnTo>
                  <a:lnTo>
                    <a:pt x="260" y="249"/>
                  </a:lnTo>
                  <a:lnTo>
                    <a:pt x="341" y="280"/>
                  </a:lnTo>
                  <a:close/>
                </a:path>
              </a:pathLst>
            </a:custGeom>
            <a:solidFill>
              <a:srgbClr val="5D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652024" y="0"/>
              <a:ext cx="371538" cy="1326025"/>
            </a:xfrm>
            <a:custGeom>
              <a:avLst/>
              <a:gdLst>
                <a:gd name="T0" fmla="*/ 0 w 355"/>
                <a:gd name="T1" fmla="*/ 2147483647 h 1267"/>
                <a:gd name="T2" fmla="*/ 0 w 355"/>
                <a:gd name="T3" fmla="*/ 2147483647 h 1267"/>
                <a:gd name="T4" fmla="*/ 0 w 355"/>
                <a:gd name="T5" fmla="*/ 2147483647 h 1267"/>
                <a:gd name="T6" fmla="*/ 0 w 355"/>
                <a:gd name="T7" fmla="*/ 0 h 1267"/>
                <a:gd name="T8" fmla="*/ 2147483647 w 355"/>
                <a:gd name="T9" fmla="*/ 2147483647 h 1267"/>
                <a:gd name="T10" fmla="*/ 2147483647 w 355"/>
                <a:gd name="T11" fmla="*/ 2147483647 h 1267"/>
                <a:gd name="T12" fmla="*/ 2147483647 w 355"/>
                <a:gd name="T13" fmla="*/ 2147483647 h 1267"/>
                <a:gd name="T14" fmla="*/ 0 w 355"/>
                <a:gd name="T15" fmla="*/ 2147483647 h 1267"/>
                <a:gd name="T16" fmla="*/ 0 w 355"/>
                <a:gd name="T17" fmla="*/ 2147483647 h 1267"/>
                <a:gd name="T18" fmla="*/ 0 w 355"/>
                <a:gd name="T19" fmla="*/ 2147483647 h 1267"/>
                <a:gd name="T20" fmla="*/ 0 w 355"/>
                <a:gd name="T21" fmla="*/ 2147483647 h 1267"/>
                <a:gd name="T22" fmla="*/ 0 w 355"/>
                <a:gd name="T23" fmla="*/ 2147483647 h 1267"/>
                <a:gd name="T24" fmla="*/ 0 w 355"/>
                <a:gd name="T25" fmla="*/ 2147483647 h 1267"/>
                <a:gd name="T26" fmla="*/ 0 w 355"/>
                <a:gd name="T27" fmla="*/ 2147483647 h 1267"/>
                <a:gd name="T28" fmla="*/ 0 w 355"/>
                <a:gd name="T29" fmla="*/ 2147483647 h 1267"/>
                <a:gd name="T30" fmla="*/ 0 w 355"/>
                <a:gd name="T31" fmla="*/ 2147483647 h 1267"/>
                <a:gd name="T32" fmla="*/ 0 w 355"/>
                <a:gd name="T33" fmla="*/ 2147483647 h 1267"/>
                <a:gd name="T34" fmla="*/ 0 w 355"/>
                <a:gd name="T35" fmla="*/ 2147483647 h 1267"/>
                <a:gd name="T36" fmla="*/ 0 w 355"/>
                <a:gd name="T37" fmla="*/ 2147483647 h 1267"/>
                <a:gd name="T38" fmla="*/ 0 w 355"/>
                <a:gd name="T39" fmla="*/ 2147483647 h 1267"/>
                <a:gd name="T40" fmla="*/ 0 w 355"/>
                <a:gd name="T41" fmla="*/ 2147483647 h 1267"/>
                <a:gd name="T42" fmla="*/ 0 w 355"/>
                <a:gd name="T43" fmla="*/ 2147483647 h 1267"/>
                <a:gd name="T44" fmla="*/ 0 w 355"/>
                <a:gd name="T45" fmla="*/ 2147483647 h 1267"/>
                <a:gd name="T46" fmla="*/ 0 w 355"/>
                <a:gd name="T47" fmla="*/ 2147483647 h 1267"/>
                <a:gd name="T48" fmla="*/ 0 w 355"/>
                <a:gd name="T49" fmla="*/ 2147483647 h 1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5"/>
                <a:gd name="T76" fmla="*/ 0 h 1267"/>
                <a:gd name="T77" fmla="*/ 355 w 355"/>
                <a:gd name="T78" fmla="*/ 1267 h 1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5" h="1267">
                  <a:moveTo>
                    <a:pt x="0" y="335"/>
                  </a:moveTo>
                  <a:lnTo>
                    <a:pt x="0" y="280"/>
                  </a:lnTo>
                  <a:lnTo>
                    <a:pt x="0" y="225"/>
                  </a:lnTo>
                  <a:lnTo>
                    <a:pt x="0" y="0"/>
                  </a:lnTo>
                  <a:lnTo>
                    <a:pt x="132" y="427"/>
                  </a:lnTo>
                  <a:lnTo>
                    <a:pt x="134" y="427"/>
                  </a:lnTo>
                  <a:lnTo>
                    <a:pt x="355" y="1129"/>
                  </a:lnTo>
                  <a:lnTo>
                    <a:pt x="0" y="1267"/>
                  </a:lnTo>
                  <a:lnTo>
                    <a:pt x="0" y="1210"/>
                  </a:lnTo>
                  <a:lnTo>
                    <a:pt x="0" y="1158"/>
                  </a:lnTo>
                  <a:lnTo>
                    <a:pt x="0" y="1101"/>
                  </a:lnTo>
                  <a:lnTo>
                    <a:pt x="0" y="1046"/>
                  </a:lnTo>
                  <a:lnTo>
                    <a:pt x="0" y="992"/>
                  </a:lnTo>
                  <a:lnTo>
                    <a:pt x="0" y="937"/>
                  </a:lnTo>
                  <a:lnTo>
                    <a:pt x="0" y="883"/>
                  </a:lnTo>
                  <a:lnTo>
                    <a:pt x="0" y="828"/>
                  </a:lnTo>
                  <a:lnTo>
                    <a:pt x="0" y="773"/>
                  </a:lnTo>
                  <a:lnTo>
                    <a:pt x="0" y="716"/>
                  </a:lnTo>
                  <a:lnTo>
                    <a:pt x="0" y="664"/>
                  </a:lnTo>
                  <a:lnTo>
                    <a:pt x="0" y="607"/>
                  </a:lnTo>
                  <a:lnTo>
                    <a:pt x="0" y="553"/>
                  </a:lnTo>
                  <a:lnTo>
                    <a:pt x="0" y="498"/>
                  </a:lnTo>
                  <a:lnTo>
                    <a:pt x="0" y="444"/>
                  </a:lnTo>
                  <a:lnTo>
                    <a:pt x="0" y="38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812151" y="586088"/>
              <a:ext cx="295137" cy="881225"/>
            </a:xfrm>
            <a:custGeom>
              <a:avLst/>
              <a:gdLst>
                <a:gd name="T0" fmla="*/ 2147483647 w 282"/>
                <a:gd name="T1" fmla="*/ 2147483647 h 842"/>
                <a:gd name="T2" fmla="*/ 2147483647 w 282"/>
                <a:gd name="T3" fmla="*/ 2147483647 h 842"/>
                <a:gd name="T4" fmla="*/ 2147483647 w 282"/>
                <a:gd name="T5" fmla="*/ 2147483647 h 842"/>
                <a:gd name="T6" fmla="*/ 2147483647 w 282"/>
                <a:gd name="T7" fmla="*/ 2147483647 h 842"/>
                <a:gd name="T8" fmla="*/ 2147483647 w 282"/>
                <a:gd name="T9" fmla="*/ 2147483647 h 842"/>
                <a:gd name="T10" fmla="*/ 2147483647 w 282"/>
                <a:gd name="T11" fmla="*/ 2147483647 h 842"/>
                <a:gd name="T12" fmla="*/ 2147483647 w 282"/>
                <a:gd name="T13" fmla="*/ 2147483647 h 842"/>
                <a:gd name="T14" fmla="*/ 2147483647 w 282"/>
                <a:gd name="T15" fmla="*/ 2147483647 h 842"/>
                <a:gd name="T16" fmla="*/ 2147483647 w 282"/>
                <a:gd name="T17" fmla="*/ 2147483647 h 842"/>
                <a:gd name="T18" fmla="*/ 2147483647 w 282"/>
                <a:gd name="T19" fmla="*/ 2147483647 h 842"/>
                <a:gd name="T20" fmla="*/ 2147483647 w 282"/>
                <a:gd name="T21" fmla="*/ 2147483647 h 842"/>
                <a:gd name="T22" fmla="*/ 2147483647 w 282"/>
                <a:gd name="T23" fmla="*/ 2147483647 h 842"/>
                <a:gd name="T24" fmla="*/ 2147483647 w 282"/>
                <a:gd name="T25" fmla="*/ 2147483647 h 842"/>
                <a:gd name="T26" fmla="*/ 2147483647 w 282"/>
                <a:gd name="T27" fmla="*/ 2147483647 h 842"/>
                <a:gd name="T28" fmla="*/ 2147483647 w 282"/>
                <a:gd name="T29" fmla="*/ 2147483647 h 842"/>
                <a:gd name="T30" fmla="*/ 2147483647 w 282"/>
                <a:gd name="T31" fmla="*/ 2147483647 h 842"/>
                <a:gd name="T32" fmla="*/ 2147483647 w 282"/>
                <a:gd name="T33" fmla="*/ 2147483647 h 842"/>
                <a:gd name="T34" fmla="*/ 2147483647 w 282"/>
                <a:gd name="T35" fmla="*/ 2147483647 h 842"/>
                <a:gd name="T36" fmla="*/ 2147483647 w 282"/>
                <a:gd name="T37" fmla="*/ 2147483647 h 842"/>
                <a:gd name="T38" fmla="*/ 2147483647 w 282"/>
                <a:gd name="T39" fmla="*/ 2147483647 h 842"/>
                <a:gd name="T40" fmla="*/ 2147483647 w 282"/>
                <a:gd name="T41" fmla="*/ 2147483647 h 842"/>
                <a:gd name="T42" fmla="*/ 2147483647 w 282"/>
                <a:gd name="T43" fmla="*/ 2147483647 h 842"/>
                <a:gd name="T44" fmla="*/ 2147483647 w 282"/>
                <a:gd name="T45" fmla="*/ 2147483647 h 842"/>
                <a:gd name="T46" fmla="*/ 2147483647 w 282"/>
                <a:gd name="T47" fmla="*/ 2147483647 h 842"/>
                <a:gd name="T48" fmla="*/ 2147483647 w 282"/>
                <a:gd name="T49" fmla="*/ 2147483647 h 842"/>
                <a:gd name="T50" fmla="*/ 2147483647 w 282"/>
                <a:gd name="T51" fmla="*/ 2147483647 h 842"/>
                <a:gd name="T52" fmla="*/ 2147483647 w 282"/>
                <a:gd name="T53" fmla="*/ 2147483647 h 842"/>
                <a:gd name="T54" fmla="*/ 2147483647 w 282"/>
                <a:gd name="T55" fmla="*/ 2147483647 h 842"/>
                <a:gd name="T56" fmla="*/ 2147483647 w 282"/>
                <a:gd name="T57" fmla="*/ 2147483647 h 842"/>
                <a:gd name="T58" fmla="*/ 2147483647 w 282"/>
                <a:gd name="T59" fmla="*/ 2147483647 h 842"/>
                <a:gd name="T60" fmla="*/ 2147483647 w 282"/>
                <a:gd name="T61" fmla="*/ 2147483647 h 842"/>
                <a:gd name="T62" fmla="*/ 2147483647 w 282"/>
                <a:gd name="T63" fmla="*/ 2147483647 h 842"/>
                <a:gd name="T64" fmla="*/ 2147483647 w 282"/>
                <a:gd name="T65" fmla="*/ 2147483647 h 842"/>
                <a:gd name="T66" fmla="*/ 2147483647 w 282"/>
                <a:gd name="T67" fmla="*/ 2147483647 h 842"/>
                <a:gd name="T68" fmla="*/ 2147483647 w 282"/>
                <a:gd name="T69" fmla="*/ 2147483647 h 842"/>
                <a:gd name="T70" fmla="*/ 2147483647 w 282"/>
                <a:gd name="T71" fmla="*/ 2147483647 h 842"/>
                <a:gd name="T72" fmla="*/ 2147483647 w 282"/>
                <a:gd name="T73" fmla="*/ 2147483647 h 842"/>
                <a:gd name="T74" fmla="*/ 2147483647 w 282"/>
                <a:gd name="T75" fmla="*/ 2147483647 h 842"/>
                <a:gd name="T76" fmla="*/ 2147483647 w 282"/>
                <a:gd name="T77" fmla="*/ 2147483647 h 842"/>
                <a:gd name="T78" fmla="*/ 2147483647 w 282"/>
                <a:gd name="T79" fmla="*/ 2147483647 h 842"/>
                <a:gd name="T80" fmla="*/ 2147483647 w 282"/>
                <a:gd name="T81" fmla="*/ 0 h 842"/>
                <a:gd name="T82" fmla="*/ 2147483647 w 282"/>
                <a:gd name="T83" fmla="*/ 2147483647 h 842"/>
                <a:gd name="T84" fmla="*/ 2147483647 w 282"/>
                <a:gd name="T85" fmla="*/ 2147483647 h 842"/>
                <a:gd name="T86" fmla="*/ 2147483647 w 282"/>
                <a:gd name="T87" fmla="*/ 2147483647 h 842"/>
                <a:gd name="T88" fmla="*/ 2147483647 w 282"/>
                <a:gd name="T89" fmla="*/ 0 h 842"/>
                <a:gd name="T90" fmla="*/ 2147483647 w 282"/>
                <a:gd name="T91" fmla="*/ 2147483647 h 842"/>
                <a:gd name="T92" fmla="*/ 2147483647 w 282"/>
                <a:gd name="T93" fmla="*/ 2147483647 h 842"/>
                <a:gd name="T94" fmla="*/ 2147483647 w 282"/>
                <a:gd name="T95" fmla="*/ 2147483647 h 842"/>
                <a:gd name="T96" fmla="*/ 0 w 282"/>
                <a:gd name="T97" fmla="*/ 2147483647 h 842"/>
                <a:gd name="T98" fmla="*/ 2147483647 w 282"/>
                <a:gd name="T99" fmla="*/ 2147483647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2"/>
                <a:gd name="T151" fmla="*/ 0 h 842"/>
                <a:gd name="T152" fmla="*/ 282 w 282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2" h="842">
                  <a:moveTo>
                    <a:pt x="38" y="617"/>
                  </a:moveTo>
                  <a:lnTo>
                    <a:pt x="282" y="712"/>
                  </a:lnTo>
                  <a:lnTo>
                    <a:pt x="282" y="754"/>
                  </a:lnTo>
                  <a:lnTo>
                    <a:pt x="26" y="657"/>
                  </a:lnTo>
                  <a:lnTo>
                    <a:pt x="38" y="617"/>
                  </a:lnTo>
                  <a:close/>
                  <a:moveTo>
                    <a:pt x="282" y="669"/>
                  </a:moveTo>
                  <a:lnTo>
                    <a:pt x="50" y="579"/>
                  </a:lnTo>
                  <a:lnTo>
                    <a:pt x="62" y="541"/>
                  </a:lnTo>
                  <a:lnTo>
                    <a:pt x="282" y="626"/>
                  </a:lnTo>
                  <a:lnTo>
                    <a:pt x="282" y="669"/>
                  </a:lnTo>
                  <a:close/>
                  <a:moveTo>
                    <a:pt x="86" y="463"/>
                  </a:moveTo>
                  <a:lnTo>
                    <a:pt x="282" y="538"/>
                  </a:lnTo>
                  <a:lnTo>
                    <a:pt x="282" y="581"/>
                  </a:lnTo>
                  <a:lnTo>
                    <a:pt x="74" y="503"/>
                  </a:lnTo>
                  <a:lnTo>
                    <a:pt x="86" y="463"/>
                  </a:lnTo>
                  <a:close/>
                  <a:moveTo>
                    <a:pt x="282" y="453"/>
                  </a:moveTo>
                  <a:lnTo>
                    <a:pt x="282" y="496"/>
                  </a:lnTo>
                  <a:lnTo>
                    <a:pt x="100" y="425"/>
                  </a:lnTo>
                  <a:lnTo>
                    <a:pt x="112" y="387"/>
                  </a:lnTo>
                  <a:lnTo>
                    <a:pt x="282" y="453"/>
                  </a:lnTo>
                  <a:close/>
                  <a:moveTo>
                    <a:pt x="135" y="308"/>
                  </a:moveTo>
                  <a:lnTo>
                    <a:pt x="282" y="365"/>
                  </a:lnTo>
                  <a:lnTo>
                    <a:pt x="282" y="408"/>
                  </a:lnTo>
                  <a:lnTo>
                    <a:pt x="123" y="346"/>
                  </a:lnTo>
                  <a:lnTo>
                    <a:pt x="135" y="308"/>
                  </a:lnTo>
                  <a:close/>
                  <a:moveTo>
                    <a:pt x="159" y="232"/>
                  </a:moveTo>
                  <a:lnTo>
                    <a:pt x="282" y="280"/>
                  </a:lnTo>
                  <a:lnTo>
                    <a:pt x="282" y="323"/>
                  </a:lnTo>
                  <a:lnTo>
                    <a:pt x="147" y="270"/>
                  </a:lnTo>
                  <a:lnTo>
                    <a:pt x="159" y="232"/>
                  </a:lnTo>
                  <a:close/>
                  <a:moveTo>
                    <a:pt x="282" y="235"/>
                  </a:moveTo>
                  <a:lnTo>
                    <a:pt x="171" y="192"/>
                  </a:lnTo>
                  <a:lnTo>
                    <a:pt x="183" y="154"/>
                  </a:lnTo>
                  <a:lnTo>
                    <a:pt x="282" y="192"/>
                  </a:lnTo>
                  <a:lnTo>
                    <a:pt x="282" y="235"/>
                  </a:lnTo>
                  <a:close/>
                  <a:moveTo>
                    <a:pt x="209" y="76"/>
                  </a:moveTo>
                  <a:lnTo>
                    <a:pt x="282" y="107"/>
                  </a:lnTo>
                  <a:lnTo>
                    <a:pt x="282" y="149"/>
                  </a:lnTo>
                  <a:lnTo>
                    <a:pt x="194" y="116"/>
                  </a:lnTo>
                  <a:lnTo>
                    <a:pt x="209" y="76"/>
                  </a:lnTo>
                  <a:close/>
                  <a:moveTo>
                    <a:pt x="232" y="0"/>
                  </a:moveTo>
                  <a:lnTo>
                    <a:pt x="282" y="19"/>
                  </a:lnTo>
                  <a:lnTo>
                    <a:pt x="282" y="62"/>
                  </a:lnTo>
                  <a:lnTo>
                    <a:pt x="220" y="38"/>
                  </a:lnTo>
                  <a:lnTo>
                    <a:pt x="232" y="0"/>
                  </a:lnTo>
                  <a:close/>
                  <a:moveTo>
                    <a:pt x="15" y="695"/>
                  </a:moveTo>
                  <a:lnTo>
                    <a:pt x="282" y="799"/>
                  </a:lnTo>
                  <a:lnTo>
                    <a:pt x="282" y="842"/>
                  </a:lnTo>
                  <a:lnTo>
                    <a:pt x="0" y="733"/>
                  </a:lnTo>
                  <a:lnTo>
                    <a:pt x="15" y="695"/>
                  </a:lnTo>
                  <a:close/>
                </a:path>
              </a:pathLst>
            </a:custGeom>
            <a:solidFill>
              <a:srgbClr val="B88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827850" y="419681"/>
              <a:ext cx="279439" cy="1002629"/>
            </a:xfrm>
            <a:custGeom>
              <a:avLst/>
              <a:gdLst>
                <a:gd name="T0" fmla="*/ 2147483647 w 267"/>
                <a:gd name="T1" fmla="*/ 2147483647 h 958"/>
                <a:gd name="T2" fmla="*/ 2147483647 w 267"/>
                <a:gd name="T3" fmla="*/ 2147483647 h 958"/>
                <a:gd name="T4" fmla="*/ 2147483647 w 267"/>
                <a:gd name="T5" fmla="*/ 2147483647 h 958"/>
                <a:gd name="T6" fmla="*/ 0 w 267"/>
                <a:gd name="T7" fmla="*/ 2147483647 h 958"/>
                <a:gd name="T8" fmla="*/ 2147483647 w 267"/>
                <a:gd name="T9" fmla="*/ 2147483647 h 958"/>
                <a:gd name="T10" fmla="*/ 2147483647 w 267"/>
                <a:gd name="T11" fmla="*/ 2147483647 h 958"/>
                <a:gd name="T12" fmla="*/ 2147483647 w 267"/>
                <a:gd name="T13" fmla="*/ 2147483647 h 958"/>
                <a:gd name="T14" fmla="*/ 2147483647 w 267"/>
                <a:gd name="T15" fmla="*/ 2147483647 h 958"/>
                <a:gd name="T16" fmla="*/ 2147483647 w 267"/>
                <a:gd name="T17" fmla="*/ 2147483647 h 958"/>
                <a:gd name="T18" fmla="*/ 2147483647 w 267"/>
                <a:gd name="T19" fmla="*/ 2147483647 h 958"/>
                <a:gd name="T20" fmla="*/ 2147483647 w 267"/>
                <a:gd name="T21" fmla="*/ 2147483647 h 958"/>
                <a:gd name="T22" fmla="*/ 2147483647 w 267"/>
                <a:gd name="T23" fmla="*/ 2147483647 h 958"/>
                <a:gd name="T24" fmla="*/ 2147483647 w 267"/>
                <a:gd name="T25" fmla="*/ 2147483647 h 958"/>
                <a:gd name="T26" fmla="*/ 2147483647 w 267"/>
                <a:gd name="T27" fmla="*/ 2147483647 h 958"/>
                <a:gd name="T28" fmla="*/ 2147483647 w 267"/>
                <a:gd name="T29" fmla="*/ 2147483647 h 958"/>
                <a:gd name="T30" fmla="*/ 2147483647 w 267"/>
                <a:gd name="T31" fmla="*/ 2147483647 h 958"/>
                <a:gd name="T32" fmla="*/ 2147483647 w 267"/>
                <a:gd name="T33" fmla="*/ 2147483647 h 958"/>
                <a:gd name="T34" fmla="*/ 2147483647 w 267"/>
                <a:gd name="T35" fmla="*/ 2147483647 h 958"/>
                <a:gd name="T36" fmla="*/ 2147483647 w 267"/>
                <a:gd name="T37" fmla="*/ 2147483647 h 958"/>
                <a:gd name="T38" fmla="*/ 2147483647 w 267"/>
                <a:gd name="T39" fmla="*/ 2147483647 h 958"/>
                <a:gd name="T40" fmla="*/ 2147483647 w 267"/>
                <a:gd name="T41" fmla="*/ 2147483647 h 958"/>
                <a:gd name="T42" fmla="*/ 2147483647 w 267"/>
                <a:gd name="T43" fmla="*/ 2147483647 h 958"/>
                <a:gd name="T44" fmla="*/ 2147483647 w 267"/>
                <a:gd name="T45" fmla="*/ 2147483647 h 958"/>
                <a:gd name="T46" fmla="*/ 2147483647 w 267"/>
                <a:gd name="T47" fmla="*/ 2147483647 h 958"/>
                <a:gd name="T48" fmla="*/ 2147483647 w 267"/>
                <a:gd name="T49" fmla="*/ 2147483647 h 958"/>
                <a:gd name="T50" fmla="*/ 2147483647 w 267"/>
                <a:gd name="T51" fmla="*/ 2147483647 h 958"/>
                <a:gd name="T52" fmla="*/ 2147483647 w 267"/>
                <a:gd name="T53" fmla="*/ 2147483647 h 958"/>
                <a:gd name="T54" fmla="*/ 2147483647 w 267"/>
                <a:gd name="T55" fmla="*/ 2147483647 h 958"/>
                <a:gd name="T56" fmla="*/ 2147483647 w 267"/>
                <a:gd name="T57" fmla="*/ 2147483647 h 958"/>
                <a:gd name="T58" fmla="*/ 2147483647 w 267"/>
                <a:gd name="T59" fmla="*/ 2147483647 h 958"/>
                <a:gd name="T60" fmla="*/ 2147483647 w 267"/>
                <a:gd name="T61" fmla="*/ 0 h 958"/>
                <a:gd name="T62" fmla="*/ 2147483647 w 267"/>
                <a:gd name="T63" fmla="*/ 2147483647 h 958"/>
                <a:gd name="T64" fmla="*/ 2147483647 w 267"/>
                <a:gd name="T65" fmla="*/ 2147483647 h 958"/>
                <a:gd name="T66" fmla="*/ 2147483647 w 267"/>
                <a:gd name="T67" fmla="*/ 0 h 958"/>
                <a:gd name="T68" fmla="*/ 2147483647 w 267"/>
                <a:gd name="T69" fmla="*/ 2147483647 h 958"/>
                <a:gd name="T70" fmla="*/ 2147483647 w 267"/>
                <a:gd name="T71" fmla="*/ 2147483647 h 958"/>
                <a:gd name="T72" fmla="*/ 2147483647 w 267"/>
                <a:gd name="T73" fmla="*/ 2147483647 h 958"/>
                <a:gd name="T74" fmla="*/ 2147483647 w 267"/>
                <a:gd name="T75" fmla="*/ 2147483647 h 958"/>
                <a:gd name="T76" fmla="*/ 2147483647 w 267"/>
                <a:gd name="T77" fmla="*/ 2147483647 h 958"/>
                <a:gd name="T78" fmla="*/ 2147483647 w 267"/>
                <a:gd name="T79" fmla="*/ 2147483647 h 958"/>
                <a:gd name="T80" fmla="*/ 2147483647 w 267"/>
                <a:gd name="T81" fmla="*/ 2147483647 h 958"/>
                <a:gd name="T82" fmla="*/ 2147483647 w 267"/>
                <a:gd name="T83" fmla="*/ 2147483647 h 958"/>
                <a:gd name="T84" fmla="*/ 2147483647 w 267"/>
                <a:gd name="T85" fmla="*/ 2147483647 h 958"/>
                <a:gd name="T86" fmla="*/ 2147483647 w 267"/>
                <a:gd name="T87" fmla="*/ 2147483647 h 958"/>
                <a:gd name="T88" fmla="*/ 2147483647 w 267"/>
                <a:gd name="T89" fmla="*/ 2147483647 h 958"/>
                <a:gd name="T90" fmla="*/ 2147483647 w 267"/>
                <a:gd name="T91" fmla="*/ 2147483647 h 958"/>
                <a:gd name="T92" fmla="*/ 2147483647 w 267"/>
                <a:gd name="T93" fmla="*/ 2147483647 h 958"/>
                <a:gd name="T94" fmla="*/ 2147483647 w 267"/>
                <a:gd name="T95" fmla="*/ 2147483647 h 958"/>
                <a:gd name="T96" fmla="*/ 2147483647 w 267"/>
                <a:gd name="T97" fmla="*/ 2147483647 h 9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958"/>
                <a:gd name="T149" fmla="*/ 267 w 267"/>
                <a:gd name="T150" fmla="*/ 958 h 9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958">
                  <a:moveTo>
                    <a:pt x="11" y="816"/>
                  </a:moveTo>
                  <a:lnTo>
                    <a:pt x="267" y="913"/>
                  </a:lnTo>
                  <a:lnTo>
                    <a:pt x="267" y="958"/>
                  </a:lnTo>
                  <a:lnTo>
                    <a:pt x="0" y="854"/>
                  </a:lnTo>
                  <a:lnTo>
                    <a:pt x="11" y="816"/>
                  </a:lnTo>
                  <a:close/>
                  <a:moveTo>
                    <a:pt x="267" y="828"/>
                  </a:moveTo>
                  <a:lnTo>
                    <a:pt x="267" y="871"/>
                  </a:lnTo>
                  <a:lnTo>
                    <a:pt x="23" y="776"/>
                  </a:lnTo>
                  <a:lnTo>
                    <a:pt x="35" y="738"/>
                  </a:lnTo>
                  <a:lnTo>
                    <a:pt x="267" y="828"/>
                  </a:lnTo>
                  <a:close/>
                  <a:moveTo>
                    <a:pt x="267" y="785"/>
                  </a:moveTo>
                  <a:lnTo>
                    <a:pt x="47" y="700"/>
                  </a:lnTo>
                  <a:lnTo>
                    <a:pt x="59" y="662"/>
                  </a:lnTo>
                  <a:lnTo>
                    <a:pt x="267" y="740"/>
                  </a:lnTo>
                  <a:lnTo>
                    <a:pt x="267" y="785"/>
                  </a:lnTo>
                  <a:close/>
                  <a:moveTo>
                    <a:pt x="85" y="584"/>
                  </a:moveTo>
                  <a:lnTo>
                    <a:pt x="267" y="655"/>
                  </a:lnTo>
                  <a:lnTo>
                    <a:pt x="267" y="697"/>
                  </a:lnTo>
                  <a:lnTo>
                    <a:pt x="71" y="622"/>
                  </a:lnTo>
                  <a:lnTo>
                    <a:pt x="85" y="584"/>
                  </a:lnTo>
                  <a:close/>
                  <a:moveTo>
                    <a:pt x="267" y="612"/>
                  </a:moveTo>
                  <a:lnTo>
                    <a:pt x="97" y="546"/>
                  </a:lnTo>
                  <a:lnTo>
                    <a:pt x="108" y="505"/>
                  </a:lnTo>
                  <a:lnTo>
                    <a:pt x="267" y="567"/>
                  </a:lnTo>
                  <a:lnTo>
                    <a:pt x="267" y="612"/>
                  </a:lnTo>
                  <a:close/>
                  <a:moveTo>
                    <a:pt x="267" y="524"/>
                  </a:moveTo>
                  <a:lnTo>
                    <a:pt x="120" y="467"/>
                  </a:lnTo>
                  <a:lnTo>
                    <a:pt x="132" y="429"/>
                  </a:lnTo>
                  <a:lnTo>
                    <a:pt x="267" y="482"/>
                  </a:lnTo>
                  <a:lnTo>
                    <a:pt x="267" y="524"/>
                  </a:lnTo>
                  <a:close/>
                  <a:moveTo>
                    <a:pt x="267" y="0"/>
                  </a:moveTo>
                  <a:lnTo>
                    <a:pt x="267" y="178"/>
                  </a:lnTo>
                  <a:lnTo>
                    <a:pt x="217" y="159"/>
                  </a:lnTo>
                  <a:lnTo>
                    <a:pt x="267" y="0"/>
                  </a:lnTo>
                  <a:close/>
                  <a:moveTo>
                    <a:pt x="267" y="394"/>
                  </a:moveTo>
                  <a:lnTo>
                    <a:pt x="267" y="439"/>
                  </a:lnTo>
                  <a:lnTo>
                    <a:pt x="144" y="391"/>
                  </a:lnTo>
                  <a:lnTo>
                    <a:pt x="156" y="351"/>
                  </a:lnTo>
                  <a:lnTo>
                    <a:pt x="267" y="394"/>
                  </a:lnTo>
                  <a:close/>
                  <a:moveTo>
                    <a:pt x="267" y="351"/>
                  </a:moveTo>
                  <a:lnTo>
                    <a:pt x="168" y="313"/>
                  </a:lnTo>
                  <a:lnTo>
                    <a:pt x="179" y="275"/>
                  </a:lnTo>
                  <a:lnTo>
                    <a:pt x="267" y="308"/>
                  </a:lnTo>
                  <a:lnTo>
                    <a:pt x="267" y="351"/>
                  </a:lnTo>
                  <a:close/>
                  <a:moveTo>
                    <a:pt x="267" y="266"/>
                  </a:moveTo>
                  <a:lnTo>
                    <a:pt x="194" y="235"/>
                  </a:lnTo>
                  <a:lnTo>
                    <a:pt x="205" y="197"/>
                  </a:lnTo>
                  <a:lnTo>
                    <a:pt x="267" y="221"/>
                  </a:lnTo>
                  <a:lnTo>
                    <a:pt x="267" y="266"/>
                  </a:lnTo>
                  <a:close/>
                </a:path>
              </a:pathLst>
            </a:custGeom>
            <a:solidFill>
              <a:srgbClr val="D9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1107288" y="419681"/>
              <a:ext cx="294091" cy="1047633"/>
            </a:xfrm>
            <a:custGeom>
              <a:avLst/>
              <a:gdLst>
                <a:gd name="T0" fmla="*/ 0 w 281"/>
                <a:gd name="T1" fmla="*/ 0 h 1001"/>
                <a:gd name="T2" fmla="*/ 2147483647 w 281"/>
                <a:gd name="T3" fmla="*/ 2147483647 h 1001"/>
                <a:gd name="T4" fmla="*/ 2147483647 w 281"/>
                <a:gd name="T5" fmla="*/ 2147483647 h 1001"/>
                <a:gd name="T6" fmla="*/ 0 w 281"/>
                <a:gd name="T7" fmla="*/ 2147483647 h 1001"/>
                <a:gd name="T8" fmla="*/ 0 w 281"/>
                <a:gd name="T9" fmla="*/ 2147483647 h 1001"/>
                <a:gd name="T10" fmla="*/ 0 w 281"/>
                <a:gd name="T11" fmla="*/ 2147483647 h 1001"/>
                <a:gd name="T12" fmla="*/ 0 w 281"/>
                <a:gd name="T13" fmla="*/ 2147483647 h 1001"/>
                <a:gd name="T14" fmla="*/ 0 w 281"/>
                <a:gd name="T15" fmla="*/ 2147483647 h 1001"/>
                <a:gd name="T16" fmla="*/ 0 w 281"/>
                <a:gd name="T17" fmla="*/ 2147483647 h 1001"/>
                <a:gd name="T18" fmla="*/ 0 w 281"/>
                <a:gd name="T19" fmla="*/ 2147483647 h 1001"/>
                <a:gd name="T20" fmla="*/ 0 w 281"/>
                <a:gd name="T21" fmla="*/ 2147483647 h 1001"/>
                <a:gd name="T22" fmla="*/ 0 w 281"/>
                <a:gd name="T23" fmla="*/ 2147483647 h 1001"/>
                <a:gd name="T24" fmla="*/ 0 w 281"/>
                <a:gd name="T25" fmla="*/ 2147483647 h 1001"/>
                <a:gd name="T26" fmla="*/ 0 w 281"/>
                <a:gd name="T27" fmla="*/ 2147483647 h 1001"/>
                <a:gd name="T28" fmla="*/ 0 w 281"/>
                <a:gd name="T29" fmla="*/ 2147483647 h 1001"/>
                <a:gd name="T30" fmla="*/ 0 w 281"/>
                <a:gd name="T31" fmla="*/ 2147483647 h 1001"/>
                <a:gd name="T32" fmla="*/ 0 w 281"/>
                <a:gd name="T33" fmla="*/ 2147483647 h 1001"/>
                <a:gd name="T34" fmla="*/ 0 w 281"/>
                <a:gd name="T35" fmla="*/ 2147483647 h 1001"/>
                <a:gd name="T36" fmla="*/ 0 w 281"/>
                <a:gd name="T37" fmla="*/ 2147483647 h 1001"/>
                <a:gd name="T38" fmla="*/ 0 w 281"/>
                <a:gd name="T39" fmla="*/ 2147483647 h 1001"/>
                <a:gd name="T40" fmla="*/ 0 w 281"/>
                <a:gd name="T41" fmla="*/ 2147483647 h 1001"/>
                <a:gd name="T42" fmla="*/ 0 w 281"/>
                <a:gd name="T43" fmla="*/ 2147483647 h 1001"/>
                <a:gd name="T44" fmla="*/ 0 w 281"/>
                <a:gd name="T45" fmla="*/ 2147483647 h 1001"/>
                <a:gd name="T46" fmla="*/ 0 w 281"/>
                <a:gd name="T47" fmla="*/ 0 h 10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1"/>
                <a:gd name="T73" fmla="*/ 0 h 1001"/>
                <a:gd name="T74" fmla="*/ 281 w 281"/>
                <a:gd name="T75" fmla="*/ 1001 h 10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1" h="1001">
                  <a:moveTo>
                    <a:pt x="0" y="0"/>
                  </a:moveTo>
                  <a:lnTo>
                    <a:pt x="106" y="337"/>
                  </a:lnTo>
                  <a:lnTo>
                    <a:pt x="281" y="892"/>
                  </a:lnTo>
                  <a:lnTo>
                    <a:pt x="0" y="1001"/>
                  </a:lnTo>
                  <a:lnTo>
                    <a:pt x="0" y="958"/>
                  </a:lnTo>
                  <a:lnTo>
                    <a:pt x="0" y="913"/>
                  </a:lnTo>
                  <a:lnTo>
                    <a:pt x="0" y="871"/>
                  </a:lnTo>
                  <a:lnTo>
                    <a:pt x="0" y="828"/>
                  </a:lnTo>
                  <a:lnTo>
                    <a:pt x="0" y="785"/>
                  </a:lnTo>
                  <a:lnTo>
                    <a:pt x="0" y="740"/>
                  </a:lnTo>
                  <a:lnTo>
                    <a:pt x="0" y="697"/>
                  </a:lnTo>
                  <a:lnTo>
                    <a:pt x="0" y="655"/>
                  </a:lnTo>
                  <a:lnTo>
                    <a:pt x="0" y="612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0" y="482"/>
                  </a:lnTo>
                  <a:lnTo>
                    <a:pt x="0" y="439"/>
                  </a:lnTo>
                  <a:lnTo>
                    <a:pt x="0" y="394"/>
                  </a:lnTo>
                  <a:lnTo>
                    <a:pt x="0" y="351"/>
                  </a:lnTo>
                  <a:lnTo>
                    <a:pt x="0" y="308"/>
                  </a:lnTo>
                  <a:lnTo>
                    <a:pt x="0" y="266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 noEditPoints="1"/>
            </p:cNvSpPr>
            <p:nvPr/>
          </p:nvSpPr>
          <p:spPr bwMode="auto">
            <a:xfrm>
              <a:off x="15699" y="511781"/>
              <a:ext cx="279439" cy="1002629"/>
            </a:xfrm>
            <a:custGeom>
              <a:avLst/>
              <a:gdLst>
                <a:gd name="T0" fmla="*/ 2147483647 w 267"/>
                <a:gd name="T1" fmla="*/ 2147483647 h 958"/>
                <a:gd name="T2" fmla="*/ 2147483647 w 267"/>
                <a:gd name="T3" fmla="*/ 2147483647 h 958"/>
                <a:gd name="T4" fmla="*/ 2147483647 w 267"/>
                <a:gd name="T5" fmla="*/ 2147483647 h 958"/>
                <a:gd name="T6" fmla="*/ 2147483647 w 267"/>
                <a:gd name="T7" fmla="*/ 2147483647 h 958"/>
                <a:gd name="T8" fmla="*/ 2147483647 w 267"/>
                <a:gd name="T9" fmla="*/ 2147483647 h 958"/>
                <a:gd name="T10" fmla="*/ 2147483647 w 267"/>
                <a:gd name="T11" fmla="*/ 2147483647 h 958"/>
                <a:gd name="T12" fmla="*/ 2147483647 w 267"/>
                <a:gd name="T13" fmla="*/ 2147483647 h 958"/>
                <a:gd name="T14" fmla="*/ 2147483647 w 267"/>
                <a:gd name="T15" fmla="*/ 2147483647 h 958"/>
                <a:gd name="T16" fmla="*/ 2147483647 w 267"/>
                <a:gd name="T17" fmla="*/ 2147483647 h 958"/>
                <a:gd name="T18" fmla="*/ 2147483647 w 267"/>
                <a:gd name="T19" fmla="*/ 2147483647 h 958"/>
                <a:gd name="T20" fmla="*/ 2147483647 w 267"/>
                <a:gd name="T21" fmla="*/ 2147483647 h 958"/>
                <a:gd name="T22" fmla="*/ 2147483647 w 267"/>
                <a:gd name="T23" fmla="*/ 2147483647 h 958"/>
                <a:gd name="T24" fmla="*/ 2147483647 w 267"/>
                <a:gd name="T25" fmla="*/ 2147483647 h 958"/>
                <a:gd name="T26" fmla="*/ 2147483647 w 267"/>
                <a:gd name="T27" fmla="*/ 2147483647 h 958"/>
                <a:gd name="T28" fmla="*/ 2147483647 w 267"/>
                <a:gd name="T29" fmla="*/ 2147483647 h 958"/>
                <a:gd name="T30" fmla="*/ 2147483647 w 267"/>
                <a:gd name="T31" fmla="*/ 2147483647 h 958"/>
                <a:gd name="T32" fmla="*/ 2147483647 w 267"/>
                <a:gd name="T33" fmla="*/ 2147483647 h 958"/>
                <a:gd name="T34" fmla="*/ 2147483647 w 267"/>
                <a:gd name="T35" fmla="*/ 2147483647 h 958"/>
                <a:gd name="T36" fmla="*/ 2147483647 w 267"/>
                <a:gd name="T37" fmla="*/ 2147483647 h 958"/>
                <a:gd name="T38" fmla="*/ 2147483647 w 267"/>
                <a:gd name="T39" fmla="*/ 2147483647 h 958"/>
                <a:gd name="T40" fmla="*/ 2147483647 w 267"/>
                <a:gd name="T41" fmla="*/ 2147483647 h 958"/>
                <a:gd name="T42" fmla="*/ 2147483647 w 267"/>
                <a:gd name="T43" fmla="*/ 2147483647 h 958"/>
                <a:gd name="T44" fmla="*/ 2147483647 w 267"/>
                <a:gd name="T45" fmla="*/ 2147483647 h 958"/>
                <a:gd name="T46" fmla="*/ 2147483647 w 267"/>
                <a:gd name="T47" fmla="*/ 2147483647 h 958"/>
                <a:gd name="T48" fmla="*/ 2147483647 w 267"/>
                <a:gd name="T49" fmla="*/ 2147483647 h 958"/>
                <a:gd name="T50" fmla="*/ 2147483647 w 267"/>
                <a:gd name="T51" fmla="*/ 0 h 958"/>
                <a:gd name="T52" fmla="*/ 2147483647 w 267"/>
                <a:gd name="T53" fmla="*/ 2147483647 h 958"/>
                <a:gd name="T54" fmla="*/ 2147483647 w 267"/>
                <a:gd name="T55" fmla="*/ 2147483647 h 958"/>
                <a:gd name="T56" fmla="*/ 2147483647 w 267"/>
                <a:gd name="T57" fmla="*/ 0 h 958"/>
                <a:gd name="T58" fmla="*/ 2147483647 w 267"/>
                <a:gd name="T59" fmla="*/ 2147483647 h 958"/>
                <a:gd name="T60" fmla="*/ 2147483647 w 267"/>
                <a:gd name="T61" fmla="*/ 2147483647 h 958"/>
                <a:gd name="T62" fmla="*/ 2147483647 w 267"/>
                <a:gd name="T63" fmla="*/ 2147483647 h 958"/>
                <a:gd name="T64" fmla="*/ 2147483647 w 267"/>
                <a:gd name="T65" fmla="*/ 2147483647 h 958"/>
                <a:gd name="T66" fmla="*/ 2147483647 w 267"/>
                <a:gd name="T67" fmla="*/ 2147483647 h 958"/>
                <a:gd name="T68" fmla="*/ 2147483647 w 267"/>
                <a:gd name="T69" fmla="*/ 2147483647 h 958"/>
                <a:gd name="T70" fmla="*/ 2147483647 w 267"/>
                <a:gd name="T71" fmla="*/ 2147483647 h 958"/>
                <a:gd name="T72" fmla="*/ 2147483647 w 267"/>
                <a:gd name="T73" fmla="*/ 2147483647 h 958"/>
                <a:gd name="T74" fmla="*/ 2147483647 w 267"/>
                <a:gd name="T75" fmla="*/ 2147483647 h 958"/>
                <a:gd name="T76" fmla="*/ 2147483647 w 267"/>
                <a:gd name="T77" fmla="*/ 2147483647 h 958"/>
                <a:gd name="T78" fmla="*/ 2147483647 w 267"/>
                <a:gd name="T79" fmla="*/ 2147483647 h 958"/>
                <a:gd name="T80" fmla="*/ 0 w 267"/>
                <a:gd name="T81" fmla="*/ 2147483647 h 958"/>
                <a:gd name="T82" fmla="*/ 2147483647 w 267"/>
                <a:gd name="T83" fmla="*/ 2147483647 h 958"/>
                <a:gd name="T84" fmla="*/ 2147483647 w 267"/>
                <a:gd name="T85" fmla="*/ 2147483647 h 958"/>
                <a:gd name="T86" fmla="*/ 2147483647 w 267"/>
                <a:gd name="T87" fmla="*/ 2147483647 h 958"/>
                <a:gd name="T88" fmla="*/ 2147483647 w 267"/>
                <a:gd name="T89" fmla="*/ 2147483647 h 958"/>
                <a:gd name="T90" fmla="*/ 2147483647 w 267"/>
                <a:gd name="T91" fmla="*/ 2147483647 h 958"/>
                <a:gd name="T92" fmla="*/ 2147483647 w 267"/>
                <a:gd name="T93" fmla="*/ 2147483647 h 958"/>
                <a:gd name="T94" fmla="*/ 2147483647 w 267"/>
                <a:gd name="T95" fmla="*/ 2147483647 h 958"/>
                <a:gd name="T96" fmla="*/ 2147483647 w 267"/>
                <a:gd name="T97" fmla="*/ 2147483647 h 9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958"/>
                <a:gd name="T149" fmla="*/ 267 w 267"/>
                <a:gd name="T150" fmla="*/ 958 h 9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958">
                  <a:moveTo>
                    <a:pt x="267" y="740"/>
                  </a:moveTo>
                  <a:lnTo>
                    <a:pt x="267" y="785"/>
                  </a:lnTo>
                  <a:lnTo>
                    <a:pt x="47" y="700"/>
                  </a:lnTo>
                  <a:lnTo>
                    <a:pt x="59" y="662"/>
                  </a:lnTo>
                  <a:lnTo>
                    <a:pt x="267" y="740"/>
                  </a:lnTo>
                  <a:close/>
                  <a:moveTo>
                    <a:pt x="267" y="697"/>
                  </a:moveTo>
                  <a:lnTo>
                    <a:pt x="71" y="621"/>
                  </a:lnTo>
                  <a:lnTo>
                    <a:pt x="85" y="583"/>
                  </a:lnTo>
                  <a:lnTo>
                    <a:pt x="267" y="655"/>
                  </a:lnTo>
                  <a:lnTo>
                    <a:pt x="267" y="697"/>
                  </a:lnTo>
                  <a:close/>
                  <a:moveTo>
                    <a:pt x="97" y="545"/>
                  </a:moveTo>
                  <a:lnTo>
                    <a:pt x="108" y="505"/>
                  </a:lnTo>
                  <a:lnTo>
                    <a:pt x="267" y="567"/>
                  </a:lnTo>
                  <a:lnTo>
                    <a:pt x="267" y="612"/>
                  </a:lnTo>
                  <a:lnTo>
                    <a:pt x="97" y="545"/>
                  </a:lnTo>
                  <a:close/>
                  <a:moveTo>
                    <a:pt x="267" y="524"/>
                  </a:moveTo>
                  <a:lnTo>
                    <a:pt x="120" y="467"/>
                  </a:lnTo>
                  <a:lnTo>
                    <a:pt x="132" y="429"/>
                  </a:lnTo>
                  <a:lnTo>
                    <a:pt x="267" y="481"/>
                  </a:lnTo>
                  <a:lnTo>
                    <a:pt x="267" y="524"/>
                  </a:lnTo>
                  <a:close/>
                  <a:moveTo>
                    <a:pt x="267" y="439"/>
                  </a:moveTo>
                  <a:lnTo>
                    <a:pt x="144" y="391"/>
                  </a:lnTo>
                  <a:lnTo>
                    <a:pt x="156" y="351"/>
                  </a:lnTo>
                  <a:lnTo>
                    <a:pt x="267" y="394"/>
                  </a:lnTo>
                  <a:lnTo>
                    <a:pt x="267" y="439"/>
                  </a:lnTo>
                  <a:close/>
                  <a:moveTo>
                    <a:pt x="267" y="0"/>
                  </a:moveTo>
                  <a:lnTo>
                    <a:pt x="267" y="178"/>
                  </a:lnTo>
                  <a:lnTo>
                    <a:pt x="217" y="159"/>
                  </a:lnTo>
                  <a:lnTo>
                    <a:pt x="267" y="0"/>
                  </a:lnTo>
                  <a:close/>
                  <a:moveTo>
                    <a:pt x="179" y="275"/>
                  </a:moveTo>
                  <a:lnTo>
                    <a:pt x="267" y="308"/>
                  </a:lnTo>
                  <a:lnTo>
                    <a:pt x="267" y="351"/>
                  </a:lnTo>
                  <a:lnTo>
                    <a:pt x="170" y="313"/>
                  </a:lnTo>
                  <a:lnTo>
                    <a:pt x="179" y="275"/>
                  </a:lnTo>
                  <a:close/>
                  <a:moveTo>
                    <a:pt x="267" y="265"/>
                  </a:moveTo>
                  <a:lnTo>
                    <a:pt x="194" y="237"/>
                  </a:lnTo>
                  <a:lnTo>
                    <a:pt x="205" y="197"/>
                  </a:lnTo>
                  <a:lnTo>
                    <a:pt x="267" y="220"/>
                  </a:lnTo>
                  <a:lnTo>
                    <a:pt x="267" y="265"/>
                  </a:lnTo>
                  <a:close/>
                  <a:moveTo>
                    <a:pt x="267" y="958"/>
                  </a:moveTo>
                  <a:lnTo>
                    <a:pt x="0" y="854"/>
                  </a:lnTo>
                  <a:lnTo>
                    <a:pt x="11" y="816"/>
                  </a:lnTo>
                  <a:lnTo>
                    <a:pt x="267" y="913"/>
                  </a:lnTo>
                  <a:lnTo>
                    <a:pt x="267" y="958"/>
                  </a:lnTo>
                  <a:close/>
                  <a:moveTo>
                    <a:pt x="35" y="738"/>
                  </a:moveTo>
                  <a:lnTo>
                    <a:pt x="267" y="828"/>
                  </a:lnTo>
                  <a:lnTo>
                    <a:pt x="267" y="870"/>
                  </a:lnTo>
                  <a:lnTo>
                    <a:pt x="23" y="778"/>
                  </a:lnTo>
                  <a:lnTo>
                    <a:pt x="35" y="738"/>
                  </a:lnTo>
                  <a:close/>
                </a:path>
              </a:pathLst>
            </a:custGeom>
            <a:solidFill>
              <a:srgbClr val="5D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0" y="678188"/>
              <a:ext cx="295137" cy="881225"/>
            </a:xfrm>
            <a:custGeom>
              <a:avLst/>
              <a:gdLst>
                <a:gd name="T0" fmla="*/ 2147483647 w 282"/>
                <a:gd name="T1" fmla="*/ 2147483647 h 842"/>
                <a:gd name="T2" fmla="*/ 2147483647 w 282"/>
                <a:gd name="T3" fmla="*/ 2147483647 h 842"/>
                <a:gd name="T4" fmla="*/ 2147483647 w 282"/>
                <a:gd name="T5" fmla="*/ 2147483647 h 842"/>
                <a:gd name="T6" fmla="*/ 2147483647 w 282"/>
                <a:gd name="T7" fmla="*/ 2147483647 h 842"/>
                <a:gd name="T8" fmla="*/ 2147483647 w 282"/>
                <a:gd name="T9" fmla="*/ 2147483647 h 842"/>
                <a:gd name="T10" fmla="*/ 2147483647 w 282"/>
                <a:gd name="T11" fmla="*/ 2147483647 h 842"/>
                <a:gd name="T12" fmla="*/ 2147483647 w 282"/>
                <a:gd name="T13" fmla="*/ 2147483647 h 842"/>
                <a:gd name="T14" fmla="*/ 2147483647 w 282"/>
                <a:gd name="T15" fmla="*/ 2147483647 h 842"/>
                <a:gd name="T16" fmla="*/ 2147483647 w 282"/>
                <a:gd name="T17" fmla="*/ 2147483647 h 842"/>
                <a:gd name="T18" fmla="*/ 2147483647 w 282"/>
                <a:gd name="T19" fmla="*/ 2147483647 h 842"/>
                <a:gd name="T20" fmla="*/ 2147483647 w 282"/>
                <a:gd name="T21" fmla="*/ 2147483647 h 842"/>
                <a:gd name="T22" fmla="*/ 2147483647 w 282"/>
                <a:gd name="T23" fmla="*/ 2147483647 h 842"/>
                <a:gd name="T24" fmla="*/ 2147483647 w 282"/>
                <a:gd name="T25" fmla="*/ 2147483647 h 842"/>
                <a:gd name="T26" fmla="*/ 2147483647 w 282"/>
                <a:gd name="T27" fmla="*/ 2147483647 h 842"/>
                <a:gd name="T28" fmla="*/ 2147483647 w 282"/>
                <a:gd name="T29" fmla="*/ 2147483647 h 842"/>
                <a:gd name="T30" fmla="*/ 2147483647 w 282"/>
                <a:gd name="T31" fmla="*/ 2147483647 h 842"/>
                <a:gd name="T32" fmla="*/ 2147483647 w 282"/>
                <a:gd name="T33" fmla="*/ 2147483647 h 842"/>
                <a:gd name="T34" fmla="*/ 2147483647 w 282"/>
                <a:gd name="T35" fmla="*/ 2147483647 h 842"/>
                <a:gd name="T36" fmla="*/ 2147483647 w 282"/>
                <a:gd name="T37" fmla="*/ 2147483647 h 842"/>
                <a:gd name="T38" fmla="*/ 2147483647 w 282"/>
                <a:gd name="T39" fmla="*/ 2147483647 h 842"/>
                <a:gd name="T40" fmla="*/ 2147483647 w 282"/>
                <a:gd name="T41" fmla="*/ 2147483647 h 842"/>
                <a:gd name="T42" fmla="*/ 2147483647 w 282"/>
                <a:gd name="T43" fmla="*/ 2147483647 h 842"/>
                <a:gd name="T44" fmla="*/ 2147483647 w 282"/>
                <a:gd name="T45" fmla="*/ 2147483647 h 842"/>
                <a:gd name="T46" fmla="*/ 2147483647 w 282"/>
                <a:gd name="T47" fmla="*/ 2147483647 h 842"/>
                <a:gd name="T48" fmla="*/ 2147483647 w 282"/>
                <a:gd name="T49" fmla="*/ 2147483647 h 842"/>
                <a:gd name="T50" fmla="*/ 2147483647 w 282"/>
                <a:gd name="T51" fmla="*/ 2147483647 h 842"/>
                <a:gd name="T52" fmla="*/ 2147483647 w 282"/>
                <a:gd name="T53" fmla="*/ 2147483647 h 842"/>
                <a:gd name="T54" fmla="*/ 2147483647 w 282"/>
                <a:gd name="T55" fmla="*/ 2147483647 h 842"/>
                <a:gd name="T56" fmla="*/ 2147483647 w 282"/>
                <a:gd name="T57" fmla="*/ 2147483647 h 842"/>
                <a:gd name="T58" fmla="*/ 2147483647 w 282"/>
                <a:gd name="T59" fmla="*/ 2147483647 h 842"/>
                <a:gd name="T60" fmla="*/ 2147483647 w 282"/>
                <a:gd name="T61" fmla="*/ 0 h 842"/>
                <a:gd name="T62" fmla="*/ 2147483647 w 282"/>
                <a:gd name="T63" fmla="*/ 2147483647 h 842"/>
                <a:gd name="T64" fmla="*/ 2147483647 w 282"/>
                <a:gd name="T65" fmla="*/ 2147483647 h 842"/>
                <a:gd name="T66" fmla="*/ 2147483647 w 282"/>
                <a:gd name="T67" fmla="*/ 2147483647 h 842"/>
                <a:gd name="T68" fmla="*/ 2147483647 w 282"/>
                <a:gd name="T69" fmla="*/ 0 h 842"/>
                <a:gd name="T70" fmla="*/ 2147483647 w 282"/>
                <a:gd name="T71" fmla="*/ 2147483647 h 842"/>
                <a:gd name="T72" fmla="*/ 2147483647 w 282"/>
                <a:gd name="T73" fmla="*/ 2147483647 h 842"/>
                <a:gd name="T74" fmla="*/ 2147483647 w 282"/>
                <a:gd name="T75" fmla="*/ 2147483647 h 842"/>
                <a:gd name="T76" fmla="*/ 0 w 282"/>
                <a:gd name="T77" fmla="*/ 2147483647 h 842"/>
                <a:gd name="T78" fmla="*/ 2147483647 w 282"/>
                <a:gd name="T79" fmla="*/ 2147483647 h 842"/>
                <a:gd name="T80" fmla="*/ 2147483647 w 282"/>
                <a:gd name="T81" fmla="*/ 2147483647 h 842"/>
                <a:gd name="T82" fmla="*/ 2147483647 w 282"/>
                <a:gd name="T83" fmla="*/ 2147483647 h 842"/>
                <a:gd name="T84" fmla="*/ 2147483647 w 282"/>
                <a:gd name="T85" fmla="*/ 2147483647 h 842"/>
                <a:gd name="T86" fmla="*/ 2147483647 w 282"/>
                <a:gd name="T87" fmla="*/ 2147483647 h 842"/>
                <a:gd name="T88" fmla="*/ 2147483647 w 282"/>
                <a:gd name="T89" fmla="*/ 2147483647 h 842"/>
                <a:gd name="T90" fmla="*/ 2147483647 w 282"/>
                <a:gd name="T91" fmla="*/ 2147483647 h 842"/>
                <a:gd name="T92" fmla="*/ 2147483647 w 282"/>
                <a:gd name="T93" fmla="*/ 2147483647 h 842"/>
                <a:gd name="T94" fmla="*/ 2147483647 w 282"/>
                <a:gd name="T95" fmla="*/ 2147483647 h 842"/>
                <a:gd name="T96" fmla="*/ 2147483647 w 282"/>
                <a:gd name="T97" fmla="*/ 2147483647 h 842"/>
                <a:gd name="T98" fmla="*/ 2147483647 w 282"/>
                <a:gd name="T99" fmla="*/ 2147483647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2"/>
                <a:gd name="T151" fmla="*/ 0 h 842"/>
                <a:gd name="T152" fmla="*/ 282 w 282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2" h="842">
                  <a:moveTo>
                    <a:pt x="282" y="581"/>
                  </a:moveTo>
                  <a:lnTo>
                    <a:pt x="74" y="503"/>
                  </a:lnTo>
                  <a:lnTo>
                    <a:pt x="86" y="462"/>
                  </a:lnTo>
                  <a:lnTo>
                    <a:pt x="282" y="538"/>
                  </a:lnTo>
                  <a:lnTo>
                    <a:pt x="282" y="581"/>
                  </a:lnTo>
                  <a:close/>
                  <a:moveTo>
                    <a:pt x="282" y="365"/>
                  </a:moveTo>
                  <a:lnTo>
                    <a:pt x="282" y="408"/>
                  </a:lnTo>
                  <a:lnTo>
                    <a:pt x="123" y="346"/>
                  </a:lnTo>
                  <a:lnTo>
                    <a:pt x="135" y="308"/>
                  </a:lnTo>
                  <a:lnTo>
                    <a:pt x="282" y="365"/>
                  </a:lnTo>
                  <a:close/>
                  <a:moveTo>
                    <a:pt x="112" y="386"/>
                  </a:moveTo>
                  <a:lnTo>
                    <a:pt x="282" y="453"/>
                  </a:lnTo>
                  <a:lnTo>
                    <a:pt x="282" y="496"/>
                  </a:lnTo>
                  <a:lnTo>
                    <a:pt x="100" y="424"/>
                  </a:lnTo>
                  <a:lnTo>
                    <a:pt x="112" y="386"/>
                  </a:lnTo>
                  <a:close/>
                  <a:moveTo>
                    <a:pt x="159" y="232"/>
                  </a:moveTo>
                  <a:lnTo>
                    <a:pt x="282" y="280"/>
                  </a:lnTo>
                  <a:lnTo>
                    <a:pt x="282" y="322"/>
                  </a:lnTo>
                  <a:lnTo>
                    <a:pt x="147" y="270"/>
                  </a:lnTo>
                  <a:lnTo>
                    <a:pt x="159" y="232"/>
                  </a:lnTo>
                  <a:close/>
                  <a:moveTo>
                    <a:pt x="185" y="154"/>
                  </a:moveTo>
                  <a:lnTo>
                    <a:pt x="282" y="192"/>
                  </a:lnTo>
                  <a:lnTo>
                    <a:pt x="282" y="235"/>
                  </a:lnTo>
                  <a:lnTo>
                    <a:pt x="171" y="192"/>
                  </a:lnTo>
                  <a:lnTo>
                    <a:pt x="185" y="154"/>
                  </a:lnTo>
                  <a:close/>
                  <a:moveTo>
                    <a:pt x="194" y="116"/>
                  </a:moveTo>
                  <a:lnTo>
                    <a:pt x="209" y="78"/>
                  </a:lnTo>
                  <a:lnTo>
                    <a:pt x="282" y="106"/>
                  </a:lnTo>
                  <a:lnTo>
                    <a:pt x="282" y="149"/>
                  </a:lnTo>
                  <a:lnTo>
                    <a:pt x="194" y="116"/>
                  </a:lnTo>
                  <a:close/>
                  <a:moveTo>
                    <a:pt x="232" y="0"/>
                  </a:moveTo>
                  <a:lnTo>
                    <a:pt x="282" y="19"/>
                  </a:lnTo>
                  <a:lnTo>
                    <a:pt x="282" y="61"/>
                  </a:lnTo>
                  <a:lnTo>
                    <a:pt x="220" y="38"/>
                  </a:lnTo>
                  <a:lnTo>
                    <a:pt x="232" y="0"/>
                  </a:lnTo>
                  <a:close/>
                  <a:moveTo>
                    <a:pt x="15" y="695"/>
                  </a:moveTo>
                  <a:lnTo>
                    <a:pt x="282" y="799"/>
                  </a:lnTo>
                  <a:lnTo>
                    <a:pt x="282" y="842"/>
                  </a:lnTo>
                  <a:lnTo>
                    <a:pt x="0" y="733"/>
                  </a:lnTo>
                  <a:lnTo>
                    <a:pt x="15" y="695"/>
                  </a:lnTo>
                  <a:close/>
                  <a:moveTo>
                    <a:pt x="282" y="754"/>
                  </a:moveTo>
                  <a:lnTo>
                    <a:pt x="26" y="657"/>
                  </a:lnTo>
                  <a:lnTo>
                    <a:pt x="38" y="619"/>
                  </a:lnTo>
                  <a:lnTo>
                    <a:pt x="282" y="711"/>
                  </a:lnTo>
                  <a:lnTo>
                    <a:pt x="282" y="754"/>
                  </a:lnTo>
                  <a:close/>
                  <a:moveTo>
                    <a:pt x="282" y="669"/>
                  </a:moveTo>
                  <a:lnTo>
                    <a:pt x="50" y="579"/>
                  </a:lnTo>
                  <a:lnTo>
                    <a:pt x="62" y="541"/>
                  </a:lnTo>
                  <a:lnTo>
                    <a:pt x="282" y="626"/>
                  </a:lnTo>
                  <a:lnTo>
                    <a:pt x="282" y="669"/>
                  </a:lnTo>
                  <a:close/>
                </a:path>
              </a:pathLst>
            </a:custGeom>
            <a:solidFill>
              <a:srgbClr val="578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295137" y="511781"/>
              <a:ext cx="294091" cy="1047633"/>
            </a:xfrm>
            <a:custGeom>
              <a:avLst/>
              <a:gdLst>
                <a:gd name="T0" fmla="*/ 0 w 281"/>
                <a:gd name="T1" fmla="*/ 0 h 1001"/>
                <a:gd name="T2" fmla="*/ 2147483647 w 281"/>
                <a:gd name="T3" fmla="*/ 2147483647 h 1001"/>
                <a:gd name="T4" fmla="*/ 2147483647 w 281"/>
                <a:gd name="T5" fmla="*/ 2147483647 h 1001"/>
                <a:gd name="T6" fmla="*/ 0 w 281"/>
                <a:gd name="T7" fmla="*/ 2147483647 h 1001"/>
                <a:gd name="T8" fmla="*/ 0 w 281"/>
                <a:gd name="T9" fmla="*/ 2147483647 h 1001"/>
                <a:gd name="T10" fmla="*/ 0 w 281"/>
                <a:gd name="T11" fmla="*/ 2147483647 h 1001"/>
                <a:gd name="T12" fmla="*/ 0 w 281"/>
                <a:gd name="T13" fmla="*/ 2147483647 h 1001"/>
                <a:gd name="T14" fmla="*/ 0 w 281"/>
                <a:gd name="T15" fmla="*/ 2147483647 h 1001"/>
                <a:gd name="T16" fmla="*/ 0 w 281"/>
                <a:gd name="T17" fmla="*/ 2147483647 h 1001"/>
                <a:gd name="T18" fmla="*/ 0 w 281"/>
                <a:gd name="T19" fmla="*/ 2147483647 h 1001"/>
                <a:gd name="T20" fmla="*/ 0 w 281"/>
                <a:gd name="T21" fmla="*/ 2147483647 h 1001"/>
                <a:gd name="T22" fmla="*/ 0 w 281"/>
                <a:gd name="T23" fmla="*/ 2147483647 h 1001"/>
                <a:gd name="T24" fmla="*/ 0 w 281"/>
                <a:gd name="T25" fmla="*/ 2147483647 h 1001"/>
                <a:gd name="T26" fmla="*/ 0 w 281"/>
                <a:gd name="T27" fmla="*/ 2147483647 h 1001"/>
                <a:gd name="T28" fmla="*/ 0 w 281"/>
                <a:gd name="T29" fmla="*/ 2147483647 h 1001"/>
                <a:gd name="T30" fmla="*/ 0 w 281"/>
                <a:gd name="T31" fmla="*/ 2147483647 h 1001"/>
                <a:gd name="T32" fmla="*/ 0 w 281"/>
                <a:gd name="T33" fmla="*/ 2147483647 h 1001"/>
                <a:gd name="T34" fmla="*/ 0 w 281"/>
                <a:gd name="T35" fmla="*/ 2147483647 h 1001"/>
                <a:gd name="T36" fmla="*/ 0 w 281"/>
                <a:gd name="T37" fmla="*/ 2147483647 h 1001"/>
                <a:gd name="T38" fmla="*/ 0 w 281"/>
                <a:gd name="T39" fmla="*/ 2147483647 h 1001"/>
                <a:gd name="T40" fmla="*/ 0 w 281"/>
                <a:gd name="T41" fmla="*/ 2147483647 h 1001"/>
                <a:gd name="T42" fmla="*/ 0 w 281"/>
                <a:gd name="T43" fmla="*/ 2147483647 h 1001"/>
                <a:gd name="T44" fmla="*/ 0 w 281"/>
                <a:gd name="T45" fmla="*/ 2147483647 h 1001"/>
                <a:gd name="T46" fmla="*/ 0 w 281"/>
                <a:gd name="T47" fmla="*/ 0 h 10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1"/>
                <a:gd name="T73" fmla="*/ 0 h 1001"/>
                <a:gd name="T74" fmla="*/ 281 w 281"/>
                <a:gd name="T75" fmla="*/ 1001 h 10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1" h="1001">
                  <a:moveTo>
                    <a:pt x="0" y="0"/>
                  </a:moveTo>
                  <a:lnTo>
                    <a:pt x="106" y="337"/>
                  </a:lnTo>
                  <a:lnTo>
                    <a:pt x="281" y="892"/>
                  </a:lnTo>
                  <a:lnTo>
                    <a:pt x="0" y="1001"/>
                  </a:lnTo>
                  <a:lnTo>
                    <a:pt x="0" y="958"/>
                  </a:lnTo>
                  <a:lnTo>
                    <a:pt x="0" y="913"/>
                  </a:lnTo>
                  <a:lnTo>
                    <a:pt x="0" y="870"/>
                  </a:lnTo>
                  <a:lnTo>
                    <a:pt x="0" y="828"/>
                  </a:lnTo>
                  <a:lnTo>
                    <a:pt x="0" y="785"/>
                  </a:lnTo>
                  <a:lnTo>
                    <a:pt x="0" y="740"/>
                  </a:lnTo>
                  <a:lnTo>
                    <a:pt x="0" y="697"/>
                  </a:lnTo>
                  <a:lnTo>
                    <a:pt x="0" y="655"/>
                  </a:lnTo>
                  <a:lnTo>
                    <a:pt x="0" y="612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0" y="481"/>
                  </a:lnTo>
                  <a:lnTo>
                    <a:pt x="0" y="439"/>
                  </a:lnTo>
                  <a:lnTo>
                    <a:pt x="0" y="394"/>
                  </a:lnTo>
                  <a:lnTo>
                    <a:pt x="0" y="351"/>
                  </a:lnTo>
                  <a:lnTo>
                    <a:pt x="0" y="308"/>
                  </a:lnTo>
                  <a:lnTo>
                    <a:pt x="0" y="265"/>
                  </a:lnTo>
                  <a:lnTo>
                    <a:pt x="0" y="220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1253810" y="1469407"/>
              <a:ext cx="286765" cy="109892"/>
            </a:xfrm>
            <a:custGeom>
              <a:avLst/>
              <a:gdLst>
                <a:gd name="T0" fmla="*/ 2147483647 w 274"/>
                <a:gd name="T1" fmla="*/ 2147483647 h 105"/>
                <a:gd name="T2" fmla="*/ 2147483647 w 274"/>
                <a:gd name="T3" fmla="*/ 2147483647 h 105"/>
                <a:gd name="T4" fmla="*/ 2147483647 w 274"/>
                <a:gd name="T5" fmla="*/ 2147483647 h 105"/>
                <a:gd name="T6" fmla="*/ 2147483647 w 274"/>
                <a:gd name="T7" fmla="*/ 2147483647 h 105"/>
                <a:gd name="T8" fmla="*/ 2147483647 w 274"/>
                <a:gd name="T9" fmla="*/ 2147483647 h 105"/>
                <a:gd name="T10" fmla="*/ 2147483647 w 274"/>
                <a:gd name="T11" fmla="*/ 2147483647 h 105"/>
                <a:gd name="T12" fmla="*/ 2147483647 w 274"/>
                <a:gd name="T13" fmla="*/ 2147483647 h 105"/>
                <a:gd name="T14" fmla="*/ 2147483647 w 274"/>
                <a:gd name="T15" fmla="*/ 2147483647 h 105"/>
                <a:gd name="T16" fmla="*/ 2147483647 w 274"/>
                <a:gd name="T17" fmla="*/ 2147483647 h 105"/>
                <a:gd name="T18" fmla="*/ 2147483647 w 274"/>
                <a:gd name="T19" fmla="*/ 2147483647 h 105"/>
                <a:gd name="T20" fmla="*/ 2147483647 w 274"/>
                <a:gd name="T21" fmla="*/ 2147483647 h 105"/>
                <a:gd name="T22" fmla="*/ 0 w 274"/>
                <a:gd name="T23" fmla="*/ 2147483647 h 105"/>
                <a:gd name="T24" fmla="*/ 2147483647 w 274"/>
                <a:gd name="T25" fmla="*/ 0 h 105"/>
                <a:gd name="T26" fmla="*/ 2147483647 w 274"/>
                <a:gd name="T27" fmla="*/ 2147483647 h 105"/>
                <a:gd name="T28" fmla="*/ 2147483647 w 274"/>
                <a:gd name="T29" fmla="*/ 2147483647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05"/>
                <a:gd name="T47" fmla="*/ 274 w 274"/>
                <a:gd name="T48" fmla="*/ 105 h 1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05">
                  <a:moveTo>
                    <a:pt x="217" y="53"/>
                  </a:moveTo>
                  <a:lnTo>
                    <a:pt x="137" y="22"/>
                  </a:lnTo>
                  <a:lnTo>
                    <a:pt x="56" y="53"/>
                  </a:lnTo>
                  <a:lnTo>
                    <a:pt x="137" y="84"/>
                  </a:lnTo>
                  <a:lnTo>
                    <a:pt x="217" y="53"/>
                  </a:lnTo>
                  <a:close/>
                  <a:moveTo>
                    <a:pt x="170" y="53"/>
                  </a:moveTo>
                  <a:lnTo>
                    <a:pt x="137" y="65"/>
                  </a:lnTo>
                  <a:lnTo>
                    <a:pt x="104" y="53"/>
                  </a:lnTo>
                  <a:lnTo>
                    <a:pt x="137" y="41"/>
                  </a:lnTo>
                  <a:lnTo>
                    <a:pt x="170" y="53"/>
                  </a:lnTo>
                  <a:close/>
                  <a:moveTo>
                    <a:pt x="137" y="105"/>
                  </a:moveTo>
                  <a:lnTo>
                    <a:pt x="0" y="53"/>
                  </a:lnTo>
                  <a:lnTo>
                    <a:pt x="139" y="0"/>
                  </a:lnTo>
                  <a:lnTo>
                    <a:pt x="274" y="53"/>
                  </a:lnTo>
                  <a:lnTo>
                    <a:pt x="137" y="105"/>
                  </a:lnTo>
                  <a:close/>
                </a:path>
              </a:pathLst>
            </a:custGeom>
            <a:solidFill>
              <a:srgbClr val="E0A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 noEditPoints="1"/>
            </p:cNvSpPr>
            <p:nvPr/>
          </p:nvSpPr>
          <p:spPr bwMode="auto">
            <a:xfrm>
              <a:off x="1312419" y="1492432"/>
              <a:ext cx="228156" cy="215597"/>
            </a:xfrm>
            <a:custGeom>
              <a:avLst/>
              <a:gdLst>
                <a:gd name="T0" fmla="*/ 2147483647 w 218"/>
                <a:gd name="T1" fmla="*/ 2147483647 h 206"/>
                <a:gd name="T2" fmla="*/ 2147483647 w 218"/>
                <a:gd name="T3" fmla="*/ 2147483647 h 206"/>
                <a:gd name="T4" fmla="*/ 0 w 218"/>
                <a:gd name="T5" fmla="*/ 2147483647 h 206"/>
                <a:gd name="T6" fmla="*/ 2147483647 w 218"/>
                <a:gd name="T7" fmla="*/ 0 h 206"/>
                <a:gd name="T8" fmla="*/ 2147483647 w 218"/>
                <a:gd name="T9" fmla="*/ 2147483647 h 206"/>
                <a:gd name="T10" fmla="*/ 2147483647 w 218"/>
                <a:gd name="T11" fmla="*/ 2147483647 h 206"/>
                <a:gd name="T12" fmla="*/ 2147483647 w 218"/>
                <a:gd name="T13" fmla="*/ 2147483647 h 206"/>
                <a:gd name="T14" fmla="*/ 2147483647 w 218"/>
                <a:gd name="T15" fmla="*/ 2147483647 h 206"/>
                <a:gd name="T16" fmla="*/ 2147483647 w 218"/>
                <a:gd name="T17" fmla="*/ 2147483647 h 206"/>
                <a:gd name="T18" fmla="*/ 2147483647 w 218"/>
                <a:gd name="T19" fmla="*/ 2147483647 h 206"/>
                <a:gd name="T20" fmla="*/ 2147483647 w 218"/>
                <a:gd name="T21" fmla="*/ 2147483647 h 206"/>
                <a:gd name="T22" fmla="*/ 2147483647 w 218"/>
                <a:gd name="T23" fmla="*/ 2147483647 h 206"/>
                <a:gd name="T24" fmla="*/ 2147483647 w 218"/>
                <a:gd name="T25" fmla="*/ 2147483647 h 206"/>
                <a:gd name="T26" fmla="*/ 2147483647 w 218"/>
                <a:gd name="T27" fmla="*/ 2147483647 h 206"/>
                <a:gd name="T28" fmla="*/ 2147483647 w 218"/>
                <a:gd name="T29" fmla="*/ 2147483647 h 206"/>
                <a:gd name="T30" fmla="*/ 2147483647 w 218"/>
                <a:gd name="T31" fmla="*/ 2147483647 h 206"/>
                <a:gd name="T32" fmla="*/ 2147483647 w 218"/>
                <a:gd name="T33" fmla="*/ 2147483647 h 206"/>
                <a:gd name="T34" fmla="*/ 2147483647 w 218"/>
                <a:gd name="T35" fmla="*/ 2147483647 h 206"/>
                <a:gd name="T36" fmla="*/ 2147483647 w 218"/>
                <a:gd name="T37" fmla="*/ 2147483647 h 2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206"/>
                <a:gd name="T59" fmla="*/ 218 w 218"/>
                <a:gd name="T60" fmla="*/ 206 h 2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206">
                  <a:moveTo>
                    <a:pt x="161" y="31"/>
                  </a:moveTo>
                  <a:lnTo>
                    <a:pt x="81" y="62"/>
                  </a:lnTo>
                  <a:lnTo>
                    <a:pt x="0" y="31"/>
                  </a:lnTo>
                  <a:lnTo>
                    <a:pt x="81" y="0"/>
                  </a:lnTo>
                  <a:lnTo>
                    <a:pt x="161" y="31"/>
                  </a:lnTo>
                  <a:close/>
                  <a:moveTo>
                    <a:pt x="114" y="31"/>
                  </a:moveTo>
                  <a:lnTo>
                    <a:pt x="81" y="19"/>
                  </a:lnTo>
                  <a:lnTo>
                    <a:pt x="48" y="31"/>
                  </a:lnTo>
                  <a:lnTo>
                    <a:pt x="81" y="43"/>
                  </a:lnTo>
                  <a:lnTo>
                    <a:pt x="114" y="31"/>
                  </a:lnTo>
                  <a:close/>
                  <a:moveTo>
                    <a:pt x="81" y="83"/>
                  </a:moveTo>
                  <a:lnTo>
                    <a:pt x="218" y="31"/>
                  </a:lnTo>
                  <a:lnTo>
                    <a:pt x="218" y="90"/>
                  </a:lnTo>
                  <a:lnTo>
                    <a:pt x="147" y="90"/>
                  </a:lnTo>
                  <a:lnTo>
                    <a:pt x="145" y="152"/>
                  </a:lnTo>
                  <a:lnTo>
                    <a:pt x="218" y="109"/>
                  </a:lnTo>
                  <a:lnTo>
                    <a:pt x="218" y="154"/>
                  </a:lnTo>
                  <a:lnTo>
                    <a:pt x="81" y="206"/>
                  </a:lnTo>
                  <a:lnTo>
                    <a:pt x="81" y="83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1253810" y="1524876"/>
              <a:ext cx="321302" cy="183153"/>
            </a:xfrm>
            <a:custGeom>
              <a:avLst/>
              <a:gdLst>
                <a:gd name="T0" fmla="*/ 0 w 307"/>
                <a:gd name="T1" fmla="*/ 0 h 175"/>
                <a:gd name="T2" fmla="*/ 2147483647 w 307"/>
                <a:gd name="T3" fmla="*/ 2147483647 h 175"/>
                <a:gd name="T4" fmla="*/ 2147483647 w 307"/>
                <a:gd name="T5" fmla="*/ 2147483647 h 175"/>
                <a:gd name="T6" fmla="*/ 0 w 307"/>
                <a:gd name="T7" fmla="*/ 2147483647 h 175"/>
                <a:gd name="T8" fmla="*/ 0 w 307"/>
                <a:gd name="T9" fmla="*/ 0 h 175"/>
                <a:gd name="T10" fmla="*/ 2147483647 w 307"/>
                <a:gd name="T11" fmla="*/ 2147483647 h 175"/>
                <a:gd name="T12" fmla="*/ 2147483647 w 307"/>
                <a:gd name="T13" fmla="*/ 2147483647 h 175"/>
                <a:gd name="T14" fmla="*/ 2147483647 w 307"/>
                <a:gd name="T15" fmla="*/ 2147483647 h 175"/>
                <a:gd name="T16" fmla="*/ 2147483647 w 307"/>
                <a:gd name="T17" fmla="*/ 2147483647 h 175"/>
                <a:gd name="T18" fmla="*/ 2147483647 w 307"/>
                <a:gd name="T19" fmla="*/ 2147483647 h 175"/>
                <a:gd name="T20" fmla="*/ 2147483647 w 307"/>
                <a:gd name="T21" fmla="*/ 2147483647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7"/>
                <a:gd name="T34" fmla="*/ 0 h 175"/>
                <a:gd name="T35" fmla="*/ 307 w 307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7" h="175">
                  <a:moveTo>
                    <a:pt x="0" y="0"/>
                  </a:moveTo>
                  <a:lnTo>
                    <a:pt x="137" y="52"/>
                  </a:lnTo>
                  <a:lnTo>
                    <a:pt x="137" y="175"/>
                  </a:lnTo>
                  <a:lnTo>
                    <a:pt x="0" y="123"/>
                  </a:lnTo>
                  <a:lnTo>
                    <a:pt x="0" y="0"/>
                  </a:lnTo>
                  <a:close/>
                  <a:moveTo>
                    <a:pt x="274" y="59"/>
                  </a:moveTo>
                  <a:lnTo>
                    <a:pt x="307" y="59"/>
                  </a:lnTo>
                  <a:lnTo>
                    <a:pt x="274" y="78"/>
                  </a:lnTo>
                  <a:lnTo>
                    <a:pt x="201" y="121"/>
                  </a:lnTo>
                  <a:lnTo>
                    <a:pt x="203" y="59"/>
                  </a:lnTo>
                  <a:lnTo>
                    <a:pt x="274" y="59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1577206" y="1574065"/>
              <a:ext cx="27211" cy="25118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0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0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0"/>
                <a:gd name="T29" fmla="*/ 11 w 1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0">
                  <a:moveTo>
                    <a:pt x="11" y="5"/>
                  </a:moveTo>
                  <a:cubicBezTo>
                    <a:pt x="11" y="6"/>
                    <a:pt x="10" y="8"/>
                    <a:pt x="9" y="9"/>
                  </a:cubicBezTo>
                  <a:cubicBezTo>
                    <a:pt x="8" y="9"/>
                    <a:pt x="7" y="10"/>
                    <a:pt x="6" y="10"/>
                  </a:cubicBezTo>
                  <a:cubicBezTo>
                    <a:pt x="4" y="10"/>
                    <a:pt x="3" y="9"/>
                    <a:pt x="2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9" name="等腰三角形 3"/>
            <p:cNvSpPr/>
            <p:nvPr/>
          </p:nvSpPr>
          <p:spPr bwMode="auto">
            <a:xfrm>
              <a:off x="262013" y="1439761"/>
              <a:ext cx="886081" cy="126991"/>
            </a:xfrm>
            <a:custGeom>
              <a:avLst/>
              <a:gdLst>
                <a:gd name="T0" fmla="*/ 0 w 913468"/>
                <a:gd name="T1" fmla="*/ 133164 h 126323"/>
                <a:gd name="T2" fmla="*/ 242870 w 913468"/>
                <a:gd name="T3" fmla="*/ 0 h 126323"/>
                <a:gd name="T4" fmla="*/ 673744 w 913468"/>
                <a:gd name="T5" fmla="*/ 116095 h 126323"/>
                <a:gd name="T6" fmla="*/ 0 w 913468"/>
                <a:gd name="T7" fmla="*/ 133164 h 126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126323"/>
                <a:gd name="T14" fmla="*/ 913468 w 913468"/>
                <a:gd name="T15" fmla="*/ 126323 h 126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2" name="等腰三角形 3"/>
          <p:cNvSpPr/>
          <p:nvPr userDrawn="1"/>
        </p:nvSpPr>
        <p:spPr bwMode="auto">
          <a:xfrm>
            <a:off x="854077" y="4938713"/>
            <a:ext cx="501650" cy="68262"/>
          </a:xfrm>
          <a:custGeom>
            <a:avLst/>
            <a:gdLst>
              <a:gd name="T0" fmla="*/ 0 w 913468"/>
              <a:gd name="T1" fmla="*/ 4345 h 118703"/>
              <a:gd name="T2" fmla="*/ 7035 w 913468"/>
              <a:gd name="T3" fmla="*/ 0 h 118703"/>
              <a:gd name="T4" fmla="*/ 22159 w 913468"/>
              <a:gd name="T5" fmla="*/ 3753 h 118703"/>
              <a:gd name="T6" fmla="*/ 0 w 913468"/>
              <a:gd name="T7" fmla="*/ 4345 h 118703"/>
              <a:gd name="T8" fmla="*/ 0 60000 65536"/>
              <a:gd name="T9" fmla="*/ 0 60000 65536"/>
              <a:gd name="T10" fmla="*/ 0 60000 65536"/>
              <a:gd name="T11" fmla="*/ 0 60000 65536"/>
              <a:gd name="T12" fmla="*/ 0 w 913468"/>
              <a:gd name="T13" fmla="*/ 0 h 118703"/>
              <a:gd name="T14" fmla="*/ 913468 w 913468"/>
              <a:gd name="T15" fmla="*/ 118703 h 1187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3468" h="118703">
                <a:moveTo>
                  <a:pt x="0" y="118703"/>
                </a:moveTo>
                <a:lnTo>
                  <a:pt x="289999" y="0"/>
                </a:lnTo>
                <a:lnTo>
                  <a:pt x="913468" y="102511"/>
                </a:lnTo>
                <a:lnTo>
                  <a:pt x="0" y="118703"/>
                </a:lnTo>
                <a:close/>
              </a:path>
            </a:pathLst>
          </a:custGeom>
          <a:solidFill>
            <a:schemeClr val="tx1">
              <a:alpha val="3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3" tIns="34289" rIns="68573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30996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26372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3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824420"/>
            <a:ext cx="2057400" cy="274637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B141B7E-4335-4205-B21A-89C0FB131A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824420"/>
            <a:ext cx="3086100" cy="274637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824420"/>
            <a:ext cx="2057400" cy="274637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3A6C3E58-7E81-4D56-B530-1ED524DE81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427D91-6B2D-4537-A033-F1B7AFF830E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C1960BBC-CA12-4B37-9AA4-4E3BDC989B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E68D9CB-CB88-4EA7-BA21-C63F9B7DC4B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0395FCE-9E0C-4172-8C10-10CACC3EA5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9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256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9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256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2BA0F1A-E886-4F0C-89CD-9B9A2325D1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376C108F-9B48-4ACB-9F21-9D534B44EC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427D91-6B2D-4537-A033-F1B7AFF830E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C1960BBC-CA12-4B37-9AA4-4E3BDC989B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 userDrawn="1"/>
        </p:nvSpPr>
        <p:spPr bwMode="auto">
          <a:xfrm>
            <a:off x="6553200" y="4862520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9" rIns="68573" bIns="34289" anchor="ctr"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92284CCF-B47C-426A-BAC8-56AB32401F15}" type="slidenum">
              <a:rPr lang="zh-CN" altLang="en-US" sz="1200" smtClean="0">
                <a:solidFill>
                  <a:srgbClr val="898989"/>
                </a:solidFill>
              </a:rPr>
              <a:t>‹#›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22"/>
          <p:cNvSpPr>
            <a:spLocks noChangeArrowheads="1"/>
          </p:cNvSpPr>
          <p:nvPr userDrawn="1"/>
        </p:nvSpPr>
        <p:spPr bwMode="auto">
          <a:xfrm>
            <a:off x="0" y="4075115"/>
            <a:ext cx="9144000" cy="1087437"/>
          </a:xfrm>
          <a:prstGeom prst="rect">
            <a:avLst/>
          </a:prstGeom>
          <a:solidFill>
            <a:srgbClr val="5FA281"/>
          </a:solidFill>
          <a:ln w="9525">
            <a:solidFill>
              <a:srgbClr val="5FA281"/>
            </a:solidFill>
            <a:miter lim="800000"/>
          </a:ln>
        </p:spPr>
        <p:txBody>
          <a:bodyPr lIns="68573" tIns="34289" rIns="68573" bIns="34289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400">
              <a:solidFill>
                <a:srgbClr val="F7F3C6"/>
              </a:solidFill>
            </a:endParaRPr>
          </a:p>
        </p:txBody>
      </p:sp>
      <p:grpSp>
        <p:nvGrpSpPr>
          <p:cNvPr id="6" name="组合 165"/>
          <p:cNvGrpSpPr/>
          <p:nvPr userDrawn="1"/>
        </p:nvGrpSpPr>
        <p:grpSpPr bwMode="auto">
          <a:xfrm>
            <a:off x="735015" y="3133727"/>
            <a:ext cx="8215312" cy="1693863"/>
            <a:chOff x="0" y="728307"/>
            <a:chExt cx="10951969" cy="2257361"/>
          </a:xfrm>
        </p:grpSpPr>
        <p:grpSp>
          <p:nvGrpSpPr>
            <p:cNvPr id="7" name="组合 21"/>
            <p:cNvGrpSpPr/>
            <p:nvPr/>
          </p:nvGrpSpPr>
          <p:grpSpPr bwMode="auto">
            <a:xfrm>
              <a:off x="3714371" y="728307"/>
              <a:ext cx="2163229" cy="1876038"/>
              <a:chOff x="0" y="1119187"/>
              <a:chExt cx="3324225" cy="2882900"/>
            </a:xfrm>
          </p:grpSpPr>
          <p:sp>
            <p:nvSpPr>
              <p:cNvPr id="85" name="Freeform 9"/>
              <p:cNvSpPr/>
              <p:nvPr/>
            </p:nvSpPr>
            <p:spPr bwMode="auto">
              <a:xfrm>
                <a:off x="809625" y="1795462"/>
                <a:ext cx="812800" cy="2206625"/>
              </a:xfrm>
              <a:custGeom>
                <a:avLst/>
                <a:gdLst>
                  <a:gd name="T0" fmla="*/ 0 w 512"/>
                  <a:gd name="T1" fmla="*/ 2147483647 h 1390"/>
                  <a:gd name="T2" fmla="*/ 0 w 512"/>
                  <a:gd name="T3" fmla="*/ 2147483647 h 1390"/>
                  <a:gd name="T4" fmla="*/ 2147483647 w 512"/>
                  <a:gd name="T5" fmla="*/ 2147483647 h 1390"/>
                  <a:gd name="T6" fmla="*/ 2147483647 w 512"/>
                  <a:gd name="T7" fmla="*/ 0 h 1390"/>
                  <a:gd name="T8" fmla="*/ 2147483647 w 512"/>
                  <a:gd name="T9" fmla="*/ 2147483647 h 1390"/>
                  <a:gd name="T10" fmla="*/ 2147483647 w 512"/>
                  <a:gd name="T11" fmla="*/ 2147483647 h 1390"/>
                  <a:gd name="T12" fmla="*/ 0 w 512"/>
                  <a:gd name="T13" fmla="*/ 2147483647 h 1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2"/>
                  <a:gd name="T22" fmla="*/ 0 h 1390"/>
                  <a:gd name="T23" fmla="*/ 512 w 512"/>
                  <a:gd name="T24" fmla="*/ 1390 h 13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2" h="1390">
                    <a:moveTo>
                      <a:pt x="0" y="1390"/>
                    </a:moveTo>
                    <a:lnTo>
                      <a:pt x="0" y="326"/>
                    </a:lnTo>
                    <a:lnTo>
                      <a:pt x="36" y="186"/>
                    </a:lnTo>
                    <a:lnTo>
                      <a:pt x="75" y="0"/>
                    </a:lnTo>
                    <a:lnTo>
                      <a:pt x="194" y="186"/>
                    </a:lnTo>
                    <a:lnTo>
                      <a:pt x="512" y="1194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0"/>
              <p:cNvSpPr/>
              <p:nvPr/>
            </p:nvSpPr>
            <p:spPr bwMode="auto">
              <a:xfrm>
                <a:off x="809625" y="1119187"/>
                <a:ext cx="307975" cy="1193800"/>
              </a:xfrm>
              <a:custGeom>
                <a:avLst/>
                <a:gdLst>
                  <a:gd name="T0" fmla="*/ 0 w 194"/>
                  <a:gd name="T1" fmla="*/ 2147483647 h 752"/>
                  <a:gd name="T2" fmla="*/ 0 w 194"/>
                  <a:gd name="T3" fmla="*/ 0 h 752"/>
                  <a:gd name="T4" fmla="*/ 2147483647 w 194"/>
                  <a:gd name="T5" fmla="*/ 2147483647 h 752"/>
                  <a:gd name="T6" fmla="*/ 2147483647 w 194"/>
                  <a:gd name="T7" fmla="*/ 2147483647 h 752"/>
                  <a:gd name="T8" fmla="*/ 2147483647 w 194"/>
                  <a:gd name="T9" fmla="*/ 2147483647 h 752"/>
                  <a:gd name="T10" fmla="*/ 0 w 194"/>
                  <a:gd name="T11" fmla="*/ 2147483647 h 7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4"/>
                  <a:gd name="T19" fmla="*/ 0 h 752"/>
                  <a:gd name="T20" fmla="*/ 194 w 194"/>
                  <a:gd name="T21" fmla="*/ 752 h 7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4" h="752">
                    <a:moveTo>
                      <a:pt x="0" y="752"/>
                    </a:moveTo>
                    <a:lnTo>
                      <a:pt x="0" y="0"/>
                    </a:lnTo>
                    <a:lnTo>
                      <a:pt x="194" y="612"/>
                    </a:lnTo>
                    <a:lnTo>
                      <a:pt x="75" y="426"/>
                    </a:lnTo>
                    <a:lnTo>
                      <a:pt x="36" y="61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11"/>
              <p:cNvSpPr/>
              <p:nvPr/>
            </p:nvSpPr>
            <p:spPr bwMode="auto">
              <a:xfrm>
                <a:off x="434975" y="1119187"/>
                <a:ext cx="374650" cy="1193800"/>
              </a:xfrm>
              <a:custGeom>
                <a:avLst/>
                <a:gdLst>
                  <a:gd name="T0" fmla="*/ 2147483647 w 236"/>
                  <a:gd name="T1" fmla="*/ 0 h 752"/>
                  <a:gd name="T2" fmla="*/ 2147483647 w 236"/>
                  <a:gd name="T3" fmla="*/ 2147483647 h 752"/>
                  <a:gd name="T4" fmla="*/ 2147483647 w 236"/>
                  <a:gd name="T5" fmla="*/ 2147483647 h 752"/>
                  <a:gd name="T6" fmla="*/ 2147483647 w 236"/>
                  <a:gd name="T7" fmla="*/ 2147483647 h 752"/>
                  <a:gd name="T8" fmla="*/ 2147483647 w 236"/>
                  <a:gd name="T9" fmla="*/ 2147483647 h 752"/>
                  <a:gd name="T10" fmla="*/ 0 w 236"/>
                  <a:gd name="T11" fmla="*/ 2147483647 h 752"/>
                  <a:gd name="T12" fmla="*/ 2147483647 w 236"/>
                  <a:gd name="T13" fmla="*/ 0 h 7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6"/>
                  <a:gd name="T22" fmla="*/ 0 h 752"/>
                  <a:gd name="T23" fmla="*/ 236 w 236"/>
                  <a:gd name="T24" fmla="*/ 752 h 7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6" h="752">
                    <a:moveTo>
                      <a:pt x="236" y="0"/>
                    </a:moveTo>
                    <a:lnTo>
                      <a:pt x="236" y="752"/>
                    </a:lnTo>
                    <a:lnTo>
                      <a:pt x="190" y="533"/>
                    </a:lnTo>
                    <a:lnTo>
                      <a:pt x="149" y="612"/>
                    </a:lnTo>
                    <a:lnTo>
                      <a:pt x="136" y="498"/>
                    </a:lnTo>
                    <a:lnTo>
                      <a:pt x="0" y="75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12"/>
              <p:cNvSpPr/>
              <p:nvPr/>
            </p:nvSpPr>
            <p:spPr bwMode="auto">
              <a:xfrm>
                <a:off x="0" y="1909762"/>
                <a:ext cx="809625" cy="2092325"/>
              </a:xfrm>
              <a:custGeom>
                <a:avLst/>
                <a:gdLst>
                  <a:gd name="T0" fmla="*/ 2147483647 w 510"/>
                  <a:gd name="T1" fmla="*/ 2147483647 h 1318"/>
                  <a:gd name="T2" fmla="*/ 2147483647 w 510"/>
                  <a:gd name="T3" fmla="*/ 2147483647 h 1318"/>
                  <a:gd name="T4" fmla="*/ 0 w 510"/>
                  <a:gd name="T5" fmla="*/ 2147483647 h 1318"/>
                  <a:gd name="T6" fmla="*/ 2147483647 w 510"/>
                  <a:gd name="T7" fmla="*/ 2147483647 h 1318"/>
                  <a:gd name="T8" fmla="*/ 2147483647 w 510"/>
                  <a:gd name="T9" fmla="*/ 0 h 1318"/>
                  <a:gd name="T10" fmla="*/ 2147483647 w 510"/>
                  <a:gd name="T11" fmla="*/ 2147483647 h 1318"/>
                  <a:gd name="T12" fmla="*/ 2147483647 w 510"/>
                  <a:gd name="T13" fmla="*/ 2147483647 h 1318"/>
                  <a:gd name="T14" fmla="*/ 2147483647 w 510"/>
                  <a:gd name="T15" fmla="*/ 2147483647 h 1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0"/>
                  <a:gd name="T25" fmla="*/ 0 h 1318"/>
                  <a:gd name="T26" fmla="*/ 510 w 510"/>
                  <a:gd name="T27" fmla="*/ 1318 h 13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0" h="1318">
                    <a:moveTo>
                      <a:pt x="510" y="254"/>
                    </a:moveTo>
                    <a:lnTo>
                      <a:pt x="510" y="1318"/>
                    </a:lnTo>
                    <a:lnTo>
                      <a:pt x="0" y="1122"/>
                    </a:lnTo>
                    <a:lnTo>
                      <a:pt x="274" y="254"/>
                    </a:lnTo>
                    <a:lnTo>
                      <a:pt x="410" y="0"/>
                    </a:lnTo>
                    <a:lnTo>
                      <a:pt x="423" y="114"/>
                    </a:lnTo>
                    <a:lnTo>
                      <a:pt x="464" y="35"/>
                    </a:lnTo>
                    <a:lnTo>
                      <a:pt x="510" y="254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13"/>
              <p:cNvSpPr/>
              <p:nvPr/>
            </p:nvSpPr>
            <p:spPr bwMode="auto">
              <a:xfrm>
                <a:off x="2847975" y="1154112"/>
                <a:ext cx="238125" cy="760412"/>
              </a:xfrm>
              <a:custGeom>
                <a:avLst/>
                <a:gdLst>
                  <a:gd name="T0" fmla="*/ 0 w 150"/>
                  <a:gd name="T1" fmla="*/ 2147483647 h 479"/>
                  <a:gd name="T2" fmla="*/ 2147483647 w 150"/>
                  <a:gd name="T3" fmla="*/ 0 h 479"/>
                  <a:gd name="T4" fmla="*/ 2147483647 w 150"/>
                  <a:gd name="T5" fmla="*/ 2147483647 h 479"/>
                  <a:gd name="T6" fmla="*/ 2147483647 w 150"/>
                  <a:gd name="T7" fmla="*/ 2147483647 h 479"/>
                  <a:gd name="T8" fmla="*/ 0 w 150"/>
                  <a:gd name="T9" fmla="*/ 2147483647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479"/>
                  <a:gd name="T17" fmla="*/ 150 w 150"/>
                  <a:gd name="T18" fmla="*/ 479 h 4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479">
                    <a:moveTo>
                      <a:pt x="0" y="479"/>
                    </a:moveTo>
                    <a:lnTo>
                      <a:pt x="150" y="0"/>
                    </a:lnTo>
                    <a:lnTo>
                      <a:pt x="150" y="400"/>
                    </a:lnTo>
                    <a:lnTo>
                      <a:pt x="93" y="318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15"/>
              <p:cNvSpPr/>
              <p:nvPr/>
            </p:nvSpPr>
            <p:spPr bwMode="auto">
              <a:xfrm>
                <a:off x="3086100" y="1154112"/>
                <a:ext cx="238125" cy="760412"/>
              </a:xfrm>
              <a:custGeom>
                <a:avLst/>
                <a:gdLst>
                  <a:gd name="T0" fmla="*/ 0 w 150"/>
                  <a:gd name="T1" fmla="*/ 2147483647 h 479"/>
                  <a:gd name="T2" fmla="*/ 0 w 150"/>
                  <a:gd name="T3" fmla="*/ 0 h 479"/>
                  <a:gd name="T4" fmla="*/ 2147483647 w 150"/>
                  <a:gd name="T5" fmla="*/ 2147483647 h 479"/>
                  <a:gd name="T6" fmla="*/ 2147483647 w 150"/>
                  <a:gd name="T7" fmla="*/ 2147483647 h 479"/>
                  <a:gd name="T8" fmla="*/ 2147483647 w 150"/>
                  <a:gd name="T9" fmla="*/ 2147483647 h 479"/>
                  <a:gd name="T10" fmla="*/ 2147483647 w 150"/>
                  <a:gd name="T11" fmla="*/ 2147483647 h 479"/>
                  <a:gd name="T12" fmla="*/ 0 w 150"/>
                  <a:gd name="T13" fmla="*/ 2147483647 h 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479"/>
                  <a:gd name="T23" fmla="*/ 150 w 150"/>
                  <a:gd name="T24" fmla="*/ 479 h 4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479">
                    <a:moveTo>
                      <a:pt x="0" y="400"/>
                    </a:moveTo>
                    <a:lnTo>
                      <a:pt x="0" y="0"/>
                    </a:lnTo>
                    <a:lnTo>
                      <a:pt x="150" y="479"/>
                    </a:lnTo>
                    <a:lnTo>
                      <a:pt x="63" y="299"/>
                    </a:lnTo>
                    <a:lnTo>
                      <a:pt x="54" y="400"/>
                    </a:lnTo>
                    <a:lnTo>
                      <a:pt x="27" y="333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组合 157"/>
            <p:cNvGrpSpPr/>
            <p:nvPr/>
          </p:nvGrpSpPr>
          <p:grpSpPr bwMode="auto">
            <a:xfrm>
              <a:off x="10357228" y="1600973"/>
              <a:ext cx="302951" cy="436793"/>
              <a:chOff x="0" y="0"/>
              <a:chExt cx="411371" cy="593113"/>
            </a:xfrm>
          </p:grpSpPr>
          <p:sp>
            <p:nvSpPr>
              <p:cNvPr id="83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组合 103"/>
            <p:cNvGrpSpPr/>
            <p:nvPr/>
          </p:nvGrpSpPr>
          <p:grpSpPr bwMode="auto">
            <a:xfrm>
              <a:off x="6356637" y="1682486"/>
              <a:ext cx="234434" cy="338006"/>
              <a:chOff x="0" y="0"/>
              <a:chExt cx="411371" cy="593113"/>
            </a:xfrm>
          </p:grpSpPr>
          <p:sp>
            <p:nvSpPr>
              <p:cNvPr id="81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组合 66"/>
            <p:cNvGrpSpPr/>
            <p:nvPr/>
          </p:nvGrpSpPr>
          <p:grpSpPr bwMode="auto">
            <a:xfrm>
              <a:off x="2568902" y="1600973"/>
              <a:ext cx="276552" cy="398732"/>
              <a:chOff x="0" y="0"/>
              <a:chExt cx="411371" cy="593113"/>
            </a:xfrm>
          </p:grpSpPr>
          <p:sp>
            <p:nvSpPr>
              <p:cNvPr id="79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组合 72"/>
            <p:cNvGrpSpPr/>
            <p:nvPr/>
          </p:nvGrpSpPr>
          <p:grpSpPr bwMode="auto">
            <a:xfrm>
              <a:off x="9015145" y="1557665"/>
              <a:ext cx="301245" cy="434334"/>
              <a:chOff x="0" y="0"/>
              <a:chExt cx="411371" cy="593113"/>
            </a:xfrm>
          </p:grpSpPr>
          <p:sp>
            <p:nvSpPr>
              <p:cNvPr id="77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组合 69"/>
            <p:cNvGrpSpPr/>
            <p:nvPr/>
          </p:nvGrpSpPr>
          <p:grpSpPr bwMode="auto">
            <a:xfrm>
              <a:off x="7498266" y="1416360"/>
              <a:ext cx="411371" cy="593113"/>
              <a:chOff x="0" y="0"/>
              <a:chExt cx="411371" cy="593113"/>
            </a:xfrm>
          </p:grpSpPr>
          <p:sp>
            <p:nvSpPr>
              <p:cNvPr id="75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组合 61"/>
            <p:cNvGrpSpPr/>
            <p:nvPr/>
          </p:nvGrpSpPr>
          <p:grpSpPr bwMode="auto">
            <a:xfrm>
              <a:off x="3108073" y="1386796"/>
              <a:ext cx="411371" cy="593113"/>
              <a:chOff x="0" y="0"/>
              <a:chExt cx="411371" cy="593113"/>
            </a:xfrm>
          </p:grpSpPr>
          <p:sp>
            <p:nvSpPr>
              <p:cNvPr id="73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等腰三角形 3"/>
            <p:cNvSpPr/>
            <p:nvPr/>
          </p:nvSpPr>
          <p:spPr bwMode="auto">
            <a:xfrm>
              <a:off x="4241725" y="2406312"/>
              <a:ext cx="1289027" cy="203171"/>
            </a:xfrm>
            <a:custGeom>
              <a:avLst/>
              <a:gdLst>
                <a:gd name="T0" fmla="*/ 0 w 1329908"/>
                <a:gd name="T1" fmla="*/ 209097 h 202523"/>
                <a:gd name="T2" fmla="*/ 384730 w 1329908"/>
                <a:gd name="T3" fmla="*/ 0 h 202523"/>
                <a:gd name="T4" fmla="*/ 973255 w 1329908"/>
                <a:gd name="T5" fmla="*/ 184512 h 202523"/>
                <a:gd name="T6" fmla="*/ 0 w 1329908"/>
                <a:gd name="T7" fmla="*/ 209097 h 2025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202523"/>
                <a:gd name="T14" fmla="*/ 1329908 w 1329908"/>
                <a:gd name="T15" fmla="*/ 202523 h 2025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202523">
                  <a:moveTo>
                    <a:pt x="0" y="202523"/>
                  </a:moveTo>
                  <a:lnTo>
                    <a:pt x="525719" y="0"/>
                  </a:lnTo>
                  <a:lnTo>
                    <a:pt x="1329908" y="178711"/>
                  </a:lnTo>
                  <a:lnTo>
                    <a:pt x="0" y="2025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5" name="等腰三角形 3"/>
            <p:cNvSpPr/>
            <p:nvPr/>
          </p:nvSpPr>
          <p:spPr bwMode="auto">
            <a:xfrm>
              <a:off x="5722836" y="2430121"/>
              <a:ext cx="1581122" cy="193648"/>
            </a:xfrm>
            <a:custGeom>
              <a:avLst/>
              <a:gdLst>
                <a:gd name="T0" fmla="*/ 0 w 1329908"/>
                <a:gd name="T1" fmla="*/ 182710 h 194903"/>
                <a:gd name="T2" fmla="*/ 2459813 w 1329908"/>
                <a:gd name="T3" fmla="*/ 0 h 194903"/>
                <a:gd name="T4" fmla="*/ 7503421 w 1329908"/>
                <a:gd name="T5" fmla="*/ 160386 h 194903"/>
                <a:gd name="T6" fmla="*/ 0 w 1329908"/>
                <a:gd name="T7" fmla="*/ 182710 h 1949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194903"/>
                <a:gd name="T14" fmla="*/ 1329908 w 1329908"/>
                <a:gd name="T15" fmla="*/ 194903 h 1949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194903">
                  <a:moveTo>
                    <a:pt x="0" y="194903"/>
                  </a:moveTo>
                  <a:lnTo>
                    <a:pt x="435978" y="0"/>
                  </a:lnTo>
                  <a:lnTo>
                    <a:pt x="1329908" y="171091"/>
                  </a:lnTo>
                  <a:lnTo>
                    <a:pt x="0" y="19490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6" name="等腰三角形 3"/>
            <p:cNvSpPr/>
            <p:nvPr/>
          </p:nvSpPr>
          <p:spPr bwMode="auto">
            <a:xfrm>
              <a:off x="4944975" y="2212664"/>
              <a:ext cx="328607" cy="120633"/>
            </a:xfrm>
            <a:custGeom>
              <a:avLst/>
              <a:gdLst>
                <a:gd name="T0" fmla="*/ 0 w 329783"/>
                <a:gd name="T1" fmla="*/ 112602 h 121560"/>
                <a:gd name="T2" fmla="*/ 307370 w 329783"/>
                <a:gd name="T3" fmla="*/ 0 h 121560"/>
                <a:gd name="T4" fmla="*/ 318210 w 329783"/>
                <a:gd name="T5" fmla="*/ 108191 h 121560"/>
                <a:gd name="T6" fmla="*/ 0 w 329783"/>
                <a:gd name="T7" fmla="*/ 112602 h 1215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783"/>
                <a:gd name="T13" fmla="*/ 0 h 121560"/>
                <a:gd name="T14" fmla="*/ 329783 w 329783"/>
                <a:gd name="T15" fmla="*/ 121560 h 1215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783" h="121560">
                  <a:moveTo>
                    <a:pt x="0" y="121560"/>
                  </a:moveTo>
                  <a:lnTo>
                    <a:pt x="318550" y="0"/>
                  </a:lnTo>
                  <a:lnTo>
                    <a:pt x="329783" y="116798"/>
                  </a:lnTo>
                  <a:lnTo>
                    <a:pt x="0" y="121560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7" name="等腰三角形 3"/>
            <p:cNvSpPr/>
            <p:nvPr/>
          </p:nvSpPr>
          <p:spPr bwMode="auto">
            <a:xfrm>
              <a:off x="8634260" y="2222188"/>
              <a:ext cx="795324" cy="106347"/>
            </a:xfrm>
            <a:custGeom>
              <a:avLst/>
              <a:gdLst>
                <a:gd name="T0" fmla="*/ 0 w 571182"/>
                <a:gd name="T1" fmla="*/ 120384 h 104892"/>
                <a:gd name="T2" fmla="*/ 5320683 w 571182"/>
                <a:gd name="T3" fmla="*/ 0 h 104892"/>
                <a:gd name="T4" fmla="*/ 15648409 w 571182"/>
                <a:gd name="T5" fmla="*/ 106720 h 104892"/>
                <a:gd name="T6" fmla="*/ 0 w 571182"/>
                <a:gd name="T7" fmla="*/ 120384 h 1048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1182"/>
                <a:gd name="T13" fmla="*/ 0 h 104892"/>
                <a:gd name="T14" fmla="*/ 571182 w 571182"/>
                <a:gd name="T15" fmla="*/ 104892 h 1048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8" name="等腰三角形 3"/>
            <p:cNvSpPr/>
            <p:nvPr/>
          </p:nvSpPr>
          <p:spPr bwMode="auto">
            <a:xfrm>
              <a:off x="1076306" y="2619007"/>
              <a:ext cx="885809" cy="126982"/>
            </a:xfrm>
            <a:custGeom>
              <a:avLst/>
              <a:gdLst>
                <a:gd name="T0" fmla="*/ 0 w 913468"/>
                <a:gd name="T1" fmla="*/ 133069 h 126323"/>
                <a:gd name="T2" fmla="*/ 242125 w 913468"/>
                <a:gd name="T3" fmla="*/ 0 h 126323"/>
                <a:gd name="T4" fmla="*/ 671677 w 913468"/>
                <a:gd name="T5" fmla="*/ 116016 h 126323"/>
                <a:gd name="T6" fmla="*/ 0 w 913468"/>
                <a:gd name="T7" fmla="*/ 133069 h 126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126323"/>
                <a:gd name="T14" fmla="*/ 913468 w 913468"/>
                <a:gd name="T15" fmla="*/ 126323 h 126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grpSp>
          <p:nvGrpSpPr>
            <p:cNvPr id="19" name="组合 164"/>
            <p:cNvGrpSpPr/>
            <p:nvPr/>
          </p:nvGrpSpPr>
          <p:grpSpPr bwMode="auto">
            <a:xfrm>
              <a:off x="0" y="1277639"/>
              <a:ext cx="1618771" cy="1708029"/>
              <a:chOff x="0" y="0"/>
              <a:chExt cx="1618771" cy="1708029"/>
            </a:xfrm>
          </p:grpSpPr>
          <p:grpSp>
            <p:nvGrpSpPr>
              <p:cNvPr id="53" name="组合 154"/>
              <p:cNvGrpSpPr/>
              <p:nvPr/>
            </p:nvGrpSpPr>
            <p:grpSpPr bwMode="auto">
              <a:xfrm>
                <a:off x="1357015" y="316962"/>
                <a:ext cx="261756" cy="377398"/>
                <a:chOff x="0" y="0"/>
                <a:chExt cx="411371" cy="593113"/>
              </a:xfrm>
            </p:grpSpPr>
            <p:sp>
              <p:nvSpPr>
                <p:cNvPr id="71" name="Freeform 51"/>
                <p:cNvSpPr/>
                <p:nvPr/>
              </p:nvSpPr>
              <p:spPr bwMode="auto">
                <a:xfrm>
                  <a:off x="169460" y="405232"/>
                  <a:ext cx="79818" cy="187881"/>
                </a:xfrm>
                <a:custGeom>
                  <a:avLst/>
                  <a:gdLst>
                    <a:gd name="T0" fmla="*/ 0 w 27"/>
                    <a:gd name="T1" fmla="*/ 0 h 64"/>
                    <a:gd name="T2" fmla="*/ 2147483647 w 27"/>
                    <a:gd name="T3" fmla="*/ 2147483647 h 64"/>
                    <a:gd name="T4" fmla="*/ 2147483647 w 27"/>
                    <a:gd name="T5" fmla="*/ 0 h 64"/>
                    <a:gd name="T6" fmla="*/ 2147483647 w 27"/>
                    <a:gd name="T7" fmla="*/ 2147483647 h 64"/>
                    <a:gd name="T8" fmla="*/ 0 w 27"/>
                    <a:gd name="T9" fmla="*/ 2147483647 h 64"/>
                    <a:gd name="T10" fmla="*/ 0 w 27"/>
                    <a:gd name="T11" fmla="*/ 0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64"/>
                    <a:gd name="T20" fmla="*/ 27 w 27"/>
                    <a:gd name="T21" fmla="*/ 64 h 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64">
                      <a:moveTo>
                        <a:pt x="0" y="0"/>
                      </a:move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7" y="1"/>
                        <a:pt x="22" y="1"/>
                        <a:pt x="27" y="0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B5D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52"/>
                <p:cNvSpPr/>
                <p:nvPr/>
              </p:nvSpPr>
              <p:spPr bwMode="auto">
                <a:xfrm>
                  <a:off x="0" y="0"/>
                  <a:ext cx="411371" cy="408916"/>
                </a:xfrm>
                <a:custGeom>
                  <a:avLst/>
                  <a:gdLst>
                    <a:gd name="T0" fmla="*/ 2147483647 w 139"/>
                    <a:gd name="T1" fmla="*/ 2147483647 h 139"/>
                    <a:gd name="T2" fmla="*/ 2147483647 w 139"/>
                    <a:gd name="T3" fmla="*/ 2147483647 h 139"/>
                    <a:gd name="T4" fmla="*/ 2147483647 w 139"/>
                    <a:gd name="T5" fmla="*/ 2147483647 h 139"/>
                    <a:gd name="T6" fmla="*/ 2147483647 w 139"/>
                    <a:gd name="T7" fmla="*/ 2147483647 h 139"/>
                    <a:gd name="T8" fmla="*/ 0 w 139"/>
                    <a:gd name="T9" fmla="*/ 2147483647 h 139"/>
                    <a:gd name="T10" fmla="*/ 2147483647 w 139"/>
                    <a:gd name="T11" fmla="*/ 2147483647 h 139"/>
                    <a:gd name="T12" fmla="*/ 2147483647 w 139"/>
                    <a:gd name="T13" fmla="*/ 0 h 139"/>
                    <a:gd name="T14" fmla="*/ 2147483647 w 139"/>
                    <a:gd name="T15" fmla="*/ 2147483647 h 139"/>
                    <a:gd name="T16" fmla="*/ 2147483647 w 139"/>
                    <a:gd name="T17" fmla="*/ 2147483647 h 139"/>
                    <a:gd name="T18" fmla="*/ 2147483647 w 139"/>
                    <a:gd name="T19" fmla="*/ 2147483647 h 139"/>
                    <a:gd name="T20" fmla="*/ 2147483647 w 139"/>
                    <a:gd name="T21" fmla="*/ 2147483647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9"/>
                    <a:gd name="T34" fmla="*/ 0 h 139"/>
                    <a:gd name="T35" fmla="*/ 139 w 139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9" h="139">
                      <a:moveTo>
                        <a:pt x="84" y="138"/>
                      </a:moveTo>
                      <a:cubicBezTo>
                        <a:pt x="79" y="139"/>
                        <a:pt x="74" y="139"/>
                        <a:pt x="69" y="139"/>
                      </a:cubicBezTo>
                      <a:cubicBezTo>
                        <a:pt x="65" y="139"/>
                        <a:pt x="61" y="139"/>
                        <a:pt x="57" y="138"/>
                      </a:cubicBezTo>
                      <a:cubicBezTo>
                        <a:pt x="43" y="136"/>
                        <a:pt x="31" y="129"/>
                        <a:pt x="20" y="119"/>
                      </a:cubicBezTo>
                      <a:cubicBezTo>
                        <a:pt x="7" y="105"/>
                        <a:pt x="0" y="89"/>
                        <a:pt x="0" y="70"/>
                      </a:cubicBezTo>
                      <a:cubicBezTo>
                        <a:pt x="0" y="51"/>
                        <a:pt x="7" y="34"/>
                        <a:pt x="20" y="21"/>
                      </a:cubicBezTo>
                      <a:cubicBezTo>
                        <a:pt x="34" y="7"/>
                        <a:pt x="50" y="0"/>
                        <a:pt x="69" y="0"/>
                      </a:cubicBezTo>
                      <a:cubicBezTo>
                        <a:pt x="89" y="0"/>
                        <a:pt x="105" y="7"/>
                        <a:pt x="119" y="21"/>
                      </a:cubicBezTo>
                      <a:cubicBezTo>
                        <a:pt x="132" y="34"/>
                        <a:pt x="139" y="51"/>
                        <a:pt x="139" y="70"/>
                      </a:cubicBezTo>
                      <a:cubicBezTo>
                        <a:pt x="139" y="89"/>
                        <a:pt x="132" y="105"/>
                        <a:pt x="119" y="119"/>
                      </a:cubicBezTo>
                      <a:cubicBezTo>
                        <a:pt x="109" y="129"/>
                        <a:pt x="97" y="135"/>
                        <a:pt x="84" y="138"/>
                      </a:cubicBezTo>
                      <a:close/>
                    </a:path>
                  </a:pathLst>
                </a:custGeom>
                <a:solidFill>
                  <a:srgbClr val="5B9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 smtClea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4" name="等腰三角形 3"/>
              <p:cNvSpPr/>
              <p:nvPr/>
            </p:nvSpPr>
            <p:spPr bwMode="auto">
              <a:xfrm>
                <a:off x="633401" y="1319147"/>
                <a:ext cx="620702" cy="58729"/>
              </a:xfrm>
              <a:custGeom>
                <a:avLst/>
                <a:gdLst>
                  <a:gd name="T0" fmla="*/ 0 w 913468"/>
                  <a:gd name="T1" fmla="*/ 22414 h 65363"/>
                  <a:gd name="T2" fmla="*/ 2788 w 913468"/>
                  <a:gd name="T3" fmla="*/ 0 h 65363"/>
                  <a:gd name="T4" fmla="*/ 19168 w 913468"/>
                  <a:gd name="T5" fmla="*/ 16862 h 65363"/>
                  <a:gd name="T6" fmla="*/ 0 w 913468"/>
                  <a:gd name="T7" fmla="*/ 22414 h 65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65363"/>
                  <a:gd name="T14" fmla="*/ 913468 w 913468"/>
                  <a:gd name="T15" fmla="*/ 65363 h 65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65363">
                    <a:moveTo>
                      <a:pt x="0" y="65363"/>
                    </a:moveTo>
                    <a:lnTo>
                      <a:pt x="132852" y="0"/>
                    </a:lnTo>
                    <a:lnTo>
                      <a:pt x="913468" y="49171"/>
                    </a:lnTo>
                    <a:lnTo>
                      <a:pt x="0" y="6536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0"/>
              <p:cNvSpPr/>
              <p:nvPr/>
            </p:nvSpPr>
            <p:spPr bwMode="auto">
              <a:xfrm>
                <a:off x="543179" y="1236018"/>
                <a:ext cx="108845" cy="142336"/>
              </a:xfrm>
              <a:custGeom>
                <a:avLst/>
                <a:gdLst>
                  <a:gd name="T0" fmla="*/ 2147483647 w 104"/>
                  <a:gd name="T1" fmla="*/ 2147483647 h 136"/>
                  <a:gd name="T2" fmla="*/ 0 w 104"/>
                  <a:gd name="T3" fmla="*/ 2147483647 h 136"/>
                  <a:gd name="T4" fmla="*/ 0 w 104"/>
                  <a:gd name="T5" fmla="*/ 0 h 136"/>
                  <a:gd name="T6" fmla="*/ 2147483647 w 104"/>
                  <a:gd name="T7" fmla="*/ 2147483647 h 136"/>
                  <a:gd name="T8" fmla="*/ 2147483647 w 104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36"/>
                  <a:gd name="T17" fmla="*/ 104 w 104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36">
                    <a:moveTo>
                      <a:pt x="104" y="136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104" y="41"/>
                    </a:lnTo>
                    <a:lnTo>
                      <a:pt x="104" y="136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1"/>
              <p:cNvSpPr/>
              <p:nvPr/>
            </p:nvSpPr>
            <p:spPr bwMode="auto">
              <a:xfrm>
                <a:off x="652024" y="1236018"/>
                <a:ext cx="110938" cy="142336"/>
              </a:xfrm>
              <a:custGeom>
                <a:avLst/>
                <a:gdLst>
                  <a:gd name="T0" fmla="*/ 0 w 106"/>
                  <a:gd name="T1" fmla="*/ 2147483647 h 136"/>
                  <a:gd name="T2" fmla="*/ 0 w 106"/>
                  <a:gd name="T3" fmla="*/ 2147483647 h 136"/>
                  <a:gd name="T4" fmla="*/ 2147483647 w 106"/>
                  <a:gd name="T5" fmla="*/ 0 h 136"/>
                  <a:gd name="T6" fmla="*/ 2147483647 w 106"/>
                  <a:gd name="T7" fmla="*/ 2147483647 h 136"/>
                  <a:gd name="T8" fmla="*/ 0 w 106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6"/>
                  <a:gd name="T17" fmla="*/ 106 w 106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6">
                    <a:moveTo>
                      <a:pt x="0" y="136"/>
                    </a:moveTo>
                    <a:lnTo>
                      <a:pt x="0" y="41"/>
                    </a:lnTo>
                    <a:lnTo>
                      <a:pt x="106" y="0"/>
                    </a:lnTo>
                    <a:lnTo>
                      <a:pt x="106" y="9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2"/>
              <p:cNvSpPr>
                <a:spLocks noEditPoints="1"/>
              </p:cNvSpPr>
              <p:nvPr/>
            </p:nvSpPr>
            <p:spPr bwMode="auto">
              <a:xfrm>
                <a:off x="280485" y="211410"/>
                <a:ext cx="371538" cy="1114614"/>
              </a:xfrm>
              <a:custGeom>
                <a:avLst/>
                <a:gdLst>
                  <a:gd name="T0" fmla="*/ 2147483647 w 355"/>
                  <a:gd name="T1" fmla="*/ 2147483647 h 1065"/>
                  <a:gd name="T2" fmla="*/ 2147483647 w 355"/>
                  <a:gd name="T3" fmla="*/ 2147483647 h 1065"/>
                  <a:gd name="T4" fmla="*/ 2147483647 w 355"/>
                  <a:gd name="T5" fmla="*/ 2147483647 h 1065"/>
                  <a:gd name="T6" fmla="*/ 0 w 355"/>
                  <a:gd name="T7" fmla="*/ 2147483647 h 1065"/>
                  <a:gd name="T8" fmla="*/ 2147483647 w 355"/>
                  <a:gd name="T9" fmla="*/ 2147483647 h 1065"/>
                  <a:gd name="T10" fmla="*/ 2147483647 w 355"/>
                  <a:gd name="T11" fmla="*/ 2147483647 h 1065"/>
                  <a:gd name="T12" fmla="*/ 2147483647 w 355"/>
                  <a:gd name="T13" fmla="*/ 2147483647 h 1065"/>
                  <a:gd name="T14" fmla="*/ 2147483647 w 355"/>
                  <a:gd name="T15" fmla="*/ 2147483647 h 1065"/>
                  <a:gd name="T16" fmla="*/ 2147483647 w 355"/>
                  <a:gd name="T17" fmla="*/ 2147483647 h 1065"/>
                  <a:gd name="T18" fmla="*/ 2147483647 w 355"/>
                  <a:gd name="T19" fmla="*/ 2147483647 h 1065"/>
                  <a:gd name="T20" fmla="*/ 2147483647 w 355"/>
                  <a:gd name="T21" fmla="*/ 2147483647 h 1065"/>
                  <a:gd name="T22" fmla="*/ 2147483647 w 355"/>
                  <a:gd name="T23" fmla="*/ 2147483647 h 1065"/>
                  <a:gd name="T24" fmla="*/ 2147483647 w 355"/>
                  <a:gd name="T25" fmla="*/ 2147483647 h 1065"/>
                  <a:gd name="T26" fmla="*/ 2147483647 w 355"/>
                  <a:gd name="T27" fmla="*/ 2147483647 h 1065"/>
                  <a:gd name="T28" fmla="*/ 2147483647 w 355"/>
                  <a:gd name="T29" fmla="*/ 2147483647 h 1065"/>
                  <a:gd name="T30" fmla="*/ 2147483647 w 355"/>
                  <a:gd name="T31" fmla="*/ 2147483647 h 1065"/>
                  <a:gd name="T32" fmla="*/ 2147483647 w 355"/>
                  <a:gd name="T33" fmla="*/ 2147483647 h 1065"/>
                  <a:gd name="T34" fmla="*/ 2147483647 w 355"/>
                  <a:gd name="T35" fmla="*/ 2147483647 h 1065"/>
                  <a:gd name="T36" fmla="*/ 2147483647 w 355"/>
                  <a:gd name="T37" fmla="*/ 2147483647 h 1065"/>
                  <a:gd name="T38" fmla="*/ 2147483647 w 355"/>
                  <a:gd name="T39" fmla="*/ 2147483647 h 1065"/>
                  <a:gd name="T40" fmla="*/ 2147483647 w 355"/>
                  <a:gd name="T41" fmla="*/ 2147483647 h 1065"/>
                  <a:gd name="T42" fmla="*/ 2147483647 w 355"/>
                  <a:gd name="T43" fmla="*/ 2147483647 h 1065"/>
                  <a:gd name="T44" fmla="*/ 2147483647 w 355"/>
                  <a:gd name="T45" fmla="*/ 2147483647 h 1065"/>
                  <a:gd name="T46" fmla="*/ 2147483647 w 355"/>
                  <a:gd name="T47" fmla="*/ 2147483647 h 1065"/>
                  <a:gd name="T48" fmla="*/ 2147483647 w 355"/>
                  <a:gd name="T49" fmla="*/ 2147483647 h 1065"/>
                  <a:gd name="T50" fmla="*/ 2147483647 w 355"/>
                  <a:gd name="T51" fmla="*/ 2147483647 h 1065"/>
                  <a:gd name="T52" fmla="*/ 2147483647 w 355"/>
                  <a:gd name="T53" fmla="*/ 2147483647 h 1065"/>
                  <a:gd name="T54" fmla="*/ 2147483647 w 355"/>
                  <a:gd name="T55" fmla="*/ 2147483647 h 1065"/>
                  <a:gd name="T56" fmla="*/ 2147483647 w 355"/>
                  <a:gd name="T57" fmla="*/ 2147483647 h 1065"/>
                  <a:gd name="T58" fmla="*/ 2147483647 w 355"/>
                  <a:gd name="T59" fmla="*/ 2147483647 h 1065"/>
                  <a:gd name="T60" fmla="*/ 2147483647 w 355"/>
                  <a:gd name="T61" fmla="*/ 2147483647 h 1065"/>
                  <a:gd name="T62" fmla="*/ 2147483647 w 355"/>
                  <a:gd name="T63" fmla="*/ 2147483647 h 1065"/>
                  <a:gd name="T64" fmla="*/ 2147483647 w 355"/>
                  <a:gd name="T65" fmla="*/ 2147483647 h 1065"/>
                  <a:gd name="T66" fmla="*/ 2147483647 w 355"/>
                  <a:gd name="T67" fmla="*/ 2147483647 h 1065"/>
                  <a:gd name="T68" fmla="*/ 2147483647 w 355"/>
                  <a:gd name="T69" fmla="*/ 2147483647 h 1065"/>
                  <a:gd name="T70" fmla="*/ 2147483647 w 355"/>
                  <a:gd name="T71" fmla="*/ 2147483647 h 1065"/>
                  <a:gd name="T72" fmla="*/ 2147483647 w 355"/>
                  <a:gd name="T73" fmla="*/ 2147483647 h 1065"/>
                  <a:gd name="T74" fmla="*/ 2147483647 w 355"/>
                  <a:gd name="T75" fmla="*/ 2147483647 h 1065"/>
                  <a:gd name="T76" fmla="*/ 2147483647 w 355"/>
                  <a:gd name="T77" fmla="*/ 2147483647 h 1065"/>
                  <a:gd name="T78" fmla="*/ 2147483647 w 355"/>
                  <a:gd name="T79" fmla="*/ 2147483647 h 1065"/>
                  <a:gd name="T80" fmla="*/ 2147483647 w 355"/>
                  <a:gd name="T81" fmla="*/ 2147483647 h 1065"/>
                  <a:gd name="T82" fmla="*/ 2147483647 w 355"/>
                  <a:gd name="T83" fmla="*/ 2147483647 h 1065"/>
                  <a:gd name="T84" fmla="*/ 2147483647 w 355"/>
                  <a:gd name="T85" fmla="*/ 2147483647 h 1065"/>
                  <a:gd name="T86" fmla="*/ 2147483647 w 355"/>
                  <a:gd name="T87" fmla="*/ 2147483647 h 1065"/>
                  <a:gd name="T88" fmla="*/ 2147483647 w 355"/>
                  <a:gd name="T89" fmla="*/ 2147483647 h 1065"/>
                  <a:gd name="T90" fmla="*/ 2147483647 w 355"/>
                  <a:gd name="T91" fmla="*/ 0 h 1065"/>
                  <a:gd name="T92" fmla="*/ 2147483647 w 355"/>
                  <a:gd name="T93" fmla="*/ 2147483647 h 1065"/>
                  <a:gd name="T94" fmla="*/ 2147483647 w 355"/>
                  <a:gd name="T95" fmla="*/ 2147483647 h 1065"/>
                  <a:gd name="T96" fmla="*/ 2147483647 w 355"/>
                  <a:gd name="T97" fmla="*/ 2147483647 h 1065"/>
                  <a:gd name="T98" fmla="*/ 2147483647 w 355"/>
                  <a:gd name="T99" fmla="*/ 0 h 10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5"/>
                  <a:gd name="T151" fmla="*/ 0 h 1065"/>
                  <a:gd name="T152" fmla="*/ 355 w 355"/>
                  <a:gd name="T153" fmla="*/ 1065 h 10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5" h="1065">
                    <a:moveTo>
                      <a:pt x="14" y="877"/>
                    </a:moveTo>
                    <a:lnTo>
                      <a:pt x="355" y="1008"/>
                    </a:lnTo>
                    <a:lnTo>
                      <a:pt x="355" y="1065"/>
                    </a:lnTo>
                    <a:lnTo>
                      <a:pt x="0" y="927"/>
                    </a:lnTo>
                    <a:lnTo>
                      <a:pt x="14" y="877"/>
                    </a:lnTo>
                    <a:close/>
                    <a:moveTo>
                      <a:pt x="355" y="956"/>
                    </a:moveTo>
                    <a:lnTo>
                      <a:pt x="31" y="830"/>
                    </a:lnTo>
                    <a:lnTo>
                      <a:pt x="45" y="780"/>
                    </a:lnTo>
                    <a:lnTo>
                      <a:pt x="355" y="899"/>
                    </a:lnTo>
                    <a:lnTo>
                      <a:pt x="355" y="956"/>
                    </a:lnTo>
                    <a:close/>
                    <a:moveTo>
                      <a:pt x="75" y="683"/>
                    </a:moveTo>
                    <a:lnTo>
                      <a:pt x="355" y="790"/>
                    </a:lnTo>
                    <a:lnTo>
                      <a:pt x="355" y="844"/>
                    </a:lnTo>
                    <a:lnTo>
                      <a:pt x="61" y="733"/>
                    </a:lnTo>
                    <a:lnTo>
                      <a:pt x="75" y="683"/>
                    </a:lnTo>
                    <a:close/>
                    <a:moveTo>
                      <a:pt x="106" y="586"/>
                    </a:moveTo>
                    <a:lnTo>
                      <a:pt x="355" y="681"/>
                    </a:lnTo>
                    <a:lnTo>
                      <a:pt x="355" y="735"/>
                    </a:lnTo>
                    <a:lnTo>
                      <a:pt x="92" y="633"/>
                    </a:lnTo>
                    <a:lnTo>
                      <a:pt x="106" y="586"/>
                    </a:lnTo>
                    <a:close/>
                    <a:moveTo>
                      <a:pt x="355" y="571"/>
                    </a:moveTo>
                    <a:lnTo>
                      <a:pt x="355" y="626"/>
                    </a:lnTo>
                    <a:lnTo>
                      <a:pt x="123" y="536"/>
                    </a:lnTo>
                    <a:lnTo>
                      <a:pt x="137" y="488"/>
                    </a:lnTo>
                    <a:lnTo>
                      <a:pt x="355" y="571"/>
                    </a:lnTo>
                    <a:close/>
                    <a:moveTo>
                      <a:pt x="168" y="389"/>
                    </a:moveTo>
                    <a:lnTo>
                      <a:pt x="355" y="462"/>
                    </a:lnTo>
                    <a:lnTo>
                      <a:pt x="355" y="514"/>
                    </a:lnTo>
                    <a:lnTo>
                      <a:pt x="154" y="439"/>
                    </a:lnTo>
                    <a:lnTo>
                      <a:pt x="168" y="389"/>
                    </a:lnTo>
                    <a:close/>
                    <a:moveTo>
                      <a:pt x="355" y="351"/>
                    </a:moveTo>
                    <a:lnTo>
                      <a:pt x="355" y="405"/>
                    </a:lnTo>
                    <a:lnTo>
                      <a:pt x="184" y="341"/>
                    </a:lnTo>
                    <a:lnTo>
                      <a:pt x="198" y="291"/>
                    </a:lnTo>
                    <a:lnTo>
                      <a:pt x="355" y="351"/>
                    </a:lnTo>
                    <a:close/>
                    <a:moveTo>
                      <a:pt x="355" y="242"/>
                    </a:moveTo>
                    <a:lnTo>
                      <a:pt x="355" y="296"/>
                    </a:lnTo>
                    <a:lnTo>
                      <a:pt x="215" y="244"/>
                    </a:lnTo>
                    <a:lnTo>
                      <a:pt x="229" y="194"/>
                    </a:lnTo>
                    <a:lnTo>
                      <a:pt x="355" y="242"/>
                    </a:lnTo>
                    <a:close/>
                    <a:moveTo>
                      <a:pt x="355" y="187"/>
                    </a:moveTo>
                    <a:lnTo>
                      <a:pt x="243" y="147"/>
                    </a:lnTo>
                    <a:lnTo>
                      <a:pt x="260" y="97"/>
                    </a:lnTo>
                    <a:lnTo>
                      <a:pt x="355" y="133"/>
                    </a:lnTo>
                    <a:lnTo>
                      <a:pt x="355" y="187"/>
                    </a:lnTo>
                    <a:close/>
                    <a:moveTo>
                      <a:pt x="291" y="0"/>
                    </a:moveTo>
                    <a:lnTo>
                      <a:pt x="355" y="23"/>
                    </a:lnTo>
                    <a:lnTo>
                      <a:pt x="355" y="78"/>
                    </a:lnTo>
                    <a:lnTo>
                      <a:pt x="274" y="47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3"/>
              <p:cNvSpPr>
                <a:spLocks noEditPoints="1"/>
              </p:cNvSpPr>
              <p:nvPr/>
            </p:nvSpPr>
            <p:spPr bwMode="auto">
              <a:xfrm>
                <a:off x="295137" y="0"/>
                <a:ext cx="356886" cy="1266369"/>
              </a:xfrm>
              <a:custGeom>
                <a:avLst/>
                <a:gdLst>
                  <a:gd name="T0" fmla="*/ 2147483647 w 341"/>
                  <a:gd name="T1" fmla="*/ 2147483647 h 1210"/>
                  <a:gd name="T2" fmla="*/ 2147483647 w 341"/>
                  <a:gd name="T3" fmla="*/ 2147483647 h 1210"/>
                  <a:gd name="T4" fmla="*/ 2147483647 w 341"/>
                  <a:gd name="T5" fmla="*/ 0 h 1210"/>
                  <a:gd name="T6" fmla="*/ 2147483647 w 341"/>
                  <a:gd name="T7" fmla="*/ 2147483647 h 1210"/>
                  <a:gd name="T8" fmla="*/ 2147483647 w 341"/>
                  <a:gd name="T9" fmla="*/ 2147483647 h 1210"/>
                  <a:gd name="T10" fmla="*/ 2147483647 w 341"/>
                  <a:gd name="T11" fmla="*/ 2147483647 h 1210"/>
                  <a:gd name="T12" fmla="*/ 2147483647 w 341"/>
                  <a:gd name="T13" fmla="*/ 2147483647 h 1210"/>
                  <a:gd name="T14" fmla="*/ 0 w 341"/>
                  <a:gd name="T15" fmla="*/ 2147483647 h 1210"/>
                  <a:gd name="T16" fmla="*/ 2147483647 w 341"/>
                  <a:gd name="T17" fmla="*/ 2147483647 h 1210"/>
                  <a:gd name="T18" fmla="*/ 2147483647 w 341"/>
                  <a:gd name="T19" fmla="*/ 2147483647 h 1210"/>
                  <a:gd name="T20" fmla="*/ 2147483647 w 341"/>
                  <a:gd name="T21" fmla="*/ 2147483647 h 1210"/>
                  <a:gd name="T22" fmla="*/ 2147483647 w 341"/>
                  <a:gd name="T23" fmla="*/ 2147483647 h 1210"/>
                  <a:gd name="T24" fmla="*/ 2147483647 w 341"/>
                  <a:gd name="T25" fmla="*/ 2147483647 h 1210"/>
                  <a:gd name="T26" fmla="*/ 2147483647 w 341"/>
                  <a:gd name="T27" fmla="*/ 2147483647 h 1210"/>
                  <a:gd name="T28" fmla="*/ 2147483647 w 341"/>
                  <a:gd name="T29" fmla="*/ 2147483647 h 1210"/>
                  <a:gd name="T30" fmla="*/ 2147483647 w 341"/>
                  <a:gd name="T31" fmla="*/ 2147483647 h 1210"/>
                  <a:gd name="T32" fmla="*/ 2147483647 w 341"/>
                  <a:gd name="T33" fmla="*/ 2147483647 h 1210"/>
                  <a:gd name="T34" fmla="*/ 2147483647 w 341"/>
                  <a:gd name="T35" fmla="*/ 2147483647 h 1210"/>
                  <a:gd name="T36" fmla="*/ 2147483647 w 341"/>
                  <a:gd name="T37" fmla="*/ 2147483647 h 1210"/>
                  <a:gd name="T38" fmla="*/ 2147483647 w 341"/>
                  <a:gd name="T39" fmla="*/ 2147483647 h 1210"/>
                  <a:gd name="T40" fmla="*/ 2147483647 w 341"/>
                  <a:gd name="T41" fmla="*/ 2147483647 h 1210"/>
                  <a:gd name="T42" fmla="*/ 2147483647 w 341"/>
                  <a:gd name="T43" fmla="*/ 2147483647 h 1210"/>
                  <a:gd name="T44" fmla="*/ 2147483647 w 341"/>
                  <a:gd name="T45" fmla="*/ 2147483647 h 1210"/>
                  <a:gd name="T46" fmla="*/ 2147483647 w 341"/>
                  <a:gd name="T47" fmla="*/ 2147483647 h 1210"/>
                  <a:gd name="T48" fmla="*/ 2147483647 w 341"/>
                  <a:gd name="T49" fmla="*/ 2147483647 h 1210"/>
                  <a:gd name="T50" fmla="*/ 2147483647 w 341"/>
                  <a:gd name="T51" fmla="*/ 2147483647 h 1210"/>
                  <a:gd name="T52" fmla="*/ 2147483647 w 341"/>
                  <a:gd name="T53" fmla="*/ 2147483647 h 1210"/>
                  <a:gd name="T54" fmla="*/ 2147483647 w 341"/>
                  <a:gd name="T55" fmla="*/ 2147483647 h 1210"/>
                  <a:gd name="T56" fmla="*/ 2147483647 w 341"/>
                  <a:gd name="T57" fmla="*/ 2147483647 h 1210"/>
                  <a:gd name="T58" fmla="*/ 2147483647 w 341"/>
                  <a:gd name="T59" fmla="*/ 2147483647 h 1210"/>
                  <a:gd name="T60" fmla="*/ 2147483647 w 341"/>
                  <a:gd name="T61" fmla="*/ 2147483647 h 1210"/>
                  <a:gd name="T62" fmla="*/ 2147483647 w 341"/>
                  <a:gd name="T63" fmla="*/ 2147483647 h 1210"/>
                  <a:gd name="T64" fmla="*/ 2147483647 w 341"/>
                  <a:gd name="T65" fmla="*/ 2147483647 h 1210"/>
                  <a:gd name="T66" fmla="*/ 2147483647 w 341"/>
                  <a:gd name="T67" fmla="*/ 2147483647 h 1210"/>
                  <a:gd name="T68" fmla="*/ 2147483647 w 341"/>
                  <a:gd name="T69" fmla="*/ 2147483647 h 1210"/>
                  <a:gd name="T70" fmla="*/ 2147483647 w 341"/>
                  <a:gd name="T71" fmla="*/ 2147483647 h 1210"/>
                  <a:gd name="T72" fmla="*/ 2147483647 w 341"/>
                  <a:gd name="T73" fmla="*/ 2147483647 h 1210"/>
                  <a:gd name="T74" fmla="*/ 2147483647 w 341"/>
                  <a:gd name="T75" fmla="*/ 2147483647 h 1210"/>
                  <a:gd name="T76" fmla="*/ 2147483647 w 341"/>
                  <a:gd name="T77" fmla="*/ 2147483647 h 1210"/>
                  <a:gd name="T78" fmla="*/ 2147483647 w 341"/>
                  <a:gd name="T79" fmla="*/ 2147483647 h 1210"/>
                  <a:gd name="T80" fmla="*/ 2147483647 w 341"/>
                  <a:gd name="T81" fmla="*/ 2147483647 h 1210"/>
                  <a:gd name="T82" fmla="*/ 2147483647 w 341"/>
                  <a:gd name="T83" fmla="*/ 2147483647 h 1210"/>
                  <a:gd name="T84" fmla="*/ 2147483647 w 341"/>
                  <a:gd name="T85" fmla="*/ 2147483647 h 1210"/>
                  <a:gd name="T86" fmla="*/ 2147483647 w 341"/>
                  <a:gd name="T87" fmla="*/ 2147483647 h 1210"/>
                  <a:gd name="T88" fmla="*/ 2147483647 w 341"/>
                  <a:gd name="T89" fmla="*/ 2147483647 h 1210"/>
                  <a:gd name="T90" fmla="*/ 2147483647 w 341"/>
                  <a:gd name="T91" fmla="*/ 2147483647 h 1210"/>
                  <a:gd name="T92" fmla="*/ 2147483647 w 341"/>
                  <a:gd name="T93" fmla="*/ 2147483647 h 1210"/>
                  <a:gd name="T94" fmla="*/ 2147483647 w 341"/>
                  <a:gd name="T95" fmla="*/ 2147483647 h 1210"/>
                  <a:gd name="T96" fmla="*/ 2147483647 w 341"/>
                  <a:gd name="T97" fmla="*/ 2147483647 h 12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1"/>
                  <a:gd name="T148" fmla="*/ 0 h 1210"/>
                  <a:gd name="T149" fmla="*/ 341 w 341"/>
                  <a:gd name="T150" fmla="*/ 1210 h 12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1" h="1210">
                    <a:moveTo>
                      <a:pt x="341" y="225"/>
                    </a:moveTo>
                    <a:lnTo>
                      <a:pt x="277" y="202"/>
                    </a:lnTo>
                    <a:lnTo>
                      <a:pt x="341" y="0"/>
                    </a:lnTo>
                    <a:lnTo>
                      <a:pt x="341" y="225"/>
                    </a:lnTo>
                    <a:close/>
                    <a:moveTo>
                      <a:pt x="17" y="1032"/>
                    </a:moveTo>
                    <a:lnTo>
                      <a:pt x="341" y="1158"/>
                    </a:lnTo>
                    <a:lnTo>
                      <a:pt x="341" y="1210"/>
                    </a:lnTo>
                    <a:lnTo>
                      <a:pt x="0" y="1079"/>
                    </a:lnTo>
                    <a:lnTo>
                      <a:pt x="17" y="1032"/>
                    </a:lnTo>
                    <a:close/>
                    <a:moveTo>
                      <a:pt x="341" y="1101"/>
                    </a:moveTo>
                    <a:lnTo>
                      <a:pt x="31" y="982"/>
                    </a:lnTo>
                    <a:lnTo>
                      <a:pt x="47" y="935"/>
                    </a:lnTo>
                    <a:lnTo>
                      <a:pt x="341" y="1046"/>
                    </a:lnTo>
                    <a:lnTo>
                      <a:pt x="341" y="1101"/>
                    </a:lnTo>
                    <a:close/>
                    <a:moveTo>
                      <a:pt x="341" y="992"/>
                    </a:moveTo>
                    <a:lnTo>
                      <a:pt x="61" y="885"/>
                    </a:lnTo>
                    <a:lnTo>
                      <a:pt x="78" y="835"/>
                    </a:lnTo>
                    <a:lnTo>
                      <a:pt x="341" y="937"/>
                    </a:lnTo>
                    <a:lnTo>
                      <a:pt x="341" y="992"/>
                    </a:lnTo>
                    <a:close/>
                    <a:moveTo>
                      <a:pt x="109" y="738"/>
                    </a:moveTo>
                    <a:lnTo>
                      <a:pt x="341" y="828"/>
                    </a:lnTo>
                    <a:lnTo>
                      <a:pt x="341" y="883"/>
                    </a:lnTo>
                    <a:lnTo>
                      <a:pt x="92" y="788"/>
                    </a:lnTo>
                    <a:lnTo>
                      <a:pt x="109" y="738"/>
                    </a:lnTo>
                    <a:close/>
                    <a:moveTo>
                      <a:pt x="341" y="773"/>
                    </a:moveTo>
                    <a:lnTo>
                      <a:pt x="123" y="690"/>
                    </a:lnTo>
                    <a:lnTo>
                      <a:pt x="140" y="641"/>
                    </a:lnTo>
                    <a:lnTo>
                      <a:pt x="341" y="716"/>
                    </a:lnTo>
                    <a:lnTo>
                      <a:pt x="341" y="773"/>
                    </a:lnTo>
                    <a:close/>
                    <a:moveTo>
                      <a:pt x="170" y="543"/>
                    </a:moveTo>
                    <a:lnTo>
                      <a:pt x="341" y="607"/>
                    </a:lnTo>
                    <a:lnTo>
                      <a:pt x="341" y="664"/>
                    </a:lnTo>
                    <a:lnTo>
                      <a:pt x="154" y="591"/>
                    </a:lnTo>
                    <a:lnTo>
                      <a:pt x="170" y="543"/>
                    </a:lnTo>
                    <a:close/>
                    <a:moveTo>
                      <a:pt x="341" y="553"/>
                    </a:moveTo>
                    <a:lnTo>
                      <a:pt x="184" y="493"/>
                    </a:lnTo>
                    <a:lnTo>
                      <a:pt x="201" y="446"/>
                    </a:lnTo>
                    <a:lnTo>
                      <a:pt x="341" y="498"/>
                    </a:lnTo>
                    <a:lnTo>
                      <a:pt x="341" y="553"/>
                    </a:lnTo>
                    <a:close/>
                    <a:moveTo>
                      <a:pt x="341" y="444"/>
                    </a:moveTo>
                    <a:lnTo>
                      <a:pt x="215" y="396"/>
                    </a:lnTo>
                    <a:lnTo>
                      <a:pt x="229" y="349"/>
                    </a:lnTo>
                    <a:lnTo>
                      <a:pt x="341" y="389"/>
                    </a:lnTo>
                    <a:lnTo>
                      <a:pt x="341" y="444"/>
                    </a:lnTo>
                    <a:close/>
                    <a:moveTo>
                      <a:pt x="341" y="280"/>
                    </a:moveTo>
                    <a:lnTo>
                      <a:pt x="341" y="335"/>
                    </a:lnTo>
                    <a:lnTo>
                      <a:pt x="246" y="299"/>
                    </a:lnTo>
                    <a:lnTo>
                      <a:pt x="260" y="249"/>
                    </a:lnTo>
                    <a:lnTo>
                      <a:pt x="341" y="280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4"/>
              <p:cNvSpPr/>
              <p:nvPr/>
            </p:nvSpPr>
            <p:spPr bwMode="auto">
              <a:xfrm>
                <a:off x="652024" y="0"/>
                <a:ext cx="371538" cy="1326025"/>
              </a:xfrm>
              <a:custGeom>
                <a:avLst/>
                <a:gdLst>
                  <a:gd name="T0" fmla="*/ 0 w 355"/>
                  <a:gd name="T1" fmla="*/ 2147483647 h 1267"/>
                  <a:gd name="T2" fmla="*/ 0 w 355"/>
                  <a:gd name="T3" fmla="*/ 2147483647 h 1267"/>
                  <a:gd name="T4" fmla="*/ 0 w 355"/>
                  <a:gd name="T5" fmla="*/ 2147483647 h 1267"/>
                  <a:gd name="T6" fmla="*/ 0 w 355"/>
                  <a:gd name="T7" fmla="*/ 0 h 1267"/>
                  <a:gd name="T8" fmla="*/ 2147483647 w 355"/>
                  <a:gd name="T9" fmla="*/ 2147483647 h 1267"/>
                  <a:gd name="T10" fmla="*/ 2147483647 w 355"/>
                  <a:gd name="T11" fmla="*/ 2147483647 h 1267"/>
                  <a:gd name="T12" fmla="*/ 2147483647 w 355"/>
                  <a:gd name="T13" fmla="*/ 2147483647 h 1267"/>
                  <a:gd name="T14" fmla="*/ 0 w 355"/>
                  <a:gd name="T15" fmla="*/ 2147483647 h 1267"/>
                  <a:gd name="T16" fmla="*/ 0 w 355"/>
                  <a:gd name="T17" fmla="*/ 2147483647 h 1267"/>
                  <a:gd name="T18" fmla="*/ 0 w 355"/>
                  <a:gd name="T19" fmla="*/ 2147483647 h 1267"/>
                  <a:gd name="T20" fmla="*/ 0 w 355"/>
                  <a:gd name="T21" fmla="*/ 2147483647 h 1267"/>
                  <a:gd name="T22" fmla="*/ 0 w 355"/>
                  <a:gd name="T23" fmla="*/ 2147483647 h 1267"/>
                  <a:gd name="T24" fmla="*/ 0 w 355"/>
                  <a:gd name="T25" fmla="*/ 2147483647 h 1267"/>
                  <a:gd name="T26" fmla="*/ 0 w 355"/>
                  <a:gd name="T27" fmla="*/ 2147483647 h 1267"/>
                  <a:gd name="T28" fmla="*/ 0 w 355"/>
                  <a:gd name="T29" fmla="*/ 2147483647 h 1267"/>
                  <a:gd name="T30" fmla="*/ 0 w 355"/>
                  <a:gd name="T31" fmla="*/ 2147483647 h 1267"/>
                  <a:gd name="T32" fmla="*/ 0 w 355"/>
                  <a:gd name="T33" fmla="*/ 2147483647 h 1267"/>
                  <a:gd name="T34" fmla="*/ 0 w 355"/>
                  <a:gd name="T35" fmla="*/ 2147483647 h 1267"/>
                  <a:gd name="T36" fmla="*/ 0 w 355"/>
                  <a:gd name="T37" fmla="*/ 2147483647 h 1267"/>
                  <a:gd name="T38" fmla="*/ 0 w 355"/>
                  <a:gd name="T39" fmla="*/ 2147483647 h 1267"/>
                  <a:gd name="T40" fmla="*/ 0 w 355"/>
                  <a:gd name="T41" fmla="*/ 2147483647 h 1267"/>
                  <a:gd name="T42" fmla="*/ 0 w 355"/>
                  <a:gd name="T43" fmla="*/ 2147483647 h 1267"/>
                  <a:gd name="T44" fmla="*/ 0 w 355"/>
                  <a:gd name="T45" fmla="*/ 2147483647 h 1267"/>
                  <a:gd name="T46" fmla="*/ 0 w 355"/>
                  <a:gd name="T47" fmla="*/ 2147483647 h 1267"/>
                  <a:gd name="T48" fmla="*/ 0 w 355"/>
                  <a:gd name="T49" fmla="*/ 2147483647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5"/>
                  <a:gd name="T76" fmla="*/ 0 h 1267"/>
                  <a:gd name="T77" fmla="*/ 355 w 355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5" h="1267">
                    <a:moveTo>
                      <a:pt x="0" y="335"/>
                    </a:moveTo>
                    <a:lnTo>
                      <a:pt x="0" y="280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132" y="427"/>
                    </a:lnTo>
                    <a:lnTo>
                      <a:pt x="134" y="427"/>
                    </a:lnTo>
                    <a:lnTo>
                      <a:pt x="355" y="1129"/>
                    </a:lnTo>
                    <a:lnTo>
                      <a:pt x="0" y="1267"/>
                    </a:lnTo>
                    <a:lnTo>
                      <a:pt x="0" y="1210"/>
                    </a:lnTo>
                    <a:lnTo>
                      <a:pt x="0" y="1158"/>
                    </a:lnTo>
                    <a:lnTo>
                      <a:pt x="0" y="1101"/>
                    </a:lnTo>
                    <a:lnTo>
                      <a:pt x="0" y="1046"/>
                    </a:lnTo>
                    <a:lnTo>
                      <a:pt x="0" y="992"/>
                    </a:lnTo>
                    <a:lnTo>
                      <a:pt x="0" y="937"/>
                    </a:lnTo>
                    <a:lnTo>
                      <a:pt x="0" y="883"/>
                    </a:lnTo>
                    <a:lnTo>
                      <a:pt x="0" y="828"/>
                    </a:lnTo>
                    <a:lnTo>
                      <a:pt x="0" y="773"/>
                    </a:lnTo>
                    <a:lnTo>
                      <a:pt x="0" y="716"/>
                    </a:lnTo>
                    <a:lnTo>
                      <a:pt x="0" y="664"/>
                    </a:lnTo>
                    <a:lnTo>
                      <a:pt x="0" y="607"/>
                    </a:lnTo>
                    <a:lnTo>
                      <a:pt x="0" y="553"/>
                    </a:lnTo>
                    <a:lnTo>
                      <a:pt x="0" y="498"/>
                    </a:lnTo>
                    <a:lnTo>
                      <a:pt x="0" y="444"/>
                    </a:lnTo>
                    <a:lnTo>
                      <a:pt x="0" y="389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5"/>
              <p:cNvSpPr>
                <a:spLocks noEditPoints="1"/>
              </p:cNvSpPr>
              <p:nvPr/>
            </p:nvSpPr>
            <p:spPr bwMode="auto">
              <a:xfrm>
                <a:off x="812151" y="5860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2147483647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2147483647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2147483647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0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0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0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38" y="617"/>
                    </a:moveTo>
                    <a:lnTo>
                      <a:pt x="282" y="712"/>
                    </a:lnTo>
                    <a:lnTo>
                      <a:pt x="282" y="754"/>
                    </a:lnTo>
                    <a:lnTo>
                      <a:pt x="26" y="657"/>
                    </a:lnTo>
                    <a:lnTo>
                      <a:pt x="38" y="617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  <a:moveTo>
                      <a:pt x="86" y="463"/>
                    </a:moveTo>
                    <a:lnTo>
                      <a:pt x="282" y="538"/>
                    </a:lnTo>
                    <a:lnTo>
                      <a:pt x="282" y="581"/>
                    </a:lnTo>
                    <a:lnTo>
                      <a:pt x="74" y="503"/>
                    </a:lnTo>
                    <a:lnTo>
                      <a:pt x="86" y="463"/>
                    </a:lnTo>
                    <a:close/>
                    <a:moveTo>
                      <a:pt x="282" y="453"/>
                    </a:moveTo>
                    <a:lnTo>
                      <a:pt x="282" y="496"/>
                    </a:lnTo>
                    <a:lnTo>
                      <a:pt x="100" y="425"/>
                    </a:lnTo>
                    <a:lnTo>
                      <a:pt x="112" y="387"/>
                    </a:lnTo>
                    <a:lnTo>
                      <a:pt x="282" y="453"/>
                    </a:lnTo>
                    <a:close/>
                    <a:moveTo>
                      <a:pt x="135" y="308"/>
                    </a:moveTo>
                    <a:lnTo>
                      <a:pt x="282" y="365"/>
                    </a:ln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3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282" y="235"/>
                    </a:moveTo>
                    <a:lnTo>
                      <a:pt x="171" y="192"/>
                    </a:lnTo>
                    <a:lnTo>
                      <a:pt x="183" y="154"/>
                    </a:lnTo>
                    <a:lnTo>
                      <a:pt x="282" y="192"/>
                    </a:lnTo>
                    <a:lnTo>
                      <a:pt x="282" y="235"/>
                    </a:lnTo>
                    <a:close/>
                    <a:moveTo>
                      <a:pt x="209" y="76"/>
                    </a:moveTo>
                    <a:lnTo>
                      <a:pt x="282" y="107"/>
                    </a:lnTo>
                    <a:lnTo>
                      <a:pt x="282" y="149"/>
                    </a:lnTo>
                    <a:lnTo>
                      <a:pt x="194" y="116"/>
                    </a:lnTo>
                    <a:lnTo>
                      <a:pt x="209" y="7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2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</a:path>
                </a:pathLst>
              </a:custGeom>
              <a:solidFill>
                <a:srgbClr val="B88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6"/>
              <p:cNvSpPr>
                <a:spLocks noEditPoints="1"/>
              </p:cNvSpPr>
              <p:nvPr/>
            </p:nvSpPr>
            <p:spPr bwMode="auto">
              <a:xfrm>
                <a:off x="827850" y="4196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0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2147483647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2147483647 h 958"/>
                  <a:gd name="T58" fmla="*/ 2147483647 w 267"/>
                  <a:gd name="T59" fmla="*/ 2147483647 h 958"/>
                  <a:gd name="T60" fmla="*/ 2147483647 w 267"/>
                  <a:gd name="T61" fmla="*/ 0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0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2147483647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11" y="816"/>
                    </a:moveTo>
                    <a:lnTo>
                      <a:pt x="267" y="913"/>
                    </a:lnTo>
                    <a:lnTo>
                      <a:pt x="267" y="958"/>
                    </a:lnTo>
                    <a:lnTo>
                      <a:pt x="0" y="854"/>
                    </a:lnTo>
                    <a:lnTo>
                      <a:pt x="11" y="816"/>
                    </a:lnTo>
                    <a:close/>
                    <a:moveTo>
                      <a:pt x="267" y="828"/>
                    </a:moveTo>
                    <a:lnTo>
                      <a:pt x="267" y="871"/>
                    </a:lnTo>
                    <a:lnTo>
                      <a:pt x="23" y="776"/>
                    </a:lnTo>
                    <a:lnTo>
                      <a:pt x="35" y="738"/>
                    </a:lnTo>
                    <a:lnTo>
                      <a:pt x="267" y="828"/>
                    </a:lnTo>
                    <a:close/>
                    <a:moveTo>
                      <a:pt x="267" y="785"/>
                    </a:move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lnTo>
                      <a:pt x="267" y="785"/>
                    </a:lnTo>
                    <a:close/>
                    <a:moveTo>
                      <a:pt x="85" y="584"/>
                    </a:moveTo>
                    <a:lnTo>
                      <a:pt x="267" y="655"/>
                    </a:lnTo>
                    <a:lnTo>
                      <a:pt x="267" y="697"/>
                    </a:lnTo>
                    <a:lnTo>
                      <a:pt x="71" y="622"/>
                    </a:lnTo>
                    <a:lnTo>
                      <a:pt x="85" y="584"/>
                    </a:lnTo>
                    <a:close/>
                    <a:moveTo>
                      <a:pt x="267" y="612"/>
                    </a:moveTo>
                    <a:lnTo>
                      <a:pt x="97" y="546"/>
                    </a:ln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2"/>
                    </a:lnTo>
                    <a:lnTo>
                      <a:pt x="267" y="524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267" y="394"/>
                    </a:moveTo>
                    <a:lnTo>
                      <a:pt x="267" y="439"/>
                    </a:ln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close/>
                    <a:moveTo>
                      <a:pt x="267" y="351"/>
                    </a:moveTo>
                    <a:lnTo>
                      <a:pt x="168" y="313"/>
                    </a:lnTo>
                    <a:lnTo>
                      <a:pt x="179" y="275"/>
                    </a:lnTo>
                    <a:lnTo>
                      <a:pt x="267" y="308"/>
                    </a:lnTo>
                    <a:lnTo>
                      <a:pt x="267" y="351"/>
                    </a:lnTo>
                    <a:close/>
                    <a:moveTo>
                      <a:pt x="267" y="266"/>
                    </a:moveTo>
                    <a:lnTo>
                      <a:pt x="194" y="235"/>
                    </a:lnTo>
                    <a:lnTo>
                      <a:pt x="205" y="197"/>
                    </a:lnTo>
                    <a:lnTo>
                      <a:pt x="267" y="221"/>
                    </a:lnTo>
                    <a:lnTo>
                      <a:pt x="267" y="266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7"/>
              <p:cNvSpPr/>
              <p:nvPr/>
            </p:nvSpPr>
            <p:spPr bwMode="auto">
              <a:xfrm>
                <a:off x="1107288" y="4196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1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2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6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8"/>
              <p:cNvSpPr>
                <a:spLocks noEditPoints="1"/>
              </p:cNvSpPr>
              <p:nvPr/>
            </p:nvSpPr>
            <p:spPr bwMode="auto">
              <a:xfrm>
                <a:off x="15699" y="5117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9"/>
              <p:cNvSpPr>
                <a:spLocks noEditPoints="1"/>
              </p:cNvSpPr>
              <p:nvPr/>
            </p:nvSpPr>
            <p:spPr bwMode="auto">
              <a:xfrm>
                <a:off x="0" y="6781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0"/>
              <p:cNvSpPr/>
              <p:nvPr/>
            </p:nvSpPr>
            <p:spPr bwMode="auto">
              <a:xfrm>
                <a:off x="295137" y="5117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1"/>
              <p:cNvSpPr>
                <a:spLocks noEditPoints="1"/>
              </p:cNvSpPr>
              <p:nvPr/>
            </p:nvSpPr>
            <p:spPr bwMode="auto">
              <a:xfrm>
                <a:off x="1253810" y="1469407"/>
                <a:ext cx="286765" cy="109892"/>
              </a:xfrm>
              <a:custGeom>
                <a:avLst/>
                <a:gdLst>
                  <a:gd name="T0" fmla="*/ 2147483647 w 274"/>
                  <a:gd name="T1" fmla="*/ 2147483647 h 105"/>
                  <a:gd name="T2" fmla="*/ 2147483647 w 274"/>
                  <a:gd name="T3" fmla="*/ 2147483647 h 105"/>
                  <a:gd name="T4" fmla="*/ 2147483647 w 274"/>
                  <a:gd name="T5" fmla="*/ 2147483647 h 105"/>
                  <a:gd name="T6" fmla="*/ 2147483647 w 274"/>
                  <a:gd name="T7" fmla="*/ 2147483647 h 105"/>
                  <a:gd name="T8" fmla="*/ 2147483647 w 274"/>
                  <a:gd name="T9" fmla="*/ 2147483647 h 105"/>
                  <a:gd name="T10" fmla="*/ 2147483647 w 274"/>
                  <a:gd name="T11" fmla="*/ 2147483647 h 105"/>
                  <a:gd name="T12" fmla="*/ 2147483647 w 274"/>
                  <a:gd name="T13" fmla="*/ 2147483647 h 105"/>
                  <a:gd name="T14" fmla="*/ 2147483647 w 274"/>
                  <a:gd name="T15" fmla="*/ 2147483647 h 105"/>
                  <a:gd name="T16" fmla="*/ 2147483647 w 274"/>
                  <a:gd name="T17" fmla="*/ 2147483647 h 105"/>
                  <a:gd name="T18" fmla="*/ 2147483647 w 274"/>
                  <a:gd name="T19" fmla="*/ 2147483647 h 105"/>
                  <a:gd name="T20" fmla="*/ 2147483647 w 274"/>
                  <a:gd name="T21" fmla="*/ 2147483647 h 105"/>
                  <a:gd name="T22" fmla="*/ 0 w 274"/>
                  <a:gd name="T23" fmla="*/ 2147483647 h 105"/>
                  <a:gd name="T24" fmla="*/ 2147483647 w 274"/>
                  <a:gd name="T25" fmla="*/ 0 h 105"/>
                  <a:gd name="T26" fmla="*/ 2147483647 w 274"/>
                  <a:gd name="T27" fmla="*/ 2147483647 h 105"/>
                  <a:gd name="T28" fmla="*/ 2147483647 w 274"/>
                  <a:gd name="T29" fmla="*/ 2147483647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4"/>
                  <a:gd name="T46" fmla="*/ 0 h 105"/>
                  <a:gd name="T47" fmla="*/ 274 w 274"/>
                  <a:gd name="T48" fmla="*/ 105 h 1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4" h="105">
                    <a:moveTo>
                      <a:pt x="217" y="53"/>
                    </a:moveTo>
                    <a:lnTo>
                      <a:pt x="137" y="22"/>
                    </a:lnTo>
                    <a:lnTo>
                      <a:pt x="56" y="53"/>
                    </a:lnTo>
                    <a:lnTo>
                      <a:pt x="137" y="84"/>
                    </a:lnTo>
                    <a:lnTo>
                      <a:pt x="217" y="53"/>
                    </a:lnTo>
                    <a:close/>
                    <a:moveTo>
                      <a:pt x="170" y="53"/>
                    </a:moveTo>
                    <a:lnTo>
                      <a:pt x="137" y="65"/>
                    </a:lnTo>
                    <a:lnTo>
                      <a:pt x="104" y="53"/>
                    </a:lnTo>
                    <a:lnTo>
                      <a:pt x="137" y="41"/>
                    </a:lnTo>
                    <a:lnTo>
                      <a:pt x="170" y="53"/>
                    </a:lnTo>
                    <a:close/>
                    <a:moveTo>
                      <a:pt x="137" y="105"/>
                    </a:moveTo>
                    <a:lnTo>
                      <a:pt x="0" y="53"/>
                    </a:lnTo>
                    <a:lnTo>
                      <a:pt x="139" y="0"/>
                    </a:lnTo>
                    <a:lnTo>
                      <a:pt x="274" y="53"/>
                    </a:lnTo>
                    <a:lnTo>
                      <a:pt x="137" y="10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2"/>
              <p:cNvSpPr>
                <a:spLocks noEditPoints="1"/>
              </p:cNvSpPr>
              <p:nvPr/>
            </p:nvSpPr>
            <p:spPr bwMode="auto">
              <a:xfrm>
                <a:off x="1312419" y="1492432"/>
                <a:ext cx="228156" cy="215597"/>
              </a:xfrm>
              <a:custGeom>
                <a:avLst/>
                <a:gdLst>
                  <a:gd name="T0" fmla="*/ 2147483647 w 218"/>
                  <a:gd name="T1" fmla="*/ 2147483647 h 206"/>
                  <a:gd name="T2" fmla="*/ 2147483647 w 218"/>
                  <a:gd name="T3" fmla="*/ 2147483647 h 206"/>
                  <a:gd name="T4" fmla="*/ 0 w 218"/>
                  <a:gd name="T5" fmla="*/ 2147483647 h 206"/>
                  <a:gd name="T6" fmla="*/ 2147483647 w 218"/>
                  <a:gd name="T7" fmla="*/ 0 h 206"/>
                  <a:gd name="T8" fmla="*/ 2147483647 w 218"/>
                  <a:gd name="T9" fmla="*/ 2147483647 h 206"/>
                  <a:gd name="T10" fmla="*/ 2147483647 w 218"/>
                  <a:gd name="T11" fmla="*/ 2147483647 h 206"/>
                  <a:gd name="T12" fmla="*/ 2147483647 w 218"/>
                  <a:gd name="T13" fmla="*/ 2147483647 h 206"/>
                  <a:gd name="T14" fmla="*/ 2147483647 w 218"/>
                  <a:gd name="T15" fmla="*/ 2147483647 h 206"/>
                  <a:gd name="T16" fmla="*/ 2147483647 w 218"/>
                  <a:gd name="T17" fmla="*/ 2147483647 h 206"/>
                  <a:gd name="T18" fmla="*/ 2147483647 w 218"/>
                  <a:gd name="T19" fmla="*/ 2147483647 h 206"/>
                  <a:gd name="T20" fmla="*/ 2147483647 w 218"/>
                  <a:gd name="T21" fmla="*/ 2147483647 h 206"/>
                  <a:gd name="T22" fmla="*/ 2147483647 w 218"/>
                  <a:gd name="T23" fmla="*/ 2147483647 h 206"/>
                  <a:gd name="T24" fmla="*/ 2147483647 w 218"/>
                  <a:gd name="T25" fmla="*/ 2147483647 h 206"/>
                  <a:gd name="T26" fmla="*/ 2147483647 w 218"/>
                  <a:gd name="T27" fmla="*/ 2147483647 h 206"/>
                  <a:gd name="T28" fmla="*/ 2147483647 w 218"/>
                  <a:gd name="T29" fmla="*/ 2147483647 h 206"/>
                  <a:gd name="T30" fmla="*/ 2147483647 w 218"/>
                  <a:gd name="T31" fmla="*/ 2147483647 h 206"/>
                  <a:gd name="T32" fmla="*/ 2147483647 w 218"/>
                  <a:gd name="T33" fmla="*/ 2147483647 h 206"/>
                  <a:gd name="T34" fmla="*/ 2147483647 w 218"/>
                  <a:gd name="T35" fmla="*/ 2147483647 h 206"/>
                  <a:gd name="T36" fmla="*/ 2147483647 w 218"/>
                  <a:gd name="T37" fmla="*/ 2147483647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8"/>
                  <a:gd name="T58" fmla="*/ 0 h 206"/>
                  <a:gd name="T59" fmla="*/ 218 w 218"/>
                  <a:gd name="T60" fmla="*/ 206 h 20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8" h="206">
                    <a:moveTo>
                      <a:pt x="161" y="31"/>
                    </a:moveTo>
                    <a:lnTo>
                      <a:pt x="81" y="62"/>
                    </a:lnTo>
                    <a:lnTo>
                      <a:pt x="0" y="31"/>
                    </a:lnTo>
                    <a:lnTo>
                      <a:pt x="81" y="0"/>
                    </a:lnTo>
                    <a:lnTo>
                      <a:pt x="161" y="31"/>
                    </a:lnTo>
                    <a:close/>
                    <a:moveTo>
                      <a:pt x="114" y="31"/>
                    </a:moveTo>
                    <a:lnTo>
                      <a:pt x="81" y="19"/>
                    </a:lnTo>
                    <a:lnTo>
                      <a:pt x="48" y="31"/>
                    </a:lnTo>
                    <a:lnTo>
                      <a:pt x="81" y="43"/>
                    </a:lnTo>
                    <a:lnTo>
                      <a:pt x="114" y="31"/>
                    </a:lnTo>
                    <a:close/>
                    <a:moveTo>
                      <a:pt x="81" y="83"/>
                    </a:moveTo>
                    <a:lnTo>
                      <a:pt x="218" y="31"/>
                    </a:lnTo>
                    <a:lnTo>
                      <a:pt x="218" y="90"/>
                    </a:lnTo>
                    <a:lnTo>
                      <a:pt x="147" y="90"/>
                    </a:lnTo>
                    <a:lnTo>
                      <a:pt x="145" y="152"/>
                    </a:lnTo>
                    <a:lnTo>
                      <a:pt x="218" y="109"/>
                    </a:lnTo>
                    <a:lnTo>
                      <a:pt x="218" y="154"/>
                    </a:lnTo>
                    <a:lnTo>
                      <a:pt x="81" y="206"/>
                    </a:ln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33"/>
              <p:cNvSpPr>
                <a:spLocks noEditPoints="1"/>
              </p:cNvSpPr>
              <p:nvPr/>
            </p:nvSpPr>
            <p:spPr bwMode="auto">
              <a:xfrm>
                <a:off x="1253810" y="1524876"/>
                <a:ext cx="321302" cy="183153"/>
              </a:xfrm>
              <a:custGeom>
                <a:avLst/>
                <a:gdLst>
                  <a:gd name="T0" fmla="*/ 0 w 307"/>
                  <a:gd name="T1" fmla="*/ 0 h 175"/>
                  <a:gd name="T2" fmla="*/ 2147483647 w 307"/>
                  <a:gd name="T3" fmla="*/ 2147483647 h 175"/>
                  <a:gd name="T4" fmla="*/ 2147483647 w 307"/>
                  <a:gd name="T5" fmla="*/ 2147483647 h 175"/>
                  <a:gd name="T6" fmla="*/ 0 w 307"/>
                  <a:gd name="T7" fmla="*/ 2147483647 h 175"/>
                  <a:gd name="T8" fmla="*/ 0 w 307"/>
                  <a:gd name="T9" fmla="*/ 0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0" y="0"/>
                    </a:moveTo>
                    <a:lnTo>
                      <a:pt x="137" y="52"/>
                    </a:lnTo>
                    <a:lnTo>
                      <a:pt x="137" y="175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  <a:moveTo>
                      <a:pt x="274" y="59"/>
                    </a:moveTo>
                    <a:lnTo>
                      <a:pt x="307" y="59"/>
                    </a:lnTo>
                    <a:lnTo>
                      <a:pt x="274" y="78"/>
                    </a:ln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34"/>
              <p:cNvSpPr/>
              <p:nvPr/>
            </p:nvSpPr>
            <p:spPr bwMode="auto">
              <a:xfrm>
                <a:off x="1577206" y="1574065"/>
                <a:ext cx="27211" cy="25118"/>
              </a:xfrm>
              <a:custGeom>
                <a:avLst/>
                <a:gdLst>
                  <a:gd name="T0" fmla="*/ 2147483647 w 11"/>
                  <a:gd name="T1" fmla="*/ 2147483647 h 10"/>
                  <a:gd name="T2" fmla="*/ 2147483647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0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0 h 10"/>
                  <a:gd name="T14" fmla="*/ 2147483647 w 11"/>
                  <a:gd name="T15" fmla="*/ 2147483647 h 10"/>
                  <a:gd name="T16" fmla="*/ 2147483647 w 11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11" y="5"/>
                    </a:moveTo>
                    <a:cubicBezTo>
                      <a:pt x="11" y="6"/>
                      <a:pt x="10" y="8"/>
                      <a:pt x="9" y="9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3"/>
                      <a:pt x="11" y="5"/>
                    </a:cubicBez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等腰三角形 3"/>
              <p:cNvSpPr/>
              <p:nvPr/>
            </p:nvSpPr>
            <p:spPr bwMode="auto">
              <a:xfrm>
                <a:off x="261932" y="1439780"/>
                <a:ext cx="887397" cy="126982"/>
              </a:xfrm>
              <a:custGeom>
                <a:avLst/>
                <a:gdLst>
                  <a:gd name="T0" fmla="*/ 0 w 913468"/>
                  <a:gd name="T1" fmla="*/ 133069 h 126323"/>
                  <a:gd name="T2" fmla="*/ 246502 w 913468"/>
                  <a:gd name="T3" fmla="*/ 0 h 126323"/>
                  <a:gd name="T4" fmla="*/ 683816 w 913468"/>
                  <a:gd name="T5" fmla="*/ 116016 h 126323"/>
                  <a:gd name="T6" fmla="*/ 0 w 913468"/>
                  <a:gd name="T7" fmla="*/ 133069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矩形 8"/>
            <p:cNvSpPr/>
            <p:nvPr/>
          </p:nvSpPr>
          <p:spPr bwMode="auto">
            <a:xfrm>
              <a:off x="6499110" y="2804718"/>
              <a:ext cx="306382" cy="130157"/>
            </a:xfrm>
            <a:custGeom>
              <a:avLst/>
              <a:gdLst>
                <a:gd name="T0" fmla="*/ 0 w 307013"/>
                <a:gd name="T1" fmla="*/ 76720 h 130068"/>
                <a:gd name="T2" fmla="*/ 213671 w 307013"/>
                <a:gd name="T3" fmla="*/ 0 h 130068"/>
                <a:gd name="T4" fmla="*/ 300761 w 307013"/>
                <a:gd name="T5" fmla="*/ 51043 h 130068"/>
                <a:gd name="T6" fmla="*/ 99531 w 307013"/>
                <a:gd name="T7" fmla="*/ 130959 h 130068"/>
                <a:gd name="T8" fmla="*/ 0 w 307013"/>
                <a:gd name="T9" fmla="*/ 76720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1" name="矩形 8"/>
            <p:cNvSpPr/>
            <p:nvPr/>
          </p:nvSpPr>
          <p:spPr bwMode="auto">
            <a:xfrm>
              <a:off x="6283214" y="2844401"/>
              <a:ext cx="244471" cy="115871"/>
            </a:xfrm>
            <a:custGeom>
              <a:avLst/>
              <a:gdLst>
                <a:gd name="T0" fmla="*/ 0 w 307013"/>
                <a:gd name="T1" fmla="*/ 23989 h 130068"/>
                <a:gd name="T2" fmla="*/ 22356 w 307013"/>
                <a:gd name="T3" fmla="*/ 0 h 130068"/>
                <a:gd name="T4" fmla="*/ 31468 w 307013"/>
                <a:gd name="T5" fmla="*/ 15958 h 130068"/>
                <a:gd name="T6" fmla="*/ 10413 w 307013"/>
                <a:gd name="T7" fmla="*/ 40945 h 130068"/>
                <a:gd name="T8" fmla="*/ 0 w 307013"/>
                <a:gd name="T9" fmla="*/ 23989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4" name="矩形 8"/>
            <p:cNvSpPr/>
            <p:nvPr/>
          </p:nvSpPr>
          <p:spPr bwMode="auto">
            <a:xfrm>
              <a:off x="6219715" y="2715831"/>
              <a:ext cx="244471" cy="115872"/>
            </a:xfrm>
            <a:custGeom>
              <a:avLst/>
              <a:gdLst>
                <a:gd name="T0" fmla="*/ 0 w 307013"/>
                <a:gd name="T1" fmla="*/ 23991 h 130068"/>
                <a:gd name="T2" fmla="*/ 22356 w 307013"/>
                <a:gd name="T3" fmla="*/ 0 h 130068"/>
                <a:gd name="T4" fmla="*/ 31468 w 307013"/>
                <a:gd name="T5" fmla="*/ 15959 h 130068"/>
                <a:gd name="T6" fmla="*/ 10413 w 307013"/>
                <a:gd name="T7" fmla="*/ 40949 h 130068"/>
                <a:gd name="T8" fmla="*/ 0 w 307013"/>
                <a:gd name="T9" fmla="*/ 23991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grpSp>
          <p:nvGrpSpPr>
            <p:cNvPr id="25" name="组合 6"/>
            <p:cNvGrpSpPr/>
            <p:nvPr/>
          </p:nvGrpSpPr>
          <p:grpSpPr bwMode="auto">
            <a:xfrm>
              <a:off x="6132684" y="2527492"/>
              <a:ext cx="635001" cy="406400"/>
              <a:chOff x="0" y="0"/>
              <a:chExt cx="635001" cy="406400"/>
            </a:xfrm>
          </p:grpSpPr>
          <p:sp>
            <p:nvSpPr>
              <p:cNvPr id="44" name="Freeform 35"/>
              <p:cNvSpPr/>
              <p:nvPr/>
            </p:nvSpPr>
            <p:spPr bwMode="auto">
              <a:xfrm>
                <a:off x="0" y="104775"/>
                <a:ext cx="188913" cy="71438"/>
              </a:xfrm>
              <a:custGeom>
                <a:avLst/>
                <a:gdLst>
                  <a:gd name="T0" fmla="*/ 2147483647 w 119"/>
                  <a:gd name="T1" fmla="*/ 2147483647 h 45"/>
                  <a:gd name="T2" fmla="*/ 0 w 119"/>
                  <a:gd name="T3" fmla="*/ 2147483647 h 45"/>
                  <a:gd name="T4" fmla="*/ 2147483647 w 119"/>
                  <a:gd name="T5" fmla="*/ 0 h 45"/>
                  <a:gd name="T6" fmla="*/ 2147483647 w 119"/>
                  <a:gd name="T7" fmla="*/ 2147483647 h 45"/>
                  <a:gd name="T8" fmla="*/ 2147483647 w 119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45"/>
                  <a:gd name="T17" fmla="*/ 119 w 11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45">
                    <a:moveTo>
                      <a:pt x="60" y="45"/>
                    </a:moveTo>
                    <a:lnTo>
                      <a:pt x="0" y="24"/>
                    </a:lnTo>
                    <a:lnTo>
                      <a:pt x="60" y="0"/>
                    </a:lnTo>
                    <a:lnTo>
                      <a:pt x="119" y="21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6"/>
              <p:cNvSpPr/>
              <p:nvPr/>
            </p:nvSpPr>
            <p:spPr bwMode="auto">
              <a:xfrm>
                <a:off x="95250" y="138113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0 w 59"/>
                  <a:gd name="T3" fmla="*/ 2147483647 h 76"/>
                  <a:gd name="T4" fmla="*/ 2147483647 w 59"/>
                  <a:gd name="T5" fmla="*/ 0 h 76"/>
                  <a:gd name="T6" fmla="*/ 2147483647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76"/>
                    </a:moveTo>
                    <a:lnTo>
                      <a:pt x="0" y="24"/>
                    </a:lnTo>
                    <a:lnTo>
                      <a:pt x="59" y="0"/>
                    </a:lnTo>
                    <a:lnTo>
                      <a:pt x="59" y="5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7"/>
              <p:cNvSpPr/>
              <p:nvPr/>
            </p:nvSpPr>
            <p:spPr bwMode="auto">
              <a:xfrm>
                <a:off x="0" y="142875"/>
                <a:ext cx="95250" cy="115888"/>
              </a:xfrm>
              <a:custGeom>
                <a:avLst/>
                <a:gdLst>
                  <a:gd name="T0" fmla="*/ 0 w 60"/>
                  <a:gd name="T1" fmla="*/ 0 h 73"/>
                  <a:gd name="T2" fmla="*/ 2147483647 w 60"/>
                  <a:gd name="T3" fmla="*/ 2147483647 h 73"/>
                  <a:gd name="T4" fmla="*/ 2147483647 w 60"/>
                  <a:gd name="T5" fmla="*/ 2147483647 h 73"/>
                  <a:gd name="T6" fmla="*/ 0 w 60"/>
                  <a:gd name="T7" fmla="*/ 2147483647 h 73"/>
                  <a:gd name="T8" fmla="*/ 0 w 6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0" y="0"/>
                    </a:moveTo>
                    <a:lnTo>
                      <a:pt x="60" y="21"/>
                    </a:lnTo>
                    <a:lnTo>
                      <a:pt x="60" y="73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38"/>
              <p:cNvSpPr>
                <a:spLocks noEditPoints="1"/>
              </p:cNvSpPr>
              <p:nvPr/>
            </p:nvSpPr>
            <p:spPr bwMode="auto">
              <a:xfrm>
                <a:off x="147638" y="82550"/>
                <a:ext cx="487363" cy="277813"/>
              </a:xfrm>
              <a:custGeom>
                <a:avLst/>
                <a:gdLst>
                  <a:gd name="T0" fmla="*/ 2147483647 w 307"/>
                  <a:gd name="T1" fmla="*/ 2147483647 h 175"/>
                  <a:gd name="T2" fmla="*/ 0 w 307"/>
                  <a:gd name="T3" fmla="*/ 2147483647 h 175"/>
                  <a:gd name="T4" fmla="*/ 0 w 307"/>
                  <a:gd name="T5" fmla="*/ 0 h 175"/>
                  <a:gd name="T6" fmla="*/ 2147483647 w 307"/>
                  <a:gd name="T7" fmla="*/ 2147483647 h 175"/>
                  <a:gd name="T8" fmla="*/ 2147483647 w 307"/>
                  <a:gd name="T9" fmla="*/ 2147483647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137" y="175"/>
                    </a:moveTo>
                    <a:lnTo>
                      <a:pt x="0" y="123"/>
                    </a:lnTo>
                    <a:lnTo>
                      <a:pt x="0" y="0"/>
                    </a:lnTo>
                    <a:lnTo>
                      <a:pt x="137" y="52"/>
                    </a:lnTo>
                    <a:lnTo>
                      <a:pt x="137" y="175"/>
                    </a:lnTo>
                    <a:close/>
                    <a:moveTo>
                      <a:pt x="274" y="78"/>
                    </a:move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lnTo>
                      <a:pt x="307" y="59"/>
                    </a:lnTo>
                    <a:lnTo>
                      <a:pt x="274" y="78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0"/>
              <p:cNvSpPr>
                <a:spLocks noEditPoints="1"/>
              </p:cNvSpPr>
              <p:nvPr/>
            </p:nvSpPr>
            <p:spPr bwMode="auto">
              <a:xfrm>
                <a:off x="147638" y="0"/>
                <a:ext cx="434975" cy="165100"/>
              </a:xfrm>
              <a:custGeom>
                <a:avLst/>
                <a:gdLst>
                  <a:gd name="T0" fmla="*/ 2147483647 w 274"/>
                  <a:gd name="T1" fmla="*/ 2147483647 h 104"/>
                  <a:gd name="T2" fmla="*/ 0 w 274"/>
                  <a:gd name="T3" fmla="*/ 2147483647 h 104"/>
                  <a:gd name="T4" fmla="*/ 2147483647 w 274"/>
                  <a:gd name="T5" fmla="*/ 0 h 104"/>
                  <a:gd name="T6" fmla="*/ 2147483647 w 274"/>
                  <a:gd name="T7" fmla="*/ 2147483647 h 104"/>
                  <a:gd name="T8" fmla="*/ 2147483647 w 274"/>
                  <a:gd name="T9" fmla="*/ 2147483647 h 104"/>
                  <a:gd name="T10" fmla="*/ 2147483647 w 274"/>
                  <a:gd name="T11" fmla="*/ 2147483647 h 104"/>
                  <a:gd name="T12" fmla="*/ 2147483647 w 274"/>
                  <a:gd name="T13" fmla="*/ 2147483647 h 104"/>
                  <a:gd name="T14" fmla="*/ 2147483647 w 274"/>
                  <a:gd name="T15" fmla="*/ 2147483647 h 104"/>
                  <a:gd name="T16" fmla="*/ 2147483647 w 274"/>
                  <a:gd name="T17" fmla="*/ 2147483647 h 104"/>
                  <a:gd name="T18" fmla="*/ 2147483647 w 274"/>
                  <a:gd name="T19" fmla="*/ 2147483647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4"/>
                  <a:gd name="T31" fmla="*/ 0 h 104"/>
                  <a:gd name="T32" fmla="*/ 274 w 274"/>
                  <a:gd name="T33" fmla="*/ 104 h 1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4" h="104">
                    <a:moveTo>
                      <a:pt x="137" y="104"/>
                    </a:moveTo>
                    <a:lnTo>
                      <a:pt x="0" y="52"/>
                    </a:lnTo>
                    <a:lnTo>
                      <a:pt x="137" y="0"/>
                    </a:lnTo>
                    <a:lnTo>
                      <a:pt x="274" y="52"/>
                    </a:lnTo>
                    <a:lnTo>
                      <a:pt x="137" y="104"/>
                    </a:lnTo>
                    <a:close/>
                    <a:moveTo>
                      <a:pt x="137" y="83"/>
                    </a:moveTo>
                    <a:lnTo>
                      <a:pt x="217" y="52"/>
                    </a:lnTo>
                    <a:lnTo>
                      <a:pt x="137" y="21"/>
                    </a:lnTo>
                    <a:lnTo>
                      <a:pt x="57" y="52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1"/>
              <p:cNvSpPr>
                <a:spLocks noEditPoints="1"/>
              </p:cNvSpPr>
              <p:nvPr/>
            </p:nvSpPr>
            <p:spPr bwMode="auto">
              <a:xfrm>
                <a:off x="238125" y="33338"/>
                <a:ext cx="344488" cy="327025"/>
              </a:xfrm>
              <a:custGeom>
                <a:avLst/>
                <a:gdLst>
                  <a:gd name="T0" fmla="*/ 2147483647 w 217"/>
                  <a:gd name="T1" fmla="*/ 2147483647 h 206"/>
                  <a:gd name="T2" fmla="*/ 2147483647 w 217"/>
                  <a:gd name="T3" fmla="*/ 2147483647 h 206"/>
                  <a:gd name="T4" fmla="*/ 2147483647 w 217"/>
                  <a:gd name="T5" fmla="*/ 2147483647 h 206"/>
                  <a:gd name="T6" fmla="*/ 2147483647 w 217"/>
                  <a:gd name="T7" fmla="*/ 2147483647 h 206"/>
                  <a:gd name="T8" fmla="*/ 2147483647 w 217"/>
                  <a:gd name="T9" fmla="*/ 2147483647 h 206"/>
                  <a:gd name="T10" fmla="*/ 2147483647 w 217"/>
                  <a:gd name="T11" fmla="*/ 2147483647 h 206"/>
                  <a:gd name="T12" fmla="*/ 2147483647 w 217"/>
                  <a:gd name="T13" fmla="*/ 2147483647 h 206"/>
                  <a:gd name="T14" fmla="*/ 2147483647 w 217"/>
                  <a:gd name="T15" fmla="*/ 2147483647 h 206"/>
                  <a:gd name="T16" fmla="*/ 2147483647 w 217"/>
                  <a:gd name="T17" fmla="*/ 2147483647 h 206"/>
                  <a:gd name="T18" fmla="*/ 2147483647 w 217"/>
                  <a:gd name="T19" fmla="*/ 2147483647 h 206"/>
                  <a:gd name="T20" fmla="*/ 0 w 217"/>
                  <a:gd name="T21" fmla="*/ 2147483647 h 206"/>
                  <a:gd name="T22" fmla="*/ 2147483647 w 217"/>
                  <a:gd name="T23" fmla="*/ 0 h 206"/>
                  <a:gd name="T24" fmla="*/ 2147483647 w 217"/>
                  <a:gd name="T25" fmla="*/ 2147483647 h 206"/>
                  <a:gd name="T26" fmla="*/ 2147483647 w 217"/>
                  <a:gd name="T27" fmla="*/ 2147483647 h 2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7"/>
                  <a:gd name="T43" fmla="*/ 0 h 206"/>
                  <a:gd name="T44" fmla="*/ 217 w 217"/>
                  <a:gd name="T45" fmla="*/ 206 h 2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7" h="206">
                    <a:moveTo>
                      <a:pt x="217" y="90"/>
                    </a:moveTo>
                    <a:lnTo>
                      <a:pt x="146" y="90"/>
                    </a:lnTo>
                    <a:lnTo>
                      <a:pt x="144" y="152"/>
                    </a:lnTo>
                    <a:lnTo>
                      <a:pt x="217" y="109"/>
                    </a:lnTo>
                    <a:lnTo>
                      <a:pt x="217" y="154"/>
                    </a:lnTo>
                    <a:lnTo>
                      <a:pt x="80" y="206"/>
                    </a:lnTo>
                    <a:lnTo>
                      <a:pt x="80" y="83"/>
                    </a:lnTo>
                    <a:lnTo>
                      <a:pt x="217" y="31"/>
                    </a:lnTo>
                    <a:lnTo>
                      <a:pt x="217" y="90"/>
                    </a:lnTo>
                    <a:close/>
                    <a:moveTo>
                      <a:pt x="80" y="62"/>
                    </a:moveTo>
                    <a:lnTo>
                      <a:pt x="0" y="31"/>
                    </a:lnTo>
                    <a:lnTo>
                      <a:pt x="80" y="0"/>
                    </a:lnTo>
                    <a:lnTo>
                      <a:pt x="160" y="31"/>
                    </a:lnTo>
                    <a:lnTo>
                      <a:pt x="80" y="62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2"/>
              <p:cNvSpPr/>
              <p:nvPr/>
            </p:nvSpPr>
            <p:spPr bwMode="auto">
              <a:xfrm>
                <a:off x="192088" y="285750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2147483647 w 59"/>
                  <a:gd name="T3" fmla="*/ 0 h 76"/>
                  <a:gd name="T4" fmla="*/ 2147483647 w 59"/>
                  <a:gd name="T5" fmla="*/ 2147483647 h 76"/>
                  <a:gd name="T6" fmla="*/ 0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24"/>
                    </a:moveTo>
                    <a:lnTo>
                      <a:pt x="59" y="0"/>
                    </a:lnTo>
                    <a:lnTo>
                      <a:pt x="59" y="52"/>
                    </a:lnTo>
                    <a:lnTo>
                      <a:pt x="0" y="7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3"/>
              <p:cNvSpPr/>
              <p:nvPr/>
            </p:nvSpPr>
            <p:spPr bwMode="auto">
              <a:xfrm>
                <a:off x="101600" y="285750"/>
                <a:ext cx="90488" cy="120650"/>
              </a:xfrm>
              <a:custGeom>
                <a:avLst/>
                <a:gdLst>
                  <a:gd name="T0" fmla="*/ 2147483647 w 57"/>
                  <a:gd name="T1" fmla="*/ 2147483647 h 76"/>
                  <a:gd name="T2" fmla="*/ 2147483647 w 57"/>
                  <a:gd name="T3" fmla="*/ 2147483647 h 76"/>
                  <a:gd name="T4" fmla="*/ 0 w 57"/>
                  <a:gd name="T5" fmla="*/ 2147483647 h 76"/>
                  <a:gd name="T6" fmla="*/ 0 w 57"/>
                  <a:gd name="T7" fmla="*/ 0 h 76"/>
                  <a:gd name="T8" fmla="*/ 2147483647 w 57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6"/>
                  <a:gd name="T17" fmla="*/ 57 w 57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6">
                    <a:moveTo>
                      <a:pt x="57" y="24"/>
                    </a:moveTo>
                    <a:lnTo>
                      <a:pt x="57" y="76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4"/>
              <p:cNvSpPr/>
              <p:nvPr/>
            </p:nvSpPr>
            <p:spPr bwMode="auto">
              <a:xfrm>
                <a:off x="101600" y="252413"/>
                <a:ext cx="184150" cy="71438"/>
              </a:xfrm>
              <a:custGeom>
                <a:avLst/>
                <a:gdLst>
                  <a:gd name="T0" fmla="*/ 2147483647 w 116"/>
                  <a:gd name="T1" fmla="*/ 2147483647 h 45"/>
                  <a:gd name="T2" fmla="*/ 2147483647 w 116"/>
                  <a:gd name="T3" fmla="*/ 2147483647 h 45"/>
                  <a:gd name="T4" fmla="*/ 0 w 116"/>
                  <a:gd name="T5" fmla="*/ 2147483647 h 45"/>
                  <a:gd name="T6" fmla="*/ 2147483647 w 116"/>
                  <a:gd name="T7" fmla="*/ 0 h 45"/>
                  <a:gd name="T8" fmla="*/ 2147483647 w 116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45"/>
                  <a:gd name="T17" fmla="*/ 116 w 1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45">
                    <a:moveTo>
                      <a:pt x="116" y="21"/>
                    </a:moveTo>
                    <a:lnTo>
                      <a:pt x="57" y="45"/>
                    </a:lnTo>
                    <a:lnTo>
                      <a:pt x="0" y="21"/>
                    </a:lnTo>
                    <a:lnTo>
                      <a:pt x="60" y="0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" name="组合 129"/>
            <p:cNvGrpSpPr/>
            <p:nvPr/>
          </p:nvGrpSpPr>
          <p:grpSpPr bwMode="auto">
            <a:xfrm>
              <a:off x="8190577" y="1398230"/>
              <a:ext cx="712221" cy="931862"/>
              <a:chOff x="0" y="0"/>
              <a:chExt cx="712221" cy="931862"/>
            </a:xfrm>
          </p:grpSpPr>
          <p:sp>
            <p:nvSpPr>
              <p:cNvPr id="41" name="等腰三角形 3"/>
              <p:cNvSpPr/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65225 h 73936"/>
                  <a:gd name="T2" fmla="*/ 133858 w 571182"/>
                  <a:gd name="T3" fmla="*/ 0 h 73936"/>
                  <a:gd name="T4" fmla="*/ 409147 w 571182"/>
                  <a:gd name="T5" fmla="*/ 54721 h 73936"/>
                  <a:gd name="T6" fmla="*/ 0 w 571182"/>
                  <a:gd name="T7" fmla="*/ 65225 h 739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73936"/>
                  <a:gd name="T14" fmla="*/ 571182 w 571182"/>
                  <a:gd name="T15" fmla="*/ 73936 h 739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5"/>
              <p:cNvSpPr/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7 h 587"/>
                  <a:gd name="T2" fmla="*/ 0 w 166"/>
                  <a:gd name="T3" fmla="*/ 0 h 587"/>
                  <a:gd name="T4" fmla="*/ 2147483647 w 166"/>
                  <a:gd name="T5" fmla="*/ 2147483647 h 587"/>
                  <a:gd name="T6" fmla="*/ 2147483647 w 166"/>
                  <a:gd name="T7" fmla="*/ 2147483647 h 587"/>
                  <a:gd name="T8" fmla="*/ 2147483647 w 166"/>
                  <a:gd name="T9" fmla="*/ 2147483647 h 587"/>
                  <a:gd name="T10" fmla="*/ 0 w 166"/>
                  <a:gd name="T11" fmla="*/ 2147483647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"/>
                  <a:gd name="T19" fmla="*/ 0 h 587"/>
                  <a:gd name="T20" fmla="*/ 166 w 166"/>
                  <a:gd name="T21" fmla="*/ 587 h 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6"/>
              <p:cNvSpPr/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7 w 165"/>
                  <a:gd name="T1" fmla="*/ 0 h 587"/>
                  <a:gd name="T2" fmla="*/ 2147483647 w 165"/>
                  <a:gd name="T3" fmla="*/ 2147483647 h 587"/>
                  <a:gd name="T4" fmla="*/ 0 w 165"/>
                  <a:gd name="T5" fmla="*/ 2147483647 h 587"/>
                  <a:gd name="T6" fmla="*/ 2147483647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5"/>
                  <a:gd name="T13" fmla="*/ 0 h 587"/>
                  <a:gd name="T14" fmla="*/ 165 w 165"/>
                  <a:gd name="T15" fmla="*/ 587 h 5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组合 140"/>
            <p:cNvGrpSpPr/>
            <p:nvPr/>
          </p:nvGrpSpPr>
          <p:grpSpPr bwMode="auto">
            <a:xfrm>
              <a:off x="8001098" y="1568092"/>
              <a:ext cx="374650" cy="665163"/>
              <a:chOff x="0" y="0"/>
              <a:chExt cx="374650" cy="665163"/>
            </a:xfrm>
          </p:grpSpPr>
          <p:sp>
            <p:nvSpPr>
              <p:cNvPr id="38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7 w 168"/>
                  <a:gd name="T1" fmla="*/ 2147483647 h 419"/>
                  <a:gd name="T2" fmla="*/ 2147483647 w 168"/>
                  <a:gd name="T3" fmla="*/ 2147483647 h 419"/>
                  <a:gd name="T4" fmla="*/ 2147483647 w 168"/>
                  <a:gd name="T5" fmla="*/ 2147483647 h 419"/>
                  <a:gd name="T6" fmla="*/ 2147483647 w 168"/>
                  <a:gd name="T7" fmla="*/ 2147483647 h 419"/>
                  <a:gd name="T8" fmla="*/ 2147483647 w 168"/>
                  <a:gd name="T9" fmla="*/ 0 h 419"/>
                  <a:gd name="T10" fmla="*/ 2147483647 w 168"/>
                  <a:gd name="T11" fmla="*/ 2147483647 h 419"/>
                  <a:gd name="T12" fmla="*/ 2147483647 w 168"/>
                  <a:gd name="T13" fmla="*/ 2147483647 h 419"/>
                  <a:gd name="T14" fmla="*/ 2147483647 w 168"/>
                  <a:gd name="T15" fmla="*/ 2147483647 h 419"/>
                  <a:gd name="T16" fmla="*/ 2147483647 w 168"/>
                  <a:gd name="T17" fmla="*/ 2147483647 h 419"/>
                  <a:gd name="T18" fmla="*/ 2147483647 w 168"/>
                  <a:gd name="T19" fmla="*/ 2147483647 h 419"/>
                  <a:gd name="T20" fmla="*/ 2147483647 w 168"/>
                  <a:gd name="T21" fmla="*/ 2147483647 h 419"/>
                  <a:gd name="T22" fmla="*/ 2147483647 w 168"/>
                  <a:gd name="T23" fmla="*/ 2147483647 h 419"/>
                  <a:gd name="T24" fmla="*/ 2147483647 w 168"/>
                  <a:gd name="T25" fmla="*/ 2147483647 h 419"/>
                  <a:gd name="T26" fmla="*/ 2147483647 w 168"/>
                  <a:gd name="T27" fmla="*/ 2147483647 h 419"/>
                  <a:gd name="T28" fmla="*/ 2147483647 w 168"/>
                  <a:gd name="T29" fmla="*/ 2147483647 h 419"/>
                  <a:gd name="T30" fmla="*/ 2147483647 w 168"/>
                  <a:gd name="T31" fmla="*/ 2147483647 h 419"/>
                  <a:gd name="T32" fmla="*/ 2147483647 w 168"/>
                  <a:gd name="T33" fmla="*/ 2147483647 h 419"/>
                  <a:gd name="T34" fmla="*/ 2147483647 w 168"/>
                  <a:gd name="T35" fmla="*/ 2147483647 h 419"/>
                  <a:gd name="T36" fmla="*/ 2147483647 w 168"/>
                  <a:gd name="T37" fmla="*/ 0 h 419"/>
                  <a:gd name="T38" fmla="*/ 2147483647 w 168"/>
                  <a:gd name="T39" fmla="*/ 2147483647 h 419"/>
                  <a:gd name="T40" fmla="*/ 2147483647 w 168"/>
                  <a:gd name="T41" fmla="*/ 2147483647 h 419"/>
                  <a:gd name="T42" fmla="*/ 2147483647 w 168"/>
                  <a:gd name="T43" fmla="*/ 2147483647 h 419"/>
                  <a:gd name="T44" fmla="*/ 0 w 168"/>
                  <a:gd name="T45" fmla="*/ 2147483647 h 419"/>
                  <a:gd name="T46" fmla="*/ 2147483647 w 168"/>
                  <a:gd name="T47" fmla="*/ 2147483647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8"/>
                  <a:gd name="T73" fmla="*/ 0 h 419"/>
                  <a:gd name="T74" fmla="*/ 168 w 168"/>
                  <a:gd name="T75" fmla="*/ 419 h 4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7 w 97"/>
                  <a:gd name="T1" fmla="*/ 2147483647 h 347"/>
                  <a:gd name="T2" fmla="*/ 2147483647 w 97"/>
                  <a:gd name="T3" fmla="*/ 2147483647 h 347"/>
                  <a:gd name="T4" fmla="*/ 2147483647 w 97"/>
                  <a:gd name="T5" fmla="*/ 2147483647 h 347"/>
                  <a:gd name="T6" fmla="*/ 2147483647 w 97"/>
                  <a:gd name="T7" fmla="*/ 2147483647 h 347"/>
                  <a:gd name="T8" fmla="*/ 2147483647 w 97"/>
                  <a:gd name="T9" fmla="*/ 2147483647 h 347"/>
                  <a:gd name="T10" fmla="*/ 2147483647 w 97"/>
                  <a:gd name="T11" fmla="*/ 2147483647 h 347"/>
                  <a:gd name="T12" fmla="*/ 2147483647 w 97"/>
                  <a:gd name="T13" fmla="*/ 0 h 347"/>
                  <a:gd name="T14" fmla="*/ 2147483647 w 97"/>
                  <a:gd name="T15" fmla="*/ 2147483647 h 347"/>
                  <a:gd name="T16" fmla="*/ 2147483647 w 97"/>
                  <a:gd name="T17" fmla="*/ 2147483647 h 347"/>
                  <a:gd name="T18" fmla="*/ 2147483647 w 97"/>
                  <a:gd name="T19" fmla="*/ 2147483647 h 347"/>
                  <a:gd name="T20" fmla="*/ 2147483647 w 97"/>
                  <a:gd name="T21" fmla="*/ 2147483647 h 347"/>
                  <a:gd name="T22" fmla="*/ 2147483647 w 97"/>
                  <a:gd name="T23" fmla="*/ 2147483647 h 347"/>
                  <a:gd name="T24" fmla="*/ 2147483647 w 97"/>
                  <a:gd name="T25" fmla="*/ 2147483647 h 347"/>
                  <a:gd name="T26" fmla="*/ 2147483647 w 97"/>
                  <a:gd name="T27" fmla="*/ 2147483647 h 347"/>
                  <a:gd name="T28" fmla="*/ 2147483647 w 97"/>
                  <a:gd name="T29" fmla="*/ 2147483647 h 347"/>
                  <a:gd name="T30" fmla="*/ 2147483647 w 97"/>
                  <a:gd name="T31" fmla="*/ 2147483647 h 347"/>
                  <a:gd name="T32" fmla="*/ 2147483647 w 97"/>
                  <a:gd name="T33" fmla="*/ 2147483647 h 347"/>
                  <a:gd name="T34" fmla="*/ 2147483647 w 97"/>
                  <a:gd name="T35" fmla="*/ 2147483647 h 347"/>
                  <a:gd name="T36" fmla="*/ 2147483647 w 97"/>
                  <a:gd name="T37" fmla="*/ 2147483647 h 347"/>
                  <a:gd name="T38" fmla="*/ 2147483647 w 97"/>
                  <a:gd name="T39" fmla="*/ 2147483647 h 347"/>
                  <a:gd name="T40" fmla="*/ 2147483647 w 97"/>
                  <a:gd name="T41" fmla="*/ 2147483647 h 347"/>
                  <a:gd name="T42" fmla="*/ 2147483647 w 97"/>
                  <a:gd name="T43" fmla="*/ 2147483647 h 347"/>
                  <a:gd name="T44" fmla="*/ 2147483647 w 97"/>
                  <a:gd name="T45" fmla="*/ 2147483647 h 347"/>
                  <a:gd name="T46" fmla="*/ 2147483647 w 97"/>
                  <a:gd name="T47" fmla="*/ 2147483647 h 347"/>
                  <a:gd name="T48" fmla="*/ 2147483647 w 97"/>
                  <a:gd name="T49" fmla="*/ 2147483647 h 347"/>
                  <a:gd name="T50" fmla="*/ 2147483647 w 97"/>
                  <a:gd name="T51" fmla="*/ 2147483647 h 347"/>
                  <a:gd name="T52" fmla="*/ 2147483647 w 97"/>
                  <a:gd name="T53" fmla="*/ 2147483647 h 347"/>
                  <a:gd name="T54" fmla="*/ 2147483647 w 97"/>
                  <a:gd name="T55" fmla="*/ 2147483647 h 347"/>
                  <a:gd name="T56" fmla="*/ 2147483647 w 97"/>
                  <a:gd name="T57" fmla="*/ 2147483647 h 347"/>
                  <a:gd name="T58" fmla="*/ 0 w 97"/>
                  <a:gd name="T59" fmla="*/ 2147483647 h 347"/>
                  <a:gd name="T60" fmla="*/ 0 w 97"/>
                  <a:gd name="T61" fmla="*/ 2147483647 h 347"/>
                  <a:gd name="T62" fmla="*/ 2147483647 w 97"/>
                  <a:gd name="T63" fmla="*/ 2147483647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347"/>
                  <a:gd name="T98" fmla="*/ 97 w 97"/>
                  <a:gd name="T99" fmla="*/ 347 h 3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7 w 108"/>
                  <a:gd name="T1" fmla="*/ 2147483647 h 348"/>
                  <a:gd name="T2" fmla="*/ 2147483647 w 108"/>
                  <a:gd name="T3" fmla="*/ 2147483647 h 348"/>
                  <a:gd name="T4" fmla="*/ 2147483647 w 108"/>
                  <a:gd name="T5" fmla="*/ 2147483647 h 348"/>
                  <a:gd name="T6" fmla="*/ 2147483647 w 108"/>
                  <a:gd name="T7" fmla="*/ 0 h 348"/>
                  <a:gd name="T8" fmla="*/ 2147483647 w 108"/>
                  <a:gd name="T9" fmla="*/ 2147483647 h 348"/>
                  <a:gd name="T10" fmla="*/ 2147483647 w 108"/>
                  <a:gd name="T11" fmla="*/ 2147483647 h 348"/>
                  <a:gd name="T12" fmla="*/ 2147483647 w 108"/>
                  <a:gd name="T13" fmla="*/ 2147483647 h 348"/>
                  <a:gd name="T14" fmla="*/ 2147483647 w 108"/>
                  <a:gd name="T15" fmla="*/ 2147483647 h 348"/>
                  <a:gd name="T16" fmla="*/ 2147483647 w 108"/>
                  <a:gd name="T17" fmla="*/ 2147483647 h 348"/>
                  <a:gd name="T18" fmla="*/ 2147483647 w 108"/>
                  <a:gd name="T19" fmla="*/ 2147483647 h 348"/>
                  <a:gd name="T20" fmla="*/ 2147483647 w 108"/>
                  <a:gd name="T21" fmla="*/ 2147483647 h 348"/>
                  <a:gd name="T22" fmla="*/ 2147483647 w 108"/>
                  <a:gd name="T23" fmla="*/ 2147483647 h 348"/>
                  <a:gd name="T24" fmla="*/ 2147483647 w 108"/>
                  <a:gd name="T25" fmla="*/ 2147483647 h 348"/>
                  <a:gd name="T26" fmla="*/ 2147483647 w 108"/>
                  <a:gd name="T27" fmla="*/ 2147483647 h 348"/>
                  <a:gd name="T28" fmla="*/ 2147483647 w 108"/>
                  <a:gd name="T29" fmla="*/ 2147483647 h 348"/>
                  <a:gd name="T30" fmla="*/ 2147483647 w 108"/>
                  <a:gd name="T31" fmla="*/ 2147483647 h 348"/>
                  <a:gd name="T32" fmla="*/ 2147483647 w 108"/>
                  <a:gd name="T33" fmla="*/ 2147483647 h 348"/>
                  <a:gd name="T34" fmla="*/ 2147483647 w 108"/>
                  <a:gd name="T35" fmla="*/ 2147483647 h 348"/>
                  <a:gd name="T36" fmla="*/ 2147483647 w 108"/>
                  <a:gd name="T37" fmla="*/ 2147483647 h 348"/>
                  <a:gd name="T38" fmla="*/ 2147483647 w 108"/>
                  <a:gd name="T39" fmla="*/ 2147483647 h 348"/>
                  <a:gd name="T40" fmla="*/ 2147483647 w 108"/>
                  <a:gd name="T41" fmla="*/ 2147483647 h 348"/>
                  <a:gd name="T42" fmla="*/ 2147483647 w 108"/>
                  <a:gd name="T43" fmla="*/ 2147483647 h 348"/>
                  <a:gd name="T44" fmla="*/ 2147483647 w 108"/>
                  <a:gd name="T45" fmla="*/ 2147483647 h 348"/>
                  <a:gd name="T46" fmla="*/ 2147483647 w 108"/>
                  <a:gd name="T47" fmla="*/ 2147483647 h 348"/>
                  <a:gd name="T48" fmla="*/ 2147483647 w 108"/>
                  <a:gd name="T49" fmla="*/ 2147483647 h 348"/>
                  <a:gd name="T50" fmla="*/ 0 w 108"/>
                  <a:gd name="T51" fmla="*/ 2147483647 h 348"/>
                  <a:gd name="T52" fmla="*/ 2147483647 w 108"/>
                  <a:gd name="T53" fmla="*/ 2147483647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8"/>
                  <a:gd name="T82" fmla="*/ 0 h 348"/>
                  <a:gd name="T83" fmla="*/ 108 w 108"/>
                  <a:gd name="T84" fmla="*/ 348 h 34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" name="组合 146"/>
            <p:cNvGrpSpPr/>
            <p:nvPr/>
          </p:nvGrpSpPr>
          <p:grpSpPr bwMode="auto">
            <a:xfrm>
              <a:off x="10040902" y="2008990"/>
              <a:ext cx="785666" cy="695765"/>
              <a:chOff x="0" y="0"/>
              <a:chExt cx="1052270" cy="931862"/>
            </a:xfrm>
          </p:grpSpPr>
          <p:sp>
            <p:nvSpPr>
              <p:cNvPr id="34" name="等腰三角形 3"/>
              <p:cNvSpPr/>
              <p:nvPr/>
            </p:nvSpPr>
            <p:spPr bwMode="auto">
              <a:xfrm>
                <a:off x="257075" y="823394"/>
                <a:ext cx="795183" cy="106295"/>
              </a:xfrm>
              <a:custGeom>
                <a:avLst/>
                <a:gdLst>
                  <a:gd name="T0" fmla="*/ 0 w 571182"/>
                  <a:gd name="T1" fmla="*/ 119797 h 104892"/>
                  <a:gd name="T2" fmla="*/ 5311273 w 571182"/>
                  <a:gd name="T3" fmla="*/ 0 h 104892"/>
                  <a:gd name="T4" fmla="*/ 15620686 w 571182"/>
                  <a:gd name="T5" fmla="*/ 106199 h 104892"/>
                  <a:gd name="T6" fmla="*/ 0 w 571182"/>
                  <a:gd name="T7" fmla="*/ 119797 h 1048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104892"/>
                  <a:gd name="T14" fmla="*/ 571182 w 571182"/>
                  <a:gd name="T15" fmla="*/ 104892 h 1048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104892">
                    <a:moveTo>
                      <a:pt x="0" y="104892"/>
                    </a:moveTo>
                    <a:lnTo>
                      <a:pt x="194210" y="0"/>
                    </a:lnTo>
                    <a:lnTo>
                      <a:pt x="571182" y="92986"/>
                    </a:lnTo>
                    <a:lnTo>
                      <a:pt x="0" y="104892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5" name="组合 142"/>
              <p:cNvGrpSpPr/>
              <p:nvPr/>
            </p:nvGrpSpPr>
            <p:grpSpPr bwMode="auto">
              <a:xfrm>
                <a:off x="0" y="0"/>
                <a:ext cx="525463" cy="931862"/>
                <a:chOff x="0" y="0"/>
                <a:chExt cx="525463" cy="931862"/>
              </a:xfrm>
            </p:grpSpPr>
            <p:sp>
              <p:nvSpPr>
                <p:cNvPr id="36" name="Freeform 5"/>
                <p:cNvSpPr/>
                <p:nvPr/>
              </p:nvSpPr>
              <p:spPr bwMode="auto">
                <a:xfrm>
                  <a:off x="261938" y="0"/>
                  <a:ext cx="263525" cy="931862"/>
                </a:xfrm>
                <a:custGeom>
                  <a:avLst/>
                  <a:gdLst>
                    <a:gd name="T0" fmla="*/ 0 w 166"/>
                    <a:gd name="T1" fmla="*/ 2147483647 h 587"/>
                    <a:gd name="T2" fmla="*/ 0 w 166"/>
                    <a:gd name="T3" fmla="*/ 0 h 587"/>
                    <a:gd name="T4" fmla="*/ 2147483647 w 166"/>
                    <a:gd name="T5" fmla="*/ 2147483647 h 587"/>
                    <a:gd name="T6" fmla="*/ 2147483647 w 166"/>
                    <a:gd name="T7" fmla="*/ 2147483647 h 587"/>
                    <a:gd name="T8" fmla="*/ 2147483647 w 166"/>
                    <a:gd name="T9" fmla="*/ 2147483647 h 587"/>
                    <a:gd name="T10" fmla="*/ 0 w 166"/>
                    <a:gd name="T11" fmla="*/ 2147483647 h 5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6"/>
                    <a:gd name="T19" fmla="*/ 0 h 587"/>
                    <a:gd name="T20" fmla="*/ 166 w 166"/>
                    <a:gd name="T21" fmla="*/ 587 h 5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6" h="587">
                      <a:moveTo>
                        <a:pt x="0" y="587"/>
                      </a:moveTo>
                      <a:lnTo>
                        <a:pt x="0" y="0"/>
                      </a:lnTo>
                      <a:lnTo>
                        <a:pt x="62" y="198"/>
                      </a:lnTo>
                      <a:lnTo>
                        <a:pt x="63" y="198"/>
                      </a:lnTo>
                      <a:lnTo>
                        <a:pt x="166" y="524"/>
                      </a:lnTo>
                      <a:lnTo>
                        <a:pt x="0" y="587"/>
                      </a:lnTo>
                      <a:close/>
                    </a:path>
                  </a:pathLst>
                </a:custGeom>
                <a:solidFill>
                  <a:srgbClr val="FAC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6"/>
                <p:cNvSpPr/>
                <p:nvPr/>
              </p:nvSpPr>
              <p:spPr bwMode="auto">
                <a:xfrm>
                  <a:off x="0" y="0"/>
                  <a:ext cx="261938" cy="931862"/>
                </a:xfrm>
                <a:custGeom>
                  <a:avLst/>
                  <a:gdLst>
                    <a:gd name="T0" fmla="*/ 2147483647 w 165"/>
                    <a:gd name="T1" fmla="*/ 0 h 587"/>
                    <a:gd name="T2" fmla="*/ 2147483647 w 165"/>
                    <a:gd name="T3" fmla="*/ 2147483647 h 587"/>
                    <a:gd name="T4" fmla="*/ 0 w 165"/>
                    <a:gd name="T5" fmla="*/ 2147483647 h 587"/>
                    <a:gd name="T6" fmla="*/ 2147483647 w 165"/>
                    <a:gd name="T7" fmla="*/ 0 h 5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5"/>
                    <a:gd name="T13" fmla="*/ 0 h 587"/>
                    <a:gd name="T14" fmla="*/ 165 w 165"/>
                    <a:gd name="T15" fmla="*/ 587 h 5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5" h="587">
                      <a:moveTo>
                        <a:pt x="165" y="0"/>
                      </a:moveTo>
                      <a:lnTo>
                        <a:pt x="165" y="587"/>
                      </a:lnTo>
                      <a:lnTo>
                        <a:pt x="0" y="52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D99F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 smtClean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9" name="组合 153"/>
            <p:cNvGrpSpPr/>
            <p:nvPr/>
          </p:nvGrpSpPr>
          <p:grpSpPr bwMode="auto">
            <a:xfrm>
              <a:off x="10403537" y="2123000"/>
              <a:ext cx="548432" cy="503943"/>
              <a:chOff x="0" y="0"/>
              <a:chExt cx="1148384" cy="1055226"/>
            </a:xfrm>
          </p:grpSpPr>
          <p:sp>
            <p:nvSpPr>
              <p:cNvPr id="30" name="Freeform 28"/>
              <p:cNvSpPr>
                <a:spLocks noEditPoints="1"/>
              </p:cNvSpPr>
              <p:nvPr/>
            </p:nvSpPr>
            <p:spPr bwMode="auto">
              <a:xfrm>
                <a:off x="15699" y="0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 noEditPoints="1"/>
              </p:cNvSpPr>
              <p:nvPr/>
            </p:nvSpPr>
            <p:spPr bwMode="auto">
              <a:xfrm>
                <a:off x="0" y="166407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 bwMode="auto">
              <a:xfrm>
                <a:off x="295137" y="0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等腰三角形 3"/>
              <p:cNvSpPr/>
              <p:nvPr/>
            </p:nvSpPr>
            <p:spPr bwMode="auto">
              <a:xfrm>
                <a:off x="264181" y="928927"/>
                <a:ext cx="884203" cy="126299"/>
              </a:xfrm>
              <a:custGeom>
                <a:avLst/>
                <a:gdLst>
                  <a:gd name="T0" fmla="*/ 0 w 913468"/>
                  <a:gd name="T1" fmla="*/ 126083 h 126323"/>
                  <a:gd name="T2" fmla="*/ 237773 w 913468"/>
                  <a:gd name="T3" fmla="*/ 0 h 126323"/>
                  <a:gd name="T4" fmla="*/ 659600 w 913468"/>
                  <a:gd name="T5" fmla="*/ 109921 h 126323"/>
                  <a:gd name="T6" fmla="*/ 0 w 913468"/>
                  <a:gd name="T7" fmla="*/ 126083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2" name="标题 2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3" name="副标题 2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91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37971B9-F3EC-4678-9809-4F1EDFEB125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" name="页脚占位符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3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9CC4AC6-781D-4FA8-994A-C0942925F4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 userDrawn="1"/>
        </p:nvGrpSpPr>
        <p:grpSpPr bwMode="auto">
          <a:xfrm>
            <a:off x="5370516" y="2976563"/>
            <a:ext cx="504825" cy="325437"/>
            <a:chOff x="11202" y="9388"/>
            <a:chExt cx="1060" cy="682"/>
          </a:xfrm>
        </p:grpSpPr>
        <p:sp>
          <p:nvSpPr>
            <p:cNvPr id="3" name="Freeform 37"/>
            <p:cNvSpPr/>
            <p:nvPr userDrawn="1"/>
          </p:nvSpPr>
          <p:spPr bwMode="auto">
            <a:xfrm>
              <a:off x="11202" y="9613"/>
              <a:ext cx="150" cy="183"/>
            </a:xfrm>
            <a:custGeom>
              <a:avLst/>
              <a:gdLst>
                <a:gd name="T0" fmla="*/ 0 w 60"/>
                <a:gd name="T1" fmla="*/ 0 h 73"/>
                <a:gd name="T2" fmla="*/ 2147483647 w 60"/>
                <a:gd name="T3" fmla="*/ 2147483647 h 73"/>
                <a:gd name="T4" fmla="*/ 2147483647 w 60"/>
                <a:gd name="T5" fmla="*/ 2147483647 h 73"/>
                <a:gd name="T6" fmla="*/ 0 w 60"/>
                <a:gd name="T7" fmla="*/ 2147483647 h 73"/>
                <a:gd name="T8" fmla="*/ 0 w 60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73"/>
                <a:gd name="T17" fmla="*/ 60 w 60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73">
                  <a:moveTo>
                    <a:pt x="0" y="0"/>
                  </a:moveTo>
                  <a:lnTo>
                    <a:pt x="60" y="21"/>
                  </a:lnTo>
                  <a:lnTo>
                    <a:pt x="60" y="73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4" name="Freeform 41"/>
            <p:cNvSpPr>
              <a:spLocks noEditPoints="1"/>
            </p:cNvSpPr>
            <p:nvPr userDrawn="1"/>
          </p:nvSpPr>
          <p:spPr bwMode="auto">
            <a:xfrm>
              <a:off x="11577" y="9441"/>
              <a:ext cx="543" cy="515"/>
            </a:xfrm>
            <a:custGeom>
              <a:avLst/>
              <a:gdLst>
                <a:gd name="T0" fmla="*/ 2147483647 w 217"/>
                <a:gd name="T1" fmla="*/ 2147483647 h 206"/>
                <a:gd name="T2" fmla="*/ 2147483647 w 217"/>
                <a:gd name="T3" fmla="*/ 2147483647 h 206"/>
                <a:gd name="T4" fmla="*/ 2147483647 w 217"/>
                <a:gd name="T5" fmla="*/ 2147483647 h 206"/>
                <a:gd name="T6" fmla="*/ 2147483647 w 217"/>
                <a:gd name="T7" fmla="*/ 2147483647 h 206"/>
                <a:gd name="T8" fmla="*/ 2147483647 w 217"/>
                <a:gd name="T9" fmla="*/ 2147483647 h 206"/>
                <a:gd name="T10" fmla="*/ 2147483647 w 217"/>
                <a:gd name="T11" fmla="*/ 2147483647 h 206"/>
                <a:gd name="T12" fmla="*/ 2147483647 w 217"/>
                <a:gd name="T13" fmla="*/ 2147483647 h 206"/>
                <a:gd name="T14" fmla="*/ 2147483647 w 217"/>
                <a:gd name="T15" fmla="*/ 2147483647 h 206"/>
                <a:gd name="T16" fmla="*/ 2147483647 w 217"/>
                <a:gd name="T17" fmla="*/ 2147483647 h 206"/>
                <a:gd name="T18" fmla="*/ 2147483647 w 217"/>
                <a:gd name="T19" fmla="*/ 2147483647 h 206"/>
                <a:gd name="T20" fmla="*/ 0 w 217"/>
                <a:gd name="T21" fmla="*/ 2147483647 h 206"/>
                <a:gd name="T22" fmla="*/ 2147483647 w 217"/>
                <a:gd name="T23" fmla="*/ 0 h 206"/>
                <a:gd name="T24" fmla="*/ 2147483647 w 217"/>
                <a:gd name="T25" fmla="*/ 2147483647 h 206"/>
                <a:gd name="T26" fmla="*/ 2147483647 w 217"/>
                <a:gd name="T27" fmla="*/ 2147483647 h 2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7"/>
                <a:gd name="T43" fmla="*/ 0 h 206"/>
                <a:gd name="T44" fmla="*/ 217 w 217"/>
                <a:gd name="T45" fmla="*/ 206 h 2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7" h="206">
                  <a:moveTo>
                    <a:pt x="217" y="90"/>
                  </a:moveTo>
                  <a:lnTo>
                    <a:pt x="146" y="90"/>
                  </a:lnTo>
                  <a:lnTo>
                    <a:pt x="144" y="152"/>
                  </a:lnTo>
                  <a:lnTo>
                    <a:pt x="217" y="109"/>
                  </a:lnTo>
                  <a:lnTo>
                    <a:pt x="217" y="154"/>
                  </a:lnTo>
                  <a:lnTo>
                    <a:pt x="80" y="206"/>
                  </a:lnTo>
                  <a:lnTo>
                    <a:pt x="80" y="83"/>
                  </a:lnTo>
                  <a:lnTo>
                    <a:pt x="217" y="31"/>
                  </a:lnTo>
                  <a:lnTo>
                    <a:pt x="217" y="90"/>
                  </a:lnTo>
                  <a:close/>
                  <a:moveTo>
                    <a:pt x="80" y="62"/>
                  </a:moveTo>
                  <a:lnTo>
                    <a:pt x="0" y="31"/>
                  </a:lnTo>
                  <a:lnTo>
                    <a:pt x="80" y="0"/>
                  </a:lnTo>
                  <a:lnTo>
                    <a:pt x="160" y="31"/>
                  </a:lnTo>
                  <a:lnTo>
                    <a:pt x="80" y="62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5" name="Freeform 44"/>
            <p:cNvSpPr/>
            <p:nvPr userDrawn="1"/>
          </p:nvSpPr>
          <p:spPr bwMode="auto">
            <a:xfrm>
              <a:off x="11362" y="9786"/>
              <a:ext cx="290" cy="113"/>
            </a:xfrm>
            <a:custGeom>
              <a:avLst/>
              <a:gdLst>
                <a:gd name="T0" fmla="*/ 2147483647 w 116"/>
                <a:gd name="T1" fmla="*/ 2147483647 h 45"/>
                <a:gd name="T2" fmla="*/ 2147483647 w 116"/>
                <a:gd name="T3" fmla="*/ 2147483647 h 45"/>
                <a:gd name="T4" fmla="*/ 0 w 116"/>
                <a:gd name="T5" fmla="*/ 2147483647 h 45"/>
                <a:gd name="T6" fmla="*/ 2147483647 w 116"/>
                <a:gd name="T7" fmla="*/ 0 h 45"/>
                <a:gd name="T8" fmla="*/ 2147483647 w 116"/>
                <a:gd name="T9" fmla="*/ 214748364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5"/>
                <a:gd name="T17" fmla="*/ 116 w 116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5">
                  <a:moveTo>
                    <a:pt x="116" y="21"/>
                  </a:moveTo>
                  <a:lnTo>
                    <a:pt x="57" y="45"/>
                  </a:lnTo>
                  <a:lnTo>
                    <a:pt x="0" y="21"/>
                  </a:lnTo>
                  <a:lnTo>
                    <a:pt x="60" y="0"/>
                  </a:lnTo>
                  <a:lnTo>
                    <a:pt x="116" y="21"/>
                  </a:lnTo>
                  <a:close/>
                </a:path>
              </a:pathLst>
            </a:custGeom>
            <a:solidFill>
              <a:srgbClr val="E0A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6" name="Freeform 38"/>
            <p:cNvSpPr>
              <a:spLocks noEditPoints="1"/>
            </p:cNvSpPr>
            <p:nvPr userDrawn="1"/>
          </p:nvSpPr>
          <p:spPr bwMode="auto">
            <a:xfrm>
              <a:off x="11435" y="9518"/>
              <a:ext cx="768" cy="438"/>
            </a:xfrm>
            <a:custGeom>
              <a:avLst/>
              <a:gdLst>
                <a:gd name="T0" fmla="*/ 2147483647 w 307"/>
                <a:gd name="T1" fmla="*/ 2147483647 h 175"/>
                <a:gd name="T2" fmla="*/ 0 w 307"/>
                <a:gd name="T3" fmla="*/ 2147483647 h 175"/>
                <a:gd name="T4" fmla="*/ 0 w 307"/>
                <a:gd name="T5" fmla="*/ 0 h 175"/>
                <a:gd name="T6" fmla="*/ 2147483647 w 307"/>
                <a:gd name="T7" fmla="*/ 2147483647 h 175"/>
                <a:gd name="T8" fmla="*/ 2147483647 w 307"/>
                <a:gd name="T9" fmla="*/ 2147483647 h 175"/>
                <a:gd name="T10" fmla="*/ 2147483647 w 307"/>
                <a:gd name="T11" fmla="*/ 2147483647 h 175"/>
                <a:gd name="T12" fmla="*/ 2147483647 w 307"/>
                <a:gd name="T13" fmla="*/ 2147483647 h 175"/>
                <a:gd name="T14" fmla="*/ 2147483647 w 307"/>
                <a:gd name="T15" fmla="*/ 2147483647 h 175"/>
                <a:gd name="T16" fmla="*/ 2147483647 w 307"/>
                <a:gd name="T17" fmla="*/ 2147483647 h 175"/>
                <a:gd name="T18" fmla="*/ 2147483647 w 307"/>
                <a:gd name="T19" fmla="*/ 2147483647 h 175"/>
                <a:gd name="T20" fmla="*/ 2147483647 w 307"/>
                <a:gd name="T21" fmla="*/ 2147483647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7"/>
                <a:gd name="T34" fmla="*/ 0 h 175"/>
                <a:gd name="T35" fmla="*/ 307 w 307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7" h="175">
                  <a:moveTo>
                    <a:pt x="137" y="175"/>
                  </a:moveTo>
                  <a:lnTo>
                    <a:pt x="0" y="123"/>
                  </a:lnTo>
                  <a:lnTo>
                    <a:pt x="0" y="0"/>
                  </a:lnTo>
                  <a:lnTo>
                    <a:pt x="137" y="52"/>
                  </a:lnTo>
                  <a:lnTo>
                    <a:pt x="137" y="175"/>
                  </a:lnTo>
                  <a:close/>
                  <a:moveTo>
                    <a:pt x="274" y="78"/>
                  </a:moveTo>
                  <a:lnTo>
                    <a:pt x="201" y="121"/>
                  </a:lnTo>
                  <a:lnTo>
                    <a:pt x="203" y="59"/>
                  </a:lnTo>
                  <a:lnTo>
                    <a:pt x="274" y="59"/>
                  </a:lnTo>
                  <a:lnTo>
                    <a:pt x="307" y="59"/>
                  </a:lnTo>
                  <a:lnTo>
                    <a:pt x="274" y="78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7" name="Freeform 40"/>
            <p:cNvSpPr>
              <a:spLocks noEditPoints="1"/>
            </p:cNvSpPr>
            <p:nvPr userDrawn="1"/>
          </p:nvSpPr>
          <p:spPr bwMode="auto">
            <a:xfrm>
              <a:off x="11435" y="9388"/>
              <a:ext cx="685" cy="260"/>
            </a:xfrm>
            <a:custGeom>
              <a:avLst/>
              <a:gdLst>
                <a:gd name="T0" fmla="*/ 2147483647 w 274"/>
                <a:gd name="T1" fmla="*/ 2147483647 h 104"/>
                <a:gd name="T2" fmla="*/ 0 w 274"/>
                <a:gd name="T3" fmla="*/ 2147483647 h 104"/>
                <a:gd name="T4" fmla="*/ 2147483647 w 274"/>
                <a:gd name="T5" fmla="*/ 0 h 104"/>
                <a:gd name="T6" fmla="*/ 2147483647 w 274"/>
                <a:gd name="T7" fmla="*/ 2147483647 h 104"/>
                <a:gd name="T8" fmla="*/ 2147483647 w 274"/>
                <a:gd name="T9" fmla="*/ 2147483647 h 104"/>
                <a:gd name="T10" fmla="*/ 2147483647 w 274"/>
                <a:gd name="T11" fmla="*/ 2147483647 h 104"/>
                <a:gd name="T12" fmla="*/ 2147483647 w 274"/>
                <a:gd name="T13" fmla="*/ 2147483647 h 104"/>
                <a:gd name="T14" fmla="*/ 2147483647 w 274"/>
                <a:gd name="T15" fmla="*/ 2147483647 h 104"/>
                <a:gd name="T16" fmla="*/ 2147483647 w 274"/>
                <a:gd name="T17" fmla="*/ 2147483647 h 104"/>
                <a:gd name="T18" fmla="*/ 2147483647 w 274"/>
                <a:gd name="T19" fmla="*/ 2147483647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4"/>
                <a:gd name="T31" fmla="*/ 0 h 104"/>
                <a:gd name="T32" fmla="*/ 274 w 274"/>
                <a:gd name="T33" fmla="*/ 104 h 1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4" h="104">
                  <a:moveTo>
                    <a:pt x="137" y="104"/>
                  </a:moveTo>
                  <a:lnTo>
                    <a:pt x="0" y="52"/>
                  </a:lnTo>
                  <a:lnTo>
                    <a:pt x="137" y="0"/>
                  </a:lnTo>
                  <a:lnTo>
                    <a:pt x="274" y="52"/>
                  </a:lnTo>
                  <a:lnTo>
                    <a:pt x="137" y="104"/>
                  </a:lnTo>
                  <a:close/>
                  <a:moveTo>
                    <a:pt x="137" y="83"/>
                  </a:moveTo>
                  <a:lnTo>
                    <a:pt x="217" y="52"/>
                  </a:lnTo>
                  <a:lnTo>
                    <a:pt x="137" y="21"/>
                  </a:lnTo>
                  <a:lnTo>
                    <a:pt x="57" y="52"/>
                  </a:lnTo>
                  <a:lnTo>
                    <a:pt x="137" y="83"/>
                  </a:lnTo>
                  <a:close/>
                </a:path>
              </a:pathLst>
            </a:custGeom>
            <a:solidFill>
              <a:srgbClr val="E0A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8" name="Freeform 42"/>
            <p:cNvSpPr/>
            <p:nvPr userDrawn="1"/>
          </p:nvSpPr>
          <p:spPr bwMode="auto">
            <a:xfrm>
              <a:off x="11505" y="9838"/>
              <a:ext cx="148" cy="190"/>
            </a:xfrm>
            <a:custGeom>
              <a:avLst/>
              <a:gdLst>
                <a:gd name="T0" fmla="*/ 0 w 59"/>
                <a:gd name="T1" fmla="*/ 2147483647 h 76"/>
                <a:gd name="T2" fmla="*/ 2147483647 w 59"/>
                <a:gd name="T3" fmla="*/ 0 h 76"/>
                <a:gd name="T4" fmla="*/ 2147483647 w 59"/>
                <a:gd name="T5" fmla="*/ 2147483647 h 76"/>
                <a:gd name="T6" fmla="*/ 0 w 59"/>
                <a:gd name="T7" fmla="*/ 2147483647 h 76"/>
                <a:gd name="T8" fmla="*/ 0 w 59"/>
                <a:gd name="T9" fmla="*/ 21474836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76"/>
                <a:gd name="T17" fmla="*/ 59 w 5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76">
                  <a:moveTo>
                    <a:pt x="0" y="24"/>
                  </a:moveTo>
                  <a:lnTo>
                    <a:pt x="59" y="0"/>
                  </a:lnTo>
                  <a:lnTo>
                    <a:pt x="59" y="52"/>
                  </a:lnTo>
                  <a:lnTo>
                    <a:pt x="0" y="7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43"/>
            <p:cNvSpPr/>
            <p:nvPr userDrawn="1"/>
          </p:nvSpPr>
          <p:spPr bwMode="auto">
            <a:xfrm>
              <a:off x="11362" y="9838"/>
              <a:ext cx="143" cy="190"/>
            </a:xfrm>
            <a:custGeom>
              <a:avLst/>
              <a:gdLst>
                <a:gd name="T0" fmla="*/ 2147483647 w 57"/>
                <a:gd name="T1" fmla="*/ 2147483647 h 76"/>
                <a:gd name="T2" fmla="*/ 2147483647 w 57"/>
                <a:gd name="T3" fmla="*/ 2147483647 h 76"/>
                <a:gd name="T4" fmla="*/ 0 w 57"/>
                <a:gd name="T5" fmla="*/ 2147483647 h 76"/>
                <a:gd name="T6" fmla="*/ 0 w 57"/>
                <a:gd name="T7" fmla="*/ 0 h 76"/>
                <a:gd name="T8" fmla="*/ 2147483647 w 57"/>
                <a:gd name="T9" fmla="*/ 21474836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6"/>
                <a:gd name="T17" fmla="*/ 57 w 57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6">
                  <a:moveTo>
                    <a:pt x="57" y="24"/>
                  </a:moveTo>
                  <a:lnTo>
                    <a:pt x="57" y="76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0" name="矩形 8"/>
            <p:cNvSpPr/>
            <p:nvPr userDrawn="1"/>
          </p:nvSpPr>
          <p:spPr bwMode="auto">
            <a:xfrm>
              <a:off x="11780" y="9825"/>
              <a:ext cx="482" cy="205"/>
            </a:xfrm>
            <a:custGeom>
              <a:avLst/>
              <a:gdLst>
                <a:gd name="T0" fmla="*/ 0 w 307013"/>
                <a:gd name="T1" fmla="*/ 0 h 130068"/>
                <a:gd name="T2" fmla="*/ 0 w 307013"/>
                <a:gd name="T3" fmla="*/ 0 h 130068"/>
                <a:gd name="T4" fmla="*/ 0 w 307013"/>
                <a:gd name="T5" fmla="*/ 0 h 130068"/>
                <a:gd name="T6" fmla="*/ 0 w 307013"/>
                <a:gd name="T7" fmla="*/ 0 h 130068"/>
                <a:gd name="T8" fmla="*/ 0 w 307013"/>
                <a:gd name="T9" fmla="*/ 0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1" name="矩形 8"/>
            <p:cNvSpPr/>
            <p:nvPr userDrawn="1"/>
          </p:nvSpPr>
          <p:spPr bwMode="auto">
            <a:xfrm>
              <a:off x="11340" y="9685"/>
              <a:ext cx="385" cy="183"/>
            </a:xfrm>
            <a:custGeom>
              <a:avLst/>
              <a:gdLst>
                <a:gd name="T0" fmla="*/ 0 w 307013"/>
                <a:gd name="T1" fmla="*/ 0 h 130068"/>
                <a:gd name="T2" fmla="*/ 0 w 307013"/>
                <a:gd name="T3" fmla="*/ 0 h 130068"/>
                <a:gd name="T4" fmla="*/ 0 w 307013"/>
                <a:gd name="T5" fmla="*/ 0 h 130068"/>
                <a:gd name="T6" fmla="*/ 0 w 307013"/>
                <a:gd name="T7" fmla="*/ 0 h 130068"/>
                <a:gd name="T8" fmla="*/ 0 w 307013"/>
                <a:gd name="T9" fmla="*/ 0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2" name="Freeform 36"/>
            <p:cNvSpPr/>
            <p:nvPr userDrawn="1"/>
          </p:nvSpPr>
          <p:spPr bwMode="auto">
            <a:xfrm>
              <a:off x="11352" y="9606"/>
              <a:ext cx="148" cy="190"/>
            </a:xfrm>
            <a:custGeom>
              <a:avLst/>
              <a:gdLst>
                <a:gd name="T0" fmla="*/ 0 w 59"/>
                <a:gd name="T1" fmla="*/ 2147483647 h 76"/>
                <a:gd name="T2" fmla="*/ 0 w 59"/>
                <a:gd name="T3" fmla="*/ 2147483647 h 76"/>
                <a:gd name="T4" fmla="*/ 2147483647 w 59"/>
                <a:gd name="T5" fmla="*/ 0 h 76"/>
                <a:gd name="T6" fmla="*/ 2147483647 w 59"/>
                <a:gd name="T7" fmla="*/ 2147483647 h 76"/>
                <a:gd name="T8" fmla="*/ 0 w 59"/>
                <a:gd name="T9" fmla="*/ 21474836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76"/>
                <a:gd name="T17" fmla="*/ 59 w 5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76">
                  <a:moveTo>
                    <a:pt x="0" y="76"/>
                  </a:moveTo>
                  <a:lnTo>
                    <a:pt x="0" y="24"/>
                  </a:lnTo>
                  <a:lnTo>
                    <a:pt x="59" y="0"/>
                  </a:lnTo>
                  <a:lnTo>
                    <a:pt x="59" y="5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3" name="矩形 8"/>
            <p:cNvSpPr/>
            <p:nvPr userDrawn="1"/>
          </p:nvSpPr>
          <p:spPr bwMode="auto">
            <a:xfrm>
              <a:off x="11440" y="9888"/>
              <a:ext cx="385" cy="182"/>
            </a:xfrm>
            <a:custGeom>
              <a:avLst/>
              <a:gdLst>
                <a:gd name="T0" fmla="*/ 0 w 307013"/>
                <a:gd name="T1" fmla="*/ 0 h 130068"/>
                <a:gd name="T2" fmla="*/ 0 w 307013"/>
                <a:gd name="T3" fmla="*/ 0 h 130068"/>
                <a:gd name="T4" fmla="*/ 0 w 307013"/>
                <a:gd name="T5" fmla="*/ 0 h 130068"/>
                <a:gd name="T6" fmla="*/ 0 w 307013"/>
                <a:gd name="T7" fmla="*/ 0 h 130068"/>
                <a:gd name="T8" fmla="*/ 0 w 307013"/>
                <a:gd name="T9" fmla="*/ 0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4" name="Freeform 35"/>
            <p:cNvSpPr/>
            <p:nvPr userDrawn="1"/>
          </p:nvSpPr>
          <p:spPr bwMode="auto">
            <a:xfrm>
              <a:off x="11202" y="9553"/>
              <a:ext cx="298" cy="113"/>
            </a:xfrm>
            <a:custGeom>
              <a:avLst/>
              <a:gdLst>
                <a:gd name="T0" fmla="*/ 2147483647 w 119"/>
                <a:gd name="T1" fmla="*/ 2147483647 h 45"/>
                <a:gd name="T2" fmla="*/ 0 w 119"/>
                <a:gd name="T3" fmla="*/ 2147483647 h 45"/>
                <a:gd name="T4" fmla="*/ 2147483647 w 119"/>
                <a:gd name="T5" fmla="*/ 0 h 45"/>
                <a:gd name="T6" fmla="*/ 2147483647 w 119"/>
                <a:gd name="T7" fmla="*/ 2147483647 h 45"/>
                <a:gd name="T8" fmla="*/ 2147483647 w 119"/>
                <a:gd name="T9" fmla="*/ 214748364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5"/>
                <a:gd name="T17" fmla="*/ 119 w 119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5">
                  <a:moveTo>
                    <a:pt x="60" y="45"/>
                  </a:moveTo>
                  <a:lnTo>
                    <a:pt x="0" y="24"/>
                  </a:lnTo>
                  <a:lnTo>
                    <a:pt x="60" y="0"/>
                  </a:lnTo>
                  <a:lnTo>
                    <a:pt x="119" y="21"/>
                  </a:lnTo>
                  <a:lnTo>
                    <a:pt x="60" y="45"/>
                  </a:lnTo>
                  <a:close/>
                </a:path>
              </a:pathLst>
            </a:custGeom>
            <a:solidFill>
              <a:srgbClr val="E0A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9"/>
          <p:cNvGrpSpPr/>
          <p:nvPr userDrawn="1"/>
        </p:nvGrpSpPr>
        <p:grpSpPr bwMode="auto">
          <a:xfrm>
            <a:off x="1931994" y="2662240"/>
            <a:ext cx="839787" cy="1100137"/>
            <a:chOff x="2579" y="8209"/>
            <a:chExt cx="1764" cy="2311"/>
          </a:xfrm>
        </p:grpSpPr>
        <p:sp>
          <p:nvSpPr>
            <p:cNvPr id="16" name="Freeform 23"/>
            <p:cNvSpPr>
              <a:spLocks noEditPoints="1"/>
            </p:cNvSpPr>
            <p:nvPr userDrawn="1"/>
          </p:nvSpPr>
          <p:spPr bwMode="auto">
            <a:xfrm>
              <a:off x="2602" y="8209"/>
              <a:ext cx="562" cy="1994"/>
            </a:xfrm>
            <a:custGeom>
              <a:avLst/>
              <a:gdLst>
                <a:gd name="T0" fmla="*/ 2147483647 w 341"/>
                <a:gd name="T1" fmla="*/ 2147483647 h 1210"/>
                <a:gd name="T2" fmla="*/ 2147483647 w 341"/>
                <a:gd name="T3" fmla="*/ 2147483647 h 1210"/>
                <a:gd name="T4" fmla="*/ 2147483647 w 341"/>
                <a:gd name="T5" fmla="*/ 0 h 1210"/>
                <a:gd name="T6" fmla="*/ 2147483647 w 341"/>
                <a:gd name="T7" fmla="*/ 2147483647 h 1210"/>
                <a:gd name="T8" fmla="*/ 2147483647 w 341"/>
                <a:gd name="T9" fmla="*/ 2147483647 h 1210"/>
                <a:gd name="T10" fmla="*/ 2147483647 w 341"/>
                <a:gd name="T11" fmla="*/ 2147483647 h 1210"/>
                <a:gd name="T12" fmla="*/ 2147483647 w 341"/>
                <a:gd name="T13" fmla="*/ 2147483647 h 1210"/>
                <a:gd name="T14" fmla="*/ 0 w 341"/>
                <a:gd name="T15" fmla="*/ 2147483647 h 1210"/>
                <a:gd name="T16" fmla="*/ 2147483647 w 341"/>
                <a:gd name="T17" fmla="*/ 2147483647 h 1210"/>
                <a:gd name="T18" fmla="*/ 2147483647 w 341"/>
                <a:gd name="T19" fmla="*/ 2147483647 h 1210"/>
                <a:gd name="T20" fmla="*/ 2147483647 w 341"/>
                <a:gd name="T21" fmla="*/ 2147483647 h 1210"/>
                <a:gd name="T22" fmla="*/ 2147483647 w 341"/>
                <a:gd name="T23" fmla="*/ 2147483647 h 1210"/>
                <a:gd name="T24" fmla="*/ 2147483647 w 341"/>
                <a:gd name="T25" fmla="*/ 2147483647 h 1210"/>
                <a:gd name="T26" fmla="*/ 2147483647 w 341"/>
                <a:gd name="T27" fmla="*/ 2147483647 h 1210"/>
                <a:gd name="T28" fmla="*/ 2147483647 w 341"/>
                <a:gd name="T29" fmla="*/ 2147483647 h 1210"/>
                <a:gd name="T30" fmla="*/ 2147483647 w 341"/>
                <a:gd name="T31" fmla="*/ 2147483647 h 1210"/>
                <a:gd name="T32" fmla="*/ 2147483647 w 341"/>
                <a:gd name="T33" fmla="*/ 2147483647 h 1210"/>
                <a:gd name="T34" fmla="*/ 2147483647 w 341"/>
                <a:gd name="T35" fmla="*/ 2147483647 h 1210"/>
                <a:gd name="T36" fmla="*/ 2147483647 w 341"/>
                <a:gd name="T37" fmla="*/ 2147483647 h 1210"/>
                <a:gd name="T38" fmla="*/ 2147483647 w 341"/>
                <a:gd name="T39" fmla="*/ 2147483647 h 1210"/>
                <a:gd name="T40" fmla="*/ 2147483647 w 341"/>
                <a:gd name="T41" fmla="*/ 2147483647 h 1210"/>
                <a:gd name="T42" fmla="*/ 2147483647 w 341"/>
                <a:gd name="T43" fmla="*/ 2147483647 h 1210"/>
                <a:gd name="T44" fmla="*/ 2147483647 w 341"/>
                <a:gd name="T45" fmla="*/ 2147483647 h 1210"/>
                <a:gd name="T46" fmla="*/ 2147483647 w 341"/>
                <a:gd name="T47" fmla="*/ 2147483647 h 1210"/>
                <a:gd name="T48" fmla="*/ 2147483647 w 341"/>
                <a:gd name="T49" fmla="*/ 2147483647 h 1210"/>
                <a:gd name="T50" fmla="*/ 2147483647 w 341"/>
                <a:gd name="T51" fmla="*/ 2147483647 h 1210"/>
                <a:gd name="T52" fmla="*/ 2147483647 w 341"/>
                <a:gd name="T53" fmla="*/ 2147483647 h 1210"/>
                <a:gd name="T54" fmla="*/ 2147483647 w 341"/>
                <a:gd name="T55" fmla="*/ 2147483647 h 1210"/>
                <a:gd name="T56" fmla="*/ 2147483647 w 341"/>
                <a:gd name="T57" fmla="*/ 2147483647 h 1210"/>
                <a:gd name="T58" fmla="*/ 2147483647 w 341"/>
                <a:gd name="T59" fmla="*/ 2147483647 h 1210"/>
                <a:gd name="T60" fmla="*/ 2147483647 w 341"/>
                <a:gd name="T61" fmla="*/ 2147483647 h 1210"/>
                <a:gd name="T62" fmla="*/ 2147483647 w 341"/>
                <a:gd name="T63" fmla="*/ 2147483647 h 1210"/>
                <a:gd name="T64" fmla="*/ 2147483647 w 341"/>
                <a:gd name="T65" fmla="*/ 2147483647 h 1210"/>
                <a:gd name="T66" fmla="*/ 2147483647 w 341"/>
                <a:gd name="T67" fmla="*/ 2147483647 h 1210"/>
                <a:gd name="T68" fmla="*/ 2147483647 w 341"/>
                <a:gd name="T69" fmla="*/ 2147483647 h 1210"/>
                <a:gd name="T70" fmla="*/ 2147483647 w 341"/>
                <a:gd name="T71" fmla="*/ 2147483647 h 1210"/>
                <a:gd name="T72" fmla="*/ 2147483647 w 341"/>
                <a:gd name="T73" fmla="*/ 2147483647 h 1210"/>
                <a:gd name="T74" fmla="*/ 2147483647 w 341"/>
                <a:gd name="T75" fmla="*/ 2147483647 h 1210"/>
                <a:gd name="T76" fmla="*/ 2147483647 w 341"/>
                <a:gd name="T77" fmla="*/ 2147483647 h 1210"/>
                <a:gd name="T78" fmla="*/ 2147483647 w 341"/>
                <a:gd name="T79" fmla="*/ 2147483647 h 1210"/>
                <a:gd name="T80" fmla="*/ 2147483647 w 341"/>
                <a:gd name="T81" fmla="*/ 2147483647 h 1210"/>
                <a:gd name="T82" fmla="*/ 2147483647 w 341"/>
                <a:gd name="T83" fmla="*/ 2147483647 h 1210"/>
                <a:gd name="T84" fmla="*/ 2147483647 w 341"/>
                <a:gd name="T85" fmla="*/ 2147483647 h 1210"/>
                <a:gd name="T86" fmla="*/ 2147483647 w 341"/>
                <a:gd name="T87" fmla="*/ 2147483647 h 1210"/>
                <a:gd name="T88" fmla="*/ 2147483647 w 341"/>
                <a:gd name="T89" fmla="*/ 2147483647 h 1210"/>
                <a:gd name="T90" fmla="*/ 2147483647 w 341"/>
                <a:gd name="T91" fmla="*/ 2147483647 h 1210"/>
                <a:gd name="T92" fmla="*/ 2147483647 w 341"/>
                <a:gd name="T93" fmla="*/ 2147483647 h 1210"/>
                <a:gd name="T94" fmla="*/ 2147483647 w 341"/>
                <a:gd name="T95" fmla="*/ 2147483647 h 1210"/>
                <a:gd name="T96" fmla="*/ 2147483647 w 341"/>
                <a:gd name="T97" fmla="*/ 2147483647 h 12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1"/>
                <a:gd name="T148" fmla="*/ 0 h 1210"/>
                <a:gd name="T149" fmla="*/ 341 w 341"/>
                <a:gd name="T150" fmla="*/ 1210 h 12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1" h="1210">
                  <a:moveTo>
                    <a:pt x="341" y="225"/>
                  </a:moveTo>
                  <a:lnTo>
                    <a:pt x="277" y="202"/>
                  </a:lnTo>
                  <a:lnTo>
                    <a:pt x="341" y="0"/>
                  </a:lnTo>
                  <a:lnTo>
                    <a:pt x="341" y="225"/>
                  </a:lnTo>
                  <a:close/>
                  <a:moveTo>
                    <a:pt x="17" y="1032"/>
                  </a:moveTo>
                  <a:lnTo>
                    <a:pt x="341" y="1158"/>
                  </a:lnTo>
                  <a:lnTo>
                    <a:pt x="341" y="1210"/>
                  </a:lnTo>
                  <a:lnTo>
                    <a:pt x="0" y="1079"/>
                  </a:lnTo>
                  <a:lnTo>
                    <a:pt x="17" y="1032"/>
                  </a:lnTo>
                  <a:close/>
                  <a:moveTo>
                    <a:pt x="341" y="1101"/>
                  </a:moveTo>
                  <a:lnTo>
                    <a:pt x="31" y="982"/>
                  </a:lnTo>
                  <a:lnTo>
                    <a:pt x="47" y="935"/>
                  </a:lnTo>
                  <a:lnTo>
                    <a:pt x="341" y="1046"/>
                  </a:lnTo>
                  <a:lnTo>
                    <a:pt x="341" y="1101"/>
                  </a:lnTo>
                  <a:close/>
                  <a:moveTo>
                    <a:pt x="341" y="992"/>
                  </a:moveTo>
                  <a:lnTo>
                    <a:pt x="61" y="885"/>
                  </a:lnTo>
                  <a:lnTo>
                    <a:pt x="78" y="835"/>
                  </a:lnTo>
                  <a:lnTo>
                    <a:pt x="341" y="937"/>
                  </a:lnTo>
                  <a:lnTo>
                    <a:pt x="341" y="992"/>
                  </a:lnTo>
                  <a:close/>
                  <a:moveTo>
                    <a:pt x="109" y="738"/>
                  </a:moveTo>
                  <a:lnTo>
                    <a:pt x="341" y="828"/>
                  </a:lnTo>
                  <a:lnTo>
                    <a:pt x="341" y="883"/>
                  </a:lnTo>
                  <a:lnTo>
                    <a:pt x="92" y="788"/>
                  </a:lnTo>
                  <a:lnTo>
                    <a:pt x="109" y="738"/>
                  </a:lnTo>
                  <a:close/>
                  <a:moveTo>
                    <a:pt x="341" y="773"/>
                  </a:moveTo>
                  <a:lnTo>
                    <a:pt x="123" y="690"/>
                  </a:lnTo>
                  <a:lnTo>
                    <a:pt x="140" y="641"/>
                  </a:lnTo>
                  <a:lnTo>
                    <a:pt x="341" y="716"/>
                  </a:lnTo>
                  <a:lnTo>
                    <a:pt x="341" y="773"/>
                  </a:lnTo>
                  <a:close/>
                  <a:moveTo>
                    <a:pt x="170" y="543"/>
                  </a:moveTo>
                  <a:lnTo>
                    <a:pt x="341" y="607"/>
                  </a:lnTo>
                  <a:lnTo>
                    <a:pt x="341" y="664"/>
                  </a:lnTo>
                  <a:lnTo>
                    <a:pt x="154" y="591"/>
                  </a:lnTo>
                  <a:lnTo>
                    <a:pt x="170" y="543"/>
                  </a:lnTo>
                  <a:close/>
                  <a:moveTo>
                    <a:pt x="341" y="553"/>
                  </a:moveTo>
                  <a:lnTo>
                    <a:pt x="184" y="493"/>
                  </a:lnTo>
                  <a:lnTo>
                    <a:pt x="201" y="446"/>
                  </a:lnTo>
                  <a:lnTo>
                    <a:pt x="341" y="498"/>
                  </a:lnTo>
                  <a:lnTo>
                    <a:pt x="341" y="553"/>
                  </a:lnTo>
                  <a:close/>
                  <a:moveTo>
                    <a:pt x="341" y="444"/>
                  </a:moveTo>
                  <a:lnTo>
                    <a:pt x="215" y="396"/>
                  </a:lnTo>
                  <a:lnTo>
                    <a:pt x="229" y="349"/>
                  </a:lnTo>
                  <a:lnTo>
                    <a:pt x="341" y="389"/>
                  </a:lnTo>
                  <a:lnTo>
                    <a:pt x="341" y="444"/>
                  </a:lnTo>
                  <a:close/>
                  <a:moveTo>
                    <a:pt x="341" y="280"/>
                  </a:moveTo>
                  <a:lnTo>
                    <a:pt x="341" y="335"/>
                  </a:lnTo>
                  <a:lnTo>
                    <a:pt x="246" y="299"/>
                  </a:lnTo>
                  <a:lnTo>
                    <a:pt x="260" y="249"/>
                  </a:lnTo>
                  <a:lnTo>
                    <a:pt x="341" y="280"/>
                  </a:lnTo>
                  <a:close/>
                </a:path>
              </a:pathLst>
            </a:custGeom>
            <a:solidFill>
              <a:srgbClr val="5D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7" name="Freeform 24"/>
            <p:cNvSpPr/>
            <p:nvPr userDrawn="1"/>
          </p:nvSpPr>
          <p:spPr bwMode="auto">
            <a:xfrm>
              <a:off x="3164" y="8209"/>
              <a:ext cx="585" cy="2088"/>
            </a:xfrm>
            <a:custGeom>
              <a:avLst/>
              <a:gdLst>
                <a:gd name="T0" fmla="*/ 0 w 355"/>
                <a:gd name="T1" fmla="*/ 2147483647 h 1267"/>
                <a:gd name="T2" fmla="*/ 0 w 355"/>
                <a:gd name="T3" fmla="*/ 2147483647 h 1267"/>
                <a:gd name="T4" fmla="*/ 0 w 355"/>
                <a:gd name="T5" fmla="*/ 2147483647 h 1267"/>
                <a:gd name="T6" fmla="*/ 0 w 355"/>
                <a:gd name="T7" fmla="*/ 0 h 1267"/>
                <a:gd name="T8" fmla="*/ 2147483647 w 355"/>
                <a:gd name="T9" fmla="*/ 2147483647 h 1267"/>
                <a:gd name="T10" fmla="*/ 2147483647 w 355"/>
                <a:gd name="T11" fmla="*/ 2147483647 h 1267"/>
                <a:gd name="T12" fmla="*/ 2147483647 w 355"/>
                <a:gd name="T13" fmla="*/ 2147483647 h 1267"/>
                <a:gd name="T14" fmla="*/ 0 w 355"/>
                <a:gd name="T15" fmla="*/ 2147483647 h 1267"/>
                <a:gd name="T16" fmla="*/ 0 w 355"/>
                <a:gd name="T17" fmla="*/ 2147483647 h 1267"/>
                <a:gd name="T18" fmla="*/ 0 w 355"/>
                <a:gd name="T19" fmla="*/ 2147483647 h 1267"/>
                <a:gd name="T20" fmla="*/ 0 w 355"/>
                <a:gd name="T21" fmla="*/ 2147483647 h 1267"/>
                <a:gd name="T22" fmla="*/ 0 w 355"/>
                <a:gd name="T23" fmla="*/ 2147483647 h 1267"/>
                <a:gd name="T24" fmla="*/ 0 w 355"/>
                <a:gd name="T25" fmla="*/ 2147483647 h 1267"/>
                <a:gd name="T26" fmla="*/ 0 w 355"/>
                <a:gd name="T27" fmla="*/ 2147483647 h 1267"/>
                <a:gd name="T28" fmla="*/ 0 w 355"/>
                <a:gd name="T29" fmla="*/ 2147483647 h 1267"/>
                <a:gd name="T30" fmla="*/ 0 w 355"/>
                <a:gd name="T31" fmla="*/ 2147483647 h 1267"/>
                <a:gd name="T32" fmla="*/ 0 w 355"/>
                <a:gd name="T33" fmla="*/ 2147483647 h 1267"/>
                <a:gd name="T34" fmla="*/ 0 w 355"/>
                <a:gd name="T35" fmla="*/ 2147483647 h 1267"/>
                <a:gd name="T36" fmla="*/ 0 w 355"/>
                <a:gd name="T37" fmla="*/ 2147483647 h 1267"/>
                <a:gd name="T38" fmla="*/ 0 w 355"/>
                <a:gd name="T39" fmla="*/ 2147483647 h 1267"/>
                <a:gd name="T40" fmla="*/ 0 w 355"/>
                <a:gd name="T41" fmla="*/ 2147483647 h 1267"/>
                <a:gd name="T42" fmla="*/ 0 w 355"/>
                <a:gd name="T43" fmla="*/ 2147483647 h 1267"/>
                <a:gd name="T44" fmla="*/ 0 w 355"/>
                <a:gd name="T45" fmla="*/ 2147483647 h 1267"/>
                <a:gd name="T46" fmla="*/ 0 w 355"/>
                <a:gd name="T47" fmla="*/ 2147483647 h 1267"/>
                <a:gd name="T48" fmla="*/ 0 w 355"/>
                <a:gd name="T49" fmla="*/ 2147483647 h 1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5"/>
                <a:gd name="T76" fmla="*/ 0 h 1267"/>
                <a:gd name="T77" fmla="*/ 355 w 355"/>
                <a:gd name="T78" fmla="*/ 1267 h 1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5" h="1267">
                  <a:moveTo>
                    <a:pt x="0" y="335"/>
                  </a:moveTo>
                  <a:lnTo>
                    <a:pt x="0" y="280"/>
                  </a:lnTo>
                  <a:lnTo>
                    <a:pt x="0" y="225"/>
                  </a:lnTo>
                  <a:lnTo>
                    <a:pt x="0" y="0"/>
                  </a:lnTo>
                  <a:lnTo>
                    <a:pt x="132" y="427"/>
                  </a:lnTo>
                  <a:lnTo>
                    <a:pt x="134" y="427"/>
                  </a:lnTo>
                  <a:lnTo>
                    <a:pt x="355" y="1129"/>
                  </a:lnTo>
                  <a:lnTo>
                    <a:pt x="0" y="1267"/>
                  </a:lnTo>
                  <a:lnTo>
                    <a:pt x="0" y="1210"/>
                  </a:lnTo>
                  <a:lnTo>
                    <a:pt x="0" y="1158"/>
                  </a:lnTo>
                  <a:lnTo>
                    <a:pt x="0" y="1101"/>
                  </a:lnTo>
                  <a:lnTo>
                    <a:pt x="0" y="1046"/>
                  </a:lnTo>
                  <a:lnTo>
                    <a:pt x="0" y="992"/>
                  </a:lnTo>
                  <a:lnTo>
                    <a:pt x="0" y="937"/>
                  </a:lnTo>
                  <a:lnTo>
                    <a:pt x="0" y="883"/>
                  </a:lnTo>
                  <a:lnTo>
                    <a:pt x="0" y="828"/>
                  </a:lnTo>
                  <a:lnTo>
                    <a:pt x="0" y="773"/>
                  </a:lnTo>
                  <a:lnTo>
                    <a:pt x="0" y="716"/>
                  </a:lnTo>
                  <a:lnTo>
                    <a:pt x="0" y="664"/>
                  </a:lnTo>
                  <a:lnTo>
                    <a:pt x="0" y="607"/>
                  </a:lnTo>
                  <a:lnTo>
                    <a:pt x="0" y="553"/>
                  </a:lnTo>
                  <a:lnTo>
                    <a:pt x="0" y="498"/>
                  </a:lnTo>
                  <a:lnTo>
                    <a:pt x="0" y="444"/>
                  </a:lnTo>
                  <a:lnTo>
                    <a:pt x="0" y="38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8" name="Freeform 26"/>
            <p:cNvSpPr>
              <a:spLocks noEditPoints="1"/>
            </p:cNvSpPr>
            <p:nvPr userDrawn="1"/>
          </p:nvSpPr>
          <p:spPr bwMode="auto">
            <a:xfrm>
              <a:off x="3441" y="8870"/>
              <a:ext cx="440" cy="1579"/>
            </a:xfrm>
            <a:custGeom>
              <a:avLst/>
              <a:gdLst>
                <a:gd name="T0" fmla="*/ 2147483647 w 267"/>
                <a:gd name="T1" fmla="*/ 2147483647 h 958"/>
                <a:gd name="T2" fmla="*/ 2147483647 w 267"/>
                <a:gd name="T3" fmla="*/ 2147483647 h 958"/>
                <a:gd name="T4" fmla="*/ 2147483647 w 267"/>
                <a:gd name="T5" fmla="*/ 2147483647 h 958"/>
                <a:gd name="T6" fmla="*/ 0 w 267"/>
                <a:gd name="T7" fmla="*/ 2147483647 h 958"/>
                <a:gd name="T8" fmla="*/ 2147483647 w 267"/>
                <a:gd name="T9" fmla="*/ 2147483647 h 958"/>
                <a:gd name="T10" fmla="*/ 2147483647 w 267"/>
                <a:gd name="T11" fmla="*/ 2147483647 h 958"/>
                <a:gd name="T12" fmla="*/ 2147483647 w 267"/>
                <a:gd name="T13" fmla="*/ 2147483647 h 958"/>
                <a:gd name="T14" fmla="*/ 2147483647 w 267"/>
                <a:gd name="T15" fmla="*/ 2147483647 h 958"/>
                <a:gd name="T16" fmla="*/ 2147483647 w 267"/>
                <a:gd name="T17" fmla="*/ 2147483647 h 958"/>
                <a:gd name="T18" fmla="*/ 2147483647 w 267"/>
                <a:gd name="T19" fmla="*/ 2147483647 h 958"/>
                <a:gd name="T20" fmla="*/ 2147483647 w 267"/>
                <a:gd name="T21" fmla="*/ 2147483647 h 958"/>
                <a:gd name="T22" fmla="*/ 2147483647 w 267"/>
                <a:gd name="T23" fmla="*/ 2147483647 h 958"/>
                <a:gd name="T24" fmla="*/ 2147483647 w 267"/>
                <a:gd name="T25" fmla="*/ 2147483647 h 958"/>
                <a:gd name="T26" fmla="*/ 2147483647 w 267"/>
                <a:gd name="T27" fmla="*/ 2147483647 h 958"/>
                <a:gd name="T28" fmla="*/ 2147483647 w 267"/>
                <a:gd name="T29" fmla="*/ 2147483647 h 958"/>
                <a:gd name="T30" fmla="*/ 2147483647 w 267"/>
                <a:gd name="T31" fmla="*/ 2147483647 h 958"/>
                <a:gd name="T32" fmla="*/ 2147483647 w 267"/>
                <a:gd name="T33" fmla="*/ 2147483647 h 958"/>
                <a:gd name="T34" fmla="*/ 2147483647 w 267"/>
                <a:gd name="T35" fmla="*/ 2147483647 h 958"/>
                <a:gd name="T36" fmla="*/ 2147483647 w 267"/>
                <a:gd name="T37" fmla="*/ 2147483647 h 958"/>
                <a:gd name="T38" fmla="*/ 2147483647 w 267"/>
                <a:gd name="T39" fmla="*/ 2147483647 h 958"/>
                <a:gd name="T40" fmla="*/ 2147483647 w 267"/>
                <a:gd name="T41" fmla="*/ 2147483647 h 958"/>
                <a:gd name="T42" fmla="*/ 2147483647 w 267"/>
                <a:gd name="T43" fmla="*/ 2147483647 h 958"/>
                <a:gd name="T44" fmla="*/ 2147483647 w 267"/>
                <a:gd name="T45" fmla="*/ 2147483647 h 958"/>
                <a:gd name="T46" fmla="*/ 2147483647 w 267"/>
                <a:gd name="T47" fmla="*/ 2147483647 h 958"/>
                <a:gd name="T48" fmla="*/ 2147483647 w 267"/>
                <a:gd name="T49" fmla="*/ 2147483647 h 958"/>
                <a:gd name="T50" fmla="*/ 2147483647 w 267"/>
                <a:gd name="T51" fmla="*/ 2147483647 h 958"/>
                <a:gd name="T52" fmla="*/ 2147483647 w 267"/>
                <a:gd name="T53" fmla="*/ 2147483647 h 958"/>
                <a:gd name="T54" fmla="*/ 2147483647 w 267"/>
                <a:gd name="T55" fmla="*/ 2147483647 h 958"/>
                <a:gd name="T56" fmla="*/ 2147483647 w 267"/>
                <a:gd name="T57" fmla="*/ 2147483647 h 958"/>
                <a:gd name="T58" fmla="*/ 2147483647 w 267"/>
                <a:gd name="T59" fmla="*/ 2147483647 h 958"/>
                <a:gd name="T60" fmla="*/ 2147483647 w 267"/>
                <a:gd name="T61" fmla="*/ 0 h 958"/>
                <a:gd name="T62" fmla="*/ 2147483647 w 267"/>
                <a:gd name="T63" fmla="*/ 2147483647 h 958"/>
                <a:gd name="T64" fmla="*/ 2147483647 w 267"/>
                <a:gd name="T65" fmla="*/ 2147483647 h 958"/>
                <a:gd name="T66" fmla="*/ 2147483647 w 267"/>
                <a:gd name="T67" fmla="*/ 0 h 958"/>
                <a:gd name="T68" fmla="*/ 2147483647 w 267"/>
                <a:gd name="T69" fmla="*/ 2147483647 h 958"/>
                <a:gd name="T70" fmla="*/ 2147483647 w 267"/>
                <a:gd name="T71" fmla="*/ 2147483647 h 958"/>
                <a:gd name="T72" fmla="*/ 2147483647 w 267"/>
                <a:gd name="T73" fmla="*/ 2147483647 h 958"/>
                <a:gd name="T74" fmla="*/ 2147483647 w 267"/>
                <a:gd name="T75" fmla="*/ 2147483647 h 958"/>
                <a:gd name="T76" fmla="*/ 2147483647 w 267"/>
                <a:gd name="T77" fmla="*/ 2147483647 h 958"/>
                <a:gd name="T78" fmla="*/ 2147483647 w 267"/>
                <a:gd name="T79" fmla="*/ 2147483647 h 958"/>
                <a:gd name="T80" fmla="*/ 2147483647 w 267"/>
                <a:gd name="T81" fmla="*/ 2147483647 h 958"/>
                <a:gd name="T82" fmla="*/ 2147483647 w 267"/>
                <a:gd name="T83" fmla="*/ 2147483647 h 958"/>
                <a:gd name="T84" fmla="*/ 2147483647 w 267"/>
                <a:gd name="T85" fmla="*/ 2147483647 h 958"/>
                <a:gd name="T86" fmla="*/ 2147483647 w 267"/>
                <a:gd name="T87" fmla="*/ 2147483647 h 958"/>
                <a:gd name="T88" fmla="*/ 2147483647 w 267"/>
                <a:gd name="T89" fmla="*/ 2147483647 h 958"/>
                <a:gd name="T90" fmla="*/ 2147483647 w 267"/>
                <a:gd name="T91" fmla="*/ 2147483647 h 958"/>
                <a:gd name="T92" fmla="*/ 2147483647 w 267"/>
                <a:gd name="T93" fmla="*/ 2147483647 h 958"/>
                <a:gd name="T94" fmla="*/ 2147483647 w 267"/>
                <a:gd name="T95" fmla="*/ 2147483647 h 958"/>
                <a:gd name="T96" fmla="*/ 2147483647 w 267"/>
                <a:gd name="T97" fmla="*/ 2147483647 h 9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958"/>
                <a:gd name="T149" fmla="*/ 267 w 267"/>
                <a:gd name="T150" fmla="*/ 958 h 9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958">
                  <a:moveTo>
                    <a:pt x="11" y="816"/>
                  </a:moveTo>
                  <a:lnTo>
                    <a:pt x="267" y="913"/>
                  </a:lnTo>
                  <a:lnTo>
                    <a:pt x="267" y="958"/>
                  </a:lnTo>
                  <a:lnTo>
                    <a:pt x="0" y="854"/>
                  </a:lnTo>
                  <a:lnTo>
                    <a:pt x="11" y="816"/>
                  </a:lnTo>
                  <a:close/>
                  <a:moveTo>
                    <a:pt x="267" y="828"/>
                  </a:moveTo>
                  <a:lnTo>
                    <a:pt x="267" y="871"/>
                  </a:lnTo>
                  <a:lnTo>
                    <a:pt x="23" y="776"/>
                  </a:lnTo>
                  <a:lnTo>
                    <a:pt x="35" y="738"/>
                  </a:lnTo>
                  <a:lnTo>
                    <a:pt x="267" y="828"/>
                  </a:lnTo>
                  <a:close/>
                  <a:moveTo>
                    <a:pt x="267" y="785"/>
                  </a:moveTo>
                  <a:lnTo>
                    <a:pt x="47" y="700"/>
                  </a:lnTo>
                  <a:lnTo>
                    <a:pt x="59" y="662"/>
                  </a:lnTo>
                  <a:lnTo>
                    <a:pt x="267" y="740"/>
                  </a:lnTo>
                  <a:lnTo>
                    <a:pt x="267" y="785"/>
                  </a:lnTo>
                  <a:close/>
                  <a:moveTo>
                    <a:pt x="85" y="584"/>
                  </a:moveTo>
                  <a:lnTo>
                    <a:pt x="267" y="655"/>
                  </a:lnTo>
                  <a:lnTo>
                    <a:pt x="267" y="697"/>
                  </a:lnTo>
                  <a:lnTo>
                    <a:pt x="71" y="622"/>
                  </a:lnTo>
                  <a:lnTo>
                    <a:pt x="85" y="584"/>
                  </a:lnTo>
                  <a:close/>
                  <a:moveTo>
                    <a:pt x="267" y="612"/>
                  </a:moveTo>
                  <a:lnTo>
                    <a:pt x="97" y="546"/>
                  </a:lnTo>
                  <a:lnTo>
                    <a:pt x="108" y="505"/>
                  </a:lnTo>
                  <a:lnTo>
                    <a:pt x="267" y="567"/>
                  </a:lnTo>
                  <a:lnTo>
                    <a:pt x="267" y="612"/>
                  </a:lnTo>
                  <a:close/>
                  <a:moveTo>
                    <a:pt x="267" y="524"/>
                  </a:moveTo>
                  <a:lnTo>
                    <a:pt x="120" y="467"/>
                  </a:lnTo>
                  <a:lnTo>
                    <a:pt x="132" y="429"/>
                  </a:lnTo>
                  <a:lnTo>
                    <a:pt x="267" y="482"/>
                  </a:lnTo>
                  <a:lnTo>
                    <a:pt x="267" y="524"/>
                  </a:lnTo>
                  <a:close/>
                  <a:moveTo>
                    <a:pt x="267" y="0"/>
                  </a:moveTo>
                  <a:lnTo>
                    <a:pt x="267" y="178"/>
                  </a:lnTo>
                  <a:lnTo>
                    <a:pt x="217" y="159"/>
                  </a:lnTo>
                  <a:lnTo>
                    <a:pt x="267" y="0"/>
                  </a:lnTo>
                  <a:close/>
                  <a:moveTo>
                    <a:pt x="267" y="394"/>
                  </a:moveTo>
                  <a:lnTo>
                    <a:pt x="267" y="439"/>
                  </a:lnTo>
                  <a:lnTo>
                    <a:pt x="144" y="391"/>
                  </a:lnTo>
                  <a:lnTo>
                    <a:pt x="156" y="351"/>
                  </a:lnTo>
                  <a:lnTo>
                    <a:pt x="267" y="394"/>
                  </a:lnTo>
                  <a:close/>
                  <a:moveTo>
                    <a:pt x="267" y="351"/>
                  </a:moveTo>
                  <a:lnTo>
                    <a:pt x="168" y="313"/>
                  </a:lnTo>
                  <a:lnTo>
                    <a:pt x="179" y="275"/>
                  </a:lnTo>
                  <a:lnTo>
                    <a:pt x="267" y="308"/>
                  </a:lnTo>
                  <a:lnTo>
                    <a:pt x="267" y="351"/>
                  </a:lnTo>
                  <a:close/>
                  <a:moveTo>
                    <a:pt x="267" y="266"/>
                  </a:moveTo>
                  <a:lnTo>
                    <a:pt x="194" y="235"/>
                  </a:lnTo>
                  <a:lnTo>
                    <a:pt x="205" y="197"/>
                  </a:lnTo>
                  <a:lnTo>
                    <a:pt x="267" y="221"/>
                  </a:lnTo>
                  <a:lnTo>
                    <a:pt x="267" y="266"/>
                  </a:lnTo>
                  <a:close/>
                </a:path>
              </a:pathLst>
            </a:custGeom>
            <a:solidFill>
              <a:srgbClr val="D9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9" name="Freeform 27"/>
            <p:cNvSpPr/>
            <p:nvPr userDrawn="1"/>
          </p:nvSpPr>
          <p:spPr bwMode="auto">
            <a:xfrm>
              <a:off x="3881" y="8870"/>
              <a:ext cx="463" cy="1650"/>
            </a:xfrm>
            <a:custGeom>
              <a:avLst/>
              <a:gdLst>
                <a:gd name="T0" fmla="*/ 0 w 281"/>
                <a:gd name="T1" fmla="*/ 0 h 1001"/>
                <a:gd name="T2" fmla="*/ 2147483647 w 281"/>
                <a:gd name="T3" fmla="*/ 2147483647 h 1001"/>
                <a:gd name="T4" fmla="*/ 2147483647 w 281"/>
                <a:gd name="T5" fmla="*/ 2147483647 h 1001"/>
                <a:gd name="T6" fmla="*/ 0 w 281"/>
                <a:gd name="T7" fmla="*/ 2147483647 h 1001"/>
                <a:gd name="T8" fmla="*/ 0 w 281"/>
                <a:gd name="T9" fmla="*/ 2147483647 h 1001"/>
                <a:gd name="T10" fmla="*/ 0 w 281"/>
                <a:gd name="T11" fmla="*/ 2147483647 h 1001"/>
                <a:gd name="T12" fmla="*/ 0 w 281"/>
                <a:gd name="T13" fmla="*/ 2147483647 h 1001"/>
                <a:gd name="T14" fmla="*/ 0 w 281"/>
                <a:gd name="T15" fmla="*/ 2147483647 h 1001"/>
                <a:gd name="T16" fmla="*/ 0 w 281"/>
                <a:gd name="T17" fmla="*/ 2147483647 h 1001"/>
                <a:gd name="T18" fmla="*/ 0 w 281"/>
                <a:gd name="T19" fmla="*/ 2147483647 h 1001"/>
                <a:gd name="T20" fmla="*/ 0 w 281"/>
                <a:gd name="T21" fmla="*/ 2147483647 h 1001"/>
                <a:gd name="T22" fmla="*/ 0 w 281"/>
                <a:gd name="T23" fmla="*/ 2147483647 h 1001"/>
                <a:gd name="T24" fmla="*/ 0 w 281"/>
                <a:gd name="T25" fmla="*/ 2147483647 h 1001"/>
                <a:gd name="T26" fmla="*/ 0 w 281"/>
                <a:gd name="T27" fmla="*/ 2147483647 h 1001"/>
                <a:gd name="T28" fmla="*/ 0 w 281"/>
                <a:gd name="T29" fmla="*/ 2147483647 h 1001"/>
                <a:gd name="T30" fmla="*/ 0 w 281"/>
                <a:gd name="T31" fmla="*/ 2147483647 h 1001"/>
                <a:gd name="T32" fmla="*/ 0 w 281"/>
                <a:gd name="T33" fmla="*/ 2147483647 h 1001"/>
                <a:gd name="T34" fmla="*/ 0 w 281"/>
                <a:gd name="T35" fmla="*/ 2147483647 h 1001"/>
                <a:gd name="T36" fmla="*/ 0 w 281"/>
                <a:gd name="T37" fmla="*/ 2147483647 h 1001"/>
                <a:gd name="T38" fmla="*/ 0 w 281"/>
                <a:gd name="T39" fmla="*/ 2147483647 h 1001"/>
                <a:gd name="T40" fmla="*/ 0 w 281"/>
                <a:gd name="T41" fmla="*/ 2147483647 h 1001"/>
                <a:gd name="T42" fmla="*/ 0 w 281"/>
                <a:gd name="T43" fmla="*/ 2147483647 h 1001"/>
                <a:gd name="T44" fmla="*/ 0 w 281"/>
                <a:gd name="T45" fmla="*/ 2147483647 h 1001"/>
                <a:gd name="T46" fmla="*/ 0 w 281"/>
                <a:gd name="T47" fmla="*/ 0 h 10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1"/>
                <a:gd name="T73" fmla="*/ 0 h 1001"/>
                <a:gd name="T74" fmla="*/ 281 w 281"/>
                <a:gd name="T75" fmla="*/ 1001 h 10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1" h="1001">
                  <a:moveTo>
                    <a:pt x="0" y="0"/>
                  </a:moveTo>
                  <a:lnTo>
                    <a:pt x="106" y="337"/>
                  </a:lnTo>
                  <a:lnTo>
                    <a:pt x="281" y="892"/>
                  </a:lnTo>
                  <a:lnTo>
                    <a:pt x="0" y="1001"/>
                  </a:lnTo>
                  <a:lnTo>
                    <a:pt x="0" y="958"/>
                  </a:lnTo>
                  <a:lnTo>
                    <a:pt x="0" y="913"/>
                  </a:lnTo>
                  <a:lnTo>
                    <a:pt x="0" y="871"/>
                  </a:lnTo>
                  <a:lnTo>
                    <a:pt x="0" y="828"/>
                  </a:lnTo>
                  <a:lnTo>
                    <a:pt x="0" y="785"/>
                  </a:lnTo>
                  <a:lnTo>
                    <a:pt x="0" y="740"/>
                  </a:lnTo>
                  <a:lnTo>
                    <a:pt x="0" y="697"/>
                  </a:lnTo>
                  <a:lnTo>
                    <a:pt x="0" y="655"/>
                  </a:lnTo>
                  <a:lnTo>
                    <a:pt x="0" y="612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0" y="482"/>
                  </a:lnTo>
                  <a:lnTo>
                    <a:pt x="0" y="439"/>
                  </a:lnTo>
                  <a:lnTo>
                    <a:pt x="0" y="394"/>
                  </a:lnTo>
                  <a:lnTo>
                    <a:pt x="0" y="351"/>
                  </a:lnTo>
                  <a:lnTo>
                    <a:pt x="0" y="308"/>
                  </a:lnTo>
                  <a:lnTo>
                    <a:pt x="0" y="266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 userDrawn="1"/>
          </p:nvSpPr>
          <p:spPr bwMode="auto">
            <a:xfrm>
              <a:off x="3416" y="9132"/>
              <a:ext cx="465" cy="1388"/>
            </a:xfrm>
            <a:custGeom>
              <a:avLst/>
              <a:gdLst>
                <a:gd name="T0" fmla="*/ 2147483647 w 282"/>
                <a:gd name="T1" fmla="*/ 2147483647 h 842"/>
                <a:gd name="T2" fmla="*/ 2147483647 w 282"/>
                <a:gd name="T3" fmla="*/ 2147483647 h 842"/>
                <a:gd name="T4" fmla="*/ 2147483647 w 282"/>
                <a:gd name="T5" fmla="*/ 2147483647 h 842"/>
                <a:gd name="T6" fmla="*/ 2147483647 w 282"/>
                <a:gd name="T7" fmla="*/ 2147483647 h 842"/>
                <a:gd name="T8" fmla="*/ 2147483647 w 282"/>
                <a:gd name="T9" fmla="*/ 2147483647 h 842"/>
                <a:gd name="T10" fmla="*/ 2147483647 w 282"/>
                <a:gd name="T11" fmla="*/ 2147483647 h 842"/>
                <a:gd name="T12" fmla="*/ 2147483647 w 282"/>
                <a:gd name="T13" fmla="*/ 2147483647 h 842"/>
                <a:gd name="T14" fmla="*/ 2147483647 w 282"/>
                <a:gd name="T15" fmla="*/ 2147483647 h 842"/>
                <a:gd name="T16" fmla="*/ 2147483647 w 282"/>
                <a:gd name="T17" fmla="*/ 2147483647 h 842"/>
                <a:gd name="T18" fmla="*/ 2147483647 w 282"/>
                <a:gd name="T19" fmla="*/ 2147483647 h 842"/>
                <a:gd name="T20" fmla="*/ 2147483647 w 282"/>
                <a:gd name="T21" fmla="*/ 2147483647 h 842"/>
                <a:gd name="T22" fmla="*/ 2147483647 w 282"/>
                <a:gd name="T23" fmla="*/ 2147483647 h 842"/>
                <a:gd name="T24" fmla="*/ 2147483647 w 282"/>
                <a:gd name="T25" fmla="*/ 2147483647 h 842"/>
                <a:gd name="T26" fmla="*/ 2147483647 w 282"/>
                <a:gd name="T27" fmla="*/ 2147483647 h 842"/>
                <a:gd name="T28" fmla="*/ 2147483647 w 282"/>
                <a:gd name="T29" fmla="*/ 2147483647 h 842"/>
                <a:gd name="T30" fmla="*/ 2147483647 w 282"/>
                <a:gd name="T31" fmla="*/ 2147483647 h 842"/>
                <a:gd name="T32" fmla="*/ 2147483647 w 282"/>
                <a:gd name="T33" fmla="*/ 2147483647 h 842"/>
                <a:gd name="T34" fmla="*/ 2147483647 w 282"/>
                <a:gd name="T35" fmla="*/ 2147483647 h 842"/>
                <a:gd name="T36" fmla="*/ 2147483647 w 282"/>
                <a:gd name="T37" fmla="*/ 2147483647 h 842"/>
                <a:gd name="T38" fmla="*/ 2147483647 w 282"/>
                <a:gd name="T39" fmla="*/ 2147483647 h 842"/>
                <a:gd name="T40" fmla="*/ 2147483647 w 282"/>
                <a:gd name="T41" fmla="*/ 2147483647 h 842"/>
                <a:gd name="T42" fmla="*/ 2147483647 w 282"/>
                <a:gd name="T43" fmla="*/ 2147483647 h 842"/>
                <a:gd name="T44" fmla="*/ 2147483647 w 282"/>
                <a:gd name="T45" fmla="*/ 2147483647 h 842"/>
                <a:gd name="T46" fmla="*/ 2147483647 w 282"/>
                <a:gd name="T47" fmla="*/ 2147483647 h 842"/>
                <a:gd name="T48" fmla="*/ 2147483647 w 282"/>
                <a:gd name="T49" fmla="*/ 2147483647 h 842"/>
                <a:gd name="T50" fmla="*/ 2147483647 w 282"/>
                <a:gd name="T51" fmla="*/ 2147483647 h 842"/>
                <a:gd name="T52" fmla="*/ 2147483647 w 282"/>
                <a:gd name="T53" fmla="*/ 2147483647 h 842"/>
                <a:gd name="T54" fmla="*/ 2147483647 w 282"/>
                <a:gd name="T55" fmla="*/ 2147483647 h 842"/>
                <a:gd name="T56" fmla="*/ 2147483647 w 282"/>
                <a:gd name="T57" fmla="*/ 2147483647 h 842"/>
                <a:gd name="T58" fmla="*/ 2147483647 w 282"/>
                <a:gd name="T59" fmla="*/ 2147483647 h 842"/>
                <a:gd name="T60" fmla="*/ 2147483647 w 282"/>
                <a:gd name="T61" fmla="*/ 2147483647 h 842"/>
                <a:gd name="T62" fmla="*/ 2147483647 w 282"/>
                <a:gd name="T63" fmla="*/ 2147483647 h 842"/>
                <a:gd name="T64" fmla="*/ 2147483647 w 282"/>
                <a:gd name="T65" fmla="*/ 2147483647 h 842"/>
                <a:gd name="T66" fmla="*/ 2147483647 w 282"/>
                <a:gd name="T67" fmla="*/ 2147483647 h 842"/>
                <a:gd name="T68" fmla="*/ 2147483647 w 282"/>
                <a:gd name="T69" fmla="*/ 2147483647 h 842"/>
                <a:gd name="T70" fmla="*/ 2147483647 w 282"/>
                <a:gd name="T71" fmla="*/ 2147483647 h 842"/>
                <a:gd name="T72" fmla="*/ 2147483647 w 282"/>
                <a:gd name="T73" fmla="*/ 2147483647 h 842"/>
                <a:gd name="T74" fmla="*/ 2147483647 w 282"/>
                <a:gd name="T75" fmla="*/ 2147483647 h 842"/>
                <a:gd name="T76" fmla="*/ 2147483647 w 282"/>
                <a:gd name="T77" fmla="*/ 2147483647 h 842"/>
                <a:gd name="T78" fmla="*/ 2147483647 w 282"/>
                <a:gd name="T79" fmla="*/ 2147483647 h 842"/>
                <a:gd name="T80" fmla="*/ 2147483647 w 282"/>
                <a:gd name="T81" fmla="*/ 0 h 842"/>
                <a:gd name="T82" fmla="*/ 2147483647 w 282"/>
                <a:gd name="T83" fmla="*/ 2147483647 h 842"/>
                <a:gd name="T84" fmla="*/ 2147483647 w 282"/>
                <a:gd name="T85" fmla="*/ 2147483647 h 842"/>
                <a:gd name="T86" fmla="*/ 2147483647 w 282"/>
                <a:gd name="T87" fmla="*/ 2147483647 h 842"/>
                <a:gd name="T88" fmla="*/ 2147483647 w 282"/>
                <a:gd name="T89" fmla="*/ 0 h 842"/>
                <a:gd name="T90" fmla="*/ 2147483647 w 282"/>
                <a:gd name="T91" fmla="*/ 2147483647 h 842"/>
                <a:gd name="T92" fmla="*/ 2147483647 w 282"/>
                <a:gd name="T93" fmla="*/ 2147483647 h 842"/>
                <a:gd name="T94" fmla="*/ 2147483647 w 282"/>
                <a:gd name="T95" fmla="*/ 2147483647 h 842"/>
                <a:gd name="T96" fmla="*/ 0 w 282"/>
                <a:gd name="T97" fmla="*/ 2147483647 h 842"/>
                <a:gd name="T98" fmla="*/ 2147483647 w 282"/>
                <a:gd name="T99" fmla="*/ 2147483647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2"/>
                <a:gd name="T151" fmla="*/ 0 h 842"/>
                <a:gd name="T152" fmla="*/ 282 w 282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2" h="842">
                  <a:moveTo>
                    <a:pt x="38" y="617"/>
                  </a:moveTo>
                  <a:lnTo>
                    <a:pt x="282" y="712"/>
                  </a:lnTo>
                  <a:lnTo>
                    <a:pt x="282" y="754"/>
                  </a:lnTo>
                  <a:lnTo>
                    <a:pt x="26" y="657"/>
                  </a:lnTo>
                  <a:lnTo>
                    <a:pt x="38" y="617"/>
                  </a:lnTo>
                  <a:close/>
                  <a:moveTo>
                    <a:pt x="282" y="669"/>
                  </a:moveTo>
                  <a:lnTo>
                    <a:pt x="50" y="579"/>
                  </a:lnTo>
                  <a:lnTo>
                    <a:pt x="62" y="541"/>
                  </a:lnTo>
                  <a:lnTo>
                    <a:pt x="282" y="626"/>
                  </a:lnTo>
                  <a:lnTo>
                    <a:pt x="282" y="669"/>
                  </a:lnTo>
                  <a:close/>
                  <a:moveTo>
                    <a:pt x="86" y="463"/>
                  </a:moveTo>
                  <a:lnTo>
                    <a:pt x="282" y="538"/>
                  </a:lnTo>
                  <a:lnTo>
                    <a:pt x="282" y="581"/>
                  </a:lnTo>
                  <a:lnTo>
                    <a:pt x="74" y="503"/>
                  </a:lnTo>
                  <a:lnTo>
                    <a:pt x="86" y="463"/>
                  </a:lnTo>
                  <a:close/>
                  <a:moveTo>
                    <a:pt x="282" y="453"/>
                  </a:moveTo>
                  <a:lnTo>
                    <a:pt x="282" y="496"/>
                  </a:lnTo>
                  <a:lnTo>
                    <a:pt x="100" y="425"/>
                  </a:lnTo>
                  <a:lnTo>
                    <a:pt x="112" y="387"/>
                  </a:lnTo>
                  <a:lnTo>
                    <a:pt x="282" y="453"/>
                  </a:lnTo>
                  <a:close/>
                  <a:moveTo>
                    <a:pt x="135" y="308"/>
                  </a:moveTo>
                  <a:lnTo>
                    <a:pt x="282" y="365"/>
                  </a:lnTo>
                  <a:lnTo>
                    <a:pt x="282" y="408"/>
                  </a:lnTo>
                  <a:lnTo>
                    <a:pt x="123" y="346"/>
                  </a:lnTo>
                  <a:lnTo>
                    <a:pt x="135" y="308"/>
                  </a:lnTo>
                  <a:close/>
                  <a:moveTo>
                    <a:pt x="159" y="232"/>
                  </a:moveTo>
                  <a:lnTo>
                    <a:pt x="282" y="280"/>
                  </a:lnTo>
                  <a:lnTo>
                    <a:pt x="282" y="323"/>
                  </a:lnTo>
                  <a:lnTo>
                    <a:pt x="147" y="270"/>
                  </a:lnTo>
                  <a:lnTo>
                    <a:pt x="159" y="232"/>
                  </a:lnTo>
                  <a:close/>
                  <a:moveTo>
                    <a:pt x="282" y="235"/>
                  </a:moveTo>
                  <a:lnTo>
                    <a:pt x="171" y="192"/>
                  </a:lnTo>
                  <a:lnTo>
                    <a:pt x="183" y="154"/>
                  </a:lnTo>
                  <a:lnTo>
                    <a:pt x="282" y="192"/>
                  </a:lnTo>
                  <a:lnTo>
                    <a:pt x="282" y="235"/>
                  </a:lnTo>
                  <a:close/>
                  <a:moveTo>
                    <a:pt x="209" y="76"/>
                  </a:moveTo>
                  <a:lnTo>
                    <a:pt x="282" y="107"/>
                  </a:lnTo>
                  <a:lnTo>
                    <a:pt x="282" y="149"/>
                  </a:lnTo>
                  <a:lnTo>
                    <a:pt x="194" y="116"/>
                  </a:lnTo>
                  <a:lnTo>
                    <a:pt x="209" y="76"/>
                  </a:lnTo>
                  <a:close/>
                  <a:moveTo>
                    <a:pt x="232" y="0"/>
                  </a:moveTo>
                  <a:lnTo>
                    <a:pt x="282" y="19"/>
                  </a:lnTo>
                  <a:lnTo>
                    <a:pt x="282" y="62"/>
                  </a:lnTo>
                  <a:lnTo>
                    <a:pt x="220" y="38"/>
                  </a:lnTo>
                  <a:lnTo>
                    <a:pt x="232" y="0"/>
                  </a:lnTo>
                  <a:close/>
                  <a:moveTo>
                    <a:pt x="15" y="695"/>
                  </a:moveTo>
                  <a:lnTo>
                    <a:pt x="282" y="799"/>
                  </a:lnTo>
                  <a:lnTo>
                    <a:pt x="282" y="842"/>
                  </a:lnTo>
                  <a:lnTo>
                    <a:pt x="0" y="733"/>
                  </a:lnTo>
                  <a:lnTo>
                    <a:pt x="15" y="695"/>
                  </a:lnTo>
                  <a:close/>
                </a:path>
              </a:pathLst>
            </a:custGeom>
            <a:solidFill>
              <a:srgbClr val="B88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 userDrawn="1"/>
          </p:nvSpPr>
          <p:spPr bwMode="auto">
            <a:xfrm>
              <a:off x="2579" y="8542"/>
              <a:ext cx="585" cy="1755"/>
            </a:xfrm>
            <a:custGeom>
              <a:avLst/>
              <a:gdLst>
                <a:gd name="T0" fmla="*/ 2147483647 w 355"/>
                <a:gd name="T1" fmla="*/ 2147483647 h 1065"/>
                <a:gd name="T2" fmla="*/ 2147483647 w 355"/>
                <a:gd name="T3" fmla="*/ 2147483647 h 1065"/>
                <a:gd name="T4" fmla="*/ 2147483647 w 355"/>
                <a:gd name="T5" fmla="*/ 2147483647 h 1065"/>
                <a:gd name="T6" fmla="*/ 0 w 355"/>
                <a:gd name="T7" fmla="*/ 2147483647 h 1065"/>
                <a:gd name="T8" fmla="*/ 2147483647 w 355"/>
                <a:gd name="T9" fmla="*/ 2147483647 h 1065"/>
                <a:gd name="T10" fmla="*/ 2147483647 w 355"/>
                <a:gd name="T11" fmla="*/ 2147483647 h 1065"/>
                <a:gd name="T12" fmla="*/ 2147483647 w 355"/>
                <a:gd name="T13" fmla="*/ 2147483647 h 1065"/>
                <a:gd name="T14" fmla="*/ 2147483647 w 355"/>
                <a:gd name="T15" fmla="*/ 2147483647 h 1065"/>
                <a:gd name="T16" fmla="*/ 2147483647 w 355"/>
                <a:gd name="T17" fmla="*/ 2147483647 h 1065"/>
                <a:gd name="T18" fmla="*/ 2147483647 w 355"/>
                <a:gd name="T19" fmla="*/ 2147483647 h 1065"/>
                <a:gd name="T20" fmla="*/ 2147483647 w 355"/>
                <a:gd name="T21" fmla="*/ 2147483647 h 1065"/>
                <a:gd name="T22" fmla="*/ 2147483647 w 355"/>
                <a:gd name="T23" fmla="*/ 2147483647 h 1065"/>
                <a:gd name="T24" fmla="*/ 2147483647 w 355"/>
                <a:gd name="T25" fmla="*/ 2147483647 h 1065"/>
                <a:gd name="T26" fmla="*/ 2147483647 w 355"/>
                <a:gd name="T27" fmla="*/ 2147483647 h 1065"/>
                <a:gd name="T28" fmla="*/ 2147483647 w 355"/>
                <a:gd name="T29" fmla="*/ 2147483647 h 1065"/>
                <a:gd name="T30" fmla="*/ 2147483647 w 355"/>
                <a:gd name="T31" fmla="*/ 2147483647 h 1065"/>
                <a:gd name="T32" fmla="*/ 2147483647 w 355"/>
                <a:gd name="T33" fmla="*/ 2147483647 h 1065"/>
                <a:gd name="T34" fmla="*/ 2147483647 w 355"/>
                <a:gd name="T35" fmla="*/ 2147483647 h 1065"/>
                <a:gd name="T36" fmla="*/ 2147483647 w 355"/>
                <a:gd name="T37" fmla="*/ 2147483647 h 1065"/>
                <a:gd name="T38" fmla="*/ 2147483647 w 355"/>
                <a:gd name="T39" fmla="*/ 2147483647 h 1065"/>
                <a:gd name="T40" fmla="*/ 2147483647 w 355"/>
                <a:gd name="T41" fmla="*/ 2147483647 h 1065"/>
                <a:gd name="T42" fmla="*/ 2147483647 w 355"/>
                <a:gd name="T43" fmla="*/ 2147483647 h 1065"/>
                <a:gd name="T44" fmla="*/ 2147483647 w 355"/>
                <a:gd name="T45" fmla="*/ 2147483647 h 1065"/>
                <a:gd name="T46" fmla="*/ 2147483647 w 355"/>
                <a:gd name="T47" fmla="*/ 2147483647 h 1065"/>
                <a:gd name="T48" fmla="*/ 2147483647 w 355"/>
                <a:gd name="T49" fmla="*/ 2147483647 h 1065"/>
                <a:gd name="T50" fmla="*/ 2147483647 w 355"/>
                <a:gd name="T51" fmla="*/ 2147483647 h 1065"/>
                <a:gd name="T52" fmla="*/ 2147483647 w 355"/>
                <a:gd name="T53" fmla="*/ 2147483647 h 1065"/>
                <a:gd name="T54" fmla="*/ 2147483647 w 355"/>
                <a:gd name="T55" fmla="*/ 2147483647 h 1065"/>
                <a:gd name="T56" fmla="*/ 2147483647 w 355"/>
                <a:gd name="T57" fmla="*/ 2147483647 h 1065"/>
                <a:gd name="T58" fmla="*/ 2147483647 w 355"/>
                <a:gd name="T59" fmla="*/ 2147483647 h 1065"/>
                <a:gd name="T60" fmla="*/ 2147483647 w 355"/>
                <a:gd name="T61" fmla="*/ 2147483647 h 1065"/>
                <a:gd name="T62" fmla="*/ 2147483647 w 355"/>
                <a:gd name="T63" fmla="*/ 2147483647 h 1065"/>
                <a:gd name="T64" fmla="*/ 2147483647 w 355"/>
                <a:gd name="T65" fmla="*/ 2147483647 h 1065"/>
                <a:gd name="T66" fmla="*/ 2147483647 w 355"/>
                <a:gd name="T67" fmla="*/ 2147483647 h 1065"/>
                <a:gd name="T68" fmla="*/ 2147483647 w 355"/>
                <a:gd name="T69" fmla="*/ 2147483647 h 1065"/>
                <a:gd name="T70" fmla="*/ 2147483647 w 355"/>
                <a:gd name="T71" fmla="*/ 2147483647 h 1065"/>
                <a:gd name="T72" fmla="*/ 2147483647 w 355"/>
                <a:gd name="T73" fmla="*/ 2147483647 h 1065"/>
                <a:gd name="T74" fmla="*/ 2147483647 w 355"/>
                <a:gd name="T75" fmla="*/ 2147483647 h 1065"/>
                <a:gd name="T76" fmla="*/ 2147483647 w 355"/>
                <a:gd name="T77" fmla="*/ 2147483647 h 1065"/>
                <a:gd name="T78" fmla="*/ 2147483647 w 355"/>
                <a:gd name="T79" fmla="*/ 2147483647 h 1065"/>
                <a:gd name="T80" fmla="*/ 2147483647 w 355"/>
                <a:gd name="T81" fmla="*/ 2147483647 h 1065"/>
                <a:gd name="T82" fmla="*/ 2147483647 w 355"/>
                <a:gd name="T83" fmla="*/ 2147483647 h 1065"/>
                <a:gd name="T84" fmla="*/ 2147483647 w 355"/>
                <a:gd name="T85" fmla="*/ 2147483647 h 1065"/>
                <a:gd name="T86" fmla="*/ 2147483647 w 355"/>
                <a:gd name="T87" fmla="*/ 2147483647 h 1065"/>
                <a:gd name="T88" fmla="*/ 2147483647 w 355"/>
                <a:gd name="T89" fmla="*/ 2147483647 h 1065"/>
                <a:gd name="T90" fmla="*/ 2147483647 w 355"/>
                <a:gd name="T91" fmla="*/ 0 h 1065"/>
                <a:gd name="T92" fmla="*/ 2147483647 w 355"/>
                <a:gd name="T93" fmla="*/ 2147483647 h 1065"/>
                <a:gd name="T94" fmla="*/ 2147483647 w 355"/>
                <a:gd name="T95" fmla="*/ 2147483647 h 1065"/>
                <a:gd name="T96" fmla="*/ 2147483647 w 355"/>
                <a:gd name="T97" fmla="*/ 2147483647 h 1065"/>
                <a:gd name="T98" fmla="*/ 2147483647 w 355"/>
                <a:gd name="T99" fmla="*/ 0 h 10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5"/>
                <a:gd name="T151" fmla="*/ 0 h 1065"/>
                <a:gd name="T152" fmla="*/ 355 w 355"/>
                <a:gd name="T153" fmla="*/ 1065 h 10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5" h="1065">
                  <a:moveTo>
                    <a:pt x="14" y="877"/>
                  </a:moveTo>
                  <a:lnTo>
                    <a:pt x="355" y="1008"/>
                  </a:lnTo>
                  <a:lnTo>
                    <a:pt x="355" y="1065"/>
                  </a:lnTo>
                  <a:lnTo>
                    <a:pt x="0" y="927"/>
                  </a:lnTo>
                  <a:lnTo>
                    <a:pt x="14" y="877"/>
                  </a:lnTo>
                  <a:close/>
                  <a:moveTo>
                    <a:pt x="355" y="956"/>
                  </a:moveTo>
                  <a:lnTo>
                    <a:pt x="31" y="830"/>
                  </a:lnTo>
                  <a:lnTo>
                    <a:pt x="45" y="780"/>
                  </a:lnTo>
                  <a:lnTo>
                    <a:pt x="355" y="899"/>
                  </a:lnTo>
                  <a:lnTo>
                    <a:pt x="355" y="956"/>
                  </a:lnTo>
                  <a:close/>
                  <a:moveTo>
                    <a:pt x="75" y="683"/>
                  </a:moveTo>
                  <a:lnTo>
                    <a:pt x="355" y="790"/>
                  </a:lnTo>
                  <a:lnTo>
                    <a:pt x="355" y="844"/>
                  </a:lnTo>
                  <a:lnTo>
                    <a:pt x="61" y="733"/>
                  </a:lnTo>
                  <a:lnTo>
                    <a:pt x="75" y="683"/>
                  </a:lnTo>
                  <a:close/>
                  <a:moveTo>
                    <a:pt x="106" y="586"/>
                  </a:moveTo>
                  <a:lnTo>
                    <a:pt x="355" y="681"/>
                  </a:lnTo>
                  <a:lnTo>
                    <a:pt x="355" y="735"/>
                  </a:lnTo>
                  <a:lnTo>
                    <a:pt x="92" y="633"/>
                  </a:lnTo>
                  <a:lnTo>
                    <a:pt x="106" y="586"/>
                  </a:lnTo>
                  <a:close/>
                  <a:moveTo>
                    <a:pt x="355" y="571"/>
                  </a:moveTo>
                  <a:lnTo>
                    <a:pt x="355" y="626"/>
                  </a:lnTo>
                  <a:lnTo>
                    <a:pt x="123" y="536"/>
                  </a:lnTo>
                  <a:lnTo>
                    <a:pt x="137" y="488"/>
                  </a:lnTo>
                  <a:lnTo>
                    <a:pt x="355" y="571"/>
                  </a:lnTo>
                  <a:close/>
                  <a:moveTo>
                    <a:pt x="168" y="389"/>
                  </a:moveTo>
                  <a:lnTo>
                    <a:pt x="355" y="462"/>
                  </a:lnTo>
                  <a:lnTo>
                    <a:pt x="355" y="514"/>
                  </a:lnTo>
                  <a:lnTo>
                    <a:pt x="154" y="439"/>
                  </a:lnTo>
                  <a:lnTo>
                    <a:pt x="168" y="389"/>
                  </a:lnTo>
                  <a:close/>
                  <a:moveTo>
                    <a:pt x="355" y="351"/>
                  </a:moveTo>
                  <a:lnTo>
                    <a:pt x="355" y="405"/>
                  </a:lnTo>
                  <a:lnTo>
                    <a:pt x="184" y="341"/>
                  </a:lnTo>
                  <a:lnTo>
                    <a:pt x="198" y="291"/>
                  </a:lnTo>
                  <a:lnTo>
                    <a:pt x="355" y="351"/>
                  </a:lnTo>
                  <a:close/>
                  <a:moveTo>
                    <a:pt x="355" y="242"/>
                  </a:moveTo>
                  <a:lnTo>
                    <a:pt x="355" y="296"/>
                  </a:lnTo>
                  <a:lnTo>
                    <a:pt x="215" y="244"/>
                  </a:lnTo>
                  <a:lnTo>
                    <a:pt x="229" y="194"/>
                  </a:lnTo>
                  <a:lnTo>
                    <a:pt x="355" y="242"/>
                  </a:lnTo>
                  <a:close/>
                  <a:moveTo>
                    <a:pt x="355" y="187"/>
                  </a:moveTo>
                  <a:lnTo>
                    <a:pt x="243" y="147"/>
                  </a:lnTo>
                  <a:lnTo>
                    <a:pt x="260" y="97"/>
                  </a:lnTo>
                  <a:lnTo>
                    <a:pt x="355" y="133"/>
                  </a:lnTo>
                  <a:lnTo>
                    <a:pt x="355" y="187"/>
                  </a:lnTo>
                  <a:close/>
                  <a:moveTo>
                    <a:pt x="291" y="0"/>
                  </a:moveTo>
                  <a:lnTo>
                    <a:pt x="355" y="23"/>
                  </a:lnTo>
                  <a:lnTo>
                    <a:pt x="355" y="78"/>
                  </a:lnTo>
                  <a:lnTo>
                    <a:pt x="274" y="47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578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6"/>
          <p:cNvGrpSpPr/>
          <p:nvPr userDrawn="1"/>
        </p:nvGrpSpPr>
        <p:grpSpPr bwMode="auto">
          <a:xfrm>
            <a:off x="188922" y="150814"/>
            <a:ext cx="414337" cy="444500"/>
            <a:chOff x="397" y="317"/>
            <a:chExt cx="871" cy="934"/>
          </a:xfrm>
        </p:grpSpPr>
        <p:sp>
          <p:nvSpPr>
            <p:cNvPr id="23" name="Freeform 51"/>
            <p:cNvSpPr/>
            <p:nvPr userDrawn="1"/>
          </p:nvSpPr>
          <p:spPr bwMode="auto">
            <a:xfrm>
              <a:off x="984" y="1029"/>
              <a:ext cx="93" cy="218"/>
            </a:xfrm>
            <a:custGeom>
              <a:avLst/>
              <a:gdLst>
                <a:gd name="T0" fmla="*/ 0 w 27"/>
                <a:gd name="T1" fmla="*/ 0 h 64"/>
                <a:gd name="T2" fmla="*/ 2147483647 w 27"/>
                <a:gd name="T3" fmla="*/ 2147483647 h 64"/>
                <a:gd name="T4" fmla="*/ 2147483647 w 27"/>
                <a:gd name="T5" fmla="*/ 0 h 64"/>
                <a:gd name="T6" fmla="*/ 2147483647 w 27"/>
                <a:gd name="T7" fmla="*/ 2147483647 h 64"/>
                <a:gd name="T8" fmla="*/ 0 w 27"/>
                <a:gd name="T9" fmla="*/ 2147483647 h 64"/>
                <a:gd name="T10" fmla="*/ 0 w 27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4"/>
                <a:gd name="T20" fmla="*/ 27 w 2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4">
                  <a:moveTo>
                    <a:pt x="0" y="0"/>
                  </a:moveTo>
                  <a:cubicBezTo>
                    <a:pt x="4" y="1"/>
                    <a:pt x="8" y="1"/>
                    <a:pt x="12" y="1"/>
                  </a:cubicBezTo>
                  <a:cubicBezTo>
                    <a:pt x="17" y="1"/>
                    <a:pt x="22" y="1"/>
                    <a:pt x="27" y="0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4" name="Freeform 52"/>
            <p:cNvSpPr/>
            <p:nvPr userDrawn="1"/>
          </p:nvSpPr>
          <p:spPr bwMode="auto">
            <a:xfrm>
              <a:off x="792" y="555"/>
              <a:ext cx="477" cy="474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2147483647 w 139"/>
                <a:gd name="T5" fmla="*/ 2147483647 h 139"/>
                <a:gd name="T6" fmla="*/ 2147483647 w 139"/>
                <a:gd name="T7" fmla="*/ 2147483647 h 139"/>
                <a:gd name="T8" fmla="*/ 0 w 139"/>
                <a:gd name="T9" fmla="*/ 2147483647 h 139"/>
                <a:gd name="T10" fmla="*/ 2147483647 w 139"/>
                <a:gd name="T11" fmla="*/ 2147483647 h 139"/>
                <a:gd name="T12" fmla="*/ 2147483647 w 139"/>
                <a:gd name="T13" fmla="*/ 0 h 139"/>
                <a:gd name="T14" fmla="*/ 2147483647 w 139"/>
                <a:gd name="T15" fmla="*/ 2147483647 h 139"/>
                <a:gd name="T16" fmla="*/ 2147483647 w 139"/>
                <a:gd name="T17" fmla="*/ 2147483647 h 139"/>
                <a:gd name="T18" fmla="*/ 2147483647 w 139"/>
                <a:gd name="T19" fmla="*/ 2147483647 h 139"/>
                <a:gd name="T20" fmla="*/ 2147483647 w 139"/>
                <a:gd name="T21" fmla="*/ 2147483647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39"/>
                <a:gd name="T35" fmla="*/ 139 w 139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39">
                  <a:moveTo>
                    <a:pt x="84" y="138"/>
                  </a:moveTo>
                  <a:cubicBezTo>
                    <a:pt x="79" y="139"/>
                    <a:pt x="74" y="139"/>
                    <a:pt x="69" y="139"/>
                  </a:cubicBezTo>
                  <a:cubicBezTo>
                    <a:pt x="65" y="139"/>
                    <a:pt x="61" y="139"/>
                    <a:pt x="57" y="138"/>
                  </a:cubicBezTo>
                  <a:cubicBezTo>
                    <a:pt x="43" y="136"/>
                    <a:pt x="31" y="129"/>
                    <a:pt x="20" y="119"/>
                  </a:cubicBezTo>
                  <a:cubicBezTo>
                    <a:pt x="7" y="105"/>
                    <a:pt x="0" y="89"/>
                    <a:pt x="0" y="70"/>
                  </a:cubicBezTo>
                  <a:cubicBezTo>
                    <a:pt x="0" y="51"/>
                    <a:pt x="7" y="34"/>
                    <a:pt x="20" y="21"/>
                  </a:cubicBezTo>
                  <a:cubicBezTo>
                    <a:pt x="34" y="7"/>
                    <a:pt x="50" y="0"/>
                    <a:pt x="69" y="0"/>
                  </a:cubicBezTo>
                  <a:cubicBezTo>
                    <a:pt x="89" y="0"/>
                    <a:pt x="105" y="7"/>
                    <a:pt x="119" y="21"/>
                  </a:cubicBezTo>
                  <a:cubicBezTo>
                    <a:pt x="132" y="34"/>
                    <a:pt x="139" y="51"/>
                    <a:pt x="139" y="70"/>
                  </a:cubicBezTo>
                  <a:cubicBezTo>
                    <a:pt x="139" y="89"/>
                    <a:pt x="132" y="105"/>
                    <a:pt x="119" y="119"/>
                  </a:cubicBezTo>
                  <a:cubicBezTo>
                    <a:pt x="109" y="129"/>
                    <a:pt x="97" y="135"/>
                    <a:pt x="84" y="138"/>
                  </a:cubicBezTo>
                  <a:close/>
                </a:path>
              </a:pathLst>
            </a:custGeom>
            <a:solidFill>
              <a:srgbClr val="FAC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5" name="Freeform 51"/>
            <p:cNvSpPr/>
            <p:nvPr userDrawn="1"/>
          </p:nvSpPr>
          <p:spPr bwMode="auto">
            <a:xfrm>
              <a:off x="664" y="955"/>
              <a:ext cx="126" cy="296"/>
            </a:xfrm>
            <a:custGeom>
              <a:avLst/>
              <a:gdLst>
                <a:gd name="T0" fmla="*/ 0 w 27"/>
                <a:gd name="T1" fmla="*/ 0 h 64"/>
                <a:gd name="T2" fmla="*/ 2147483647 w 27"/>
                <a:gd name="T3" fmla="*/ 2147483647 h 64"/>
                <a:gd name="T4" fmla="*/ 2147483647 w 27"/>
                <a:gd name="T5" fmla="*/ 0 h 64"/>
                <a:gd name="T6" fmla="*/ 2147483647 w 27"/>
                <a:gd name="T7" fmla="*/ 2147483647 h 64"/>
                <a:gd name="T8" fmla="*/ 0 w 27"/>
                <a:gd name="T9" fmla="*/ 2147483647 h 64"/>
                <a:gd name="T10" fmla="*/ 0 w 27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4"/>
                <a:gd name="T20" fmla="*/ 27 w 2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4">
                  <a:moveTo>
                    <a:pt x="0" y="0"/>
                  </a:moveTo>
                  <a:cubicBezTo>
                    <a:pt x="4" y="1"/>
                    <a:pt x="8" y="1"/>
                    <a:pt x="12" y="1"/>
                  </a:cubicBezTo>
                  <a:cubicBezTo>
                    <a:pt x="17" y="1"/>
                    <a:pt x="22" y="1"/>
                    <a:pt x="27" y="0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6" name="Freeform 52"/>
            <p:cNvSpPr/>
            <p:nvPr userDrawn="1"/>
          </p:nvSpPr>
          <p:spPr bwMode="auto">
            <a:xfrm>
              <a:off x="397" y="317"/>
              <a:ext cx="648" cy="644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2147483647 w 139"/>
                <a:gd name="T5" fmla="*/ 2147483647 h 139"/>
                <a:gd name="T6" fmla="*/ 2147483647 w 139"/>
                <a:gd name="T7" fmla="*/ 2147483647 h 139"/>
                <a:gd name="T8" fmla="*/ 0 w 139"/>
                <a:gd name="T9" fmla="*/ 2147483647 h 139"/>
                <a:gd name="T10" fmla="*/ 2147483647 w 139"/>
                <a:gd name="T11" fmla="*/ 2147483647 h 139"/>
                <a:gd name="T12" fmla="*/ 2147483647 w 139"/>
                <a:gd name="T13" fmla="*/ 0 h 139"/>
                <a:gd name="T14" fmla="*/ 2147483647 w 139"/>
                <a:gd name="T15" fmla="*/ 2147483647 h 139"/>
                <a:gd name="T16" fmla="*/ 2147483647 w 139"/>
                <a:gd name="T17" fmla="*/ 2147483647 h 139"/>
                <a:gd name="T18" fmla="*/ 2147483647 w 139"/>
                <a:gd name="T19" fmla="*/ 2147483647 h 139"/>
                <a:gd name="T20" fmla="*/ 2147483647 w 139"/>
                <a:gd name="T21" fmla="*/ 2147483647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39"/>
                <a:gd name="T35" fmla="*/ 139 w 139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39">
                  <a:moveTo>
                    <a:pt x="84" y="138"/>
                  </a:moveTo>
                  <a:cubicBezTo>
                    <a:pt x="79" y="139"/>
                    <a:pt x="74" y="139"/>
                    <a:pt x="69" y="139"/>
                  </a:cubicBezTo>
                  <a:cubicBezTo>
                    <a:pt x="65" y="139"/>
                    <a:pt x="61" y="139"/>
                    <a:pt x="57" y="138"/>
                  </a:cubicBezTo>
                  <a:cubicBezTo>
                    <a:pt x="43" y="136"/>
                    <a:pt x="31" y="129"/>
                    <a:pt x="20" y="119"/>
                  </a:cubicBezTo>
                  <a:cubicBezTo>
                    <a:pt x="7" y="105"/>
                    <a:pt x="0" y="89"/>
                    <a:pt x="0" y="70"/>
                  </a:cubicBezTo>
                  <a:cubicBezTo>
                    <a:pt x="0" y="51"/>
                    <a:pt x="7" y="34"/>
                    <a:pt x="20" y="21"/>
                  </a:cubicBezTo>
                  <a:cubicBezTo>
                    <a:pt x="34" y="7"/>
                    <a:pt x="50" y="0"/>
                    <a:pt x="69" y="0"/>
                  </a:cubicBezTo>
                  <a:cubicBezTo>
                    <a:pt x="89" y="0"/>
                    <a:pt x="105" y="7"/>
                    <a:pt x="119" y="21"/>
                  </a:cubicBezTo>
                  <a:cubicBezTo>
                    <a:pt x="132" y="34"/>
                    <a:pt x="139" y="51"/>
                    <a:pt x="139" y="70"/>
                  </a:cubicBezTo>
                  <a:cubicBezTo>
                    <a:pt x="139" y="89"/>
                    <a:pt x="132" y="105"/>
                    <a:pt x="119" y="119"/>
                  </a:cubicBezTo>
                  <a:cubicBezTo>
                    <a:pt x="109" y="129"/>
                    <a:pt x="97" y="135"/>
                    <a:pt x="84" y="138"/>
                  </a:cubicBezTo>
                  <a:close/>
                </a:path>
              </a:pathLst>
            </a:custGeom>
            <a:solidFill>
              <a:srgbClr val="5B9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31"/>
          <p:cNvGrpSpPr/>
          <p:nvPr userDrawn="1"/>
        </p:nvGrpSpPr>
        <p:grpSpPr bwMode="auto">
          <a:xfrm>
            <a:off x="3673475" y="1787532"/>
            <a:ext cx="771525" cy="766763"/>
            <a:chOff x="8312" y="5434"/>
            <a:chExt cx="3075" cy="4134"/>
          </a:xfrm>
        </p:grpSpPr>
        <p:sp>
          <p:nvSpPr>
            <p:cNvPr id="28" name="Freeform 5"/>
            <p:cNvSpPr/>
            <p:nvPr userDrawn="1"/>
          </p:nvSpPr>
          <p:spPr bwMode="auto">
            <a:xfrm>
              <a:off x="9345" y="5434"/>
              <a:ext cx="430" cy="1640"/>
            </a:xfrm>
            <a:custGeom>
              <a:avLst/>
              <a:gdLst>
                <a:gd name="T0" fmla="*/ 0 w 264"/>
                <a:gd name="T1" fmla="*/ 2147483647 h 1008"/>
                <a:gd name="T2" fmla="*/ 0 w 264"/>
                <a:gd name="T3" fmla="*/ 0 h 1008"/>
                <a:gd name="T4" fmla="*/ 2147483647 w 264"/>
                <a:gd name="T5" fmla="*/ 2147483647 h 1008"/>
                <a:gd name="T6" fmla="*/ 2147483647 w 264"/>
                <a:gd name="T7" fmla="*/ 2147483647 h 1008"/>
                <a:gd name="T8" fmla="*/ 2147483647 w 264"/>
                <a:gd name="T9" fmla="*/ 2147483647 h 1008"/>
                <a:gd name="T10" fmla="*/ 2147483647 w 264"/>
                <a:gd name="T11" fmla="*/ 2147483647 h 1008"/>
                <a:gd name="T12" fmla="*/ 0 w 264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1008"/>
                <a:gd name="T23" fmla="*/ 264 w 264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1008">
                  <a:moveTo>
                    <a:pt x="0" y="1008"/>
                  </a:moveTo>
                  <a:lnTo>
                    <a:pt x="0" y="0"/>
                  </a:lnTo>
                  <a:lnTo>
                    <a:pt x="264" y="832"/>
                  </a:lnTo>
                  <a:lnTo>
                    <a:pt x="165" y="678"/>
                  </a:lnTo>
                  <a:lnTo>
                    <a:pt x="147" y="832"/>
                  </a:lnTo>
                  <a:lnTo>
                    <a:pt x="70" y="630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9" name="Freeform 6"/>
            <p:cNvSpPr/>
            <p:nvPr userDrawn="1"/>
          </p:nvSpPr>
          <p:spPr bwMode="auto">
            <a:xfrm>
              <a:off x="9345" y="6459"/>
              <a:ext cx="1035" cy="2649"/>
            </a:xfrm>
            <a:custGeom>
              <a:avLst/>
              <a:gdLst>
                <a:gd name="T0" fmla="*/ 2147483647 w 636"/>
                <a:gd name="T1" fmla="*/ 2147483647 h 1628"/>
                <a:gd name="T2" fmla="*/ 2147483647 w 636"/>
                <a:gd name="T3" fmla="*/ 2147483647 h 1628"/>
                <a:gd name="T4" fmla="*/ 0 w 636"/>
                <a:gd name="T5" fmla="*/ 2147483647 h 1628"/>
                <a:gd name="T6" fmla="*/ 0 w 636"/>
                <a:gd name="T7" fmla="*/ 2147483647 h 1628"/>
                <a:gd name="T8" fmla="*/ 2147483647 w 636"/>
                <a:gd name="T9" fmla="*/ 0 h 1628"/>
                <a:gd name="T10" fmla="*/ 2147483647 w 636"/>
                <a:gd name="T11" fmla="*/ 2147483647 h 1628"/>
                <a:gd name="T12" fmla="*/ 2147483647 w 636"/>
                <a:gd name="T13" fmla="*/ 2147483647 h 1628"/>
                <a:gd name="T14" fmla="*/ 2147483647 w 636"/>
                <a:gd name="T15" fmla="*/ 2147483647 h 16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6"/>
                <a:gd name="T25" fmla="*/ 0 h 1628"/>
                <a:gd name="T26" fmla="*/ 636 w 636"/>
                <a:gd name="T27" fmla="*/ 1628 h 16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6" h="1628">
                  <a:moveTo>
                    <a:pt x="264" y="202"/>
                  </a:moveTo>
                  <a:lnTo>
                    <a:pt x="636" y="1385"/>
                  </a:lnTo>
                  <a:lnTo>
                    <a:pt x="0" y="1628"/>
                  </a:lnTo>
                  <a:lnTo>
                    <a:pt x="0" y="378"/>
                  </a:lnTo>
                  <a:lnTo>
                    <a:pt x="70" y="0"/>
                  </a:lnTo>
                  <a:lnTo>
                    <a:pt x="147" y="202"/>
                  </a:lnTo>
                  <a:lnTo>
                    <a:pt x="165" y="48"/>
                  </a:lnTo>
                  <a:lnTo>
                    <a:pt x="264" y="202"/>
                  </a:lnTo>
                  <a:close/>
                </a:path>
              </a:pathLst>
            </a:custGeom>
            <a:solidFill>
              <a:srgbClr val="F7F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/>
            <p:nvPr userDrawn="1"/>
          </p:nvSpPr>
          <p:spPr bwMode="auto">
            <a:xfrm>
              <a:off x="8312" y="6522"/>
              <a:ext cx="1033" cy="2585"/>
            </a:xfrm>
            <a:custGeom>
              <a:avLst/>
              <a:gdLst>
                <a:gd name="T0" fmla="*/ 2147483647 w 635"/>
                <a:gd name="T1" fmla="*/ 2147483647 h 1589"/>
                <a:gd name="T2" fmla="*/ 2147483647 w 635"/>
                <a:gd name="T3" fmla="*/ 2147483647 h 1589"/>
                <a:gd name="T4" fmla="*/ 0 w 635"/>
                <a:gd name="T5" fmla="*/ 2147483647 h 1589"/>
                <a:gd name="T6" fmla="*/ 2147483647 w 635"/>
                <a:gd name="T7" fmla="*/ 2147483647 h 1589"/>
                <a:gd name="T8" fmla="*/ 2147483647 w 635"/>
                <a:gd name="T9" fmla="*/ 0 h 1589"/>
                <a:gd name="T10" fmla="*/ 2147483647 w 635"/>
                <a:gd name="T11" fmla="*/ 2147483647 h 1589"/>
                <a:gd name="T12" fmla="*/ 2147483647 w 635"/>
                <a:gd name="T13" fmla="*/ 2147483647 h 1589"/>
                <a:gd name="T14" fmla="*/ 2147483647 w 635"/>
                <a:gd name="T15" fmla="*/ 2147483647 h 15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5"/>
                <a:gd name="T25" fmla="*/ 0 h 1589"/>
                <a:gd name="T26" fmla="*/ 635 w 635"/>
                <a:gd name="T27" fmla="*/ 1589 h 15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5" h="1589">
                  <a:moveTo>
                    <a:pt x="635" y="339"/>
                  </a:moveTo>
                  <a:lnTo>
                    <a:pt x="635" y="1589"/>
                  </a:lnTo>
                  <a:lnTo>
                    <a:pt x="0" y="1346"/>
                  </a:lnTo>
                  <a:lnTo>
                    <a:pt x="319" y="339"/>
                  </a:lnTo>
                  <a:lnTo>
                    <a:pt x="494" y="0"/>
                  </a:lnTo>
                  <a:lnTo>
                    <a:pt x="508" y="163"/>
                  </a:lnTo>
                  <a:lnTo>
                    <a:pt x="562" y="43"/>
                  </a:lnTo>
                  <a:lnTo>
                    <a:pt x="635" y="339"/>
                  </a:lnTo>
                  <a:close/>
                </a:path>
              </a:pathLst>
            </a:custGeom>
            <a:solidFill>
              <a:srgbClr val="BFC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/>
            <p:nvPr userDrawn="1"/>
          </p:nvSpPr>
          <p:spPr bwMode="auto">
            <a:xfrm>
              <a:off x="8831" y="5434"/>
              <a:ext cx="514" cy="1640"/>
            </a:xfrm>
            <a:custGeom>
              <a:avLst/>
              <a:gdLst>
                <a:gd name="T0" fmla="*/ 0 w 316"/>
                <a:gd name="T1" fmla="*/ 2147483647 h 1008"/>
                <a:gd name="T2" fmla="*/ 2147483647 w 316"/>
                <a:gd name="T3" fmla="*/ 0 h 1008"/>
                <a:gd name="T4" fmla="*/ 2147483647 w 316"/>
                <a:gd name="T5" fmla="*/ 2147483647 h 1008"/>
                <a:gd name="T6" fmla="*/ 2147483647 w 316"/>
                <a:gd name="T7" fmla="*/ 2147483647 h 1008"/>
                <a:gd name="T8" fmla="*/ 2147483647 w 316"/>
                <a:gd name="T9" fmla="*/ 2147483647 h 1008"/>
                <a:gd name="T10" fmla="*/ 2147483647 w 316"/>
                <a:gd name="T11" fmla="*/ 2147483647 h 1008"/>
                <a:gd name="T12" fmla="*/ 0 w 316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6"/>
                <a:gd name="T22" fmla="*/ 0 h 1008"/>
                <a:gd name="T23" fmla="*/ 316 w 316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6" h="1008">
                  <a:moveTo>
                    <a:pt x="0" y="1008"/>
                  </a:moveTo>
                  <a:lnTo>
                    <a:pt x="316" y="0"/>
                  </a:lnTo>
                  <a:lnTo>
                    <a:pt x="316" y="1008"/>
                  </a:lnTo>
                  <a:lnTo>
                    <a:pt x="243" y="712"/>
                  </a:lnTo>
                  <a:lnTo>
                    <a:pt x="189" y="832"/>
                  </a:lnTo>
                  <a:lnTo>
                    <a:pt x="175" y="669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rgbClr val="939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32" name="Freeform 16"/>
            <p:cNvSpPr/>
            <p:nvPr userDrawn="1"/>
          </p:nvSpPr>
          <p:spPr bwMode="auto">
            <a:xfrm>
              <a:off x="10557" y="7103"/>
              <a:ext cx="830" cy="2465"/>
            </a:xfrm>
            <a:custGeom>
              <a:avLst/>
              <a:gdLst>
                <a:gd name="T0" fmla="*/ 0 w 510"/>
                <a:gd name="T1" fmla="*/ 2147483647 h 1515"/>
                <a:gd name="T2" fmla="*/ 0 w 510"/>
                <a:gd name="T3" fmla="*/ 2147483647 h 1515"/>
                <a:gd name="T4" fmla="*/ 2147483647 w 510"/>
                <a:gd name="T5" fmla="*/ 2147483647 h 1515"/>
                <a:gd name="T6" fmla="*/ 2147483647 w 510"/>
                <a:gd name="T7" fmla="*/ 2147483647 h 1515"/>
                <a:gd name="T8" fmla="*/ 2147483647 w 510"/>
                <a:gd name="T9" fmla="*/ 0 h 1515"/>
                <a:gd name="T10" fmla="*/ 2147483647 w 510"/>
                <a:gd name="T11" fmla="*/ 2147483647 h 1515"/>
                <a:gd name="T12" fmla="*/ 2147483647 w 510"/>
                <a:gd name="T13" fmla="*/ 2147483647 h 1515"/>
                <a:gd name="T14" fmla="*/ 0 w 510"/>
                <a:gd name="T15" fmla="*/ 2147483647 h 15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0"/>
                <a:gd name="T25" fmla="*/ 0 h 1515"/>
                <a:gd name="T26" fmla="*/ 510 w 510"/>
                <a:gd name="T27" fmla="*/ 1515 h 15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0" h="1515">
                  <a:moveTo>
                    <a:pt x="0" y="1515"/>
                  </a:moveTo>
                  <a:lnTo>
                    <a:pt x="0" y="101"/>
                  </a:lnTo>
                  <a:lnTo>
                    <a:pt x="27" y="34"/>
                  </a:lnTo>
                  <a:lnTo>
                    <a:pt x="54" y="101"/>
                  </a:lnTo>
                  <a:lnTo>
                    <a:pt x="63" y="0"/>
                  </a:lnTo>
                  <a:lnTo>
                    <a:pt x="150" y="180"/>
                  </a:lnTo>
                  <a:lnTo>
                    <a:pt x="510" y="1320"/>
                  </a:lnTo>
                  <a:lnTo>
                    <a:pt x="0" y="1515"/>
                  </a:lnTo>
                  <a:close/>
                </a:path>
              </a:pathLst>
            </a:custGeom>
            <a:solidFill>
              <a:srgbClr val="F7F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33" name="Freeform 14"/>
            <p:cNvSpPr/>
            <p:nvPr userDrawn="1"/>
          </p:nvSpPr>
          <p:spPr bwMode="auto">
            <a:xfrm>
              <a:off x="9727" y="7134"/>
              <a:ext cx="830" cy="2434"/>
            </a:xfrm>
            <a:custGeom>
              <a:avLst/>
              <a:gdLst>
                <a:gd name="T0" fmla="*/ 2147483647 w 510"/>
                <a:gd name="T1" fmla="*/ 2147483647 h 1496"/>
                <a:gd name="T2" fmla="*/ 2147483647 w 510"/>
                <a:gd name="T3" fmla="*/ 2147483647 h 1496"/>
                <a:gd name="T4" fmla="*/ 0 w 510"/>
                <a:gd name="T5" fmla="*/ 2147483647 h 1496"/>
                <a:gd name="T6" fmla="*/ 2147483647 w 510"/>
                <a:gd name="T7" fmla="*/ 2147483647 h 1496"/>
                <a:gd name="T8" fmla="*/ 2147483647 w 510"/>
                <a:gd name="T9" fmla="*/ 0 h 1496"/>
                <a:gd name="T10" fmla="*/ 2147483647 w 510"/>
                <a:gd name="T11" fmla="*/ 2147483647 h 1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0"/>
                <a:gd name="T19" fmla="*/ 0 h 1496"/>
                <a:gd name="T20" fmla="*/ 510 w 510"/>
                <a:gd name="T21" fmla="*/ 1496 h 1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0" h="1496">
                  <a:moveTo>
                    <a:pt x="510" y="82"/>
                  </a:moveTo>
                  <a:lnTo>
                    <a:pt x="510" y="1496"/>
                  </a:lnTo>
                  <a:lnTo>
                    <a:pt x="0" y="1301"/>
                  </a:lnTo>
                  <a:lnTo>
                    <a:pt x="360" y="161"/>
                  </a:lnTo>
                  <a:lnTo>
                    <a:pt x="453" y="0"/>
                  </a:lnTo>
                  <a:lnTo>
                    <a:pt x="510" y="82"/>
                  </a:lnTo>
                  <a:close/>
                </a:path>
              </a:pathLst>
            </a:custGeom>
            <a:solidFill>
              <a:srgbClr val="BFC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34" name="Freeform 13"/>
            <p:cNvSpPr/>
            <p:nvPr userDrawn="1"/>
          </p:nvSpPr>
          <p:spPr bwMode="auto">
            <a:xfrm>
              <a:off x="10313" y="6616"/>
              <a:ext cx="244" cy="779"/>
            </a:xfrm>
            <a:custGeom>
              <a:avLst/>
              <a:gdLst>
                <a:gd name="T0" fmla="*/ 0 w 150"/>
                <a:gd name="T1" fmla="*/ 2147483647 h 479"/>
                <a:gd name="T2" fmla="*/ 2147483647 w 150"/>
                <a:gd name="T3" fmla="*/ 0 h 479"/>
                <a:gd name="T4" fmla="*/ 2147483647 w 150"/>
                <a:gd name="T5" fmla="*/ 2147483647 h 479"/>
                <a:gd name="T6" fmla="*/ 2147483647 w 150"/>
                <a:gd name="T7" fmla="*/ 2147483647 h 479"/>
                <a:gd name="T8" fmla="*/ 0 w 150"/>
                <a:gd name="T9" fmla="*/ 2147483647 h 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479"/>
                <a:gd name="T17" fmla="*/ 150 w 150"/>
                <a:gd name="T18" fmla="*/ 479 h 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479">
                  <a:moveTo>
                    <a:pt x="0" y="479"/>
                  </a:moveTo>
                  <a:lnTo>
                    <a:pt x="150" y="0"/>
                  </a:lnTo>
                  <a:lnTo>
                    <a:pt x="150" y="400"/>
                  </a:lnTo>
                  <a:lnTo>
                    <a:pt x="93" y="318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939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35" name="Freeform 15"/>
            <p:cNvSpPr/>
            <p:nvPr userDrawn="1"/>
          </p:nvSpPr>
          <p:spPr bwMode="auto">
            <a:xfrm>
              <a:off x="10557" y="6616"/>
              <a:ext cx="244" cy="779"/>
            </a:xfrm>
            <a:custGeom>
              <a:avLst/>
              <a:gdLst>
                <a:gd name="T0" fmla="*/ 0 w 150"/>
                <a:gd name="T1" fmla="*/ 2147483647 h 479"/>
                <a:gd name="T2" fmla="*/ 0 w 150"/>
                <a:gd name="T3" fmla="*/ 0 h 479"/>
                <a:gd name="T4" fmla="*/ 2147483647 w 150"/>
                <a:gd name="T5" fmla="*/ 2147483647 h 479"/>
                <a:gd name="T6" fmla="*/ 2147483647 w 150"/>
                <a:gd name="T7" fmla="*/ 2147483647 h 479"/>
                <a:gd name="T8" fmla="*/ 2147483647 w 150"/>
                <a:gd name="T9" fmla="*/ 2147483647 h 479"/>
                <a:gd name="T10" fmla="*/ 2147483647 w 150"/>
                <a:gd name="T11" fmla="*/ 2147483647 h 479"/>
                <a:gd name="T12" fmla="*/ 0 w 150"/>
                <a:gd name="T13" fmla="*/ 2147483647 h 4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479"/>
                <a:gd name="T23" fmla="*/ 150 w 150"/>
                <a:gd name="T24" fmla="*/ 479 h 4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479">
                  <a:moveTo>
                    <a:pt x="0" y="400"/>
                  </a:moveTo>
                  <a:lnTo>
                    <a:pt x="0" y="0"/>
                  </a:lnTo>
                  <a:lnTo>
                    <a:pt x="150" y="479"/>
                  </a:lnTo>
                  <a:lnTo>
                    <a:pt x="63" y="299"/>
                  </a:lnTo>
                  <a:lnTo>
                    <a:pt x="54" y="400"/>
                  </a:lnTo>
                  <a:lnTo>
                    <a:pt x="27" y="333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CFB4B2C-945C-4647-A893-7326AE9DB0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C892C43-F4DC-445E-9F0B-CC88FAD8B7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256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F03238A-F12D-459E-B351-5A2A43EAD03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939289DB-354A-4D7D-80B0-9C26C23097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6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19ECC78-F4CC-4E65-8119-C83F408C7FD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AE8DF026-41A3-4AD4-AAD5-EAC2E74F07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5FA2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3790-7B2B-43BD-A682-74C7D318C2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AF9B-CFDB-4F65-8B8F-F8FA602791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05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2" y="350840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182D-A064-406A-8DF6-B056C7D0BB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1E5E-1FC8-46F5-AF8A-1AAC177B99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9567-FC37-41CE-B7CC-6B0BE98EC5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E68D9CB-CB88-4EA7-BA21-C63F9B7DC4B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0395FCE-9E0C-4172-8C10-10CACC3EA5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932C-1673-4A32-B935-796FEE9B44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6101F-816B-4F84-8921-27AB96465E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3036888" y="630243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2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2"/>
              <a:ext cx="61912" cy="61913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7"/>
              <a:ext cx="228600" cy="230188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5278445" y="588218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2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5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8958-0DFE-4C4C-8D67-562BB24BAFA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F00F-FD93-4414-922E-A40E666BEC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5333" y="4632724"/>
            <a:ext cx="633548" cy="633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EC78-1EAA-4819-827E-6768865E47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6" y="273850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6BA8-43B2-4571-A141-3798AA95EA3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89B36-5FAA-473E-BFF6-D983F0B578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 bwMode="auto">
          <a:xfrm>
            <a:off x="2624140" y="2746376"/>
            <a:ext cx="112712" cy="1127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>
              <a:defRPr/>
            </a:pPr>
            <a:endParaRPr kumimoji="1"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9D944-2F27-4D8D-AF76-4E48F9B739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3790-7B2B-43BD-A682-74C7D318C2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AF9B-CFDB-4F65-8B8F-F8FA602791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223838" y="215903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3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3"/>
              <a:ext cx="61912" cy="61912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8"/>
              <a:ext cx="228600" cy="230187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2047880" y="350840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3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6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6765" indent="0">
              <a:buNone/>
              <a:defRPr sz="1400"/>
            </a:lvl7pPr>
            <a:lvl8pPr marL="2399665" indent="0">
              <a:buNone/>
              <a:defRPr sz="1400"/>
            </a:lvl8pPr>
            <a:lvl9pPr marL="274256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1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6765" indent="0">
              <a:buNone/>
              <a:defRPr sz="1400"/>
            </a:lvl7pPr>
            <a:lvl8pPr marL="2399665" indent="0">
              <a:buNone/>
              <a:defRPr sz="1400"/>
            </a:lvl8pPr>
            <a:lvl9pPr marL="274256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2BA0F1A-E886-4F0C-89CD-9B9A2325D1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376C108F-9B48-4ACB-9F21-9D534B44EC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182D-A064-406A-8DF6-B056C7D0BB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1E5E-1FC8-46F5-AF8A-1AAC177B99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9567-FC37-41CE-B7CC-6B0BE98EC5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932C-1673-4A32-B935-796FEE9B44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6101F-816B-4F84-8921-27AB96465E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3036888" y="630241"/>
            <a:ext cx="423862" cy="460375"/>
            <a:chOff x="223838" y="215900"/>
            <a:chExt cx="423862" cy="460375"/>
          </a:xfrm>
        </p:grpSpPr>
        <p:sp>
          <p:nvSpPr>
            <p:cNvPr id="3" name="椭圆 2"/>
            <p:cNvSpPr/>
            <p:nvPr/>
          </p:nvSpPr>
          <p:spPr bwMode="auto">
            <a:xfrm rot="18905861">
              <a:off x="401638" y="215900"/>
              <a:ext cx="144462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18905861">
              <a:off x="223838" y="241300"/>
              <a:ext cx="119062" cy="119062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18905861">
              <a:off x="585788" y="614362"/>
              <a:ext cx="61912" cy="61913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18905861">
              <a:off x="277813" y="420687"/>
              <a:ext cx="228600" cy="230188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4"/>
          <p:cNvGrpSpPr/>
          <p:nvPr userDrawn="1"/>
        </p:nvGrpSpPr>
        <p:grpSpPr bwMode="auto">
          <a:xfrm>
            <a:off x="5278443" y="785816"/>
            <a:ext cx="441325" cy="549275"/>
            <a:chOff x="1322388" y="350838"/>
            <a:chExt cx="441325" cy="549275"/>
          </a:xfrm>
        </p:grpSpPr>
        <p:sp>
          <p:nvSpPr>
            <p:cNvPr id="8" name="椭圆 7"/>
            <p:cNvSpPr/>
            <p:nvPr/>
          </p:nvSpPr>
          <p:spPr bwMode="auto">
            <a:xfrm rot="11821348">
              <a:off x="1322388" y="601663"/>
              <a:ext cx="142875" cy="1444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 rot="11821348">
              <a:off x="1430338" y="782638"/>
              <a:ext cx="119062" cy="117475"/>
            </a:xfrm>
            <a:prstGeom prst="ellipse">
              <a:avLst/>
            </a:prstGeom>
            <a:solidFill>
              <a:srgbClr val="035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 rot="11821348">
              <a:off x="1603375" y="350838"/>
              <a:ext cx="60325" cy="60325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1821348">
              <a:off x="1538288" y="522288"/>
              <a:ext cx="225425" cy="228600"/>
            </a:xfrm>
            <a:prstGeom prst="ellipse">
              <a:avLst/>
            </a:prstGeom>
            <a:solidFill>
              <a:srgbClr val="0A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8958-0DFE-4C4C-8D67-562BB24BAFA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F00F-FD93-4414-922E-A40E666BEC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5333" y="4632724"/>
            <a:ext cx="633548" cy="633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EC78-1EAA-4819-827E-6768865E47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6" y="27384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6BA8-43B2-4571-A141-3798AA95EA3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89B36-5FAA-473E-BFF6-D983F0B578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 bwMode="auto">
          <a:xfrm>
            <a:off x="2624139" y="2746376"/>
            <a:ext cx="112712" cy="1127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685800">
              <a:defRPr/>
            </a:pPr>
            <a:endParaRPr kumimoji="1"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9D944-2F27-4D8D-AF76-4E48F9B739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 userDrawn="1"/>
        </p:nvSpPr>
        <p:spPr bwMode="auto">
          <a:xfrm>
            <a:off x="6553200" y="4862522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92284CCF-B47C-426A-BAC8-56AB32401F15}" type="slidenum">
              <a:rPr lang="zh-CN" altLang="en-US" sz="1200" smtClean="0">
                <a:solidFill>
                  <a:srgbClr val="898989"/>
                </a:solidFill>
              </a:rPr>
              <a:t>‹#›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22"/>
          <p:cNvSpPr>
            <a:spLocks noChangeArrowheads="1"/>
          </p:cNvSpPr>
          <p:nvPr userDrawn="1"/>
        </p:nvSpPr>
        <p:spPr bwMode="auto">
          <a:xfrm>
            <a:off x="0" y="4075115"/>
            <a:ext cx="9144000" cy="1087437"/>
          </a:xfrm>
          <a:prstGeom prst="rect">
            <a:avLst/>
          </a:prstGeom>
          <a:solidFill>
            <a:srgbClr val="5FA281"/>
          </a:solidFill>
          <a:ln w="9525">
            <a:solidFill>
              <a:srgbClr val="5FA281"/>
            </a:solidFill>
            <a:miter lim="800000"/>
          </a:ln>
        </p:spPr>
        <p:txBody>
          <a:bodyPr lIns="68570" tIns="34289" rIns="68570" bIns="34289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400">
              <a:solidFill>
                <a:srgbClr val="F7F3C6"/>
              </a:solidFill>
            </a:endParaRPr>
          </a:p>
        </p:txBody>
      </p:sp>
      <p:grpSp>
        <p:nvGrpSpPr>
          <p:cNvPr id="6" name="组合 165"/>
          <p:cNvGrpSpPr/>
          <p:nvPr userDrawn="1"/>
        </p:nvGrpSpPr>
        <p:grpSpPr bwMode="auto">
          <a:xfrm>
            <a:off x="735015" y="3133727"/>
            <a:ext cx="8215312" cy="1693863"/>
            <a:chOff x="0" y="728307"/>
            <a:chExt cx="10951969" cy="2257361"/>
          </a:xfrm>
        </p:grpSpPr>
        <p:grpSp>
          <p:nvGrpSpPr>
            <p:cNvPr id="7" name="组合 21"/>
            <p:cNvGrpSpPr/>
            <p:nvPr/>
          </p:nvGrpSpPr>
          <p:grpSpPr bwMode="auto">
            <a:xfrm>
              <a:off x="3714371" y="728307"/>
              <a:ext cx="2163229" cy="1876038"/>
              <a:chOff x="0" y="1119187"/>
              <a:chExt cx="3324225" cy="2882900"/>
            </a:xfrm>
          </p:grpSpPr>
          <p:sp>
            <p:nvSpPr>
              <p:cNvPr id="85" name="Freeform 9"/>
              <p:cNvSpPr/>
              <p:nvPr/>
            </p:nvSpPr>
            <p:spPr bwMode="auto">
              <a:xfrm>
                <a:off x="809625" y="1795462"/>
                <a:ext cx="812800" cy="2206625"/>
              </a:xfrm>
              <a:custGeom>
                <a:avLst/>
                <a:gdLst>
                  <a:gd name="T0" fmla="*/ 0 w 512"/>
                  <a:gd name="T1" fmla="*/ 2147483647 h 1390"/>
                  <a:gd name="T2" fmla="*/ 0 w 512"/>
                  <a:gd name="T3" fmla="*/ 2147483647 h 1390"/>
                  <a:gd name="T4" fmla="*/ 2147483647 w 512"/>
                  <a:gd name="T5" fmla="*/ 2147483647 h 1390"/>
                  <a:gd name="T6" fmla="*/ 2147483647 w 512"/>
                  <a:gd name="T7" fmla="*/ 0 h 1390"/>
                  <a:gd name="T8" fmla="*/ 2147483647 w 512"/>
                  <a:gd name="T9" fmla="*/ 2147483647 h 1390"/>
                  <a:gd name="T10" fmla="*/ 2147483647 w 512"/>
                  <a:gd name="T11" fmla="*/ 2147483647 h 1390"/>
                  <a:gd name="T12" fmla="*/ 0 w 512"/>
                  <a:gd name="T13" fmla="*/ 2147483647 h 1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2"/>
                  <a:gd name="T22" fmla="*/ 0 h 1390"/>
                  <a:gd name="T23" fmla="*/ 512 w 512"/>
                  <a:gd name="T24" fmla="*/ 1390 h 13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2" h="1390">
                    <a:moveTo>
                      <a:pt x="0" y="1390"/>
                    </a:moveTo>
                    <a:lnTo>
                      <a:pt x="0" y="326"/>
                    </a:lnTo>
                    <a:lnTo>
                      <a:pt x="36" y="186"/>
                    </a:lnTo>
                    <a:lnTo>
                      <a:pt x="75" y="0"/>
                    </a:lnTo>
                    <a:lnTo>
                      <a:pt x="194" y="186"/>
                    </a:lnTo>
                    <a:lnTo>
                      <a:pt x="512" y="1194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0"/>
              <p:cNvSpPr/>
              <p:nvPr/>
            </p:nvSpPr>
            <p:spPr bwMode="auto">
              <a:xfrm>
                <a:off x="809625" y="1119187"/>
                <a:ext cx="307975" cy="1193800"/>
              </a:xfrm>
              <a:custGeom>
                <a:avLst/>
                <a:gdLst>
                  <a:gd name="T0" fmla="*/ 0 w 194"/>
                  <a:gd name="T1" fmla="*/ 2147483647 h 752"/>
                  <a:gd name="T2" fmla="*/ 0 w 194"/>
                  <a:gd name="T3" fmla="*/ 0 h 752"/>
                  <a:gd name="T4" fmla="*/ 2147483647 w 194"/>
                  <a:gd name="T5" fmla="*/ 2147483647 h 752"/>
                  <a:gd name="T6" fmla="*/ 2147483647 w 194"/>
                  <a:gd name="T7" fmla="*/ 2147483647 h 752"/>
                  <a:gd name="T8" fmla="*/ 2147483647 w 194"/>
                  <a:gd name="T9" fmla="*/ 2147483647 h 752"/>
                  <a:gd name="T10" fmla="*/ 0 w 194"/>
                  <a:gd name="T11" fmla="*/ 2147483647 h 7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4"/>
                  <a:gd name="T19" fmla="*/ 0 h 752"/>
                  <a:gd name="T20" fmla="*/ 194 w 194"/>
                  <a:gd name="T21" fmla="*/ 752 h 7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4" h="752">
                    <a:moveTo>
                      <a:pt x="0" y="752"/>
                    </a:moveTo>
                    <a:lnTo>
                      <a:pt x="0" y="0"/>
                    </a:lnTo>
                    <a:lnTo>
                      <a:pt x="194" y="612"/>
                    </a:lnTo>
                    <a:lnTo>
                      <a:pt x="75" y="426"/>
                    </a:lnTo>
                    <a:lnTo>
                      <a:pt x="36" y="61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11"/>
              <p:cNvSpPr/>
              <p:nvPr/>
            </p:nvSpPr>
            <p:spPr bwMode="auto">
              <a:xfrm>
                <a:off x="434975" y="1119187"/>
                <a:ext cx="374650" cy="1193800"/>
              </a:xfrm>
              <a:custGeom>
                <a:avLst/>
                <a:gdLst>
                  <a:gd name="T0" fmla="*/ 2147483647 w 236"/>
                  <a:gd name="T1" fmla="*/ 0 h 752"/>
                  <a:gd name="T2" fmla="*/ 2147483647 w 236"/>
                  <a:gd name="T3" fmla="*/ 2147483647 h 752"/>
                  <a:gd name="T4" fmla="*/ 2147483647 w 236"/>
                  <a:gd name="T5" fmla="*/ 2147483647 h 752"/>
                  <a:gd name="T6" fmla="*/ 2147483647 w 236"/>
                  <a:gd name="T7" fmla="*/ 2147483647 h 752"/>
                  <a:gd name="T8" fmla="*/ 2147483647 w 236"/>
                  <a:gd name="T9" fmla="*/ 2147483647 h 752"/>
                  <a:gd name="T10" fmla="*/ 0 w 236"/>
                  <a:gd name="T11" fmla="*/ 2147483647 h 752"/>
                  <a:gd name="T12" fmla="*/ 2147483647 w 236"/>
                  <a:gd name="T13" fmla="*/ 0 h 7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6"/>
                  <a:gd name="T22" fmla="*/ 0 h 752"/>
                  <a:gd name="T23" fmla="*/ 236 w 236"/>
                  <a:gd name="T24" fmla="*/ 752 h 7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6" h="752">
                    <a:moveTo>
                      <a:pt x="236" y="0"/>
                    </a:moveTo>
                    <a:lnTo>
                      <a:pt x="236" y="752"/>
                    </a:lnTo>
                    <a:lnTo>
                      <a:pt x="190" y="533"/>
                    </a:lnTo>
                    <a:lnTo>
                      <a:pt x="149" y="612"/>
                    </a:lnTo>
                    <a:lnTo>
                      <a:pt x="136" y="498"/>
                    </a:lnTo>
                    <a:lnTo>
                      <a:pt x="0" y="75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12"/>
              <p:cNvSpPr/>
              <p:nvPr/>
            </p:nvSpPr>
            <p:spPr bwMode="auto">
              <a:xfrm>
                <a:off x="0" y="1909762"/>
                <a:ext cx="809625" cy="2092325"/>
              </a:xfrm>
              <a:custGeom>
                <a:avLst/>
                <a:gdLst>
                  <a:gd name="T0" fmla="*/ 2147483647 w 510"/>
                  <a:gd name="T1" fmla="*/ 2147483647 h 1318"/>
                  <a:gd name="T2" fmla="*/ 2147483647 w 510"/>
                  <a:gd name="T3" fmla="*/ 2147483647 h 1318"/>
                  <a:gd name="T4" fmla="*/ 0 w 510"/>
                  <a:gd name="T5" fmla="*/ 2147483647 h 1318"/>
                  <a:gd name="T6" fmla="*/ 2147483647 w 510"/>
                  <a:gd name="T7" fmla="*/ 2147483647 h 1318"/>
                  <a:gd name="T8" fmla="*/ 2147483647 w 510"/>
                  <a:gd name="T9" fmla="*/ 0 h 1318"/>
                  <a:gd name="T10" fmla="*/ 2147483647 w 510"/>
                  <a:gd name="T11" fmla="*/ 2147483647 h 1318"/>
                  <a:gd name="T12" fmla="*/ 2147483647 w 510"/>
                  <a:gd name="T13" fmla="*/ 2147483647 h 1318"/>
                  <a:gd name="T14" fmla="*/ 2147483647 w 510"/>
                  <a:gd name="T15" fmla="*/ 2147483647 h 1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0"/>
                  <a:gd name="T25" fmla="*/ 0 h 1318"/>
                  <a:gd name="T26" fmla="*/ 510 w 510"/>
                  <a:gd name="T27" fmla="*/ 1318 h 13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0" h="1318">
                    <a:moveTo>
                      <a:pt x="510" y="254"/>
                    </a:moveTo>
                    <a:lnTo>
                      <a:pt x="510" y="1318"/>
                    </a:lnTo>
                    <a:lnTo>
                      <a:pt x="0" y="1122"/>
                    </a:lnTo>
                    <a:lnTo>
                      <a:pt x="274" y="254"/>
                    </a:lnTo>
                    <a:lnTo>
                      <a:pt x="410" y="0"/>
                    </a:lnTo>
                    <a:lnTo>
                      <a:pt x="423" y="114"/>
                    </a:lnTo>
                    <a:lnTo>
                      <a:pt x="464" y="35"/>
                    </a:lnTo>
                    <a:lnTo>
                      <a:pt x="510" y="254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13"/>
              <p:cNvSpPr/>
              <p:nvPr/>
            </p:nvSpPr>
            <p:spPr bwMode="auto">
              <a:xfrm>
                <a:off x="2847975" y="1154112"/>
                <a:ext cx="238125" cy="760412"/>
              </a:xfrm>
              <a:custGeom>
                <a:avLst/>
                <a:gdLst>
                  <a:gd name="T0" fmla="*/ 0 w 150"/>
                  <a:gd name="T1" fmla="*/ 2147483647 h 479"/>
                  <a:gd name="T2" fmla="*/ 2147483647 w 150"/>
                  <a:gd name="T3" fmla="*/ 0 h 479"/>
                  <a:gd name="T4" fmla="*/ 2147483647 w 150"/>
                  <a:gd name="T5" fmla="*/ 2147483647 h 479"/>
                  <a:gd name="T6" fmla="*/ 2147483647 w 150"/>
                  <a:gd name="T7" fmla="*/ 2147483647 h 479"/>
                  <a:gd name="T8" fmla="*/ 0 w 150"/>
                  <a:gd name="T9" fmla="*/ 2147483647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479"/>
                  <a:gd name="T17" fmla="*/ 150 w 150"/>
                  <a:gd name="T18" fmla="*/ 479 h 4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479">
                    <a:moveTo>
                      <a:pt x="0" y="479"/>
                    </a:moveTo>
                    <a:lnTo>
                      <a:pt x="150" y="0"/>
                    </a:lnTo>
                    <a:lnTo>
                      <a:pt x="150" y="400"/>
                    </a:lnTo>
                    <a:lnTo>
                      <a:pt x="93" y="318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15"/>
              <p:cNvSpPr/>
              <p:nvPr/>
            </p:nvSpPr>
            <p:spPr bwMode="auto">
              <a:xfrm>
                <a:off x="3086100" y="1154112"/>
                <a:ext cx="238125" cy="760412"/>
              </a:xfrm>
              <a:custGeom>
                <a:avLst/>
                <a:gdLst>
                  <a:gd name="T0" fmla="*/ 0 w 150"/>
                  <a:gd name="T1" fmla="*/ 2147483647 h 479"/>
                  <a:gd name="T2" fmla="*/ 0 w 150"/>
                  <a:gd name="T3" fmla="*/ 0 h 479"/>
                  <a:gd name="T4" fmla="*/ 2147483647 w 150"/>
                  <a:gd name="T5" fmla="*/ 2147483647 h 479"/>
                  <a:gd name="T6" fmla="*/ 2147483647 w 150"/>
                  <a:gd name="T7" fmla="*/ 2147483647 h 479"/>
                  <a:gd name="T8" fmla="*/ 2147483647 w 150"/>
                  <a:gd name="T9" fmla="*/ 2147483647 h 479"/>
                  <a:gd name="T10" fmla="*/ 2147483647 w 150"/>
                  <a:gd name="T11" fmla="*/ 2147483647 h 479"/>
                  <a:gd name="T12" fmla="*/ 0 w 150"/>
                  <a:gd name="T13" fmla="*/ 2147483647 h 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479"/>
                  <a:gd name="T23" fmla="*/ 150 w 150"/>
                  <a:gd name="T24" fmla="*/ 479 h 4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479">
                    <a:moveTo>
                      <a:pt x="0" y="400"/>
                    </a:moveTo>
                    <a:lnTo>
                      <a:pt x="0" y="0"/>
                    </a:lnTo>
                    <a:lnTo>
                      <a:pt x="150" y="479"/>
                    </a:lnTo>
                    <a:lnTo>
                      <a:pt x="63" y="299"/>
                    </a:lnTo>
                    <a:lnTo>
                      <a:pt x="54" y="400"/>
                    </a:lnTo>
                    <a:lnTo>
                      <a:pt x="27" y="333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组合 157"/>
            <p:cNvGrpSpPr/>
            <p:nvPr/>
          </p:nvGrpSpPr>
          <p:grpSpPr bwMode="auto">
            <a:xfrm>
              <a:off x="10357228" y="1600973"/>
              <a:ext cx="302951" cy="436793"/>
              <a:chOff x="0" y="0"/>
              <a:chExt cx="411371" cy="593113"/>
            </a:xfrm>
          </p:grpSpPr>
          <p:sp>
            <p:nvSpPr>
              <p:cNvPr id="83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组合 103"/>
            <p:cNvGrpSpPr/>
            <p:nvPr/>
          </p:nvGrpSpPr>
          <p:grpSpPr bwMode="auto">
            <a:xfrm>
              <a:off x="6356637" y="1682486"/>
              <a:ext cx="234434" cy="338006"/>
              <a:chOff x="0" y="0"/>
              <a:chExt cx="411371" cy="593113"/>
            </a:xfrm>
          </p:grpSpPr>
          <p:sp>
            <p:nvSpPr>
              <p:cNvPr id="81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组合 66"/>
            <p:cNvGrpSpPr/>
            <p:nvPr/>
          </p:nvGrpSpPr>
          <p:grpSpPr bwMode="auto">
            <a:xfrm>
              <a:off x="2568902" y="1600973"/>
              <a:ext cx="276552" cy="398732"/>
              <a:chOff x="0" y="0"/>
              <a:chExt cx="411371" cy="593113"/>
            </a:xfrm>
          </p:grpSpPr>
          <p:sp>
            <p:nvSpPr>
              <p:cNvPr id="79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组合 72"/>
            <p:cNvGrpSpPr/>
            <p:nvPr/>
          </p:nvGrpSpPr>
          <p:grpSpPr bwMode="auto">
            <a:xfrm>
              <a:off x="9015145" y="1557665"/>
              <a:ext cx="301245" cy="434334"/>
              <a:chOff x="0" y="0"/>
              <a:chExt cx="411371" cy="593113"/>
            </a:xfrm>
          </p:grpSpPr>
          <p:sp>
            <p:nvSpPr>
              <p:cNvPr id="77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组合 69"/>
            <p:cNvGrpSpPr/>
            <p:nvPr/>
          </p:nvGrpSpPr>
          <p:grpSpPr bwMode="auto">
            <a:xfrm>
              <a:off x="7498266" y="1416360"/>
              <a:ext cx="411371" cy="593113"/>
              <a:chOff x="0" y="0"/>
              <a:chExt cx="411371" cy="593113"/>
            </a:xfrm>
          </p:grpSpPr>
          <p:sp>
            <p:nvSpPr>
              <p:cNvPr id="75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组合 61"/>
            <p:cNvGrpSpPr/>
            <p:nvPr/>
          </p:nvGrpSpPr>
          <p:grpSpPr bwMode="auto">
            <a:xfrm>
              <a:off x="3108073" y="1386796"/>
              <a:ext cx="411371" cy="593113"/>
              <a:chOff x="0" y="0"/>
              <a:chExt cx="411371" cy="593113"/>
            </a:xfrm>
          </p:grpSpPr>
          <p:sp>
            <p:nvSpPr>
              <p:cNvPr id="73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等腰三角形 3"/>
            <p:cNvSpPr/>
            <p:nvPr/>
          </p:nvSpPr>
          <p:spPr bwMode="auto">
            <a:xfrm>
              <a:off x="4241725" y="2406312"/>
              <a:ext cx="1289027" cy="203171"/>
            </a:xfrm>
            <a:custGeom>
              <a:avLst/>
              <a:gdLst>
                <a:gd name="T0" fmla="*/ 0 w 1329908"/>
                <a:gd name="T1" fmla="*/ 209097 h 202523"/>
                <a:gd name="T2" fmla="*/ 384730 w 1329908"/>
                <a:gd name="T3" fmla="*/ 0 h 202523"/>
                <a:gd name="T4" fmla="*/ 973255 w 1329908"/>
                <a:gd name="T5" fmla="*/ 184512 h 202523"/>
                <a:gd name="T6" fmla="*/ 0 w 1329908"/>
                <a:gd name="T7" fmla="*/ 209097 h 2025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202523"/>
                <a:gd name="T14" fmla="*/ 1329908 w 1329908"/>
                <a:gd name="T15" fmla="*/ 202523 h 2025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202523">
                  <a:moveTo>
                    <a:pt x="0" y="202523"/>
                  </a:moveTo>
                  <a:lnTo>
                    <a:pt x="525719" y="0"/>
                  </a:lnTo>
                  <a:lnTo>
                    <a:pt x="1329908" y="178711"/>
                  </a:lnTo>
                  <a:lnTo>
                    <a:pt x="0" y="2025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5" name="等腰三角形 3"/>
            <p:cNvSpPr/>
            <p:nvPr/>
          </p:nvSpPr>
          <p:spPr bwMode="auto">
            <a:xfrm>
              <a:off x="5722836" y="2430121"/>
              <a:ext cx="1581122" cy="193648"/>
            </a:xfrm>
            <a:custGeom>
              <a:avLst/>
              <a:gdLst>
                <a:gd name="T0" fmla="*/ 0 w 1329908"/>
                <a:gd name="T1" fmla="*/ 182710 h 194903"/>
                <a:gd name="T2" fmla="*/ 2459813 w 1329908"/>
                <a:gd name="T3" fmla="*/ 0 h 194903"/>
                <a:gd name="T4" fmla="*/ 7503421 w 1329908"/>
                <a:gd name="T5" fmla="*/ 160386 h 194903"/>
                <a:gd name="T6" fmla="*/ 0 w 1329908"/>
                <a:gd name="T7" fmla="*/ 182710 h 1949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194903"/>
                <a:gd name="T14" fmla="*/ 1329908 w 1329908"/>
                <a:gd name="T15" fmla="*/ 194903 h 1949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194903">
                  <a:moveTo>
                    <a:pt x="0" y="194903"/>
                  </a:moveTo>
                  <a:lnTo>
                    <a:pt x="435978" y="0"/>
                  </a:lnTo>
                  <a:lnTo>
                    <a:pt x="1329908" y="171091"/>
                  </a:lnTo>
                  <a:lnTo>
                    <a:pt x="0" y="19490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6" name="等腰三角形 3"/>
            <p:cNvSpPr/>
            <p:nvPr/>
          </p:nvSpPr>
          <p:spPr bwMode="auto">
            <a:xfrm>
              <a:off x="4944975" y="2212664"/>
              <a:ext cx="328607" cy="120633"/>
            </a:xfrm>
            <a:custGeom>
              <a:avLst/>
              <a:gdLst>
                <a:gd name="T0" fmla="*/ 0 w 329783"/>
                <a:gd name="T1" fmla="*/ 112602 h 121560"/>
                <a:gd name="T2" fmla="*/ 307370 w 329783"/>
                <a:gd name="T3" fmla="*/ 0 h 121560"/>
                <a:gd name="T4" fmla="*/ 318210 w 329783"/>
                <a:gd name="T5" fmla="*/ 108191 h 121560"/>
                <a:gd name="T6" fmla="*/ 0 w 329783"/>
                <a:gd name="T7" fmla="*/ 112602 h 1215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783"/>
                <a:gd name="T13" fmla="*/ 0 h 121560"/>
                <a:gd name="T14" fmla="*/ 329783 w 329783"/>
                <a:gd name="T15" fmla="*/ 121560 h 1215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783" h="121560">
                  <a:moveTo>
                    <a:pt x="0" y="121560"/>
                  </a:moveTo>
                  <a:lnTo>
                    <a:pt x="318550" y="0"/>
                  </a:lnTo>
                  <a:lnTo>
                    <a:pt x="329783" y="116798"/>
                  </a:lnTo>
                  <a:lnTo>
                    <a:pt x="0" y="121560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7" name="等腰三角形 3"/>
            <p:cNvSpPr/>
            <p:nvPr/>
          </p:nvSpPr>
          <p:spPr bwMode="auto">
            <a:xfrm>
              <a:off x="8634260" y="2222188"/>
              <a:ext cx="795324" cy="106347"/>
            </a:xfrm>
            <a:custGeom>
              <a:avLst/>
              <a:gdLst>
                <a:gd name="T0" fmla="*/ 0 w 571182"/>
                <a:gd name="T1" fmla="*/ 120384 h 104892"/>
                <a:gd name="T2" fmla="*/ 5320683 w 571182"/>
                <a:gd name="T3" fmla="*/ 0 h 104892"/>
                <a:gd name="T4" fmla="*/ 15648409 w 571182"/>
                <a:gd name="T5" fmla="*/ 106720 h 104892"/>
                <a:gd name="T6" fmla="*/ 0 w 571182"/>
                <a:gd name="T7" fmla="*/ 120384 h 1048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1182"/>
                <a:gd name="T13" fmla="*/ 0 h 104892"/>
                <a:gd name="T14" fmla="*/ 571182 w 571182"/>
                <a:gd name="T15" fmla="*/ 104892 h 1048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8" name="等腰三角形 3"/>
            <p:cNvSpPr/>
            <p:nvPr/>
          </p:nvSpPr>
          <p:spPr bwMode="auto">
            <a:xfrm>
              <a:off x="1076306" y="2619007"/>
              <a:ext cx="885809" cy="126982"/>
            </a:xfrm>
            <a:custGeom>
              <a:avLst/>
              <a:gdLst>
                <a:gd name="T0" fmla="*/ 0 w 913468"/>
                <a:gd name="T1" fmla="*/ 133069 h 126323"/>
                <a:gd name="T2" fmla="*/ 242125 w 913468"/>
                <a:gd name="T3" fmla="*/ 0 h 126323"/>
                <a:gd name="T4" fmla="*/ 671677 w 913468"/>
                <a:gd name="T5" fmla="*/ 116016 h 126323"/>
                <a:gd name="T6" fmla="*/ 0 w 913468"/>
                <a:gd name="T7" fmla="*/ 133069 h 126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126323"/>
                <a:gd name="T14" fmla="*/ 913468 w 913468"/>
                <a:gd name="T15" fmla="*/ 126323 h 126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grpSp>
          <p:nvGrpSpPr>
            <p:cNvPr id="19" name="组合 164"/>
            <p:cNvGrpSpPr/>
            <p:nvPr/>
          </p:nvGrpSpPr>
          <p:grpSpPr bwMode="auto">
            <a:xfrm>
              <a:off x="0" y="1277639"/>
              <a:ext cx="1618771" cy="1708029"/>
              <a:chOff x="0" y="0"/>
              <a:chExt cx="1618771" cy="1708029"/>
            </a:xfrm>
          </p:grpSpPr>
          <p:grpSp>
            <p:nvGrpSpPr>
              <p:cNvPr id="53" name="组合 154"/>
              <p:cNvGrpSpPr/>
              <p:nvPr/>
            </p:nvGrpSpPr>
            <p:grpSpPr bwMode="auto">
              <a:xfrm>
                <a:off x="1357015" y="316962"/>
                <a:ext cx="261756" cy="377398"/>
                <a:chOff x="0" y="0"/>
                <a:chExt cx="411371" cy="593113"/>
              </a:xfrm>
            </p:grpSpPr>
            <p:sp>
              <p:nvSpPr>
                <p:cNvPr id="71" name="Freeform 51"/>
                <p:cNvSpPr/>
                <p:nvPr/>
              </p:nvSpPr>
              <p:spPr bwMode="auto">
                <a:xfrm>
                  <a:off x="169460" y="405232"/>
                  <a:ext cx="79818" cy="187881"/>
                </a:xfrm>
                <a:custGeom>
                  <a:avLst/>
                  <a:gdLst>
                    <a:gd name="T0" fmla="*/ 0 w 27"/>
                    <a:gd name="T1" fmla="*/ 0 h 64"/>
                    <a:gd name="T2" fmla="*/ 2147483647 w 27"/>
                    <a:gd name="T3" fmla="*/ 2147483647 h 64"/>
                    <a:gd name="T4" fmla="*/ 2147483647 w 27"/>
                    <a:gd name="T5" fmla="*/ 0 h 64"/>
                    <a:gd name="T6" fmla="*/ 2147483647 w 27"/>
                    <a:gd name="T7" fmla="*/ 2147483647 h 64"/>
                    <a:gd name="T8" fmla="*/ 0 w 27"/>
                    <a:gd name="T9" fmla="*/ 2147483647 h 64"/>
                    <a:gd name="T10" fmla="*/ 0 w 27"/>
                    <a:gd name="T11" fmla="*/ 0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64"/>
                    <a:gd name="T20" fmla="*/ 27 w 27"/>
                    <a:gd name="T21" fmla="*/ 64 h 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64">
                      <a:moveTo>
                        <a:pt x="0" y="0"/>
                      </a:move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7" y="1"/>
                        <a:pt x="22" y="1"/>
                        <a:pt x="27" y="0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B5D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52"/>
                <p:cNvSpPr/>
                <p:nvPr/>
              </p:nvSpPr>
              <p:spPr bwMode="auto">
                <a:xfrm>
                  <a:off x="0" y="0"/>
                  <a:ext cx="411371" cy="408916"/>
                </a:xfrm>
                <a:custGeom>
                  <a:avLst/>
                  <a:gdLst>
                    <a:gd name="T0" fmla="*/ 2147483647 w 139"/>
                    <a:gd name="T1" fmla="*/ 2147483647 h 139"/>
                    <a:gd name="T2" fmla="*/ 2147483647 w 139"/>
                    <a:gd name="T3" fmla="*/ 2147483647 h 139"/>
                    <a:gd name="T4" fmla="*/ 2147483647 w 139"/>
                    <a:gd name="T5" fmla="*/ 2147483647 h 139"/>
                    <a:gd name="T6" fmla="*/ 2147483647 w 139"/>
                    <a:gd name="T7" fmla="*/ 2147483647 h 139"/>
                    <a:gd name="T8" fmla="*/ 0 w 139"/>
                    <a:gd name="T9" fmla="*/ 2147483647 h 139"/>
                    <a:gd name="T10" fmla="*/ 2147483647 w 139"/>
                    <a:gd name="T11" fmla="*/ 2147483647 h 139"/>
                    <a:gd name="T12" fmla="*/ 2147483647 w 139"/>
                    <a:gd name="T13" fmla="*/ 0 h 139"/>
                    <a:gd name="T14" fmla="*/ 2147483647 w 139"/>
                    <a:gd name="T15" fmla="*/ 2147483647 h 139"/>
                    <a:gd name="T16" fmla="*/ 2147483647 w 139"/>
                    <a:gd name="T17" fmla="*/ 2147483647 h 139"/>
                    <a:gd name="T18" fmla="*/ 2147483647 w 139"/>
                    <a:gd name="T19" fmla="*/ 2147483647 h 139"/>
                    <a:gd name="T20" fmla="*/ 2147483647 w 139"/>
                    <a:gd name="T21" fmla="*/ 2147483647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9"/>
                    <a:gd name="T34" fmla="*/ 0 h 139"/>
                    <a:gd name="T35" fmla="*/ 139 w 139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9" h="139">
                      <a:moveTo>
                        <a:pt x="84" y="138"/>
                      </a:moveTo>
                      <a:cubicBezTo>
                        <a:pt x="79" y="139"/>
                        <a:pt x="74" y="139"/>
                        <a:pt x="69" y="139"/>
                      </a:cubicBezTo>
                      <a:cubicBezTo>
                        <a:pt x="65" y="139"/>
                        <a:pt x="61" y="139"/>
                        <a:pt x="57" y="138"/>
                      </a:cubicBezTo>
                      <a:cubicBezTo>
                        <a:pt x="43" y="136"/>
                        <a:pt x="31" y="129"/>
                        <a:pt x="20" y="119"/>
                      </a:cubicBezTo>
                      <a:cubicBezTo>
                        <a:pt x="7" y="105"/>
                        <a:pt x="0" y="89"/>
                        <a:pt x="0" y="70"/>
                      </a:cubicBezTo>
                      <a:cubicBezTo>
                        <a:pt x="0" y="51"/>
                        <a:pt x="7" y="34"/>
                        <a:pt x="20" y="21"/>
                      </a:cubicBezTo>
                      <a:cubicBezTo>
                        <a:pt x="34" y="7"/>
                        <a:pt x="50" y="0"/>
                        <a:pt x="69" y="0"/>
                      </a:cubicBezTo>
                      <a:cubicBezTo>
                        <a:pt x="89" y="0"/>
                        <a:pt x="105" y="7"/>
                        <a:pt x="119" y="21"/>
                      </a:cubicBezTo>
                      <a:cubicBezTo>
                        <a:pt x="132" y="34"/>
                        <a:pt x="139" y="51"/>
                        <a:pt x="139" y="70"/>
                      </a:cubicBezTo>
                      <a:cubicBezTo>
                        <a:pt x="139" y="89"/>
                        <a:pt x="132" y="105"/>
                        <a:pt x="119" y="119"/>
                      </a:cubicBezTo>
                      <a:cubicBezTo>
                        <a:pt x="109" y="129"/>
                        <a:pt x="97" y="135"/>
                        <a:pt x="84" y="138"/>
                      </a:cubicBezTo>
                      <a:close/>
                    </a:path>
                  </a:pathLst>
                </a:custGeom>
                <a:solidFill>
                  <a:srgbClr val="5B9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 smtClea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4" name="等腰三角形 3"/>
              <p:cNvSpPr/>
              <p:nvPr/>
            </p:nvSpPr>
            <p:spPr bwMode="auto">
              <a:xfrm>
                <a:off x="633401" y="1319147"/>
                <a:ext cx="620702" cy="58729"/>
              </a:xfrm>
              <a:custGeom>
                <a:avLst/>
                <a:gdLst>
                  <a:gd name="T0" fmla="*/ 0 w 913468"/>
                  <a:gd name="T1" fmla="*/ 22414 h 65363"/>
                  <a:gd name="T2" fmla="*/ 2788 w 913468"/>
                  <a:gd name="T3" fmla="*/ 0 h 65363"/>
                  <a:gd name="T4" fmla="*/ 19168 w 913468"/>
                  <a:gd name="T5" fmla="*/ 16862 h 65363"/>
                  <a:gd name="T6" fmla="*/ 0 w 913468"/>
                  <a:gd name="T7" fmla="*/ 22414 h 65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65363"/>
                  <a:gd name="T14" fmla="*/ 913468 w 913468"/>
                  <a:gd name="T15" fmla="*/ 65363 h 65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65363">
                    <a:moveTo>
                      <a:pt x="0" y="65363"/>
                    </a:moveTo>
                    <a:lnTo>
                      <a:pt x="132852" y="0"/>
                    </a:lnTo>
                    <a:lnTo>
                      <a:pt x="913468" y="49171"/>
                    </a:lnTo>
                    <a:lnTo>
                      <a:pt x="0" y="6536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0"/>
              <p:cNvSpPr/>
              <p:nvPr/>
            </p:nvSpPr>
            <p:spPr bwMode="auto">
              <a:xfrm>
                <a:off x="543179" y="1236018"/>
                <a:ext cx="108845" cy="142336"/>
              </a:xfrm>
              <a:custGeom>
                <a:avLst/>
                <a:gdLst>
                  <a:gd name="T0" fmla="*/ 2147483647 w 104"/>
                  <a:gd name="T1" fmla="*/ 2147483647 h 136"/>
                  <a:gd name="T2" fmla="*/ 0 w 104"/>
                  <a:gd name="T3" fmla="*/ 2147483647 h 136"/>
                  <a:gd name="T4" fmla="*/ 0 w 104"/>
                  <a:gd name="T5" fmla="*/ 0 h 136"/>
                  <a:gd name="T6" fmla="*/ 2147483647 w 104"/>
                  <a:gd name="T7" fmla="*/ 2147483647 h 136"/>
                  <a:gd name="T8" fmla="*/ 2147483647 w 104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36"/>
                  <a:gd name="T17" fmla="*/ 104 w 104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36">
                    <a:moveTo>
                      <a:pt x="104" y="136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104" y="41"/>
                    </a:lnTo>
                    <a:lnTo>
                      <a:pt x="104" y="136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1"/>
              <p:cNvSpPr/>
              <p:nvPr/>
            </p:nvSpPr>
            <p:spPr bwMode="auto">
              <a:xfrm>
                <a:off x="652024" y="1236018"/>
                <a:ext cx="110938" cy="142336"/>
              </a:xfrm>
              <a:custGeom>
                <a:avLst/>
                <a:gdLst>
                  <a:gd name="T0" fmla="*/ 0 w 106"/>
                  <a:gd name="T1" fmla="*/ 2147483647 h 136"/>
                  <a:gd name="T2" fmla="*/ 0 w 106"/>
                  <a:gd name="T3" fmla="*/ 2147483647 h 136"/>
                  <a:gd name="T4" fmla="*/ 2147483647 w 106"/>
                  <a:gd name="T5" fmla="*/ 0 h 136"/>
                  <a:gd name="T6" fmla="*/ 2147483647 w 106"/>
                  <a:gd name="T7" fmla="*/ 2147483647 h 136"/>
                  <a:gd name="T8" fmla="*/ 0 w 106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6"/>
                  <a:gd name="T17" fmla="*/ 106 w 106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6">
                    <a:moveTo>
                      <a:pt x="0" y="136"/>
                    </a:moveTo>
                    <a:lnTo>
                      <a:pt x="0" y="41"/>
                    </a:lnTo>
                    <a:lnTo>
                      <a:pt x="106" y="0"/>
                    </a:lnTo>
                    <a:lnTo>
                      <a:pt x="106" y="9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2"/>
              <p:cNvSpPr>
                <a:spLocks noEditPoints="1"/>
              </p:cNvSpPr>
              <p:nvPr/>
            </p:nvSpPr>
            <p:spPr bwMode="auto">
              <a:xfrm>
                <a:off x="280485" y="211410"/>
                <a:ext cx="371538" cy="1114614"/>
              </a:xfrm>
              <a:custGeom>
                <a:avLst/>
                <a:gdLst>
                  <a:gd name="T0" fmla="*/ 2147483647 w 355"/>
                  <a:gd name="T1" fmla="*/ 2147483647 h 1065"/>
                  <a:gd name="T2" fmla="*/ 2147483647 w 355"/>
                  <a:gd name="T3" fmla="*/ 2147483647 h 1065"/>
                  <a:gd name="T4" fmla="*/ 2147483647 w 355"/>
                  <a:gd name="T5" fmla="*/ 2147483647 h 1065"/>
                  <a:gd name="T6" fmla="*/ 0 w 355"/>
                  <a:gd name="T7" fmla="*/ 2147483647 h 1065"/>
                  <a:gd name="T8" fmla="*/ 2147483647 w 355"/>
                  <a:gd name="T9" fmla="*/ 2147483647 h 1065"/>
                  <a:gd name="T10" fmla="*/ 2147483647 w 355"/>
                  <a:gd name="T11" fmla="*/ 2147483647 h 1065"/>
                  <a:gd name="T12" fmla="*/ 2147483647 w 355"/>
                  <a:gd name="T13" fmla="*/ 2147483647 h 1065"/>
                  <a:gd name="T14" fmla="*/ 2147483647 w 355"/>
                  <a:gd name="T15" fmla="*/ 2147483647 h 1065"/>
                  <a:gd name="T16" fmla="*/ 2147483647 w 355"/>
                  <a:gd name="T17" fmla="*/ 2147483647 h 1065"/>
                  <a:gd name="T18" fmla="*/ 2147483647 w 355"/>
                  <a:gd name="T19" fmla="*/ 2147483647 h 1065"/>
                  <a:gd name="T20" fmla="*/ 2147483647 w 355"/>
                  <a:gd name="T21" fmla="*/ 2147483647 h 1065"/>
                  <a:gd name="T22" fmla="*/ 2147483647 w 355"/>
                  <a:gd name="T23" fmla="*/ 2147483647 h 1065"/>
                  <a:gd name="T24" fmla="*/ 2147483647 w 355"/>
                  <a:gd name="T25" fmla="*/ 2147483647 h 1065"/>
                  <a:gd name="T26" fmla="*/ 2147483647 w 355"/>
                  <a:gd name="T27" fmla="*/ 2147483647 h 1065"/>
                  <a:gd name="T28" fmla="*/ 2147483647 w 355"/>
                  <a:gd name="T29" fmla="*/ 2147483647 h 1065"/>
                  <a:gd name="T30" fmla="*/ 2147483647 w 355"/>
                  <a:gd name="T31" fmla="*/ 2147483647 h 1065"/>
                  <a:gd name="T32" fmla="*/ 2147483647 w 355"/>
                  <a:gd name="T33" fmla="*/ 2147483647 h 1065"/>
                  <a:gd name="T34" fmla="*/ 2147483647 w 355"/>
                  <a:gd name="T35" fmla="*/ 2147483647 h 1065"/>
                  <a:gd name="T36" fmla="*/ 2147483647 w 355"/>
                  <a:gd name="T37" fmla="*/ 2147483647 h 1065"/>
                  <a:gd name="T38" fmla="*/ 2147483647 w 355"/>
                  <a:gd name="T39" fmla="*/ 2147483647 h 1065"/>
                  <a:gd name="T40" fmla="*/ 2147483647 w 355"/>
                  <a:gd name="T41" fmla="*/ 2147483647 h 1065"/>
                  <a:gd name="T42" fmla="*/ 2147483647 w 355"/>
                  <a:gd name="T43" fmla="*/ 2147483647 h 1065"/>
                  <a:gd name="T44" fmla="*/ 2147483647 w 355"/>
                  <a:gd name="T45" fmla="*/ 2147483647 h 1065"/>
                  <a:gd name="T46" fmla="*/ 2147483647 w 355"/>
                  <a:gd name="T47" fmla="*/ 2147483647 h 1065"/>
                  <a:gd name="T48" fmla="*/ 2147483647 w 355"/>
                  <a:gd name="T49" fmla="*/ 2147483647 h 1065"/>
                  <a:gd name="T50" fmla="*/ 2147483647 w 355"/>
                  <a:gd name="T51" fmla="*/ 2147483647 h 1065"/>
                  <a:gd name="T52" fmla="*/ 2147483647 w 355"/>
                  <a:gd name="T53" fmla="*/ 2147483647 h 1065"/>
                  <a:gd name="T54" fmla="*/ 2147483647 w 355"/>
                  <a:gd name="T55" fmla="*/ 2147483647 h 1065"/>
                  <a:gd name="T56" fmla="*/ 2147483647 w 355"/>
                  <a:gd name="T57" fmla="*/ 2147483647 h 1065"/>
                  <a:gd name="T58" fmla="*/ 2147483647 w 355"/>
                  <a:gd name="T59" fmla="*/ 2147483647 h 1065"/>
                  <a:gd name="T60" fmla="*/ 2147483647 w 355"/>
                  <a:gd name="T61" fmla="*/ 2147483647 h 1065"/>
                  <a:gd name="T62" fmla="*/ 2147483647 w 355"/>
                  <a:gd name="T63" fmla="*/ 2147483647 h 1065"/>
                  <a:gd name="T64" fmla="*/ 2147483647 w 355"/>
                  <a:gd name="T65" fmla="*/ 2147483647 h 1065"/>
                  <a:gd name="T66" fmla="*/ 2147483647 w 355"/>
                  <a:gd name="T67" fmla="*/ 2147483647 h 1065"/>
                  <a:gd name="T68" fmla="*/ 2147483647 w 355"/>
                  <a:gd name="T69" fmla="*/ 2147483647 h 1065"/>
                  <a:gd name="T70" fmla="*/ 2147483647 w 355"/>
                  <a:gd name="T71" fmla="*/ 2147483647 h 1065"/>
                  <a:gd name="T72" fmla="*/ 2147483647 w 355"/>
                  <a:gd name="T73" fmla="*/ 2147483647 h 1065"/>
                  <a:gd name="T74" fmla="*/ 2147483647 w 355"/>
                  <a:gd name="T75" fmla="*/ 2147483647 h 1065"/>
                  <a:gd name="T76" fmla="*/ 2147483647 w 355"/>
                  <a:gd name="T77" fmla="*/ 2147483647 h 1065"/>
                  <a:gd name="T78" fmla="*/ 2147483647 w 355"/>
                  <a:gd name="T79" fmla="*/ 2147483647 h 1065"/>
                  <a:gd name="T80" fmla="*/ 2147483647 w 355"/>
                  <a:gd name="T81" fmla="*/ 2147483647 h 1065"/>
                  <a:gd name="T82" fmla="*/ 2147483647 w 355"/>
                  <a:gd name="T83" fmla="*/ 2147483647 h 1065"/>
                  <a:gd name="T84" fmla="*/ 2147483647 w 355"/>
                  <a:gd name="T85" fmla="*/ 2147483647 h 1065"/>
                  <a:gd name="T86" fmla="*/ 2147483647 w 355"/>
                  <a:gd name="T87" fmla="*/ 2147483647 h 1065"/>
                  <a:gd name="T88" fmla="*/ 2147483647 w 355"/>
                  <a:gd name="T89" fmla="*/ 2147483647 h 1065"/>
                  <a:gd name="T90" fmla="*/ 2147483647 w 355"/>
                  <a:gd name="T91" fmla="*/ 0 h 1065"/>
                  <a:gd name="T92" fmla="*/ 2147483647 w 355"/>
                  <a:gd name="T93" fmla="*/ 2147483647 h 1065"/>
                  <a:gd name="T94" fmla="*/ 2147483647 w 355"/>
                  <a:gd name="T95" fmla="*/ 2147483647 h 1065"/>
                  <a:gd name="T96" fmla="*/ 2147483647 w 355"/>
                  <a:gd name="T97" fmla="*/ 2147483647 h 1065"/>
                  <a:gd name="T98" fmla="*/ 2147483647 w 355"/>
                  <a:gd name="T99" fmla="*/ 0 h 10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5"/>
                  <a:gd name="T151" fmla="*/ 0 h 1065"/>
                  <a:gd name="T152" fmla="*/ 355 w 355"/>
                  <a:gd name="T153" fmla="*/ 1065 h 10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5" h="1065">
                    <a:moveTo>
                      <a:pt x="14" y="877"/>
                    </a:moveTo>
                    <a:lnTo>
                      <a:pt x="355" y="1008"/>
                    </a:lnTo>
                    <a:lnTo>
                      <a:pt x="355" y="1065"/>
                    </a:lnTo>
                    <a:lnTo>
                      <a:pt x="0" y="927"/>
                    </a:lnTo>
                    <a:lnTo>
                      <a:pt x="14" y="877"/>
                    </a:lnTo>
                    <a:close/>
                    <a:moveTo>
                      <a:pt x="355" y="956"/>
                    </a:moveTo>
                    <a:lnTo>
                      <a:pt x="31" y="830"/>
                    </a:lnTo>
                    <a:lnTo>
                      <a:pt x="45" y="780"/>
                    </a:lnTo>
                    <a:lnTo>
                      <a:pt x="355" y="899"/>
                    </a:lnTo>
                    <a:lnTo>
                      <a:pt x="355" y="956"/>
                    </a:lnTo>
                    <a:close/>
                    <a:moveTo>
                      <a:pt x="75" y="683"/>
                    </a:moveTo>
                    <a:lnTo>
                      <a:pt x="355" y="790"/>
                    </a:lnTo>
                    <a:lnTo>
                      <a:pt x="355" y="844"/>
                    </a:lnTo>
                    <a:lnTo>
                      <a:pt x="61" y="733"/>
                    </a:lnTo>
                    <a:lnTo>
                      <a:pt x="75" y="683"/>
                    </a:lnTo>
                    <a:close/>
                    <a:moveTo>
                      <a:pt x="106" y="586"/>
                    </a:moveTo>
                    <a:lnTo>
                      <a:pt x="355" y="681"/>
                    </a:lnTo>
                    <a:lnTo>
                      <a:pt x="355" y="735"/>
                    </a:lnTo>
                    <a:lnTo>
                      <a:pt x="92" y="633"/>
                    </a:lnTo>
                    <a:lnTo>
                      <a:pt x="106" y="586"/>
                    </a:lnTo>
                    <a:close/>
                    <a:moveTo>
                      <a:pt x="355" y="571"/>
                    </a:moveTo>
                    <a:lnTo>
                      <a:pt x="355" y="626"/>
                    </a:lnTo>
                    <a:lnTo>
                      <a:pt x="123" y="536"/>
                    </a:lnTo>
                    <a:lnTo>
                      <a:pt x="137" y="488"/>
                    </a:lnTo>
                    <a:lnTo>
                      <a:pt x="355" y="571"/>
                    </a:lnTo>
                    <a:close/>
                    <a:moveTo>
                      <a:pt x="168" y="389"/>
                    </a:moveTo>
                    <a:lnTo>
                      <a:pt x="355" y="462"/>
                    </a:lnTo>
                    <a:lnTo>
                      <a:pt x="355" y="514"/>
                    </a:lnTo>
                    <a:lnTo>
                      <a:pt x="154" y="439"/>
                    </a:lnTo>
                    <a:lnTo>
                      <a:pt x="168" y="389"/>
                    </a:lnTo>
                    <a:close/>
                    <a:moveTo>
                      <a:pt x="355" y="351"/>
                    </a:moveTo>
                    <a:lnTo>
                      <a:pt x="355" y="405"/>
                    </a:lnTo>
                    <a:lnTo>
                      <a:pt x="184" y="341"/>
                    </a:lnTo>
                    <a:lnTo>
                      <a:pt x="198" y="291"/>
                    </a:lnTo>
                    <a:lnTo>
                      <a:pt x="355" y="351"/>
                    </a:lnTo>
                    <a:close/>
                    <a:moveTo>
                      <a:pt x="355" y="242"/>
                    </a:moveTo>
                    <a:lnTo>
                      <a:pt x="355" y="296"/>
                    </a:lnTo>
                    <a:lnTo>
                      <a:pt x="215" y="244"/>
                    </a:lnTo>
                    <a:lnTo>
                      <a:pt x="229" y="194"/>
                    </a:lnTo>
                    <a:lnTo>
                      <a:pt x="355" y="242"/>
                    </a:lnTo>
                    <a:close/>
                    <a:moveTo>
                      <a:pt x="355" y="187"/>
                    </a:moveTo>
                    <a:lnTo>
                      <a:pt x="243" y="147"/>
                    </a:lnTo>
                    <a:lnTo>
                      <a:pt x="260" y="97"/>
                    </a:lnTo>
                    <a:lnTo>
                      <a:pt x="355" y="133"/>
                    </a:lnTo>
                    <a:lnTo>
                      <a:pt x="355" y="187"/>
                    </a:lnTo>
                    <a:close/>
                    <a:moveTo>
                      <a:pt x="291" y="0"/>
                    </a:moveTo>
                    <a:lnTo>
                      <a:pt x="355" y="23"/>
                    </a:lnTo>
                    <a:lnTo>
                      <a:pt x="355" y="78"/>
                    </a:lnTo>
                    <a:lnTo>
                      <a:pt x="274" y="47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3"/>
              <p:cNvSpPr>
                <a:spLocks noEditPoints="1"/>
              </p:cNvSpPr>
              <p:nvPr/>
            </p:nvSpPr>
            <p:spPr bwMode="auto">
              <a:xfrm>
                <a:off x="295137" y="0"/>
                <a:ext cx="356886" cy="1266369"/>
              </a:xfrm>
              <a:custGeom>
                <a:avLst/>
                <a:gdLst>
                  <a:gd name="T0" fmla="*/ 2147483647 w 341"/>
                  <a:gd name="T1" fmla="*/ 2147483647 h 1210"/>
                  <a:gd name="T2" fmla="*/ 2147483647 w 341"/>
                  <a:gd name="T3" fmla="*/ 2147483647 h 1210"/>
                  <a:gd name="T4" fmla="*/ 2147483647 w 341"/>
                  <a:gd name="T5" fmla="*/ 0 h 1210"/>
                  <a:gd name="T6" fmla="*/ 2147483647 w 341"/>
                  <a:gd name="T7" fmla="*/ 2147483647 h 1210"/>
                  <a:gd name="T8" fmla="*/ 2147483647 w 341"/>
                  <a:gd name="T9" fmla="*/ 2147483647 h 1210"/>
                  <a:gd name="T10" fmla="*/ 2147483647 w 341"/>
                  <a:gd name="T11" fmla="*/ 2147483647 h 1210"/>
                  <a:gd name="T12" fmla="*/ 2147483647 w 341"/>
                  <a:gd name="T13" fmla="*/ 2147483647 h 1210"/>
                  <a:gd name="T14" fmla="*/ 0 w 341"/>
                  <a:gd name="T15" fmla="*/ 2147483647 h 1210"/>
                  <a:gd name="T16" fmla="*/ 2147483647 w 341"/>
                  <a:gd name="T17" fmla="*/ 2147483647 h 1210"/>
                  <a:gd name="T18" fmla="*/ 2147483647 w 341"/>
                  <a:gd name="T19" fmla="*/ 2147483647 h 1210"/>
                  <a:gd name="T20" fmla="*/ 2147483647 w 341"/>
                  <a:gd name="T21" fmla="*/ 2147483647 h 1210"/>
                  <a:gd name="T22" fmla="*/ 2147483647 w 341"/>
                  <a:gd name="T23" fmla="*/ 2147483647 h 1210"/>
                  <a:gd name="T24" fmla="*/ 2147483647 w 341"/>
                  <a:gd name="T25" fmla="*/ 2147483647 h 1210"/>
                  <a:gd name="T26" fmla="*/ 2147483647 w 341"/>
                  <a:gd name="T27" fmla="*/ 2147483647 h 1210"/>
                  <a:gd name="T28" fmla="*/ 2147483647 w 341"/>
                  <a:gd name="T29" fmla="*/ 2147483647 h 1210"/>
                  <a:gd name="T30" fmla="*/ 2147483647 w 341"/>
                  <a:gd name="T31" fmla="*/ 2147483647 h 1210"/>
                  <a:gd name="T32" fmla="*/ 2147483647 w 341"/>
                  <a:gd name="T33" fmla="*/ 2147483647 h 1210"/>
                  <a:gd name="T34" fmla="*/ 2147483647 w 341"/>
                  <a:gd name="T35" fmla="*/ 2147483647 h 1210"/>
                  <a:gd name="T36" fmla="*/ 2147483647 w 341"/>
                  <a:gd name="T37" fmla="*/ 2147483647 h 1210"/>
                  <a:gd name="T38" fmla="*/ 2147483647 w 341"/>
                  <a:gd name="T39" fmla="*/ 2147483647 h 1210"/>
                  <a:gd name="T40" fmla="*/ 2147483647 w 341"/>
                  <a:gd name="T41" fmla="*/ 2147483647 h 1210"/>
                  <a:gd name="T42" fmla="*/ 2147483647 w 341"/>
                  <a:gd name="T43" fmla="*/ 2147483647 h 1210"/>
                  <a:gd name="T44" fmla="*/ 2147483647 w 341"/>
                  <a:gd name="T45" fmla="*/ 2147483647 h 1210"/>
                  <a:gd name="T46" fmla="*/ 2147483647 w 341"/>
                  <a:gd name="T47" fmla="*/ 2147483647 h 1210"/>
                  <a:gd name="T48" fmla="*/ 2147483647 w 341"/>
                  <a:gd name="T49" fmla="*/ 2147483647 h 1210"/>
                  <a:gd name="T50" fmla="*/ 2147483647 w 341"/>
                  <a:gd name="T51" fmla="*/ 2147483647 h 1210"/>
                  <a:gd name="T52" fmla="*/ 2147483647 w 341"/>
                  <a:gd name="T53" fmla="*/ 2147483647 h 1210"/>
                  <a:gd name="T54" fmla="*/ 2147483647 w 341"/>
                  <a:gd name="T55" fmla="*/ 2147483647 h 1210"/>
                  <a:gd name="T56" fmla="*/ 2147483647 w 341"/>
                  <a:gd name="T57" fmla="*/ 2147483647 h 1210"/>
                  <a:gd name="T58" fmla="*/ 2147483647 w 341"/>
                  <a:gd name="T59" fmla="*/ 2147483647 h 1210"/>
                  <a:gd name="T60" fmla="*/ 2147483647 w 341"/>
                  <a:gd name="T61" fmla="*/ 2147483647 h 1210"/>
                  <a:gd name="T62" fmla="*/ 2147483647 w 341"/>
                  <a:gd name="T63" fmla="*/ 2147483647 h 1210"/>
                  <a:gd name="T64" fmla="*/ 2147483647 w 341"/>
                  <a:gd name="T65" fmla="*/ 2147483647 h 1210"/>
                  <a:gd name="T66" fmla="*/ 2147483647 w 341"/>
                  <a:gd name="T67" fmla="*/ 2147483647 h 1210"/>
                  <a:gd name="T68" fmla="*/ 2147483647 w 341"/>
                  <a:gd name="T69" fmla="*/ 2147483647 h 1210"/>
                  <a:gd name="T70" fmla="*/ 2147483647 w 341"/>
                  <a:gd name="T71" fmla="*/ 2147483647 h 1210"/>
                  <a:gd name="T72" fmla="*/ 2147483647 w 341"/>
                  <a:gd name="T73" fmla="*/ 2147483647 h 1210"/>
                  <a:gd name="T74" fmla="*/ 2147483647 w 341"/>
                  <a:gd name="T75" fmla="*/ 2147483647 h 1210"/>
                  <a:gd name="T76" fmla="*/ 2147483647 w 341"/>
                  <a:gd name="T77" fmla="*/ 2147483647 h 1210"/>
                  <a:gd name="T78" fmla="*/ 2147483647 w 341"/>
                  <a:gd name="T79" fmla="*/ 2147483647 h 1210"/>
                  <a:gd name="T80" fmla="*/ 2147483647 w 341"/>
                  <a:gd name="T81" fmla="*/ 2147483647 h 1210"/>
                  <a:gd name="T82" fmla="*/ 2147483647 w 341"/>
                  <a:gd name="T83" fmla="*/ 2147483647 h 1210"/>
                  <a:gd name="T84" fmla="*/ 2147483647 w 341"/>
                  <a:gd name="T85" fmla="*/ 2147483647 h 1210"/>
                  <a:gd name="T86" fmla="*/ 2147483647 w 341"/>
                  <a:gd name="T87" fmla="*/ 2147483647 h 1210"/>
                  <a:gd name="T88" fmla="*/ 2147483647 w 341"/>
                  <a:gd name="T89" fmla="*/ 2147483647 h 1210"/>
                  <a:gd name="T90" fmla="*/ 2147483647 w 341"/>
                  <a:gd name="T91" fmla="*/ 2147483647 h 1210"/>
                  <a:gd name="T92" fmla="*/ 2147483647 w 341"/>
                  <a:gd name="T93" fmla="*/ 2147483647 h 1210"/>
                  <a:gd name="T94" fmla="*/ 2147483647 w 341"/>
                  <a:gd name="T95" fmla="*/ 2147483647 h 1210"/>
                  <a:gd name="T96" fmla="*/ 2147483647 w 341"/>
                  <a:gd name="T97" fmla="*/ 2147483647 h 12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1"/>
                  <a:gd name="T148" fmla="*/ 0 h 1210"/>
                  <a:gd name="T149" fmla="*/ 341 w 341"/>
                  <a:gd name="T150" fmla="*/ 1210 h 12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1" h="1210">
                    <a:moveTo>
                      <a:pt x="341" y="225"/>
                    </a:moveTo>
                    <a:lnTo>
                      <a:pt x="277" y="202"/>
                    </a:lnTo>
                    <a:lnTo>
                      <a:pt x="341" y="0"/>
                    </a:lnTo>
                    <a:lnTo>
                      <a:pt x="341" y="225"/>
                    </a:lnTo>
                    <a:close/>
                    <a:moveTo>
                      <a:pt x="17" y="1032"/>
                    </a:moveTo>
                    <a:lnTo>
                      <a:pt x="341" y="1158"/>
                    </a:lnTo>
                    <a:lnTo>
                      <a:pt x="341" y="1210"/>
                    </a:lnTo>
                    <a:lnTo>
                      <a:pt x="0" y="1079"/>
                    </a:lnTo>
                    <a:lnTo>
                      <a:pt x="17" y="1032"/>
                    </a:lnTo>
                    <a:close/>
                    <a:moveTo>
                      <a:pt x="341" y="1101"/>
                    </a:moveTo>
                    <a:lnTo>
                      <a:pt x="31" y="982"/>
                    </a:lnTo>
                    <a:lnTo>
                      <a:pt x="47" y="935"/>
                    </a:lnTo>
                    <a:lnTo>
                      <a:pt x="341" y="1046"/>
                    </a:lnTo>
                    <a:lnTo>
                      <a:pt x="341" y="1101"/>
                    </a:lnTo>
                    <a:close/>
                    <a:moveTo>
                      <a:pt x="341" y="992"/>
                    </a:moveTo>
                    <a:lnTo>
                      <a:pt x="61" y="885"/>
                    </a:lnTo>
                    <a:lnTo>
                      <a:pt x="78" y="835"/>
                    </a:lnTo>
                    <a:lnTo>
                      <a:pt x="341" y="937"/>
                    </a:lnTo>
                    <a:lnTo>
                      <a:pt x="341" y="992"/>
                    </a:lnTo>
                    <a:close/>
                    <a:moveTo>
                      <a:pt x="109" y="738"/>
                    </a:moveTo>
                    <a:lnTo>
                      <a:pt x="341" y="828"/>
                    </a:lnTo>
                    <a:lnTo>
                      <a:pt x="341" y="883"/>
                    </a:lnTo>
                    <a:lnTo>
                      <a:pt x="92" y="788"/>
                    </a:lnTo>
                    <a:lnTo>
                      <a:pt x="109" y="738"/>
                    </a:lnTo>
                    <a:close/>
                    <a:moveTo>
                      <a:pt x="341" y="773"/>
                    </a:moveTo>
                    <a:lnTo>
                      <a:pt x="123" y="690"/>
                    </a:lnTo>
                    <a:lnTo>
                      <a:pt x="140" y="641"/>
                    </a:lnTo>
                    <a:lnTo>
                      <a:pt x="341" y="716"/>
                    </a:lnTo>
                    <a:lnTo>
                      <a:pt x="341" y="773"/>
                    </a:lnTo>
                    <a:close/>
                    <a:moveTo>
                      <a:pt x="170" y="543"/>
                    </a:moveTo>
                    <a:lnTo>
                      <a:pt x="341" y="607"/>
                    </a:lnTo>
                    <a:lnTo>
                      <a:pt x="341" y="664"/>
                    </a:lnTo>
                    <a:lnTo>
                      <a:pt x="154" y="591"/>
                    </a:lnTo>
                    <a:lnTo>
                      <a:pt x="170" y="543"/>
                    </a:lnTo>
                    <a:close/>
                    <a:moveTo>
                      <a:pt x="341" y="553"/>
                    </a:moveTo>
                    <a:lnTo>
                      <a:pt x="184" y="493"/>
                    </a:lnTo>
                    <a:lnTo>
                      <a:pt x="201" y="446"/>
                    </a:lnTo>
                    <a:lnTo>
                      <a:pt x="341" y="498"/>
                    </a:lnTo>
                    <a:lnTo>
                      <a:pt x="341" y="553"/>
                    </a:lnTo>
                    <a:close/>
                    <a:moveTo>
                      <a:pt x="341" y="444"/>
                    </a:moveTo>
                    <a:lnTo>
                      <a:pt x="215" y="396"/>
                    </a:lnTo>
                    <a:lnTo>
                      <a:pt x="229" y="349"/>
                    </a:lnTo>
                    <a:lnTo>
                      <a:pt x="341" y="389"/>
                    </a:lnTo>
                    <a:lnTo>
                      <a:pt x="341" y="444"/>
                    </a:lnTo>
                    <a:close/>
                    <a:moveTo>
                      <a:pt x="341" y="280"/>
                    </a:moveTo>
                    <a:lnTo>
                      <a:pt x="341" y="335"/>
                    </a:lnTo>
                    <a:lnTo>
                      <a:pt x="246" y="299"/>
                    </a:lnTo>
                    <a:lnTo>
                      <a:pt x="260" y="249"/>
                    </a:lnTo>
                    <a:lnTo>
                      <a:pt x="341" y="280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4"/>
              <p:cNvSpPr/>
              <p:nvPr/>
            </p:nvSpPr>
            <p:spPr bwMode="auto">
              <a:xfrm>
                <a:off x="652024" y="0"/>
                <a:ext cx="371538" cy="1326025"/>
              </a:xfrm>
              <a:custGeom>
                <a:avLst/>
                <a:gdLst>
                  <a:gd name="T0" fmla="*/ 0 w 355"/>
                  <a:gd name="T1" fmla="*/ 2147483647 h 1267"/>
                  <a:gd name="T2" fmla="*/ 0 w 355"/>
                  <a:gd name="T3" fmla="*/ 2147483647 h 1267"/>
                  <a:gd name="T4" fmla="*/ 0 w 355"/>
                  <a:gd name="T5" fmla="*/ 2147483647 h 1267"/>
                  <a:gd name="T6" fmla="*/ 0 w 355"/>
                  <a:gd name="T7" fmla="*/ 0 h 1267"/>
                  <a:gd name="T8" fmla="*/ 2147483647 w 355"/>
                  <a:gd name="T9" fmla="*/ 2147483647 h 1267"/>
                  <a:gd name="T10" fmla="*/ 2147483647 w 355"/>
                  <a:gd name="T11" fmla="*/ 2147483647 h 1267"/>
                  <a:gd name="T12" fmla="*/ 2147483647 w 355"/>
                  <a:gd name="T13" fmla="*/ 2147483647 h 1267"/>
                  <a:gd name="T14" fmla="*/ 0 w 355"/>
                  <a:gd name="T15" fmla="*/ 2147483647 h 1267"/>
                  <a:gd name="T16" fmla="*/ 0 w 355"/>
                  <a:gd name="T17" fmla="*/ 2147483647 h 1267"/>
                  <a:gd name="T18" fmla="*/ 0 w 355"/>
                  <a:gd name="T19" fmla="*/ 2147483647 h 1267"/>
                  <a:gd name="T20" fmla="*/ 0 w 355"/>
                  <a:gd name="T21" fmla="*/ 2147483647 h 1267"/>
                  <a:gd name="T22" fmla="*/ 0 w 355"/>
                  <a:gd name="T23" fmla="*/ 2147483647 h 1267"/>
                  <a:gd name="T24" fmla="*/ 0 w 355"/>
                  <a:gd name="T25" fmla="*/ 2147483647 h 1267"/>
                  <a:gd name="T26" fmla="*/ 0 w 355"/>
                  <a:gd name="T27" fmla="*/ 2147483647 h 1267"/>
                  <a:gd name="T28" fmla="*/ 0 w 355"/>
                  <a:gd name="T29" fmla="*/ 2147483647 h 1267"/>
                  <a:gd name="T30" fmla="*/ 0 w 355"/>
                  <a:gd name="T31" fmla="*/ 2147483647 h 1267"/>
                  <a:gd name="T32" fmla="*/ 0 w 355"/>
                  <a:gd name="T33" fmla="*/ 2147483647 h 1267"/>
                  <a:gd name="T34" fmla="*/ 0 w 355"/>
                  <a:gd name="T35" fmla="*/ 2147483647 h 1267"/>
                  <a:gd name="T36" fmla="*/ 0 w 355"/>
                  <a:gd name="T37" fmla="*/ 2147483647 h 1267"/>
                  <a:gd name="T38" fmla="*/ 0 w 355"/>
                  <a:gd name="T39" fmla="*/ 2147483647 h 1267"/>
                  <a:gd name="T40" fmla="*/ 0 w 355"/>
                  <a:gd name="T41" fmla="*/ 2147483647 h 1267"/>
                  <a:gd name="T42" fmla="*/ 0 w 355"/>
                  <a:gd name="T43" fmla="*/ 2147483647 h 1267"/>
                  <a:gd name="T44" fmla="*/ 0 w 355"/>
                  <a:gd name="T45" fmla="*/ 2147483647 h 1267"/>
                  <a:gd name="T46" fmla="*/ 0 w 355"/>
                  <a:gd name="T47" fmla="*/ 2147483647 h 1267"/>
                  <a:gd name="T48" fmla="*/ 0 w 355"/>
                  <a:gd name="T49" fmla="*/ 2147483647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5"/>
                  <a:gd name="T76" fmla="*/ 0 h 1267"/>
                  <a:gd name="T77" fmla="*/ 355 w 355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5" h="1267">
                    <a:moveTo>
                      <a:pt x="0" y="335"/>
                    </a:moveTo>
                    <a:lnTo>
                      <a:pt x="0" y="280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132" y="427"/>
                    </a:lnTo>
                    <a:lnTo>
                      <a:pt x="134" y="427"/>
                    </a:lnTo>
                    <a:lnTo>
                      <a:pt x="355" y="1129"/>
                    </a:lnTo>
                    <a:lnTo>
                      <a:pt x="0" y="1267"/>
                    </a:lnTo>
                    <a:lnTo>
                      <a:pt x="0" y="1210"/>
                    </a:lnTo>
                    <a:lnTo>
                      <a:pt x="0" y="1158"/>
                    </a:lnTo>
                    <a:lnTo>
                      <a:pt x="0" y="1101"/>
                    </a:lnTo>
                    <a:lnTo>
                      <a:pt x="0" y="1046"/>
                    </a:lnTo>
                    <a:lnTo>
                      <a:pt x="0" y="992"/>
                    </a:lnTo>
                    <a:lnTo>
                      <a:pt x="0" y="937"/>
                    </a:lnTo>
                    <a:lnTo>
                      <a:pt x="0" y="883"/>
                    </a:lnTo>
                    <a:lnTo>
                      <a:pt x="0" y="828"/>
                    </a:lnTo>
                    <a:lnTo>
                      <a:pt x="0" y="773"/>
                    </a:lnTo>
                    <a:lnTo>
                      <a:pt x="0" y="716"/>
                    </a:lnTo>
                    <a:lnTo>
                      <a:pt x="0" y="664"/>
                    </a:lnTo>
                    <a:lnTo>
                      <a:pt x="0" y="607"/>
                    </a:lnTo>
                    <a:lnTo>
                      <a:pt x="0" y="553"/>
                    </a:lnTo>
                    <a:lnTo>
                      <a:pt x="0" y="498"/>
                    </a:lnTo>
                    <a:lnTo>
                      <a:pt x="0" y="444"/>
                    </a:lnTo>
                    <a:lnTo>
                      <a:pt x="0" y="389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5"/>
              <p:cNvSpPr>
                <a:spLocks noEditPoints="1"/>
              </p:cNvSpPr>
              <p:nvPr/>
            </p:nvSpPr>
            <p:spPr bwMode="auto">
              <a:xfrm>
                <a:off x="812151" y="5860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2147483647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2147483647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2147483647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0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0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0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38" y="617"/>
                    </a:moveTo>
                    <a:lnTo>
                      <a:pt x="282" y="712"/>
                    </a:lnTo>
                    <a:lnTo>
                      <a:pt x="282" y="754"/>
                    </a:lnTo>
                    <a:lnTo>
                      <a:pt x="26" y="657"/>
                    </a:lnTo>
                    <a:lnTo>
                      <a:pt x="38" y="617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  <a:moveTo>
                      <a:pt x="86" y="463"/>
                    </a:moveTo>
                    <a:lnTo>
                      <a:pt x="282" y="538"/>
                    </a:lnTo>
                    <a:lnTo>
                      <a:pt x="282" y="581"/>
                    </a:lnTo>
                    <a:lnTo>
                      <a:pt x="74" y="503"/>
                    </a:lnTo>
                    <a:lnTo>
                      <a:pt x="86" y="463"/>
                    </a:lnTo>
                    <a:close/>
                    <a:moveTo>
                      <a:pt x="282" y="453"/>
                    </a:moveTo>
                    <a:lnTo>
                      <a:pt x="282" y="496"/>
                    </a:lnTo>
                    <a:lnTo>
                      <a:pt x="100" y="425"/>
                    </a:lnTo>
                    <a:lnTo>
                      <a:pt x="112" y="387"/>
                    </a:lnTo>
                    <a:lnTo>
                      <a:pt x="282" y="453"/>
                    </a:lnTo>
                    <a:close/>
                    <a:moveTo>
                      <a:pt x="135" y="308"/>
                    </a:moveTo>
                    <a:lnTo>
                      <a:pt x="282" y="365"/>
                    </a:ln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3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282" y="235"/>
                    </a:moveTo>
                    <a:lnTo>
                      <a:pt x="171" y="192"/>
                    </a:lnTo>
                    <a:lnTo>
                      <a:pt x="183" y="154"/>
                    </a:lnTo>
                    <a:lnTo>
                      <a:pt x="282" y="192"/>
                    </a:lnTo>
                    <a:lnTo>
                      <a:pt x="282" y="235"/>
                    </a:lnTo>
                    <a:close/>
                    <a:moveTo>
                      <a:pt x="209" y="76"/>
                    </a:moveTo>
                    <a:lnTo>
                      <a:pt x="282" y="107"/>
                    </a:lnTo>
                    <a:lnTo>
                      <a:pt x="282" y="149"/>
                    </a:lnTo>
                    <a:lnTo>
                      <a:pt x="194" y="116"/>
                    </a:lnTo>
                    <a:lnTo>
                      <a:pt x="209" y="7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2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</a:path>
                </a:pathLst>
              </a:custGeom>
              <a:solidFill>
                <a:srgbClr val="B88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6"/>
              <p:cNvSpPr>
                <a:spLocks noEditPoints="1"/>
              </p:cNvSpPr>
              <p:nvPr/>
            </p:nvSpPr>
            <p:spPr bwMode="auto">
              <a:xfrm>
                <a:off x="827850" y="4196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0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2147483647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2147483647 h 958"/>
                  <a:gd name="T58" fmla="*/ 2147483647 w 267"/>
                  <a:gd name="T59" fmla="*/ 2147483647 h 958"/>
                  <a:gd name="T60" fmla="*/ 2147483647 w 267"/>
                  <a:gd name="T61" fmla="*/ 0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0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2147483647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11" y="816"/>
                    </a:moveTo>
                    <a:lnTo>
                      <a:pt x="267" y="913"/>
                    </a:lnTo>
                    <a:lnTo>
                      <a:pt x="267" y="958"/>
                    </a:lnTo>
                    <a:lnTo>
                      <a:pt x="0" y="854"/>
                    </a:lnTo>
                    <a:lnTo>
                      <a:pt x="11" y="816"/>
                    </a:lnTo>
                    <a:close/>
                    <a:moveTo>
                      <a:pt x="267" y="828"/>
                    </a:moveTo>
                    <a:lnTo>
                      <a:pt x="267" y="871"/>
                    </a:lnTo>
                    <a:lnTo>
                      <a:pt x="23" y="776"/>
                    </a:lnTo>
                    <a:lnTo>
                      <a:pt x="35" y="738"/>
                    </a:lnTo>
                    <a:lnTo>
                      <a:pt x="267" y="828"/>
                    </a:lnTo>
                    <a:close/>
                    <a:moveTo>
                      <a:pt x="267" y="785"/>
                    </a:move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lnTo>
                      <a:pt x="267" y="785"/>
                    </a:lnTo>
                    <a:close/>
                    <a:moveTo>
                      <a:pt x="85" y="584"/>
                    </a:moveTo>
                    <a:lnTo>
                      <a:pt x="267" y="655"/>
                    </a:lnTo>
                    <a:lnTo>
                      <a:pt x="267" y="697"/>
                    </a:lnTo>
                    <a:lnTo>
                      <a:pt x="71" y="622"/>
                    </a:lnTo>
                    <a:lnTo>
                      <a:pt x="85" y="584"/>
                    </a:lnTo>
                    <a:close/>
                    <a:moveTo>
                      <a:pt x="267" y="612"/>
                    </a:moveTo>
                    <a:lnTo>
                      <a:pt x="97" y="546"/>
                    </a:ln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2"/>
                    </a:lnTo>
                    <a:lnTo>
                      <a:pt x="267" y="524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267" y="394"/>
                    </a:moveTo>
                    <a:lnTo>
                      <a:pt x="267" y="439"/>
                    </a:ln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close/>
                    <a:moveTo>
                      <a:pt x="267" y="351"/>
                    </a:moveTo>
                    <a:lnTo>
                      <a:pt x="168" y="313"/>
                    </a:lnTo>
                    <a:lnTo>
                      <a:pt x="179" y="275"/>
                    </a:lnTo>
                    <a:lnTo>
                      <a:pt x="267" y="308"/>
                    </a:lnTo>
                    <a:lnTo>
                      <a:pt x="267" y="351"/>
                    </a:lnTo>
                    <a:close/>
                    <a:moveTo>
                      <a:pt x="267" y="266"/>
                    </a:moveTo>
                    <a:lnTo>
                      <a:pt x="194" y="235"/>
                    </a:lnTo>
                    <a:lnTo>
                      <a:pt x="205" y="197"/>
                    </a:lnTo>
                    <a:lnTo>
                      <a:pt x="267" y="221"/>
                    </a:lnTo>
                    <a:lnTo>
                      <a:pt x="267" y="266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7"/>
              <p:cNvSpPr/>
              <p:nvPr/>
            </p:nvSpPr>
            <p:spPr bwMode="auto">
              <a:xfrm>
                <a:off x="1107288" y="4196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1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2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6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8"/>
              <p:cNvSpPr>
                <a:spLocks noEditPoints="1"/>
              </p:cNvSpPr>
              <p:nvPr/>
            </p:nvSpPr>
            <p:spPr bwMode="auto">
              <a:xfrm>
                <a:off x="15699" y="5117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9"/>
              <p:cNvSpPr>
                <a:spLocks noEditPoints="1"/>
              </p:cNvSpPr>
              <p:nvPr/>
            </p:nvSpPr>
            <p:spPr bwMode="auto">
              <a:xfrm>
                <a:off x="0" y="6781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0"/>
              <p:cNvSpPr/>
              <p:nvPr/>
            </p:nvSpPr>
            <p:spPr bwMode="auto">
              <a:xfrm>
                <a:off x="295137" y="5117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1"/>
              <p:cNvSpPr>
                <a:spLocks noEditPoints="1"/>
              </p:cNvSpPr>
              <p:nvPr/>
            </p:nvSpPr>
            <p:spPr bwMode="auto">
              <a:xfrm>
                <a:off x="1253810" y="1469407"/>
                <a:ext cx="286765" cy="109892"/>
              </a:xfrm>
              <a:custGeom>
                <a:avLst/>
                <a:gdLst>
                  <a:gd name="T0" fmla="*/ 2147483647 w 274"/>
                  <a:gd name="T1" fmla="*/ 2147483647 h 105"/>
                  <a:gd name="T2" fmla="*/ 2147483647 w 274"/>
                  <a:gd name="T3" fmla="*/ 2147483647 h 105"/>
                  <a:gd name="T4" fmla="*/ 2147483647 w 274"/>
                  <a:gd name="T5" fmla="*/ 2147483647 h 105"/>
                  <a:gd name="T6" fmla="*/ 2147483647 w 274"/>
                  <a:gd name="T7" fmla="*/ 2147483647 h 105"/>
                  <a:gd name="T8" fmla="*/ 2147483647 w 274"/>
                  <a:gd name="T9" fmla="*/ 2147483647 h 105"/>
                  <a:gd name="T10" fmla="*/ 2147483647 w 274"/>
                  <a:gd name="T11" fmla="*/ 2147483647 h 105"/>
                  <a:gd name="T12" fmla="*/ 2147483647 w 274"/>
                  <a:gd name="T13" fmla="*/ 2147483647 h 105"/>
                  <a:gd name="T14" fmla="*/ 2147483647 w 274"/>
                  <a:gd name="T15" fmla="*/ 2147483647 h 105"/>
                  <a:gd name="T16" fmla="*/ 2147483647 w 274"/>
                  <a:gd name="T17" fmla="*/ 2147483647 h 105"/>
                  <a:gd name="T18" fmla="*/ 2147483647 w 274"/>
                  <a:gd name="T19" fmla="*/ 2147483647 h 105"/>
                  <a:gd name="T20" fmla="*/ 2147483647 w 274"/>
                  <a:gd name="T21" fmla="*/ 2147483647 h 105"/>
                  <a:gd name="T22" fmla="*/ 0 w 274"/>
                  <a:gd name="T23" fmla="*/ 2147483647 h 105"/>
                  <a:gd name="T24" fmla="*/ 2147483647 w 274"/>
                  <a:gd name="T25" fmla="*/ 0 h 105"/>
                  <a:gd name="T26" fmla="*/ 2147483647 w 274"/>
                  <a:gd name="T27" fmla="*/ 2147483647 h 105"/>
                  <a:gd name="T28" fmla="*/ 2147483647 w 274"/>
                  <a:gd name="T29" fmla="*/ 2147483647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4"/>
                  <a:gd name="T46" fmla="*/ 0 h 105"/>
                  <a:gd name="T47" fmla="*/ 274 w 274"/>
                  <a:gd name="T48" fmla="*/ 105 h 1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4" h="105">
                    <a:moveTo>
                      <a:pt x="217" y="53"/>
                    </a:moveTo>
                    <a:lnTo>
                      <a:pt x="137" y="22"/>
                    </a:lnTo>
                    <a:lnTo>
                      <a:pt x="56" y="53"/>
                    </a:lnTo>
                    <a:lnTo>
                      <a:pt x="137" y="84"/>
                    </a:lnTo>
                    <a:lnTo>
                      <a:pt x="217" y="53"/>
                    </a:lnTo>
                    <a:close/>
                    <a:moveTo>
                      <a:pt x="170" y="53"/>
                    </a:moveTo>
                    <a:lnTo>
                      <a:pt x="137" y="65"/>
                    </a:lnTo>
                    <a:lnTo>
                      <a:pt x="104" y="53"/>
                    </a:lnTo>
                    <a:lnTo>
                      <a:pt x="137" y="41"/>
                    </a:lnTo>
                    <a:lnTo>
                      <a:pt x="170" y="53"/>
                    </a:lnTo>
                    <a:close/>
                    <a:moveTo>
                      <a:pt x="137" y="105"/>
                    </a:moveTo>
                    <a:lnTo>
                      <a:pt x="0" y="53"/>
                    </a:lnTo>
                    <a:lnTo>
                      <a:pt x="139" y="0"/>
                    </a:lnTo>
                    <a:lnTo>
                      <a:pt x="274" y="53"/>
                    </a:lnTo>
                    <a:lnTo>
                      <a:pt x="137" y="10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2"/>
              <p:cNvSpPr>
                <a:spLocks noEditPoints="1"/>
              </p:cNvSpPr>
              <p:nvPr/>
            </p:nvSpPr>
            <p:spPr bwMode="auto">
              <a:xfrm>
                <a:off x="1312419" y="1492432"/>
                <a:ext cx="228156" cy="215597"/>
              </a:xfrm>
              <a:custGeom>
                <a:avLst/>
                <a:gdLst>
                  <a:gd name="T0" fmla="*/ 2147483647 w 218"/>
                  <a:gd name="T1" fmla="*/ 2147483647 h 206"/>
                  <a:gd name="T2" fmla="*/ 2147483647 w 218"/>
                  <a:gd name="T3" fmla="*/ 2147483647 h 206"/>
                  <a:gd name="T4" fmla="*/ 0 w 218"/>
                  <a:gd name="T5" fmla="*/ 2147483647 h 206"/>
                  <a:gd name="T6" fmla="*/ 2147483647 w 218"/>
                  <a:gd name="T7" fmla="*/ 0 h 206"/>
                  <a:gd name="T8" fmla="*/ 2147483647 w 218"/>
                  <a:gd name="T9" fmla="*/ 2147483647 h 206"/>
                  <a:gd name="T10" fmla="*/ 2147483647 w 218"/>
                  <a:gd name="T11" fmla="*/ 2147483647 h 206"/>
                  <a:gd name="T12" fmla="*/ 2147483647 w 218"/>
                  <a:gd name="T13" fmla="*/ 2147483647 h 206"/>
                  <a:gd name="T14" fmla="*/ 2147483647 w 218"/>
                  <a:gd name="T15" fmla="*/ 2147483647 h 206"/>
                  <a:gd name="T16" fmla="*/ 2147483647 w 218"/>
                  <a:gd name="T17" fmla="*/ 2147483647 h 206"/>
                  <a:gd name="T18" fmla="*/ 2147483647 w 218"/>
                  <a:gd name="T19" fmla="*/ 2147483647 h 206"/>
                  <a:gd name="T20" fmla="*/ 2147483647 w 218"/>
                  <a:gd name="T21" fmla="*/ 2147483647 h 206"/>
                  <a:gd name="T22" fmla="*/ 2147483647 w 218"/>
                  <a:gd name="T23" fmla="*/ 2147483647 h 206"/>
                  <a:gd name="T24" fmla="*/ 2147483647 w 218"/>
                  <a:gd name="T25" fmla="*/ 2147483647 h 206"/>
                  <a:gd name="T26" fmla="*/ 2147483647 w 218"/>
                  <a:gd name="T27" fmla="*/ 2147483647 h 206"/>
                  <a:gd name="T28" fmla="*/ 2147483647 w 218"/>
                  <a:gd name="T29" fmla="*/ 2147483647 h 206"/>
                  <a:gd name="T30" fmla="*/ 2147483647 w 218"/>
                  <a:gd name="T31" fmla="*/ 2147483647 h 206"/>
                  <a:gd name="T32" fmla="*/ 2147483647 w 218"/>
                  <a:gd name="T33" fmla="*/ 2147483647 h 206"/>
                  <a:gd name="T34" fmla="*/ 2147483647 w 218"/>
                  <a:gd name="T35" fmla="*/ 2147483647 h 206"/>
                  <a:gd name="T36" fmla="*/ 2147483647 w 218"/>
                  <a:gd name="T37" fmla="*/ 2147483647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8"/>
                  <a:gd name="T58" fmla="*/ 0 h 206"/>
                  <a:gd name="T59" fmla="*/ 218 w 218"/>
                  <a:gd name="T60" fmla="*/ 206 h 20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8" h="206">
                    <a:moveTo>
                      <a:pt x="161" y="31"/>
                    </a:moveTo>
                    <a:lnTo>
                      <a:pt x="81" y="62"/>
                    </a:lnTo>
                    <a:lnTo>
                      <a:pt x="0" y="31"/>
                    </a:lnTo>
                    <a:lnTo>
                      <a:pt x="81" y="0"/>
                    </a:lnTo>
                    <a:lnTo>
                      <a:pt x="161" y="31"/>
                    </a:lnTo>
                    <a:close/>
                    <a:moveTo>
                      <a:pt x="114" y="31"/>
                    </a:moveTo>
                    <a:lnTo>
                      <a:pt x="81" y="19"/>
                    </a:lnTo>
                    <a:lnTo>
                      <a:pt x="48" y="31"/>
                    </a:lnTo>
                    <a:lnTo>
                      <a:pt x="81" y="43"/>
                    </a:lnTo>
                    <a:lnTo>
                      <a:pt x="114" y="31"/>
                    </a:lnTo>
                    <a:close/>
                    <a:moveTo>
                      <a:pt x="81" y="83"/>
                    </a:moveTo>
                    <a:lnTo>
                      <a:pt x="218" y="31"/>
                    </a:lnTo>
                    <a:lnTo>
                      <a:pt x="218" y="90"/>
                    </a:lnTo>
                    <a:lnTo>
                      <a:pt x="147" y="90"/>
                    </a:lnTo>
                    <a:lnTo>
                      <a:pt x="145" y="152"/>
                    </a:lnTo>
                    <a:lnTo>
                      <a:pt x="218" y="109"/>
                    </a:lnTo>
                    <a:lnTo>
                      <a:pt x="218" y="154"/>
                    </a:lnTo>
                    <a:lnTo>
                      <a:pt x="81" y="206"/>
                    </a:ln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33"/>
              <p:cNvSpPr>
                <a:spLocks noEditPoints="1"/>
              </p:cNvSpPr>
              <p:nvPr/>
            </p:nvSpPr>
            <p:spPr bwMode="auto">
              <a:xfrm>
                <a:off x="1253810" y="1524876"/>
                <a:ext cx="321302" cy="183153"/>
              </a:xfrm>
              <a:custGeom>
                <a:avLst/>
                <a:gdLst>
                  <a:gd name="T0" fmla="*/ 0 w 307"/>
                  <a:gd name="T1" fmla="*/ 0 h 175"/>
                  <a:gd name="T2" fmla="*/ 2147483647 w 307"/>
                  <a:gd name="T3" fmla="*/ 2147483647 h 175"/>
                  <a:gd name="T4" fmla="*/ 2147483647 w 307"/>
                  <a:gd name="T5" fmla="*/ 2147483647 h 175"/>
                  <a:gd name="T6" fmla="*/ 0 w 307"/>
                  <a:gd name="T7" fmla="*/ 2147483647 h 175"/>
                  <a:gd name="T8" fmla="*/ 0 w 307"/>
                  <a:gd name="T9" fmla="*/ 0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0" y="0"/>
                    </a:moveTo>
                    <a:lnTo>
                      <a:pt x="137" y="52"/>
                    </a:lnTo>
                    <a:lnTo>
                      <a:pt x="137" y="175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  <a:moveTo>
                      <a:pt x="274" y="59"/>
                    </a:moveTo>
                    <a:lnTo>
                      <a:pt x="307" y="59"/>
                    </a:lnTo>
                    <a:lnTo>
                      <a:pt x="274" y="78"/>
                    </a:ln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34"/>
              <p:cNvSpPr/>
              <p:nvPr/>
            </p:nvSpPr>
            <p:spPr bwMode="auto">
              <a:xfrm>
                <a:off x="1577206" y="1574065"/>
                <a:ext cx="27211" cy="25118"/>
              </a:xfrm>
              <a:custGeom>
                <a:avLst/>
                <a:gdLst>
                  <a:gd name="T0" fmla="*/ 2147483647 w 11"/>
                  <a:gd name="T1" fmla="*/ 2147483647 h 10"/>
                  <a:gd name="T2" fmla="*/ 2147483647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0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0 h 10"/>
                  <a:gd name="T14" fmla="*/ 2147483647 w 11"/>
                  <a:gd name="T15" fmla="*/ 2147483647 h 10"/>
                  <a:gd name="T16" fmla="*/ 2147483647 w 11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11" y="5"/>
                    </a:moveTo>
                    <a:cubicBezTo>
                      <a:pt x="11" y="6"/>
                      <a:pt x="10" y="8"/>
                      <a:pt x="9" y="9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3"/>
                      <a:pt x="11" y="5"/>
                    </a:cubicBez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等腰三角形 3"/>
              <p:cNvSpPr/>
              <p:nvPr/>
            </p:nvSpPr>
            <p:spPr bwMode="auto">
              <a:xfrm>
                <a:off x="261932" y="1439780"/>
                <a:ext cx="887397" cy="126982"/>
              </a:xfrm>
              <a:custGeom>
                <a:avLst/>
                <a:gdLst>
                  <a:gd name="T0" fmla="*/ 0 w 913468"/>
                  <a:gd name="T1" fmla="*/ 133069 h 126323"/>
                  <a:gd name="T2" fmla="*/ 246502 w 913468"/>
                  <a:gd name="T3" fmla="*/ 0 h 126323"/>
                  <a:gd name="T4" fmla="*/ 683816 w 913468"/>
                  <a:gd name="T5" fmla="*/ 116016 h 126323"/>
                  <a:gd name="T6" fmla="*/ 0 w 913468"/>
                  <a:gd name="T7" fmla="*/ 133069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矩形 8"/>
            <p:cNvSpPr/>
            <p:nvPr/>
          </p:nvSpPr>
          <p:spPr bwMode="auto">
            <a:xfrm>
              <a:off x="6499110" y="2804718"/>
              <a:ext cx="306382" cy="130157"/>
            </a:xfrm>
            <a:custGeom>
              <a:avLst/>
              <a:gdLst>
                <a:gd name="T0" fmla="*/ 0 w 307013"/>
                <a:gd name="T1" fmla="*/ 76720 h 130068"/>
                <a:gd name="T2" fmla="*/ 213671 w 307013"/>
                <a:gd name="T3" fmla="*/ 0 h 130068"/>
                <a:gd name="T4" fmla="*/ 300761 w 307013"/>
                <a:gd name="T5" fmla="*/ 51043 h 130068"/>
                <a:gd name="T6" fmla="*/ 99531 w 307013"/>
                <a:gd name="T7" fmla="*/ 130959 h 130068"/>
                <a:gd name="T8" fmla="*/ 0 w 307013"/>
                <a:gd name="T9" fmla="*/ 76720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1" name="矩形 8"/>
            <p:cNvSpPr/>
            <p:nvPr/>
          </p:nvSpPr>
          <p:spPr bwMode="auto">
            <a:xfrm>
              <a:off x="6283214" y="2844401"/>
              <a:ext cx="244471" cy="115871"/>
            </a:xfrm>
            <a:custGeom>
              <a:avLst/>
              <a:gdLst>
                <a:gd name="T0" fmla="*/ 0 w 307013"/>
                <a:gd name="T1" fmla="*/ 23989 h 130068"/>
                <a:gd name="T2" fmla="*/ 22356 w 307013"/>
                <a:gd name="T3" fmla="*/ 0 h 130068"/>
                <a:gd name="T4" fmla="*/ 31468 w 307013"/>
                <a:gd name="T5" fmla="*/ 15958 h 130068"/>
                <a:gd name="T6" fmla="*/ 10413 w 307013"/>
                <a:gd name="T7" fmla="*/ 40945 h 130068"/>
                <a:gd name="T8" fmla="*/ 0 w 307013"/>
                <a:gd name="T9" fmla="*/ 23989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4" name="矩形 8"/>
            <p:cNvSpPr/>
            <p:nvPr/>
          </p:nvSpPr>
          <p:spPr bwMode="auto">
            <a:xfrm>
              <a:off x="6219715" y="2715831"/>
              <a:ext cx="244471" cy="115872"/>
            </a:xfrm>
            <a:custGeom>
              <a:avLst/>
              <a:gdLst>
                <a:gd name="T0" fmla="*/ 0 w 307013"/>
                <a:gd name="T1" fmla="*/ 23991 h 130068"/>
                <a:gd name="T2" fmla="*/ 22356 w 307013"/>
                <a:gd name="T3" fmla="*/ 0 h 130068"/>
                <a:gd name="T4" fmla="*/ 31468 w 307013"/>
                <a:gd name="T5" fmla="*/ 15959 h 130068"/>
                <a:gd name="T6" fmla="*/ 10413 w 307013"/>
                <a:gd name="T7" fmla="*/ 40949 h 130068"/>
                <a:gd name="T8" fmla="*/ 0 w 307013"/>
                <a:gd name="T9" fmla="*/ 23991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grpSp>
          <p:nvGrpSpPr>
            <p:cNvPr id="25" name="组合 6"/>
            <p:cNvGrpSpPr/>
            <p:nvPr/>
          </p:nvGrpSpPr>
          <p:grpSpPr bwMode="auto">
            <a:xfrm>
              <a:off x="6132684" y="2527492"/>
              <a:ext cx="635001" cy="406400"/>
              <a:chOff x="0" y="0"/>
              <a:chExt cx="635001" cy="406400"/>
            </a:xfrm>
          </p:grpSpPr>
          <p:sp>
            <p:nvSpPr>
              <p:cNvPr id="44" name="Freeform 35"/>
              <p:cNvSpPr/>
              <p:nvPr/>
            </p:nvSpPr>
            <p:spPr bwMode="auto">
              <a:xfrm>
                <a:off x="0" y="104775"/>
                <a:ext cx="188913" cy="71438"/>
              </a:xfrm>
              <a:custGeom>
                <a:avLst/>
                <a:gdLst>
                  <a:gd name="T0" fmla="*/ 2147483647 w 119"/>
                  <a:gd name="T1" fmla="*/ 2147483647 h 45"/>
                  <a:gd name="T2" fmla="*/ 0 w 119"/>
                  <a:gd name="T3" fmla="*/ 2147483647 h 45"/>
                  <a:gd name="T4" fmla="*/ 2147483647 w 119"/>
                  <a:gd name="T5" fmla="*/ 0 h 45"/>
                  <a:gd name="T6" fmla="*/ 2147483647 w 119"/>
                  <a:gd name="T7" fmla="*/ 2147483647 h 45"/>
                  <a:gd name="T8" fmla="*/ 2147483647 w 119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45"/>
                  <a:gd name="T17" fmla="*/ 119 w 11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45">
                    <a:moveTo>
                      <a:pt x="60" y="45"/>
                    </a:moveTo>
                    <a:lnTo>
                      <a:pt x="0" y="24"/>
                    </a:lnTo>
                    <a:lnTo>
                      <a:pt x="60" y="0"/>
                    </a:lnTo>
                    <a:lnTo>
                      <a:pt x="119" y="21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6"/>
              <p:cNvSpPr/>
              <p:nvPr/>
            </p:nvSpPr>
            <p:spPr bwMode="auto">
              <a:xfrm>
                <a:off x="95250" y="138113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0 w 59"/>
                  <a:gd name="T3" fmla="*/ 2147483647 h 76"/>
                  <a:gd name="T4" fmla="*/ 2147483647 w 59"/>
                  <a:gd name="T5" fmla="*/ 0 h 76"/>
                  <a:gd name="T6" fmla="*/ 2147483647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76"/>
                    </a:moveTo>
                    <a:lnTo>
                      <a:pt x="0" y="24"/>
                    </a:lnTo>
                    <a:lnTo>
                      <a:pt x="59" y="0"/>
                    </a:lnTo>
                    <a:lnTo>
                      <a:pt x="59" y="5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7"/>
              <p:cNvSpPr/>
              <p:nvPr/>
            </p:nvSpPr>
            <p:spPr bwMode="auto">
              <a:xfrm>
                <a:off x="0" y="142875"/>
                <a:ext cx="95250" cy="115888"/>
              </a:xfrm>
              <a:custGeom>
                <a:avLst/>
                <a:gdLst>
                  <a:gd name="T0" fmla="*/ 0 w 60"/>
                  <a:gd name="T1" fmla="*/ 0 h 73"/>
                  <a:gd name="T2" fmla="*/ 2147483647 w 60"/>
                  <a:gd name="T3" fmla="*/ 2147483647 h 73"/>
                  <a:gd name="T4" fmla="*/ 2147483647 w 60"/>
                  <a:gd name="T5" fmla="*/ 2147483647 h 73"/>
                  <a:gd name="T6" fmla="*/ 0 w 60"/>
                  <a:gd name="T7" fmla="*/ 2147483647 h 73"/>
                  <a:gd name="T8" fmla="*/ 0 w 6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0" y="0"/>
                    </a:moveTo>
                    <a:lnTo>
                      <a:pt x="60" y="21"/>
                    </a:lnTo>
                    <a:lnTo>
                      <a:pt x="60" y="73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38"/>
              <p:cNvSpPr>
                <a:spLocks noEditPoints="1"/>
              </p:cNvSpPr>
              <p:nvPr/>
            </p:nvSpPr>
            <p:spPr bwMode="auto">
              <a:xfrm>
                <a:off x="147638" y="82550"/>
                <a:ext cx="487363" cy="277813"/>
              </a:xfrm>
              <a:custGeom>
                <a:avLst/>
                <a:gdLst>
                  <a:gd name="T0" fmla="*/ 2147483647 w 307"/>
                  <a:gd name="T1" fmla="*/ 2147483647 h 175"/>
                  <a:gd name="T2" fmla="*/ 0 w 307"/>
                  <a:gd name="T3" fmla="*/ 2147483647 h 175"/>
                  <a:gd name="T4" fmla="*/ 0 w 307"/>
                  <a:gd name="T5" fmla="*/ 0 h 175"/>
                  <a:gd name="T6" fmla="*/ 2147483647 w 307"/>
                  <a:gd name="T7" fmla="*/ 2147483647 h 175"/>
                  <a:gd name="T8" fmla="*/ 2147483647 w 307"/>
                  <a:gd name="T9" fmla="*/ 2147483647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137" y="175"/>
                    </a:moveTo>
                    <a:lnTo>
                      <a:pt x="0" y="123"/>
                    </a:lnTo>
                    <a:lnTo>
                      <a:pt x="0" y="0"/>
                    </a:lnTo>
                    <a:lnTo>
                      <a:pt x="137" y="52"/>
                    </a:lnTo>
                    <a:lnTo>
                      <a:pt x="137" y="175"/>
                    </a:lnTo>
                    <a:close/>
                    <a:moveTo>
                      <a:pt x="274" y="78"/>
                    </a:move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lnTo>
                      <a:pt x="307" y="59"/>
                    </a:lnTo>
                    <a:lnTo>
                      <a:pt x="274" y="78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0"/>
              <p:cNvSpPr>
                <a:spLocks noEditPoints="1"/>
              </p:cNvSpPr>
              <p:nvPr/>
            </p:nvSpPr>
            <p:spPr bwMode="auto">
              <a:xfrm>
                <a:off x="147638" y="0"/>
                <a:ext cx="434975" cy="165100"/>
              </a:xfrm>
              <a:custGeom>
                <a:avLst/>
                <a:gdLst>
                  <a:gd name="T0" fmla="*/ 2147483647 w 274"/>
                  <a:gd name="T1" fmla="*/ 2147483647 h 104"/>
                  <a:gd name="T2" fmla="*/ 0 w 274"/>
                  <a:gd name="T3" fmla="*/ 2147483647 h 104"/>
                  <a:gd name="T4" fmla="*/ 2147483647 w 274"/>
                  <a:gd name="T5" fmla="*/ 0 h 104"/>
                  <a:gd name="T6" fmla="*/ 2147483647 w 274"/>
                  <a:gd name="T7" fmla="*/ 2147483647 h 104"/>
                  <a:gd name="T8" fmla="*/ 2147483647 w 274"/>
                  <a:gd name="T9" fmla="*/ 2147483647 h 104"/>
                  <a:gd name="T10" fmla="*/ 2147483647 w 274"/>
                  <a:gd name="T11" fmla="*/ 2147483647 h 104"/>
                  <a:gd name="T12" fmla="*/ 2147483647 w 274"/>
                  <a:gd name="T13" fmla="*/ 2147483647 h 104"/>
                  <a:gd name="T14" fmla="*/ 2147483647 w 274"/>
                  <a:gd name="T15" fmla="*/ 2147483647 h 104"/>
                  <a:gd name="T16" fmla="*/ 2147483647 w 274"/>
                  <a:gd name="T17" fmla="*/ 2147483647 h 104"/>
                  <a:gd name="T18" fmla="*/ 2147483647 w 274"/>
                  <a:gd name="T19" fmla="*/ 2147483647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4"/>
                  <a:gd name="T31" fmla="*/ 0 h 104"/>
                  <a:gd name="T32" fmla="*/ 274 w 274"/>
                  <a:gd name="T33" fmla="*/ 104 h 1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4" h="104">
                    <a:moveTo>
                      <a:pt x="137" y="104"/>
                    </a:moveTo>
                    <a:lnTo>
                      <a:pt x="0" y="52"/>
                    </a:lnTo>
                    <a:lnTo>
                      <a:pt x="137" y="0"/>
                    </a:lnTo>
                    <a:lnTo>
                      <a:pt x="274" y="52"/>
                    </a:lnTo>
                    <a:lnTo>
                      <a:pt x="137" y="104"/>
                    </a:lnTo>
                    <a:close/>
                    <a:moveTo>
                      <a:pt x="137" y="83"/>
                    </a:moveTo>
                    <a:lnTo>
                      <a:pt x="217" y="52"/>
                    </a:lnTo>
                    <a:lnTo>
                      <a:pt x="137" y="21"/>
                    </a:lnTo>
                    <a:lnTo>
                      <a:pt x="57" y="52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1"/>
              <p:cNvSpPr>
                <a:spLocks noEditPoints="1"/>
              </p:cNvSpPr>
              <p:nvPr/>
            </p:nvSpPr>
            <p:spPr bwMode="auto">
              <a:xfrm>
                <a:off x="238125" y="33338"/>
                <a:ext cx="344488" cy="327025"/>
              </a:xfrm>
              <a:custGeom>
                <a:avLst/>
                <a:gdLst>
                  <a:gd name="T0" fmla="*/ 2147483647 w 217"/>
                  <a:gd name="T1" fmla="*/ 2147483647 h 206"/>
                  <a:gd name="T2" fmla="*/ 2147483647 w 217"/>
                  <a:gd name="T3" fmla="*/ 2147483647 h 206"/>
                  <a:gd name="T4" fmla="*/ 2147483647 w 217"/>
                  <a:gd name="T5" fmla="*/ 2147483647 h 206"/>
                  <a:gd name="T6" fmla="*/ 2147483647 w 217"/>
                  <a:gd name="T7" fmla="*/ 2147483647 h 206"/>
                  <a:gd name="T8" fmla="*/ 2147483647 w 217"/>
                  <a:gd name="T9" fmla="*/ 2147483647 h 206"/>
                  <a:gd name="T10" fmla="*/ 2147483647 w 217"/>
                  <a:gd name="T11" fmla="*/ 2147483647 h 206"/>
                  <a:gd name="T12" fmla="*/ 2147483647 w 217"/>
                  <a:gd name="T13" fmla="*/ 2147483647 h 206"/>
                  <a:gd name="T14" fmla="*/ 2147483647 w 217"/>
                  <a:gd name="T15" fmla="*/ 2147483647 h 206"/>
                  <a:gd name="T16" fmla="*/ 2147483647 w 217"/>
                  <a:gd name="T17" fmla="*/ 2147483647 h 206"/>
                  <a:gd name="T18" fmla="*/ 2147483647 w 217"/>
                  <a:gd name="T19" fmla="*/ 2147483647 h 206"/>
                  <a:gd name="T20" fmla="*/ 0 w 217"/>
                  <a:gd name="T21" fmla="*/ 2147483647 h 206"/>
                  <a:gd name="T22" fmla="*/ 2147483647 w 217"/>
                  <a:gd name="T23" fmla="*/ 0 h 206"/>
                  <a:gd name="T24" fmla="*/ 2147483647 w 217"/>
                  <a:gd name="T25" fmla="*/ 2147483647 h 206"/>
                  <a:gd name="T26" fmla="*/ 2147483647 w 217"/>
                  <a:gd name="T27" fmla="*/ 2147483647 h 2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7"/>
                  <a:gd name="T43" fmla="*/ 0 h 206"/>
                  <a:gd name="T44" fmla="*/ 217 w 217"/>
                  <a:gd name="T45" fmla="*/ 206 h 2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7" h="206">
                    <a:moveTo>
                      <a:pt x="217" y="90"/>
                    </a:moveTo>
                    <a:lnTo>
                      <a:pt x="146" y="90"/>
                    </a:lnTo>
                    <a:lnTo>
                      <a:pt x="144" y="152"/>
                    </a:lnTo>
                    <a:lnTo>
                      <a:pt x="217" y="109"/>
                    </a:lnTo>
                    <a:lnTo>
                      <a:pt x="217" y="154"/>
                    </a:lnTo>
                    <a:lnTo>
                      <a:pt x="80" y="206"/>
                    </a:lnTo>
                    <a:lnTo>
                      <a:pt x="80" y="83"/>
                    </a:lnTo>
                    <a:lnTo>
                      <a:pt x="217" y="31"/>
                    </a:lnTo>
                    <a:lnTo>
                      <a:pt x="217" y="90"/>
                    </a:lnTo>
                    <a:close/>
                    <a:moveTo>
                      <a:pt x="80" y="62"/>
                    </a:moveTo>
                    <a:lnTo>
                      <a:pt x="0" y="31"/>
                    </a:lnTo>
                    <a:lnTo>
                      <a:pt x="80" y="0"/>
                    </a:lnTo>
                    <a:lnTo>
                      <a:pt x="160" y="31"/>
                    </a:lnTo>
                    <a:lnTo>
                      <a:pt x="80" y="62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2"/>
              <p:cNvSpPr/>
              <p:nvPr/>
            </p:nvSpPr>
            <p:spPr bwMode="auto">
              <a:xfrm>
                <a:off x="192088" y="285750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2147483647 w 59"/>
                  <a:gd name="T3" fmla="*/ 0 h 76"/>
                  <a:gd name="T4" fmla="*/ 2147483647 w 59"/>
                  <a:gd name="T5" fmla="*/ 2147483647 h 76"/>
                  <a:gd name="T6" fmla="*/ 0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24"/>
                    </a:moveTo>
                    <a:lnTo>
                      <a:pt x="59" y="0"/>
                    </a:lnTo>
                    <a:lnTo>
                      <a:pt x="59" y="52"/>
                    </a:lnTo>
                    <a:lnTo>
                      <a:pt x="0" y="7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3"/>
              <p:cNvSpPr/>
              <p:nvPr/>
            </p:nvSpPr>
            <p:spPr bwMode="auto">
              <a:xfrm>
                <a:off x="101600" y="285750"/>
                <a:ext cx="90488" cy="120650"/>
              </a:xfrm>
              <a:custGeom>
                <a:avLst/>
                <a:gdLst>
                  <a:gd name="T0" fmla="*/ 2147483647 w 57"/>
                  <a:gd name="T1" fmla="*/ 2147483647 h 76"/>
                  <a:gd name="T2" fmla="*/ 2147483647 w 57"/>
                  <a:gd name="T3" fmla="*/ 2147483647 h 76"/>
                  <a:gd name="T4" fmla="*/ 0 w 57"/>
                  <a:gd name="T5" fmla="*/ 2147483647 h 76"/>
                  <a:gd name="T6" fmla="*/ 0 w 57"/>
                  <a:gd name="T7" fmla="*/ 0 h 76"/>
                  <a:gd name="T8" fmla="*/ 2147483647 w 57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6"/>
                  <a:gd name="T17" fmla="*/ 57 w 57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6">
                    <a:moveTo>
                      <a:pt x="57" y="24"/>
                    </a:moveTo>
                    <a:lnTo>
                      <a:pt x="57" y="76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4"/>
              <p:cNvSpPr/>
              <p:nvPr/>
            </p:nvSpPr>
            <p:spPr bwMode="auto">
              <a:xfrm>
                <a:off x="101600" y="252413"/>
                <a:ext cx="184150" cy="71438"/>
              </a:xfrm>
              <a:custGeom>
                <a:avLst/>
                <a:gdLst>
                  <a:gd name="T0" fmla="*/ 2147483647 w 116"/>
                  <a:gd name="T1" fmla="*/ 2147483647 h 45"/>
                  <a:gd name="T2" fmla="*/ 2147483647 w 116"/>
                  <a:gd name="T3" fmla="*/ 2147483647 h 45"/>
                  <a:gd name="T4" fmla="*/ 0 w 116"/>
                  <a:gd name="T5" fmla="*/ 2147483647 h 45"/>
                  <a:gd name="T6" fmla="*/ 2147483647 w 116"/>
                  <a:gd name="T7" fmla="*/ 0 h 45"/>
                  <a:gd name="T8" fmla="*/ 2147483647 w 116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45"/>
                  <a:gd name="T17" fmla="*/ 116 w 1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45">
                    <a:moveTo>
                      <a:pt x="116" y="21"/>
                    </a:moveTo>
                    <a:lnTo>
                      <a:pt x="57" y="45"/>
                    </a:lnTo>
                    <a:lnTo>
                      <a:pt x="0" y="21"/>
                    </a:lnTo>
                    <a:lnTo>
                      <a:pt x="60" y="0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" name="组合 129"/>
            <p:cNvGrpSpPr/>
            <p:nvPr/>
          </p:nvGrpSpPr>
          <p:grpSpPr bwMode="auto">
            <a:xfrm>
              <a:off x="8190577" y="1398230"/>
              <a:ext cx="712221" cy="931862"/>
              <a:chOff x="0" y="0"/>
              <a:chExt cx="712221" cy="931862"/>
            </a:xfrm>
          </p:grpSpPr>
          <p:sp>
            <p:nvSpPr>
              <p:cNvPr id="41" name="等腰三角形 3"/>
              <p:cNvSpPr/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65225 h 73936"/>
                  <a:gd name="T2" fmla="*/ 133858 w 571182"/>
                  <a:gd name="T3" fmla="*/ 0 h 73936"/>
                  <a:gd name="T4" fmla="*/ 409147 w 571182"/>
                  <a:gd name="T5" fmla="*/ 54721 h 73936"/>
                  <a:gd name="T6" fmla="*/ 0 w 571182"/>
                  <a:gd name="T7" fmla="*/ 65225 h 739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73936"/>
                  <a:gd name="T14" fmla="*/ 571182 w 571182"/>
                  <a:gd name="T15" fmla="*/ 73936 h 739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5"/>
              <p:cNvSpPr/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7 h 587"/>
                  <a:gd name="T2" fmla="*/ 0 w 166"/>
                  <a:gd name="T3" fmla="*/ 0 h 587"/>
                  <a:gd name="T4" fmla="*/ 2147483647 w 166"/>
                  <a:gd name="T5" fmla="*/ 2147483647 h 587"/>
                  <a:gd name="T6" fmla="*/ 2147483647 w 166"/>
                  <a:gd name="T7" fmla="*/ 2147483647 h 587"/>
                  <a:gd name="T8" fmla="*/ 2147483647 w 166"/>
                  <a:gd name="T9" fmla="*/ 2147483647 h 587"/>
                  <a:gd name="T10" fmla="*/ 0 w 166"/>
                  <a:gd name="T11" fmla="*/ 2147483647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"/>
                  <a:gd name="T19" fmla="*/ 0 h 587"/>
                  <a:gd name="T20" fmla="*/ 166 w 166"/>
                  <a:gd name="T21" fmla="*/ 587 h 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6"/>
              <p:cNvSpPr/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7 w 165"/>
                  <a:gd name="T1" fmla="*/ 0 h 587"/>
                  <a:gd name="T2" fmla="*/ 2147483647 w 165"/>
                  <a:gd name="T3" fmla="*/ 2147483647 h 587"/>
                  <a:gd name="T4" fmla="*/ 0 w 165"/>
                  <a:gd name="T5" fmla="*/ 2147483647 h 587"/>
                  <a:gd name="T6" fmla="*/ 2147483647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5"/>
                  <a:gd name="T13" fmla="*/ 0 h 587"/>
                  <a:gd name="T14" fmla="*/ 165 w 165"/>
                  <a:gd name="T15" fmla="*/ 587 h 5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组合 140"/>
            <p:cNvGrpSpPr/>
            <p:nvPr/>
          </p:nvGrpSpPr>
          <p:grpSpPr bwMode="auto">
            <a:xfrm>
              <a:off x="8001098" y="1568092"/>
              <a:ext cx="374650" cy="665163"/>
              <a:chOff x="0" y="0"/>
              <a:chExt cx="374650" cy="665163"/>
            </a:xfrm>
          </p:grpSpPr>
          <p:sp>
            <p:nvSpPr>
              <p:cNvPr id="38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7 w 168"/>
                  <a:gd name="T1" fmla="*/ 2147483647 h 419"/>
                  <a:gd name="T2" fmla="*/ 2147483647 w 168"/>
                  <a:gd name="T3" fmla="*/ 2147483647 h 419"/>
                  <a:gd name="T4" fmla="*/ 2147483647 w 168"/>
                  <a:gd name="T5" fmla="*/ 2147483647 h 419"/>
                  <a:gd name="T6" fmla="*/ 2147483647 w 168"/>
                  <a:gd name="T7" fmla="*/ 2147483647 h 419"/>
                  <a:gd name="T8" fmla="*/ 2147483647 w 168"/>
                  <a:gd name="T9" fmla="*/ 0 h 419"/>
                  <a:gd name="T10" fmla="*/ 2147483647 w 168"/>
                  <a:gd name="T11" fmla="*/ 2147483647 h 419"/>
                  <a:gd name="T12" fmla="*/ 2147483647 w 168"/>
                  <a:gd name="T13" fmla="*/ 2147483647 h 419"/>
                  <a:gd name="T14" fmla="*/ 2147483647 w 168"/>
                  <a:gd name="T15" fmla="*/ 2147483647 h 419"/>
                  <a:gd name="T16" fmla="*/ 2147483647 w 168"/>
                  <a:gd name="T17" fmla="*/ 2147483647 h 419"/>
                  <a:gd name="T18" fmla="*/ 2147483647 w 168"/>
                  <a:gd name="T19" fmla="*/ 2147483647 h 419"/>
                  <a:gd name="T20" fmla="*/ 2147483647 w 168"/>
                  <a:gd name="T21" fmla="*/ 2147483647 h 419"/>
                  <a:gd name="T22" fmla="*/ 2147483647 w 168"/>
                  <a:gd name="T23" fmla="*/ 2147483647 h 419"/>
                  <a:gd name="T24" fmla="*/ 2147483647 w 168"/>
                  <a:gd name="T25" fmla="*/ 2147483647 h 419"/>
                  <a:gd name="T26" fmla="*/ 2147483647 w 168"/>
                  <a:gd name="T27" fmla="*/ 2147483647 h 419"/>
                  <a:gd name="T28" fmla="*/ 2147483647 w 168"/>
                  <a:gd name="T29" fmla="*/ 2147483647 h 419"/>
                  <a:gd name="T30" fmla="*/ 2147483647 w 168"/>
                  <a:gd name="T31" fmla="*/ 2147483647 h 419"/>
                  <a:gd name="T32" fmla="*/ 2147483647 w 168"/>
                  <a:gd name="T33" fmla="*/ 2147483647 h 419"/>
                  <a:gd name="T34" fmla="*/ 2147483647 w 168"/>
                  <a:gd name="T35" fmla="*/ 2147483647 h 419"/>
                  <a:gd name="T36" fmla="*/ 2147483647 w 168"/>
                  <a:gd name="T37" fmla="*/ 0 h 419"/>
                  <a:gd name="T38" fmla="*/ 2147483647 w 168"/>
                  <a:gd name="T39" fmla="*/ 2147483647 h 419"/>
                  <a:gd name="T40" fmla="*/ 2147483647 w 168"/>
                  <a:gd name="T41" fmla="*/ 2147483647 h 419"/>
                  <a:gd name="T42" fmla="*/ 2147483647 w 168"/>
                  <a:gd name="T43" fmla="*/ 2147483647 h 419"/>
                  <a:gd name="T44" fmla="*/ 0 w 168"/>
                  <a:gd name="T45" fmla="*/ 2147483647 h 419"/>
                  <a:gd name="T46" fmla="*/ 2147483647 w 168"/>
                  <a:gd name="T47" fmla="*/ 2147483647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8"/>
                  <a:gd name="T73" fmla="*/ 0 h 419"/>
                  <a:gd name="T74" fmla="*/ 168 w 168"/>
                  <a:gd name="T75" fmla="*/ 419 h 4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7 w 97"/>
                  <a:gd name="T1" fmla="*/ 2147483647 h 347"/>
                  <a:gd name="T2" fmla="*/ 2147483647 w 97"/>
                  <a:gd name="T3" fmla="*/ 2147483647 h 347"/>
                  <a:gd name="T4" fmla="*/ 2147483647 w 97"/>
                  <a:gd name="T5" fmla="*/ 2147483647 h 347"/>
                  <a:gd name="T6" fmla="*/ 2147483647 w 97"/>
                  <a:gd name="T7" fmla="*/ 2147483647 h 347"/>
                  <a:gd name="T8" fmla="*/ 2147483647 w 97"/>
                  <a:gd name="T9" fmla="*/ 2147483647 h 347"/>
                  <a:gd name="T10" fmla="*/ 2147483647 w 97"/>
                  <a:gd name="T11" fmla="*/ 2147483647 h 347"/>
                  <a:gd name="T12" fmla="*/ 2147483647 w 97"/>
                  <a:gd name="T13" fmla="*/ 0 h 347"/>
                  <a:gd name="T14" fmla="*/ 2147483647 w 97"/>
                  <a:gd name="T15" fmla="*/ 2147483647 h 347"/>
                  <a:gd name="T16" fmla="*/ 2147483647 w 97"/>
                  <a:gd name="T17" fmla="*/ 2147483647 h 347"/>
                  <a:gd name="T18" fmla="*/ 2147483647 w 97"/>
                  <a:gd name="T19" fmla="*/ 2147483647 h 347"/>
                  <a:gd name="T20" fmla="*/ 2147483647 w 97"/>
                  <a:gd name="T21" fmla="*/ 2147483647 h 347"/>
                  <a:gd name="T22" fmla="*/ 2147483647 w 97"/>
                  <a:gd name="T23" fmla="*/ 2147483647 h 347"/>
                  <a:gd name="T24" fmla="*/ 2147483647 w 97"/>
                  <a:gd name="T25" fmla="*/ 2147483647 h 347"/>
                  <a:gd name="T26" fmla="*/ 2147483647 w 97"/>
                  <a:gd name="T27" fmla="*/ 2147483647 h 347"/>
                  <a:gd name="T28" fmla="*/ 2147483647 w 97"/>
                  <a:gd name="T29" fmla="*/ 2147483647 h 347"/>
                  <a:gd name="T30" fmla="*/ 2147483647 w 97"/>
                  <a:gd name="T31" fmla="*/ 2147483647 h 347"/>
                  <a:gd name="T32" fmla="*/ 2147483647 w 97"/>
                  <a:gd name="T33" fmla="*/ 2147483647 h 347"/>
                  <a:gd name="T34" fmla="*/ 2147483647 w 97"/>
                  <a:gd name="T35" fmla="*/ 2147483647 h 347"/>
                  <a:gd name="T36" fmla="*/ 2147483647 w 97"/>
                  <a:gd name="T37" fmla="*/ 2147483647 h 347"/>
                  <a:gd name="T38" fmla="*/ 2147483647 w 97"/>
                  <a:gd name="T39" fmla="*/ 2147483647 h 347"/>
                  <a:gd name="T40" fmla="*/ 2147483647 w 97"/>
                  <a:gd name="T41" fmla="*/ 2147483647 h 347"/>
                  <a:gd name="T42" fmla="*/ 2147483647 w 97"/>
                  <a:gd name="T43" fmla="*/ 2147483647 h 347"/>
                  <a:gd name="T44" fmla="*/ 2147483647 w 97"/>
                  <a:gd name="T45" fmla="*/ 2147483647 h 347"/>
                  <a:gd name="T46" fmla="*/ 2147483647 w 97"/>
                  <a:gd name="T47" fmla="*/ 2147483647 h 347"/>
                  <a:gd name="T48" fmla="*/ 2147483647 w 97"/>
                  <a:gd name="T49" fmla="*/ 2147483647 h 347"/>
                  <a:gd name="T50" fmla="*/ 2147483647 w 97"/>
                  <a:gd name="T51" fmla="*/ 2147483647 h 347"/>
                  <a:gd name="T52" fmla="*/ 2147483647 w 97"/>
                  <a:gd name="T53" fmla="*/ 2147483647 h 347"/>
                  <a:gd name="T54" fmla="*/ 2147483647 w 97"/>
                  <a:gd name="T55" fmla="*/ 2147483647 h 347"/>
                  <a:gd name="T56" fmla="*/ 2147483647 w 97"/>
                  <a:gd name="T57" fmla="*/ 2147483647 h 347"/>
                  <a:gd name="T58" fmla="*/ 0 w 97"/>
                  <a:gd name="T59" fmla="*/ 2147483647 h 347"/>
                  <a:gd name="T60" fmla="*/ 0 w 97"/>
                  <a:gd name="T61" fmla="*/ 2147483647 h 347"/>
                  <a:gd name="T62" fmla="*/ 2147483647 w 97"/>
                  <a:gd name="T63" fmla="*/ 2147483647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347"/>
                  <a:gd name="T98" fmla="*/ 97 w 97"/>
                  <a:gd name="T99" fmla="*/ 347 h 3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7 w 108"/>
                  <a:gd name="T1" fmla="*/ 2147483647 h 348"/>
                  <a:gd name="T2" fmla="*/ 2147483647 w 108"/>
                  <a:gd name="T3" fmla="*/ 2147483647 h 348"/>
                  <a:gd name="T4" fmla="*/ 2147483647 w 108"/>
                  <a:gd name="T5" fmla="*/ 2147483647 h 348"/>
                  <a:gd name="T6" fmla="*/ 2147483647 w 108"/>
                  <a:gd name="T7" fmla="*/ 0 h 348"/>
                  <a:gd name="T8" fmla="*/ 2147483647 w 108"/>
                  <a:gd name="T9" fmla="*/ 2147483647 h 348"/>
                  <a:gd name="T10" fmla="*/ 2147483647 w 108"/>
                  <a:gd name="T11" fmla="*/ 2147483647 h 348"/>
                  <a:gd name="T12" fmla="*/ 2147483647 w 108"/>
                  <a:gd name="T13" fmla="*/ 2147483647 h 348"/>
                  <a:gd name="T14" fmla="*/ 2147483647 w 108"/>
                  <a:gd name="T15" fmla="*/ 2147483647 h 348"/>
                  <a:gd name="T16" fmla="*/ 2147483647 w 108"/>
                  <a:gd name="T17" fmla="*/ 2147483647 h 348"/>
                  <a:gd name="T18" fmla="*/ 2147483647 w 108"/>
                  <a:gd name="T19" fmla="*/ 2147483647 h 348"/>
                  <a:gd name="T20" fmla="*/ 2147483647 w 108"/>
                  <a:gd name="T21" fmla="*/ 2147483647 h 348"/>
                  <a:gd name="T22" fmla="*/ 2147483647 w 108"/>
                  <a:gd name="T23" fmla="*/ 2147483647 h 348"/>
                  <a:gd name="T24" fmla="*/ 2147483647 w 108"/>
                  <a:gd name="T25" fmla="*/ 2147483647 h 348"/>
                  <a:gd name="T26" fmla="*/ 2147483647 w 108"/>
                  <a:gd name="T27" fmla="*/ 2147483647 h 348"/>
                  <a:gd name="T28" fmla="*/ 2147483647 w 108"/>
                  <a:gd name="T29" fmla="*/ 2147483647 h 348"/>
                  <a:gd name="T30" fmla="*/ 2147483647 w 108"/>
                  <a:gd name="T31" fmla="*/ 2147483647 h 348"/>
                  <a:gd name="T32" fmla="*/ 2147483647 w 108"/>
                  <a:gd name="T33" fmla="*/ 2147483647 h 348"/>
                  <a:gd name="T34" fmla="*/ 2147483647 w 108"/>
                  <a:gd name="T35" fmla="*/ 2147483647 h 348"/>
                  <a:gd name="T36" fmla="*/ 2147483647 w 108"/>
                  <a:gd name="T37" fmla="*/ 2147483647 h 348"/>
                  <a:gd name="T38" fmla="*/ 2147483647 w 108"/>
                  <a:gd name="T39" fmla="*/ 2147483647 h 348"/>
                  <a:gd name="T40" fmla="*/ 2147483647 w 108"/>
                  <a:gd name="T41" fmla="*/ 2147483647 h 348"/>
                  <a:gd name="T42" fmla="*/ 2147483647 w 108"/>
                  <a:gd name="T43" fmla="*/ 2147483647 h 348"/>
                  <a:gd name="T44" fmla="*/ 2147483647 w 108"/>
                  <a:gd name="T45" fmla="*/ 2147483647 h 348"/>
                  <a:gd name="T46" fmla="*/ 2147483647 w 108"/>
                  <a:gd name="T47" fmla="*/ 2147483647 h 348"/>
                  <a:gd name="T48" fmla="*/ 2147483647 w 108"/>
                  <a:gd name="T49" fmla="*/ 2147483647 h 348"/>
                  <a:gd name="T50" fmla="*/ 0 w 108"/>
                  <a:gd name="T51" fmla="*/ 2147483647 h 348"/>
                  <a:gd name="T52" fmla="*/ 2147483647 w 108"/>
                  <a:gd name="T53" fmla="*/ 2147483647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8"/>
                  <a:gd name="T82" fmla="*/ 0 h 348"/>
                  <a:gd name="T83" fmla="*/ 108 w 108"/>
                  <a:gd name="T84" fmla="*/ 348 h 34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" name="组合 146"/>
            <p:cNvGrpSpPr/>
            <p:nvPr/>
          </p:nvGrpSpPr>
          <p:grpSpPr bwMode="auto">
            <a:xfrm>
              <a:off x="10040902" y="2008990"/>
              <a:ext cx="785666" cy="695765"/>
              <a:chOff x="0" y="0"/>
              <a:chExt cx="1052270" cy="931862"/>
            </a:xfrm>
          </p:grpSpPr>
          <p:sp>
            <p:nvSpPr>
              <p:cNvPr id="34" name="等腰三角形 3"/>
              <p:cNvSpPr/>
              <p:nvPr/>
            </p:nvSpPr>
            <p:spPr bwMode="auto">
              <a:xfrm>
                <a:off x="257075" y="823394"/>
                <a:ext cx="795183" cy="106295"/>
              </a:xfrm>
              <a:custGeom>
                <a:avLst/>
                <a:gdLst>
                  <a:gd name="T0" fmla="*/ 0 w 571182"/>
                  <a:gd name="T1" fmla="*/ 119797 h 104892"/>
                  <a:gd name="T2" fmla="*/ 5311273 w 571182"/>
                  <a:gd name="T3" fmla="*/ 0 h 104892"/>
                  <a:gd name="T4" fmla="*/ 15620686 w 571182"/>
                  <a:gd name="T5" fmla="*/ 106199 h 104892"/>
                  <a:gd name="T6" fmla="*/ 0 w 571182"/>
                  <a:gd name="T7" fmla="*/ 119797 h 1048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104892"/>
                  <a:gd name="T14" fmla="*/ 571182 w 571182"/>
                  <a:gd name="T15" fmla="*/ 104892 h 1048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104892">
                    <a:moveTo>
                      <a:pt x="0" y="104892"/>
                    </a:moveTo>
                    <a:lnTo>
                      <a:pt x="194210" y="0"/>
                    </a:lnTo>
                    <a:lnTo>
                      <a:pt x="571182" y="92986"/>
                    </a:lnTo>
                    <a:lnTo>
                      <a:pt x="0" y="104892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5" name="组合 142"/>
              <p:cNvGrpSpPr/>
              <p:nvPr/>
            </p:nvGrpSpPr>
            <p:grpSpPr bwMode="auto">
              <a:xfrm>
                <a:off x="0" y="0"/>
                <a:ext cx="525463" cy="931862"/>
                <a:chOff x="0" y="0"/>
                <a:chExt cx="525463" cy="931862"/>
              </a:xfrm>
            </p:grpSpPr>
            <p:sp>
              <p:nvSpPr>
                <p:cNvPr id="36" name="Freeform 5"/>
                <p:cNvSpPr/>
                <p:nvPr/>
              </p:nvSpPr>
              <p:spPr bwMode="auto">
                <a:xfrm>
                  <a:off x="261938" y="0"/>
                  <a:ext cx="263525" cy="931862"/>
                </a:xfrm>
                <a:custGeom>
                  <a:avLst/>
                  <a:gdLst>
                    <a:gd name="T0" fmla="*/ 0 w 166"/>
                    <a:gd name="T1" fmla="*/ 2147483647 h 587"/>
                    <a:gd name="T2" fmla="*/ 0 w 166"/>
                    <a:gd name="T3" fmla="*/ 0 h 587"/>
                    <a:gd name="T4" fmla="*/ 2147483647 w 166"/>
                    <a:gd name="T5" fmla="*/ 2147483647 h 587"/>
                    <a:gd name="T6" fmla="*/ 2147483647 w 166"/>
                    <a:gd name="T7" fmla="*/ 2147483647 h 587"/>
                    <a:gd name="T8" fmla="*/ 2147483647 w 166"/>
                    <a:gd name="T9" fmla="*/ 2147483647 h 587"/>
                    <a:gd name="T10" fmla="*/ 0 w 166"/>
                    <a:gd name="T11" fmla="*/ 2147483647 h 5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6"/>
                    <a:gd name="T19" fmla="*/ 0 h 587"/>
                    <a:gd name="T20" fmla="*/ 166 w 166"/>
                    <a:gd name="T21" fmla="*/ 587 h 5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6" h="587">
                      <a:moveTo>
                        <a:pt x="0" y="587"/>
                      </a:moveTo>
                      <a:lnTo>
                        <a:pt x="0" y="0"/>
                      </a:lnTo>
                      <a:lnTo>
                        <a:pt x="62" y="198"/>
                      </a:lnTo>
                      <a:lnTo>
                        <a:pt x="63" y="198"/>
                      </a:lnTo>
                      <a:lnTo>
                        <a:pt x="166" y="524"/>
                      </a:lnTo>
                      <a:lnTo>
                        <a:pt x="0" y="587"/>
                      </a:lnTo>
                      <a:close/>
                    </a:path>
                  </a:pathLst>
                </a:custGeom>
                <a:solidFill>
                  <a:srgbClr val="FAC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6"/>
                <p:cNvSpPr/>
                <p:nvPr/>
              </p:nvSpPr>
              <p:spPr bwMode="auto">
                <a:xfrm>
                  <a:off x="0" y="0"/>
                  <a:ext cx="261938" cy="931862"/>
                </a:xfrm>
                <a:custGeom>
                  <a:avLst/>
                  <a:gdLst>
                    <a:gd name="T0" fmla="*/ 2147483647 w 165"/>
                    <a:gd name="T1" fmla="*/ 0 h 587"/>
                    <a:gd name="T2" fmla="*/ 2147483647 w 165"/>
                    <a:gd name="T3" fmla="*/ 2147483647 h 587"/>
                    <a:gd name="T4" fmla="*/ 0 w 165"/>
                    <a:gd name="T5" fmla="*/ 2147483647 h 587"/>
                    <a:gd name="T6" fmla="*/ 2147483647 w 165"/>
                    <a:gd name="T7" fmla="*/ 0 h 5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5"/>
                    <a:gd name="T13" fmla="*/ 0 h 587"/>
                    <a:gd name="T14" fmla="*/ 165 w 165"/>
                    <a:gd name="T15" fmla="*/ 587 h 5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5" h="587">
                      <a:moveTo>
                        <a:pt x="165" y="0"/>
                      </a:moveTo>
                      <a:lnTo>
                        <a:pt x="165" y="587"/>
                      </a:lnTo>
                      <a:lnTo>
                        <a:pt x="0" y="52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D99F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 smtClean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9" name="组合 153"/>
            <p:cNvGrpSpPr/>
            <p:nvPr/>
          </p:nvGrpSpPr>
          <p:grpSpPr bwMode="auto">
            <a:xfrm>
              <a:off x="10403537" y="2123000"/>
              <a:ext cx="548432" cy="503943"/>
              <a:chOff x="0" y="0"/>
              <a:chExt cx="1148384" cy="1055226"/>
            </a:xfrm>
          </p:grpSpPr>
          <p:sp>
            <p:nvSpPr>
              <p:cNvPr id="30" name="Freeform 28"/>
              <p:cNvSpPr>
                <a:spLocks noEditPoints="1"/>
              </p:cNvSpPr>
              <p:nvPr/>
            </p:nvSpPr>
            <p:spPr bwMode="auto">
              <a:xfrm>
                <a:off x="15699" y="0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 noEditPoints="1"/>
              </p:cNvSpPr>
              <p:nvPr/>
            </p:nvSpPr>
            <p:spPr bwMode="auto">
              <a:xfrm>
                <a:off x="0" y="166407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 bwMode="auto">
              <a:xfrm>
                <a:off x="295137" y="0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等腰三角形 3"/>
              <p:cNvSpPr/>
              <p:nvPr/>
            </p:nvSpPr>
            <p:spPr bwMode="auto">
              <a:xfrm>
                <a:off x="264181" y="928927"/>
                <a:ext cx="884203" cy="126299"/>
              </a:xfrm>
              <a:custGeom>
                <a:avLst/>
                <a:gdLst>
                  <a:gd name="T0" fmla="*/ 0 w 913468"/>
                  <a:gd name="T1" fmla="*/ 126083 h 126323"/>
                  <a:gd name="T2" fmla="*/ 237773 w 913468"/>
                  <a:gd name="T3" fmla="*/ 0 h 126323"/>
                  <a:gd name="T4" fmla="*/ 659600 w 913468"/>
                  <a:gd name="T5" fmla="*/ 109921 h 126323"/>
                  <a:gd name="T6" fmla="*/ 0 w 913468"/>
                  <a:gd name="T7" fmla="*/ 126083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smtClea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2" name="标题 2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3" name="副标题 2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91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37971B9-F3EC-4678-9809-4F1EDFEB125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" name="页脚占位符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3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9CC4AC6-781D-4FA8-994A-C0942925F4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 userDrawn="1"/>
        </p:nvGrpSpPr>
        <p:grpSpPr bwMode="auto">
          <a:xfrm>
            <a:off x="5370516" y="2976563"/>
            <a:ext cx="504825" cy="325437"/>
            <a:chOff x="11202" y="9388"/>
            <a:chExt cx="1060" cy="682"/>
          </a:xfrm>
        </p:grpSpPr>
        <p:sp>
          <p:nvSpPr>
            <p:cNvPr id="3" name="Freeform 37"/>
            <p:cNvSpPr/>
            <p:nvPr userDrawn="1"/>
          </p:nvSpPr>
          <p:spPr bwMode="auto">
            <a:xfrm>
              <a:off x="11202" y="9613"/>
              <a:ext cx="150" cy="183"/>
            </a:xfrm>
            <a:custGeom>
              <a:avLst/>
              <a:gdLst>
                <a:gd name="T0" fmla="*/ 0 w 60"/>
                <a:gd name="T1" fmla="*/ 0 h 73"/>
                <a:gd name="T2" fmla="*/ 2147483647 w 60"/>
                <a:gd name="T3" fmla="*/ 2147483647 h 73"/>
                <a:gd name="T4" fmla="*/ 2147483647 w 60"/>
                <a:gd name="T5" fmla="*/ 2147483647 h 73"/>
                <a:gd name="T6" fmla="*/ 0 w 60"/>
                <a:gd name="T7" fmla="*/ 2147483647 h 73"/>
                <a:gd name="T8" fmla="*/ 0 w 60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73"/>
                <a:gd name="T17" fmla="*/ 60 w 60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73">
                  <a:moveTo>
                    <a:pt x="0" y="0"/>
                  </a:moveTo>
                  <a:lnTo>
                    <a:pt x="60" y="21"/>
                  </a:lnTo>
                  <a:lnTo>
                    <a:pt x="60" y="73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4" name="Freeform 41"/>
            <p:cNvSpPr>
              <a:spLocks noEditPoints="1"/>
            </p:cNvSpPr>
            <p:nvPr userDrawn="1"/>
          </p:nvSpPr>
          <p:spPr bwMode="auto">
            <a:xfrm>
              <a:off x="11577" y="9441"/>
              <a:ext cx="543" cy="515"/>
            </a:xfrm>
            <a:custGeom>
              <a:avLst/>
              <a:gdLst>
                <a:gd name="T0" fmla="*/ 2147483647 w 217"/>
                <a:gd name="T1" fmla="*/ 2147483647 h 206"/>
                <a:gd name="T2" fmla="*/ 2147483647 w 217"/>
                <a:gd name="T3" fmla="*/ 2147483647 h 206"/>
                <a:gd name="T4" fmla="*/ 2147483647 w 217"/>
                <a:gd name="T5" fmla="*/ 2147483647 h 206"/>
                <a:gd name="T6" fmla="*/ 2147483647 w 217"/>
                <a:gd name="T7" fmla="*/ 2147483647 h 206"/>
                <a:gd name="T8" fmla="*/ 2147483647 w 217"/>
                <a:gd name="T9" fmla="*/ 2147483647 h 206"/>
                <a:gd name="T10" fmla="*/ 2147483647 w 217"/>
                <a:gd name="T11" fmla="*/ 2147483647 h 206"/>
                <a:gd name="T12" fmla="*/ 2147483647 w 217"/>
                <a:gd name="T13" fmla="*/ 2147483647 h 206"/>
                <a:gd name="T14" fmla="*/ 2147483647 w 217"/>
                <a:gd name="T15" fmla="*/ 2147483647 h 206"/>
                <a:gd name="T16" fmla="*/ 2147483647 w 217"/>
                <a:gd name="T17" fmla="*/ 2147483647 h 206"/>
                <a:gd name="T18" fmla="*/ 2147483647 w 217"/>
                <a:gd name="T19" fmla="*/ 2147483647 h 206"/>
                <a:gd name="T20" fmla="*/ 0 w 217"/>
                <a:gd name="T21" fmla="*/ 2147483647 h 206"/>
                <a:gd name="T22" fmla="*/ 2147483647 w 217"/>
                <a:gd name="T23" fmla="*/ 0 h 206"/>
                <a:gd name="T24" fmla="*/ 2147483647 w 217"/>
                <a:gd name="T25" fmla="*/ 2147483647 h 206"/>
                <a:gd name="T26" fmla="*/ 2147483647 w 217"/>
                <a:gd name="T27" fmla="*/ 2147483647 h 2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7"/>
                <a:gd name="T43" fmla="*/ 0 h 206"/>
                <a:gd name="T44" fmla="*/ 217 w 217"/>
                <a:gd name="T45" fmla="*/ 206 h 2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7" h="206">
                  <a:moveTo>
                    <a:pt x="217" y="90"/>
                  </a:moveTo>
                  <a:lnTo>
                    <a:pt x="146" y="90"/>
                  </a:lnTo>
                  <a:lnTo>
                    <a:pt x="144" y="152"/>
                  </a:lnTo>
                  <a:lnTo>
                    <a:pt x="217" y="109"/>
                  </a:lnTo>
                  <a:lnTo>
                    <a:pt x="217" y="154"/>
                  </a:lnTo>
                  <a:lnTo>
                    <a:pt x="80" y="206"/>
                  </a:lnTo>
                  <a:lnTo>
                    <a:pt x="80" y="83"/>
                  </a:lnTo>
                  <a:lnTo>
                    <a:pt x="217" y="31"/>
                  </a:lnTo>
                  <a:lnTo>
                    <a:pt x="217" y="90"/>
                  </a:lnTo>
                  <a:close/>
                  <a:moveTo>
                    <a:pt x="80" y="62"/>
                  </a:moveTo>
                  <a:lnTo>
                    <a:pt x="0" y="31"/>
                  </a:lnTo>
                  <a:lnTo>
                    <a:pt x="80" y="0"/>
                  </a:lnTo>
                  <a:lnTo>
                    <a:pt x="160" y="31"/>
                  </a:lnTo>
                  <a:lnTo>
                    <a:pt x="80" y="62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5" name="Freeform 44"/>
            <p:cNvSpPr/>
            <p:nvPr userDrawn="1"/>
          </p:nvSpPr>
          <p:spPr bwMode="auto">
            <a:xfrm>
              <a:off x="11362" y="9786"/>
              <a:ext cx="290" cy="113"/>
            </a:xfrm>
            <a:custGeom>
              <a:avLst/>
              <a:gdLst>
                <a:gd name="T0" fmla="*/ 2147483647 w 116"/>
                <a:gd name="T1" fmla="*/ 2147483647 h 45"/>
                <a:gd name="T2" fmla="*/ 2147483647 w 116"/>
                <a:gd name="T3" fmla="*/ 2147483647 h 45"/>
                <a:gd name="T4" fmla="*/ 0 w 116"/>
                <a:gd name="T5" fmla="*/ 2147483647 h 45"/>
                <a:gd name="T6" fmla="*/ 2147483647 w 116"/>
                <a:gd name="T7" fmla="*/ 0 h 45"/>
                <a:gd name="T8" fmla="*/ 2147483647 w 116"/>
                <a:gd name="T9" fmla="*/ 214748364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5"/>
                <a:gd name="T17" fmla="*/ 116 w 116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5">
                  <a:moveTo>
                    <a:pt x="116" y="21"/>
                  </a:moveTo>
                  <a:lnTo>
                    <a:pt x="57" y="45"/>
                  </a:lnTo>
                  <a:lnTo>
                    <a:pt x="0" y="21"/>
                  </a:lnTo>
                  <a:lnTo>
                    <a:pt x="60" y="0"/>
                  </a:lnTo>
                  <a:lnTo>
                    <a:pt x="116" y="21"/>
                  </a:lnTo>
                  <a:close/>
                </a:path>
              </a:pathLst>
            </a:custGeom>
            <a:solidFill>
              <a:srgbClr val="E0A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6" name="Freeform 38"/>
            <p:cNvSpPr>
              <a:spLocks noEditPoints="1"/>
            </p:cNvSpPr>
            <p:nvPr userDrawn="1"/>
          </p:nvSpPr>
          <p:spPr bwMode="auto">
            <a:xfrm>
              <a:off x="11435" y="9518"/>
              <a:ext cx="768" cy="438"/>
            </a:xfrm>
            <a:custGeom>
              <a:avLst/>
              <a:gdLst>
                <a:gd name="T0" fmla="*/ 2147483647 w 307"/>
                <a:gd name="T1" fmla="*/ 2147483647 h 175"/>
                <a:gd name="T2" fmla="*/ 0 w 307"/>
                <a:gd name="T3" fmla="*/ 2147483647 h 175"/>
                <a:gd name="T4" fmla="*/ 0 w 307"/>
                <a:gd name="T5" fmla="*/ 0 h 175"/>
                <a:gd name="T6" fmla="*/ 2147483647 w 307"/>
                <a:gd name="T7" fmla="*/ 2147483647 h 175"/>
                <a:gd name="T8" fmla="*/ 2147483647 w 307"/>
                <a:gd name="T9" fmla="*/ 2147483647 h 175"/>
                <a:gd name="T10" fmla="*/ 2147483647 w 307"/>
                <a:gd name="T11" fmla="*/ 2147483647 h 175"/>
                <a:gd name="T12" fmla="*/ 2147483647 w 307"/>
                <a:gd name="T13" fmla="*/ 2147483647 h 175"/>
                <a:gd name="T14" fmla="*/ 2147483647 w 307"/>
                <a:gd name="T15" fmla="*/ 2147483647 h 175"/>
                <a:gd name="T16" fmla="*/ 2147483647 w 307"/>
                <a:gd name="T17" fmla="*/ 2147483647 h 175"/>
                <a:gd name="T18" fmla="*/ 2147483647 w 307"/>
                <a:gd name="T19" fmla="*/ 2147483647 h 175"/>
                <a:gd name="T20" fmla="*/ 2147483647 w 307"/>
                <a:gd name="T21" fmla="*/ 2147483647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7"/>
                <a:gd name="T34" fmla="*/ 0 h 175"/>
                <a:gd name="T35" fmla="*/ 307 w 307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7" h="175">
                  <a:moveTo>
                    <a:pt x="137" y="175"/>
                  </a:moveTo>
                  <a:lnTo>
                    <a:pt x="0" y="123"/>
                  </a:lnTo>
                  <a:lnTo>
                    <a:pt x="0" y="0"/>
                  </a:lnTo>
                  <a:lnTo>
                    <a:pt x="137" y="52"/>
                  </a:lnTo>
                  <a:lnTo>
                    <a:pt x="137" y="175"/>
                  </a:lnTo>
                  <a:close/>
                  <a:moveTo>
                    <a:pt x="274" y="78"/>
                  </a:moveTo>
                  <a:lnTo>
                    <a:pt x="201" y="121"/>
                  </a:lnTo>
                  <a:lnTo>
                    <a:pt x="203" y="59"/>
                  </a:lnTo>
                  <a:lnTo>
                    <a:pt x="274" y="59"/>
                  </a:lnTo>
                  <a:lnTo>
                    <a:pt x="307" y="59"/>
                  </a:lnTo>
                  <a:lnTo>
                    <a:pt x="274" y="78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7" name="Freeform 40"/>
            <p:cNvSpPr>
              <a:spLocks noEditPoints="1"/>
            </p:cNvSpPr>
            <p:nvPr userDrawn="1"/>
          </p:nvSpPr>
          <p:spPr bwMode="auto">
            <a:xfrm>
              <a:off x="11435" y="9388"/>
              <a:ext cx="685" cy="260"/>
            </a:xfrm>
            <a:custGeom>
              <a:avLst/>
              <a:gdLst>
                <a:gd name="T0" fmla="*/ 2147483647 w 274"/>
                <a:gd name="T1" fmla="*/ 2147483647 h 104"/>
                <a:gd name="T2" fmla="*/ 0 w 274"/>
                <a:gd name="T3" fmla="*/ 2147483647 h 104"/>
                <a:gd name="T4" fmla="*/ 2147483647 w 274"/>
                <a:gd name="T5" fmla="*/ 0 h 104"/>
                <a:gd name="T6" fmla="*/ 2147483647 w 274"/>
                <a:gd name="T7" fmla="*/ 2147483647 h 104"/>
                <a:gd name="T8" fmla="*/ 2147483647 w 274"/>
                <a:gd name="T9" fmla="*/ 2147483647 h 104"/>
                <a:gd name="T10" fmla="*/ 2147483647 w 274"/>
                <a:gd name="T11" fmla="*/ 2147483647 h 104"/>
                <a:gd name="T12" fmla="*/ 2147483647 w 274"/>
                <a:gd name="T13" fmla="*/ 2147483647 h 104"/>
                <a:gd name="T14" fmla="*/ 2147483647 w 274"/>
                <a:gd name="T15" fmla="*/ 2147483647 h 104"/>
                <a:gd name="T16" fmla="*/ 2147483647 w 274"/>
                <a:gd name="T17" fmla="*/ 2147483647 h 104"/>
                <a:gd name="T18" fmla="*/ 2147483647 w 274"/>
                <a:gd name="T19" fmla="*/ 2147483647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4"/>
                <a:gd name="T31" fmla="*/ 0 h 104"/>
                <a:gd name="T32" fmla="*/ 274 w 274"/>
                <a:gd name="T33" fmla="*/ 104 h 1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4" h="104">
                  <a:moveTo>
                    <a:pt x="137" y="104"/>
                  </a:moveTo>
                  <a:lnTo>
                    <a:pt x="0" y="52"/>
                  </a:lnTo>
                  <a:lnTo>
                    <a:pt x="137" y="0"/>
                  </a:lnTo>
                  <a:lnTo>
                    <a:pt x="274" y="52"/>
                  </a:lnTo>
                  <a:lnTo>
                    <a:pt x="137" y="104"/>
                  </a:lnTo>
                  <a:close/>
                  <a:moveTo>
                    <a:pt x="137" y="83"/>
                  </a:moveTo>
                  <a:lnTo>
                    <a:pt x="217" y="52"/>
                  </a:lnTo>
                  <a:lnTo>
                    <a:pt x="137" y="21"/>
                  </a:lnTo>
                  <a:lnTo>
                    <a:pt x="57" y="52"/>
                  </a:lnTo>
                  <a:lnTo>
                    <a:pt x="137" y="83"/>
                  </a:lnTo>
                  <a:close/>
                </a:path>
              </a:pathLst>
            </a:custGeom>
            <a:solidFill>
              <a:srgbClr val="E0A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8" name="Freeform 42"/>
            <p:cNvSpPr/>
            <p:nvPr userDrawn="1"/>
          </p:nvSpPr>
          <p:spPr bwMode="auto">
            <a:xfrm>
              <a:off x="11505" y="9838"/>
              <a:ext cx="148" cy="190"/>
            </a:xfrm>
            <a:custGeom>
              <a:avLst/>
              <a:gdLst>
                <a:gd name="T0" fmla="*/ 0 w 59"/>
                <a:gd name="T1" fmla="*/ 2147483647 h 76"/>
                <a:gd name="T2" fmla="*/ 2147483647 w 59"/>
                <a:gd name="T3" fmla="*/ 0 h 76"/>
                <a:gd name="T4" fmla="*/ 2147483647 w 59"/>
                <a:gd name="T5" fmla="*/ 2147483647 h 76"/>
                <a:gd name="T6" fmla="*/ 0 w 59"/>
                <a:gd name="T7" fmla="*/ 2147483647 h 76"/>
                <a:gd name="T8" fmla="*/ 0 w 59"/>
                <a:gd name="T9" fmla="*/ 21474836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76"/>
                <a:gd name="T17" fmla="*/ 59 w 5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76">
                  <a:moveTo>
                    <a:pt x="0" y="24"/>
                  </a:moveTo>
                  <a:lnTo>
                    <a:pt x="59" y="0"/>
                  </a:lnTo>
                  <a:lnTo>
                    <a:pt x="59" y="52"/>
                  </a:lnTo>
                  <a:lnTo>
                    <a:pt x="0" y="7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43"/>
            <p:cNvSpPr/>
            <p:nvPr userDrawn="1"/>
          </p:nvSpPr>
          <p:spPr bwMode="auto">
            <a:xfrm>
              <a:off x="11362" y="9838"/>
              <a:ext cx="143" cy="190"/>
            </a:xfrm>
            <a:custGeom>
              <a:avLst/>
              <a:gdLst>
                <a:gd name="T0" fmla="*/ 2147483647 w 57"/>
                <a:gd name="T1" fmla="*/ 2147483647 h 76"/>
                <a:gd name="T2" fmla="*/ 2147483647 w 57"/>
                <a:gd name="T3" fmla="*/ 2147483647 h 76"/>
                <a:gd name="T4" fmla="*/ 0 w 57"/>
                <a:gd name="T5" fmla="*/ 2147483647 h 76"/>
                <a:gd name="T6" fmla="*/ 0 w 57"/>
                <a:gd name="T7" fmla="*/ 0 h 76"/>
                <a:gd name="T8" fmla="*/ 2147483647 w 57"/>
                <a:gd name="T9" fmla="*/ 21474836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6"/>
                <a:gd name="T17" fmla="*/ 57 w 57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6">
                  <a:moveTo>
                    <a:pt x="57" y="24"/>
                  </a:moveTo>
                  <a:lnTo>
                    <a:pt x="57" y="76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0" name="矩形 8"/>
            <p:cNvSpPr/>
            <p:nvPr userDrawn="1"/>
          </p:nvSpPr>
          <p:spPr bwMode="auto">
            <a:xfrm>
              <a:off x="11780" y="9825"/>
              <a:ext cx="482" cy="205"/>
            </a:xfrm>
            <a:custGeom>
              <a:avLst/>
              <a:gdLst>
                <a:gd name="T0" fmla="*/ 0 w 307013"/>
                <a:gd name="T1" fmla="*/ 0 h 130068"/>
                <a:gd name="T2" fmla="*/ 0 w 307013"/>
                <a:gd name="T3" fmla="*/ 0 h 130068"/>
                <a:gd name="T4" fmla="*/ 0 w 307013"/>
                <a:gd name="T5" fmla="*/ 0 h 130068"/>
                <a:gd name="T6" fmla="*/ 0 w 307013"/>
                <a:gd name="T7" fmla="*/ 0 h 130068"/>
                <a:gd name="T8" fmla="*/ 0 w 307013"/>
                <a:gd name="T9" fmla="*/ 0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1" name="矩形 8"/>
            <p:cNvSpPr/>
            <p:nvPr userDrawn="1"/>
          </p:nvSpPr>
          <p:spPr bwMode="auto">
            <a:xfrm>
              <a:off x="11340" y="9685"/>
              <a:ext cx="385" cy="183"/>
            </a:xfrm>
            <a:custGeom>
              <a:avLst/>
              <a:gdLst>
                <a:gd name="T0" fmla="*/ 0 w 307013"/>
                <a:gd name="T1" fmla="*/ 0 h 130068"/>
                <a:gd name="T2" fmla="*/ 0 w 307013"/>
                <a:gd name="T3" fmla="*/ 0 h 130068"/>
                <a:gd name="T4" fmla="*/ 0 w 307013"/>
                <a:gd name="T5" fmla="*/ 0 h 130068"/>
                <a:gd name="T6" fmla="*/ 0 w 307013"/>
                <a:gd name="T7" fmla="*/ 0 h 130068"/>
                <a:gd name="T8" fmla="*/ 0 w 307013"/>
                <a:gd name="T9" fmla="*/ 0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2" name="Freeform 36"/>
            <p:cNvSpPr/>
            <p:nvPr userDrawn="1"/>
          </p:nvSpPr>
          <p:spPr bwMode="auto">
            <a:xfrm>
              <a:off x="11352" y="9606"/>
              <a:ext cx="148" cy="190"/>
            </a:xfrm>
            <a:custGeom>
              <a:avLst/>
              <a:gdLst>
                <a:gd name="T0" fmla="*/ 0 w 59"/>
                <a:gd name="T1" fmla="*/ 2147483647 h 76"/>
                <a:gd name="T2" fmla="*/ 0 w 59"/>
                <a:gd name="T3" fmla="*/ 2147483647 h 76"/>
                <a:gd name="T4" fmla="*/ 2147483647 w 59"/>
                <a:gd name="T5" fmla="*/ 0 h 76"/>
                <a:gd name="T6" fmla="*/ 2147483647 w 59"/>
                <a:gd name="T7" fmla="*/ 2147483647 h 76"/>
                <a:gd name="T8" fmla="*/ 0 w 59"/>
                <a:gd name="T9" fmla="*/ 21474836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76"/>
                <a:gd name="T17" fmla="*/ 59 w 5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76">
                  <a:moveTo>
                    <a:pt x="0" y="76"/>
                  </a:moveTo>
                  <a:lnTo>
                    <a:pt x="0" y="24"/>
                  </a:lnTo>
                  <a:lnTo>
                    <a:pt x="59" y="0"/>
                  </a:lnTo>
                  <a:lnTo>
                    <a:pt x="59" y="5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3" name="矩形 8"/>
            <p:cNvSpPr/>
            <p:nvPr userDrawn="1"/>
          </p:nvSpPr>
          <p:spPr bwMode="auto">
            <a:xfrm>
              <a:off x="11440" y="9888"/>
              <a:ext cx="385" cy="182"/>
            </a:xfrm>
            <a:custGeom>
              <a:avLst/>
              <a:gdLst>
                <a:gd name="T0" fmla="*/ 0 w 307013"/>
                <a:gd name="T1" fmla="*/ 0 h 130068"/>
                <a:gd name="T2" fmla="*/ 0 w 307013"/>
                <a:gd name="T3" fmla="*/ 0 h 130068"/>
                <a:gd name="T4" fmla="*/ 0 w 307013"/>
                <a:gd name="T5" fmla="*/ 0 h 130068"/>
                <a:gd name="T6" fmla="*/ 0 w 307013"/>
                <a:gd name="T7" fmla="*/ 0 h 130068"/>
                <a:gd name="T8" fmla="*/ 0 w 307013"/>
                <a:gd name="T9" fmla="*/ 0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4" name="Freeform 35"/>
            <p:cNvSpPr/>
            <p:nvPr userDrawn="1"/>
          </p:nvSpPr>
          <p:spPr bwMode="auto">
            <a:xfrm>
              <a:off x="11202" y="9553"/>
              <a:ext cx="298" cy="113"/>
            </a:xfrm>
            <a:custGeom>
              <a:avLst/>
              <a:gdLst>
                <a:gd name="T0" fmla="*/ 2147483647 w 119"/>
                <a:gd name="T1" fmla="*/ 2147483647 h 45"/>
                <a:gd name="T2" fmla="*/ 0 w 119"/>
                <a:gd name="T3" fmla="*/ 2147483647 h 45"/>
                <a:gd name="T4" fmla="*/ 2147483647 w 119"/>
                <a:gd name="T5" fmla="*/ 0 h 45"/>
                <a:gd name="T6" fmla="*/ 2147483647 w 119"/>
                <a:gd name="T7" fmla="*/ 2147483647 h 45"/>
                <a:gd name="T8" fmla="*/ 2147483647 w 119"/>
                <a:gd name="T9" fmla="*/ 214748364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5"/>
                <a:gd name="T17" fmla="*/ 119 w 119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5">
                  <a:moveTo>
                    <a:pt x="60" y="45"/>
                  </a:moveTo>
                  <a:lnTo>
                    <a:pt x="0" y="24"/>
                  </a:lnTo>
                  <a:lnTo>
                    <a:pt x="60" y="0"/>
                  </a:lnTo>
                  <a:lnTo>
                    <a:pt x="119" y="21"/>
                  </a:lnTo>
                  <a:lnTo>
                    <a:pt x="60" y="45"/>
                  </a:lnTo>
                  <a:close/>
                </a:path>
              </a:pathLst>
            </a:custGeom>
            <a:solidFill>
              <a:srgbClr val="E0A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9"/>
          <p:cNvGrpSpPr/>
          <p:nvPr userDrawn="1"/>
        </p:nvGrpSpPr>
        <p:grpSpPr bwMode="auto">
          <a:xfrm>
            <a:off x="1931994" y="2662240"/>
            <a:ext cx="839787" cy="1100137"/>
            <a:chOff x="2579" y="8209"/>
            <a:chExt cx="1764" cy="2311"/>
          </a:xfrm>
        </p:grpSpPr>
        <p:sp>
          <p:nvSpPr>
            <p:cNvPr id="16" name="Freeform 23"/>
            <p:cNvSpPr>
              <a:spLocks noEditPoints="1"/>
            </p:cNvSpPr>
            <p:nvPr userDrawn="1"/>
          </p:nvSpPr>
          <p:spPr bwMode="auto">
            <a:xfrm>
              <a:off x="2602" y="8209"/>
              <a:ext cx="562" cy="1994"/>
            </a:xfrm>
            <a:custGeom>
              <a:avLst/>
              <a:gdLst>
                <a:gd name="T0" fmla="*/ 2147483647 w 341"/>
                <a:gd name="T1" fmla="*/ 2147483647 h 1210"/>
                <a:gd name="T2" fmla="*/ 2147483647 w 341"/>
                <a:gd name="T3" fmla="*/ 2147483647 h 1210"/>
                <a:gd name="T4" fmla="*/ 2147483647 w 341"/>
                <a:gd name="T5" fmla="*/ 0 h 1210"/>
                <a:gd name="T6" fmla="*/ 2147483647 w 341"/>
                <a:gd name="T7" fmla="*/ 2147483647 h 1210"/>
                <a:gd name="T8" fmla="*/ 2147483647 w 341"/>
                <a:gd name="T9" fmla="*/ 2147483647 h 1210"/>
                <a:gd name="T10" fmla="*/ 2147483647 w 341"/>
                <a:gd name="T11" fmla="*/ 2147483647 h 1210"/>
                <a:gd name="T12" fmla="*/ 2147483647 w 341"/>
                <a:gd name="T13" fmla="*/ 2147483647 h 1210"/>
                <a:gd name="T14" fmla="*/ 0 w 341"/>
                <a:gd name="T15" fmla="*/ 2147483647 h 1210"/>
                <a:gd name="T16" fmla="*/ 2147483647 w 341"/>
                <a:gd name="T17" fmla="*/ 2147483647 h 1210"/>
                <a:gd name="T18" fmla="*/ 2147483647 w 341"/>
                <a:gd name="T19" fmla="*/ 2147483647 h 1210"/>
                <a:gd name="T20" fmla="*/ 2147483647 w 341"/>
                <a:gd name="T21" fmla="*/ 2147483647 h 1210"/>
                <a:gd name="T22" fmla="*/ 2147483647 w 341"/>
                <a:gd name="T23" fmla="*/ 2147483647 h 1210"/>
                <a:gd name="T24" fmla="*/ 2147483647 w 341"/>
                <a:gd name="T25" fmla="*/ 2147483647 h 1210"/>
                <a:gd name="T26" fmla="*/ 2147483647 w 341"/>
                <a:gd name="T27" fmla="*/ 2147483647 h 1210"/>
                <a:gd name="T28" fmla="*/ 2147483647 w 341"/>
                <a:gd name="T29" fmla="*/ 2147483647 h 1210"/>
                <a:gd name="T30" fmla="*/ 2147483647 w 341"/>
                <a:gd name="T31" fmla="*/ 2147483647 h 1210"/>
                <a:gd name="T32" fmla="*/ 2147483647 w 341"/>
                <a:gd name="T33" fmla="*/ 2147483647 h 1210"/>
                <a:gd name="T34" fmla="*/ 2147483647 w 341"/>
                <a:gd name="T35" fmla="*/ 2147483647 h 1210"/>
                <a:gd name="T36" fmla="*/ 2147483647 w 341"/>
                <a:gd name="T37" fmla="*/ 2147483647 h 1210"/>
                <a:gd name="T38" fmla="*/ 2147483647 w 341"/>
                <a:gd name="T39" fmla="*/ 2147483647 h 1210"/>
                <a:gd name="T40" fmla="*/ 2147483647 w 341"/>
                <a:gd name="T41" fmla="*/ 2147483647 h 1210"/>
                <a:gd name="T42" fmla="*/ 2147483647 w 341"/>
                <a:gd name="T43" fmla="*/ 2147483647 h 1210"/>
                <a:gd name="T44" fmla="*/ 2147483647 w 341"/>
                <a:gd name="T45" fmla="*/ 2147483647 h 1210"/>
                <a:gd name="T46" fmla="*/ 2147483647 w 341"/>
                <a:gd name="T47" fmla="*/ 2147483647 h 1210"/>
                <a:gd name="T48" fmla="*/ 2147483647 w 341"/>
                <a:gd name="T49" fmla="*/ 2147483647 h 1210"/>
                <a:gd name="T50" fmla="*/ 2147483647 w 341"/>
                <a:gd name="T51" fmla="*/ 2147483647 h 1210"/>
                <a:gd name="T52" fmla="*/ 2147483647 w 341"/>
                <a:gd name="T53" fmla="*/ 2147483647 h 1210"/>
                <a:gd name="T54" fmla="*/ 2147483647 w 341"/>
                <a:gd name="T55" fmla="*/ 2147483647 h 1210"/>
                <a:gd name="T56" fmla="*/ 2147483647 w 341"/>
                <a:gd name="T57" fmla="*/ 2147483647 h 1210"/>
                <a:gd name="T58" fmla="*/ 2147483647 w 341"/>
                <a:gd name="T59" fmla="*/ 2147483647 h 1210"/>
                <a:gd name="T60" fmla="*/ 2147483647 w 341"/>
                <a:gd name="T61" fmla="*/ 2147483647 h 1210"/>
                <a:gd name="T62" fmla="*/ 2147483647 w 341"/>
                <a:gd name="T63" fmla="*/ 2147483647 h 1210"/>
                <a:gd name="T64" fmla="*/ 2147483647 w 341"/>
                <a:gd name="T65" fmla="*/ 2147483647 h 1210"/>
                <a:gd name="T66" fmla="*/ 2147483647 w 341"/>
                <a:gd name="T67" fmla="*/ 2147483647 h 1210"/>
                <a:gd name="T68" fmla="*/ 2147483647 w 341"/>
                <a:gd name="T69" fmla="*/ 2147483647 h 1210"/>
                <a:gd name="T70" fmla="*/ 2147483647 w 341"/>
                <a:gd name="T71" fmla="*/ 2147483647 h 1210"/>
                <a:gd name="T72" fmla="*/ 2147483647 w 341"/>
                <a:gd name="T73" fmla="*/ 2147483647 h 1210"/>
                <a:gd name="T74" fmla="*/ 2147483647 w 341"/>
                <a:gd name="T75" fmla="*/ 2147483647 h 1210"/>
                <a:gd name="T76" fmla="*/ 2147483647 w 341"/>
                <a:gd name="T77" fmla="*/ 2147483647 h 1210"/>
                <a:gd name="T78" fmla="*/ 2147483647 w 341"/>
                <a:gd name="T79" fmla="*/ 2147483647 h 1210"/>
                <a:gd name="T80" fmla="*/ 2147483647 w 341"/>
                <a:gd name="T81" fmla="*/ 2147483647 h 1210"/>
                <a:gd name="T82" fmla="*/ 2147483647 w 341"/>
                <a:gd name="T83" fmla="*/ 2147483647 h 1210"/>
                <a:gd name="T84" fmla="*/ 2147483647 w 341"/>
                <a:gd name="T85" fmla="*/ 2147483647 h 1210"/>
                <a:gd name="T86" fmla="*/ 2147483647 w 341"/>
                <a:gd name="T87" fmla="*/ 2147483647 h 1210"/>
                <a:gd name="T88" fmla="*/ 2147483647 w 341"/>
                <a:gd name="T89" fmla="*/ 2147483647 h 1210"/>
                <a:gd name="T90" fmla="*/ 2147483647 w 341"/>
                <a:gd name="T91" fmla="*/ 2147483647 h 1210"/>
                <a:gd name="T92" fmla="*/ 2147483647 w 341"/>
                <a:gd name="T93" fmla="*/ 2147483647 h 1210"/>
                <a:gd name="T94" fmla="*/ 2147483647 w 341"/>
                <a:gd name="T95" fmla="*/ 2147483647 h 1210"/>
                <a:gd name="T96" fmla="*/ 2147483647 w 341"/>
                <a:gd name="T97" fmla="*/ 2147483647 h 12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1"/>
                <a:gd name="T148" fmla="*/ 0 h 1210"/>
                <a:gd name="T149" fmla="*/ 341 w 341"/>
                <a:gd name="T150" fmla="*/ 1210 h 12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1" h="1210">
                  <a:moveTo>
                    <a:pt x="341" y="225"/>
                  </a:moveTo>
                  <a:lnTo>
                    <a:pt x="277" y="202"/>
                  </a:lnTo>
                  <a:lnTo>
                    <a:pt x="341" y="0"/>
                  </a:lnTo>
                  <a:lnTo>
                    <a:pt x="341" y="225"/>
                  </a:lnTo>
                  <a:close/>
                  <a:moveTo>
                    <a:pt x="17" y="1032"/>
                  </a:moveTo>
                  <a:lnTo>
                    <a:pt x="341" y="1158"/>
                  </a:lnTo>
                  <a:lnTo>
                    <a:pt x="341" y="1210"/>
                  </a:lnTo>
                  <a:lnTo>
                    <a:pt x="0" y="1079"/>
                  </a:lnTo>
                  <a:lnTo>
                    <a:pt x="17" y="1032"/>
                  </a:lnTo>
                  <a:close/>
                  <a:moveTo>
                    <a:pt x="341" y="1101"/>
                  </a:moveTo>
                  <a:lnTo>
                    <a:pt x="31" y="982"/>
                  </a:lnTo>
                  <a:lnTo>
                    <a:pt x="47" y="935"/>
                  </a:lnTo>
                  <a:lnTo>
                    <a:pt x="341" y="1046"/>
                  </a:lnTo>
                  <a:lnTo>
                    <a:pt x="341" y="1101"/>
                  </a:lnTo>
                  <a:close/>
                  <a:moveTo>
                    <a:pt x="341" y="992"/>
                  </a:moveTo>
                  <a:lnTo>
                    <a:pt x="61" y="885"/>
                  </a:lnTo>
                  <a:lnTo>
                    <a:pt x="78" y="835"/>
                  </a:lnTo>
                  <a:lnTo>
                    <a:pt x="341" y="937"/>
                  </a:lnTo>
                  <a:lnTo>
                    <a:pt x="341" y="992"/>
                  </a:lnTo>
                  <a:close/>
                  <a:moveTo>
                    <a:pt x="109" y="738"/>
                  </a:moveTo>
                  <a:lnTo>
                    <a:pt x="341" y="828"/>
                  </a:lnTo>
                  <a:lnTo>
                    <a:pt x="341" y="883"/>
                  </a:lnTo>
                  <a:lnTo>
                    <a:pt x="92" y="788"/>
                  </a:lnTo>
                  <a:lnTo>
                    <a:pt x="109" y="738"/>
                  </a:lnTo>
                  <a:close/>
                  <a:moveTo>
                    <a:pt x="341" y="773"/>
                  </a:moveTo>
                  <a:lnTo>
                    <a:pt x="123" y="690"/>
                  </a:lnTo>
                  <a:lnTo>
                    <a:pt x="140" y="641"/>
                  </a:lnTo>
                  <a:lnTo>
                    <a:pt x="341" y="716"/>
                  </a:lnTo>
                  <a:lnTo>
                    <a:pt x="341" y="773"/>
                  </a:lnTo>
                  <a:close/>
                  <a:moveTo>
                    <a:pt x="170" y="543"/>
                  </a:moveTo>
                  <a:lnTo>
                    <a:pt x="341" y="607"/>
                  </a:lnTo>
                  <a:lnTo>
                    <a:pt x="341" y="664"/>
                  </a:lnTo>
                  <a:lnTo>
                    <a:pt x="154" y="591"/>
                  </a:lnTo>
                  <a:lnTo>
                    <a:pt x="170" y="543"/>
                  </a:lnTo>
                  <a:close/>
                  <a:moveTo>
                    <a:pt x="341" y="553"/>
                  </a:moveTo>
                  <a:lnTo>
                    <a:pt x="184" y="493"/>
                  </a:lnTo>
                  <a:lnTo>
                    <a:pt x="201" y="446"/>
                  </a:lnTo>
                  <a:lnTo>
                    <a:pt x="341" y="498"/>
                  </a:lnTo>
                  <a:lnTo>
                    <a:pt x="341" y="553"/>
                  </a:lnTo>
                  <a:close/>
                  <a:moveTo>
                    <a:pt x="341" y="444"/>
                  </a:moveTo>
                  <a:lnTo>
                    <a:pt x="215" y="396"/>
                  </a:lnTo>
                  <a:lnTo>
                    <a:pt x="229" y="349"/>
                  </a:lnTo>
                  <a:lnTo>
                    <a:pt x="341" y="389"/>
                  </a:lnTo>
                  <a:lnTo>
                    <a:pt x="341" y="444"/>
                  </a:lnTo>
                  <a:close/>
                  <a:moveTo>
                    <a:pt x="341" y="280"/>
                  </a:moveTo>
                  <a:lnTo>
                    <a:pt x="341" y="335"/>
                  </a:lnTo>
                  <a:lnTo>
                    <a:pt x="246" y="299"/>
                  </a:lnTo>
                  <a:lnTo>
                    <a:pt x="260" y="249"/>
                  </a:lnTo>
                  <a:lnTo>
                    <a:pt x="341" y="280"/>
                  </a:lnTo>
                  <a:close/>
                </a:path>
              </a:pathLst>
            </a:custGeom>
            <a:solidFill>
              <a:srgbClr val="5D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7" name="Freeform 24"/>
            <p:cNvSpPr/>
            <p:nvPr userDrawn="1"/>
          </p:nvSpPr>
          <p:spPr bwMode="auto">
            <a:xfrm>
              <a:off x="3164" y="8209"/>
              <a:ext cx="585" cy="2088"/>
            </a:xfrm>
            <a:custGeom>
              <a:avLst/>
              <a:gdLst>
                <a:gd name="T0" fmla="*/ 0 w 355"/>
                <a:gd name="T1" fmla="*/ 2147483647 h 1267"/>
                <a:gd name="T2" fmla="*/ 0 w 355"/>
                <a:gd name="T3" fmla="*/ 2147483647 h 1267"/>
                <a:gd name="T4" fmla="*/ 0 w 355"/>
                <a:gd name="T5" fmla="*/ 2147483647 h 1267"/>
                <a:gd name="T6" fmla="*/ 0 w 355"/>
                <a:gd name="T7" fmla="*/ 0 h 1267"/>
                <a:gd name="T8" fmla="*/ 2147483647 w 355"/>
                <a:gd name="T9" fmla="*/ 2147483647 h 1267"/>
                <a:gd name="T10" fmla="*/ 2147483647 w 355"/>
                <a:gd name="T11" fmla="*/ 2147483647 h 1267"/>
                <a:gd name="T12" fmla="*/ 2147483647 w 355"/>
                <a:gd name="T13" fmla="*/ 2147483647 h 1267"/>
                <a:gd name="T14" fmla="*/ 0 w 355"/>
                <a:gd name="T15" fmla="*/ 2147483647 h 1267"/>
                <a:gd name="T16" fmla="*/ 0 w 355"/>
                <a:gd name="T17" fmla="*/ 2147483647 h 1267"/>
                <a:gd name="T18" fmla="*/ 0 w 355"/>
                <a:gd name="T19" fmla="*/ 2147483647 h 1267"/>
                <a:gd name="T20" fmla="*/ 0 w 355"/>
                <a:gd name="T21" fmla="*/ 2147483647 h 1267"/>
                <a:gd name="T22" fmla="*/ 0 w 355"/>
                <a:gd name="T23" fmla="*/ 2147483647 h 1267"/>
                <a:gd name="T24" fmla="*/ 0 w 355"/>
                <a:gd name="T25" fmla="*/ 2147483647 h 1267"/>
                <a:gd name="T26" fmla="*/ 0 w 355"/>
                <a:gd name="T27" fmla="*/ 2147483647 h 1267"/>
                <a:gd name="T28" fmla="*/ 0 w 355"/>
                <a:gd name="T29" fmla="*/ 2147483647 h 1267"/>
                <a:gd name="T30" fmla="*/ 0 w 355"/>
                <a:gd name="T31" fmla="*/ 2147483647 h 1267"/>
                <a:gd name="T32" fmla="*/ 0 w 355"/>
                <a:gd name="T33" fmla="*/ 2147483647 h 1267"/>
                <a:gd name="T34" fmla="*/ 0 w 355"/>
                <a:gd name="T35" fmla="*/ 2147483647 h 1267"/>
                <a:gd name="T36" fmla="*/ 0 w 355"/>
                <a:gd name="T37" fmla="*/ 2147483647 h 1267"/>
                <a:gd name="T38" fmla="*/ 0 w 355"/>
                <a:gd name="T39" fmla="*/ 2147483647 h 1267"/>
                <a:gd name="T40" fmla="*/ 0 w 355"/>
                <a:gd name="T41" fmla="*/ 2147483647 h 1267"/>
                <a:gd name="T42" fmla="*/ 0 w 355"/>
                <a:gd name="T43" fmla="*/ 2147483647 h 1267"/>
                <a:gd name="T44" fmla="*/ 0 w 355"/>
                <a:gd name="T45" fmla="*/ 2147483647 h 1267"/>
                <a:gd name="T46" fmla="*/ 0 w 355"/>
                <a:gd name="T47" fmla="*/ 2147483647 h 1267"/>
                <a:gd name="T48" fmla="*/ 0 w 355"/>
                <a:gd name="T49" fmla="*/ 2147483647 h 1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5"/>
                <a:gd name="T76" fmla="*/ 0 h 1267"/>
                <a:gd name="T77" fmla="*/ 355 w 355"/>
                <a:gd name="T78" fmla="*/ 1267 h 1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5" h="1267">
                  <a:moveTo>
                    <a:pt x="0" y="335"/>
                  </a:moveTo>
                  <a:lnTo>
                    <a:pt x="0" y="280"/>
                  </a:lnTo>
                  <a:lnTo>
                    <a:pt x="0" y="225"/>
                  </a:lnTo>
                  <a:lnTo>
                    <a:pt x="0" y="0"/>
                  </a:lnTo>
                  <a:lnTo>
                    <a:pt x="132" y="427"/>
                  </a:lnTo>
                  <a:lnTo>
                    <a:pt x="134" y="427"/>
                  </a:lnTo>
                  <a:lnTo>
                    <a:pt x="355" y="1129"/>
                  </a:lnTo>
                  <a:lnTo>
                    <a:pt x="0" y="1267"/>
                  </a:lnTo>
                  <a:lnTo>
                    <a:pt x="0" y="1210"/>
                  </a:lnTo>
                  <a:lnTo>
                    <a:pt x="0" y="1158"/>
                  </a:lnTo>
                  <a:lnTo>
                    <a:pt x="0" y="1101"/>
                  </a:lnTo>
                  <a:lnTo>
                    <a:pt x="0" y="1046"/>
                  </a:lnTo>
                  <a:lnTo>
                    <a:pt x="0" y="992"/>
                  </a:lnTo>
                  <a:lnTo>
                    <a:pt x="0" y="937"/>
                  </a:lnTo>
                  <a:lnTo>
                    <a:pt x="0" y="883"/>
                  </a:lnTo>
                  <a:lnTo>
                    <a:pt x="0" y="828"/>
                  </a:lnTo>
                  <a:lnTo>
                    <a:pt x="0" y="773"/>
                  </a:lnTo>
                  <a:lnTo>
                    <a:pt x="0" y="716"/>
                  </a:lnTo>
                  <a:lnTo>
                    <a:pt x="0" y="664"/>
                  </a:lnTo>
                  <a:lnTo>
                    <a:pt x="0" y="607"/>
                  </a:lnTo>
                  <a:lnTo>
                    <a:pt x="0" y="553"/>
                  </a:lnTo>
                  <a:lnTo>
                    <a:pt x="0" y="498"/>
                  </a:lnTo>
                  <a:lnTo>
                    <a:pt x="0" y="444"/>
                  </a:lnTo>
                  <a:lnTo>
                    <a:pt x="0" y="38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8" name="Freeform 26"/>
            <p:cNvSpPr>
              <a:spLocks noEditPoints="1"/>
            </p:cNvSpPr>
            <p:nvPr userDrawn="1"/>
          </p:nvSpPr>
          <p:spPr bwMode="auto">
            <a:xfrm>
              <a:off x="3441" y="8870"/>
              <a:ext cx="440" cy="1579"/>
            </a:xfrm>
            <a:custGeom>
              <a:avLst/>
              <a:gdLst>
                <a:gd name="T0" fmla="*/ 2147483647 w 267"/>
                <a:gd name="T1" fmla="*/ 2147483647 h 958"/>
                <a:gd name="T2" fmla="*/ 2147483647 w 267"/>
                <a:gd name="T3" fmla="*/ 2147483647 h 958"/>
                <a:gd name="T4" fmla="*/ 2147483647 w 267"/>
                <a:gd name="T5" fmla="*/ 2147483647 h 958"/>
                <a:gd name="T6" fmla="*/ 0 w 267"/>
                <a:gd name="T7" fmla="*/ 2147483647 h 958"/>
                <a:gd name="T8" fmla="*/ 2147483647 w 267"/>
                <a:gd name="T9" fmla="*/ 2147483647 h 958"/>
                <a:gd name="T10" fmla="*/ 2147483647 w 267"/>
                <a:gd name="T11" fmla="*/ 2147483647 h 958"/>
                <a:gd name="T12" fmla="*/ 2147483647 w 267"/>
                <a:gd name="T13" fmla="*/ 2147483647 h 958"/>
                <a:gd name="T14" fmla="*/ 2147483647 w 267"/>
                <a:gd name="T15" fmla="*/ 2147483647 h 958"/>
                <a:gd name="T16" fmla="*/ 2147483647 w 267"/>
                <a:gd name="T17" fmla="*/ 2147483647 h 958"/>
                <a:gd name="T18" fmla="*/ 2147483647 w 267"/>
                <a:gd name="T19" fmla="*/ 2147483647 h 958"/>
                <a:gd name="T20" fmla="*/ 2147483647 w 267"/>
                <a:gd name="T21" fmla="*/ 2147483647 h 958"/>
                <a:gd name="T22" fmla="*/ 2147483647 w 267"/>
                <a:gd name="T23" fmla="*/ 2147483647 h 958"/>
                <a:gd name="T24" fmla="*/ 2147483647 w 267"/>
                <a:gd name="T25" fmla="*/ 2147483647 h 958"/>
                <a:gd name="T26" fmla="*/ 2147483647 w 267"/>
                <a:gd name="T27" fmla="*/ 2147483647 h 958"/>
                <a:gd name="T28" fmla="*/ 2147483647 w 267"/>
                <a:gd name="T29" fmla="*/ 2147483647 h 958"/>
                <a:gd name="T30" fmla="*/ 2147483647 w 267"/>
                <a:gd name="T31" fmla="*/ 2147483647 h 958"/>
                <a:gd name="T32" fmla="*/ 2147483647 w 267"/>
                <a:gd name="T33" fmla="*/ 2147483647 h 958"/>
                <a:gd name="T34" fmla="*/ 2147483647 w 267"/>
                <a:gd name="T35" fmla="*/ 2147483647 h 958"/>
                <a:gd name="T36" fmla="*/ 2147483647 w 267"/>
                <a:gd name="T37" fmla="*/ 2147483647 h 958"/>
                <a:gd name="T38" fmla="*/ 2147483647 w 267"/>
                <a:gd name="T39" fmla="*/ 2147483647 h 958"/>
                <a:gd name="T40" fmla="*/ 2147483647 w 267"/>
                <a:gd name="T41" fmla="*/ 2147483647 h 958"/>
                <a:gd name="T42" fmla="*/ 2147483647 w 267"/>
                <a:gd name="T43" fmla="*/ 2147483647 h 958"/>
                <a:gd name="T44" fmla="*/ 2147483647 w 267"/>
                <a:gd name="T45" fmla="*/ 2147483647 h 958"/>
                <a:gd name="T46" fmla="*/ 2147483647 w 267"/>
                <a:gd name="T47" fmla="*/ 2147483647 h 958"/>
                <a:gd name="T48" fmla="*/ 2147483647 w 267"/>
                <a:gd name="T49" fmla="*/ 2147483647 h 958"/>
                <a:gd name="T50" fmla="*/ 2147483647 w 267"/>
                <a:gd name="T51" fmla="*/ 2147483647 h 958"/>
                <a:gd name="T52" fmla="*/ 2147483647 w 267"/>
                <a:gd name="T53" fmla="*/ 2147483647 h 958"/>
                <a:gd name="T54" fmla="*/ 2147483647 w 267"/>
                <a:gd name="T55" fmla="*/ 2147483647 h 958"/>
                <a:gd name="T56" fmla="*/ 2147483647 w 267"/>
                <a:gd name="T57" fmla="*/ 2147483647 h 958"/>
                <a:gd name="T58" fmla="*/ 2147483647 w 267"/>
                <a:gd name="T59" fmla="*/ 2147483647 h 958"/>
                <a:gd name="T60" fmla="*/ 2147483647 w 267"/>
                <a:gd name="T61" fmla="*/ 0 h 958"/>
                <a:gd name="T62" fmla="*/ 2147483647 w 267"/>
                <a:gd name="T63" fmla="*/ 2147483647 h 958"/>
                <a:gd name="T64" fmla="*/ 2147483647 w 267"/>
                <a:gd name="T65" fmla="*/ 2147483647 h 958"/>
                <a:gd name="T66" fmla="*/ 2147483647 w 267"/>
                <a:gd name="T67" fmla="*/ 0 h 958"/>
                <a:gd name="T68" fmla="*/ 2147483647 w 267"/>
                <a:gd name="T69" fmla="*/ 2147483647 h 958"/>
                <a:gd name="T70" fmla="*/ 2147483647 w 267"/>
                <a:gd name="T71" fmla="*/ 2147483647 h 958"/>
                <a:gd name="T72" fmla="*/ 2147483647 w 267"/>
                <a:gd name="T73" fmla="*/ 2147483647 h 958"/>
                <a:gd name="T74" fmla="*/ 2147483647 w 267"/>
                <a:gd name="T75" fmla="*/ 2147483647 h 958"/>
                <a:gd name="T76" fmla="*/ 2147483647 w 267"/>
                <a:gd name="T77" fmla="*/ 2147483647 h 958"/>
                <a:gd name="T78" fmla="*/ 2147483647 w 267"/>
                <a:gd name="T79" fmla="*/ 2147483647 h 958"/>
                <a:gd name="T80" fmla="*/ 2147483647 w 267"/>
                <a:gd name="T81" fmla="*/ 2147483647 h 958"/>
                <a:gd name="T82" fmla="*/ 2147483647 w 267"/>
                <a:gd name="T83" fmla="*/ 2147483647 h 958"/>
                <a:gd name="T84" fmla="*/ 2147483647 w 267"/>
                <a:gd name="T85" fmla="*/ 2147483647 h 958"/>
                <a:gd name="T86" fmla="*/ 2147483647 w 267"/>
                <a:gd name="T87" fmla="*/ 2147483647 h 958"/>
                <a:gd name="T88" fmla="*/ 2147483647 w 267"/>
                <a:gd name="T89" fmla="*/ 2147483647 h 958"/>
                <a:gd name="T90" fmla="*/ 2147483647 w 267"/>
                <a:gd name="T91" fmla="*/ 2147483647 h 958"/>
                <a:gd name="T92" fmla="*/ 2147483647 w 267"/>
                <a:gd name="T93" fmla="*/ 2147483647 h 958"/>
                <a:gd name="T94" fmla="*/ 2147483647 w 267"/>
                <a:gd name="T95" fmla="*/ 2147483647 h 958"/>
                <a:gd name="T96" fmla="*/ 2147483647 w 267"/>
                <a:gd name="T97" fmla="*/ 2147483647 h 9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958"/>
                <a:gd name="T149" fmla="*/ 267 w 267"/>
                <a:gd name="T150" fmla="*/ 958 h 9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958">
                  <a:moveTo>
                    <a:pt x="11" y="816"/>
                  </a:moveTo>
                  <a:lnTo>
                    <a:pt x="267" y="913"/>
                  </a:lnTo>
                  <a:lnTo>
                    <a:pt x="267" y="958"/>
                  </a:lnTo>
                  <a:lnTo>
                    <a:pt x="0" y="854"/>
                  </a:lnTo>
                  <a:lnTo>
                    <a:pt x="11" y="816"/>
                  </a:lnTo>
                  <a:close/>
                  <a:moveTo>
                    <a:pt x="267" y="828"/>
                  </a:moveTo>
                  <a:lnTo>
                    <a:pt x="267" y="871"/>
                  </a:lnTo>
                  <a:lnTo>
                    <a:pt x="23" y="776"/>
                  </a:lnTo>
                  <a:lnTo>
                    <a:pt x="35" y="738"/>
                  </a:lnTo>
                  <a:lnTo>
                    <a:pt x="267" y="828"/>
                  </a:lnTo>
                  <a:close/>
                  <a:moveTo>
                    <a:pt x="267" y="785"/>
                  </a:moveTo>
                  <a:lnTo>
                    <a:pt x="47" y="700"/>
                  </a:lnTo>
                  <a:lnTo>
                    <a:pt x="59" y="662"/>
                  </a:lnTo>
                  <a:lnTo>
                    <a:pt x="267" y="740"/>
                  </a:lnTo>
                  <a:lnTo>
                    <a:pt x="267" y="785"/>
                  </a:lnTo>
                  <a:close/>
                  <a:moveTo>
                    <a:pt x="85" y="584"/>
                  </a:moveTo>
                  <a:lnTo>
                    <a:pt x="267" y="655"/>
                  </a:lnTo>
                  <a:lnTo>
                    <a:pt x="267" y="697"/>
                  </a:lnTo>
                  <a:lnTo>
                    <a:pt x="71" y="622"/>
                  </a:lnTo>
                  <a:lnTo>
                    <a:pt x="85" y="584"/>
                  </a:lnTo>
                  <a:close/>
                  <a:moveTo>
                    <a:pt x="267" y="612"/>
                  </a:moveTo>
                  <a:lnTo>
                    <a:pt x="97" y="546"/>
                  </a:lnTo>
                  <a:lnTo>
                    <a:pt x="108" y="505"/>
                  </a:lnTo>
                  <a:lnTo>
                    <a:pt x="267" y="567"/>
                  </a:lnTo>
                  <a:lnTo>
                    <a:pt x="267" y="612"/>
                  </a:lnTo>
                  <a:close/>
                  <a:moveTo>
                    <a:pt x="267" y="524"/>
                  </a:moveTo>
                  <a:lnTo>
                    <a:pt x="120" y="467"/>
                  </a:lnTo>
                  <a:lnTo>
                    <a:pt x="132" y="429"/>
                  </a:lnTo>
                  <a:lnTo>
                    <a:pt x="267" y="482"/>
                  </a:lnTo>
                  <a:lnTo>
                    <a:pt x="267" y="524"/>
                  </a:lnTo>
                  <a:close/>
                  <a:moveTo>
                    <a:pt x="267" y="0"/>
                  </a:moveTo>
                  <a:lnTo>
                    <a:pt x="267" y="178"/>
                  </a:lnTo>
                  <a:lnTo>
                    <a:pt x="217" y="159"/>
                  </a:lnTo>
                  <a:lnTo>
                    <a:pt x="267" y="0"/>
                  </a:lnTo>
                  <a:close/>
                  <a:moveTo>
                    <a:pt x="267" y="394"/>
                  </a:moveTo>
                  <a:lnTo>
                    <a:pt x="267" y="439"/>
                  </a:lnTo>
                  <a:lnTo>
                    <a:pt x="144" y="391"/>
                  </a:lnTo>
                  <a:lnTo>
                    <a:pt x="156" y="351"/>
                  </a:lnTo>
                  <a:lnTo>
                    <a:pt x="267" y="394"/>
                  </a:lnTo>
                  <a:close/>
                  <a:moveTo>
                    <a:pt x="267" y="351"/>
                  </a:moveTo>
                  <a:lnTo>
                    <a:pt x="168" y="313"/>
                  </a:lnTo>
                  <a:lnTo>
                    <a:pt x="179" y="275"/>
                  </a:lnTo>
                  <a:lnTo>
                    <a:pt x="267" y="308"/>
                  </a:lnTo>
                  <a:lnTo>
                    <a:pt x="267" y="351"/>
                  </a:lnTo>
                  <a:close/>
                  <a:moveTo>
                    <a:pt x="267" y="266"/>
                  </a:moveTo>
                  <a:lnTo>
                    <a:pt x="194" y="235"/>
                  </a:lnTo>
                  <a:lnTo>
                    <a:pt x="205" y="197"/>
                  </a:lnTo>
                  <a:lnTo>
                    <a:pt x="267" y="221"/>
                  </a:lnTo>
                  <a:lnTo>
                    <a:pt x="267" y="266"/>
                  </a:lnTo>
                  <a:close/>
                </a:path>
              </a:pathLst>
            </a:custGeom>
            <a:solidFill>
              <a:srgbClr val="D9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19" name="Freeform 27"/>
            <p:cNvSpPr/>
            <p:nvPr userDrawn="1"/>
          </p:nvSpPr>
          <p:spPr bwMode="auto">
            <a:xfrm>
              <a:off x="3881" y="8870"/>
              <a:ext cx="463" cy="1650"/>
            </a:xfrm>
            <a:custGeom>
              <a:avLst/>
              <a:gdLst>
                <a:gd name="T0" fmla="*/ 0 w 281"/>
                <a:gd name="T1" fmla="*/ 0 h 1001"/>
                <a:gd name="T2" fmla="*/ 2147483647 w 281"/>
                <a:gd name="T3" fmla="*/ 2147483647 h 1001"/>
                <a:gd name="T4" fmla="*/ 2147483647 w 281"/>
                <a:gd name="T5" fmla="*/ 2147483647 h 1001"/>
                <a:gd name="T6" fmla="*/ 0 w 281"/>
                <a:gd name="T7" fmla="*/ 2147483647 h 1001"/>
                <a:gd name="T8" fmla="*/ 0 w 281"/>
                <a:gd name="T9" fmla="*/ 2147483647 h 1001"/>
                <a:gd name="T10" fmla="*/ 0 w 281"/>
                <a:gd name="T11" fmla="*/ 2147483647 h 1001"/>
                <a:gd name="T12" fmla="*/ 0 w 281"/>
                <a:gd name="T13" fmla="*/ 2147483647 h 1001"/>
                <a:gd name="T14" fmla="*/ 0 w 281"/>
                <a:gd name="T15" fmla="*/ 2147483647 h 1001"/>
                <a:gd name="T16" fmla="*/ 0 w 281"/>
                <a:gd name="T17" fmla="*/ 2147483647 h 1001"/>
                <a:gd name="T18" fmla="*/ 0 w 281"/>
                <a:gd name="T19" fmla="*/ 2147483647 h 1001"/>
                <a:gd name="T20" fmla="*/ 0 w 281"/>
                <a:gd name="T21" fmla="*/ 2147483647 h 1001"/>
                <a:gd name="T22" fmla="*/ 0 w 281"/>
                <a:gd name="T23" fmla="*/ 2147483647 h 1001"/>
                <a:gd name="T24" fmla="*/ 0 w 281"/>
                <a:gd name="T25" fmla="*/ 2147483647 h 1001"/>
                <a:gd name="T26" fmla="*/ 0 w 281"/>
                <a:gd name="T27" fmla="*/ 2147483647 h 1001"/>
                <a:gd name="T28" fmla="*/ 0 w 281"/>
                <a:gd name="T29" fmla="*/ 2147483647 h 1001"/>
                <a:gd name="T30" fmla="*/ 0 w 281"/>
                <a:gd name="T31" fmla="*/ 2147483647 h 1001"/>
                <a:gd name="T32" fmla="*/ 0 w 281"/>
                <a:gd name="T33" fmla="*/ 2147483647 h 1001"/>
                <a:gd name="T34" fmla="*/ 0 w 281"/>
                <a:gd name="T35" fmla="*/ 2147483647 h 1001"/>
                <a:gd name="T36" fmla="*/ 0 w 281"/>
                <a:gd name="T37" fmla="*/ 2147483647 h 1001"/>
                <a:gd name="T38" fmla="*/ 0 w 281"/>
                <a:gd name="T39" fmla="*/ 2147483647 h 1001"/>
                <a:gd name="T40" fmla="*/ 0 w 281"/>
                <a:gd name="T41" fmla="*/ 2147483647 h 1001"/>
                <a:gd name="T42" fmla="*/ 0 w 281"/>
                <a:gd name="T43" fmla="*/ 2147483647 h 1001"/>
                <a:gd name="T44" fmla="*/ 0 w 281"/>
                <a:gd name="T45" fmla="*/ 2147483647 h 1001"/>
                <a:gd name="T46" fmla="*/ 0 w 281"/>
                <a:gd name="T47" fmla="*/ 0 h 10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1"/>
                <a:gd name="T73" fmla="*/ 0 h 1001"/>
                <a:gd name="T74" fmla="*/ 281 w 281"/>
                <a:gd name="T75" fmla="*/ 1001 h 10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1" h="1001">
                  <a:moveTo>
                    <a:pt x="0" y="0"/>
                  </a:moveTo>
                  <a:lnTo>
                    <a:pt x="106" y="337"/>
                  </a:lnTo>
                  <a:lnTo>
                    <a:pt x="281" y="892"/>
                  </a:lnTo>
                  <a:lnTo>
                    <a:pt x="0" y="1001"/>
                  </a:lnTo>
                  <a:lnTo>
                    <a:pt x="0" y="958"/>
                  </a:lnTo>
                  <a:lnTo>
                    <a:pt x="0" y="913"/>
                  </a:lnTo>
                  <a:lnTo>
                    <a:pt x="0" y="871"/>
                  </a:lnTo>
                  <a:lnTo>
                    <a:pt x="0" y="828"/>
                  </a:lnTo>
                  <a:lnTo>
                    <a:pt x="0" y="785"/>
                  </a:lnTo>
                  <a:lnTo>
                    <a:pt x="0" y="740"/>
                  </a:lnTo>
                  <a:lnTo>
                    <a:pt x="0" y="697"/>
                  </a:lnTo>
                  <a:lnTo>
                    <a:pt x="0" y="655"/>
                  </a:lnTo>
                  <a:lnTo>
                    <a:pt x="0" y="612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0" y="482"/>
                  </a:lnTo>
                  <a:lnTo>
                    <a:pt x="0" y="439"/>
                  </a:lnTo>
                  <a:lnTo>
                    <a:pt x="0" y="394"/>
                  </a:lnTo>
                  <a:lnTo>
                    <a:pt x="0" y="351"/>
                  </a:lnTo>
                  <a:lnTo>
                    <a:pt x="0" y="308"/>
                  </a:lnTo>
                  <a:lnTo>
                    <a:pt x="0" y="266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 userDrawn="1"/>
          </p:nvSpPr>
          <p:spPr bwMode="auto">
            <a:xfrm>
              <a:off x="3416" y="9132"/>
              <a:ext cx="465" cy="1388"/>
            </a:xfrm>
            <a:custGeom>
              <a:avLst/>
              <a:gdLst>
                <a:gd name="T0" fmla="*/ 2147483647 w 282"/>
                <a:gd name="T1" fmla="*/ 2147483647 h 842"/>
                <a:gd name="T2" fmla="*/ 2147483647 w 282"/>
                <a:gd name="T3" fmla="*/ 2147483647 h 842"/>
                <a:gd name="T4" fmla="*/ 2147483647 w 282"/>
                <a:gd name="T5" fmla="*/ 2147483647 h 842"/>
                <a:gd name="T6" fmla="*/ 2147483647 w 282"/>
                <a:gd name="T7" fmla="*/ 2147483647 h 842"/>
                <a:gd name="T8" fmla="*/ 2147483647 w 282"/>
                <a:gd name="T9" fmla="*/ 2147483647 h 842"/>
                <a:gd name="T10" fmla="*/ 2147483647 w 282"/>
                <a:gd name="T11" fmla="*/ 2147483647 h 842"/>
                <a:gd name="T12" fmla="*/ 2147483647 w 282"/>
                <a:gd name="T13" fmla="*/ 2147483647 h 842"/>
                <a:gd name="T14" fmla="*/ 2147483647 w 282"/>
                <a:gd name="T15" fmla="*/ 2147483647 h 842"/>
                <a:gd name="T16" fmla="*/ 2147483647 w 282"/>
                <a:gd name="T17" fmla="*/ 2147483647 h 842"/>
                <a:gd name="T18" fmla="*/ 2147483647 w 282"/>
                <a:gd name="T19" fmla="*/ 2147483647 h 842"/>
                <a:gd name="T20" fmla="*/ 2147483647 w 282"/>
                <a:gd name="T21" fmla="*/ 2147483647 h 842"/>
                <a:gd name="T22" fmla="*/ 2147483647 w 282"/>
                <a:gd name="T23" fmla="*/ 2147483647 h 842"/>
                <a:gd name="T24" fmla="*/ 2147483647 w 282"/>
                <a:gd name="T25" fmla="*/ 2147483647 h 842"/>
                <a:gd name="T26" fmla="*/ 2147483647 w 282"/>
                <a:gd name="T27" fmla="*/ 2147483647 h 842"/>
                <a:gd name="T28" fmla="*/ 2147483647 w 282"/>
                <a:gd name="T29" fmla="*/ 2147483647 h 842"/>
                <a:gd name="T30" fmla="*/ 2147483647 w 282"/>
                <a:gd name="T31" fmla="*/ 2147483647 h 842"/>
                <a:gd name="T32" fmla="*/ 2147483647 w 282"/>
                <a:gd name="T33" fmla="*/ 2147483647 h 842"/>
                <a:gd name="T34" fmla="*/ 2147483647 w 282"/>
                <a:gd name="T35" fmla="*/ 2147483647 h 842"/>
                <a:gd name="T36" fmla="*/ 2147483647 w 282"/>
                <a:gd name="T37" fmla="*/ 2147483647 h 842"/>
                <a:gd name="T38" fmla="*/ 2147483647 w 282"/>
                <a:gd name="T39" fmla="*/ 2147483647 h 842"/>
                <a:gd name="T40" fmla="*/ 2147483647 w 282"/>
                <a:gd name="T41" fmla="*/ 2147483647 h 842"/>
                <a:gd name="T42" fmla="*/ 2147483647 w 282"/>
                <a:gd name="T43" fmla="*/ 2147483647 h 842"/>
                <a:gd name="T44" fmla="*/ 2147483647 w 282"/>
                <a:gd name="T45" fmla="*/ 2147483647 h 842"/>
                <a:gd name="T46" fmla="*/ 2147483647 w 282"/>
                <a:gd name="T47" fmla="*/ 2147483647 h 842"/>
                <a:gd name="T48" fmla="*/ 2147483647 w 282"/>
                <a:gd name="T49" fmla="*/ 2147483647 h 842"/>
                <a:gd name="T50" fmla="*/ 2147483647 w 282"/>
                <a:gd name="T51" fmla="*/ 2147483647 h 842"/>
                <a:gd name="T52" fmla="*/ 2147483647 w 282"/>
                <a:gd name="T53" fmla="*/ 2147483647 h 842"/>
                <a:gd name="T54" fmla="*/ 2147483647 w 282"/>
                <a:gd name="T55" fmla="*/ 2147483647 h 842"/>
                <a:gd name="T56" fmla="*/ 2147483647 w 282"/>
                <a:gd name="T57" fmla="*/ 2147483647 h 842"/>
                <a:gd name="T58" fmla="*/ 2147483647 w 282"/>
                <a:gd name="T59" fmla="*/ 2147483647 h 842"/>
                <a:gd name="T60" fmla="*/ 2147483647 w 282"/>
                <a:gd name="T61" fmla="*/ 2147483647 h 842"/>
                <a:gd name="T62" fmla="*/ 2147483647 w 282"/>
                <a:gd name="T63" fmla="*/ 2147483647 h 842"/>
                <a:gd name="T64" fmla="*/ 2147483647 w 282"/>
                <a:gd name="T65" fmla="*/ 2147483647 h 842"/>
                <a:gd name="T66" fmla="*/ 2147483647 w 282"/>
                <a:gd name="T67" fmla="*/ 2147483647 h 842"/>
                <a:gd name="T68" fmla="*/ 2147483647 w 282"/>
                <a:gd name="T69" fmla="*/ 2147483647 h 842"/>
                <a:gd name="T70" fmla="*/ 2147483647 w 282"/>
                <a:gd name="T71" fmla="*/ 2147483647 h 842"/>
                <a:gd name="T72" fmla="*/ 2147483647 w 282"/>
                <a:gd name="T73" fmla="*/ 2147483647 h 842"/>
                <a:gd name="T74" fmla="*/ 2147483647 w 282"/>
                <a:gd name="T75" fmla="*/ 2147483647 h 842"/>
                <a:gd name="T76" fmla="*/ 2147483647 w 282"/>
                <a:gd name="T77" fmla="*/ 2147483647 h 842"/>
                <a:gd name="T78" fmla="*/ 2147483647 w 282"/>
                <a:gd name="T79" fmla="*/ 2147483647 h 842"/>
                <a:gd name="T80" fmla="*/ 2147483647 w 282"/>
                <a:gd name="T81" fmla="*/ 0 h 842"/>
                <a:gd name="T82" fmla="*/ 2147483647 w 282"/>
                <a:gd name="T83" fmla="*/ 2147483647 h 842"/>
                <a:gd name="T84" fmla="*/ 2147483647 w 282"/>
                <a:gd name="T85" fmla="*/ 2147483647 h 842"/>
                <a:gd name="T86" fmla="*/ 2147483647 w 282"/>
                <a:gd name="T87" fmla="*/ 2147483647 h 842"/>
                <a:gd name="T88" fmla="*/ 2147483647 w 282"/>
                <a:gd name="T89" fmla="*/ 0 h 842"/>
                <a:gd name="T90" fmla="*/ 2147483647 w 282"/>
                <a:gd name="T91" fmla="*/ 2147483647 h 842"/>
                <a:gd name="T92" fmla="*/ 2147483647 w 282"/>
                <a:gd name="T93" fmla="*/ 2147483647 h 842"/>
                <a:gd name="T94" fmla="*/ 2147483647 w 282"/>
                <a:gd name="T95" fmla="*/ 2147483647 h 842"/>
                <a:gd name="T96" fmla="*/ 0 w 282"/>
                <a:gd name="T97" fmla="*/ 2147483647 h 842"/>
                <a:gd name="T98" fmla="*/ 2147483647 w 282"/>
                <a:gd name="T99" fmla="*/ 2147483647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2"/>
                <a:gd name="T151" fmla="*/ 0 h 842"/>
                <a:gd name="T152" fmla="*/ 282 w 282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2" h="842">
                  <a:moveTo>
                    <a:pt x="38" y="617"/>
                  </a:moveTo>
                  <a:lnTo>
                    <a:pt x="282" y="712"/>
                  </a:lnTo>
                  <a:lnTo>
                    <a:pt x="282" y="754"/>
                  </a:lnTo>
                  <a:lnTo>
                    <a:pt x="26" y="657"/>
                  </a:lnTo>
                  <a:lnTo>
                    <a:pt x="38" y="617"/>
                  </a:lnTo>
                  <a:close/>
                  <a:moveTo>
                    <a:pt x="282" y="669"/>
                  </a:moveTo>
                  <a:lnTo>
                    <a:pt x="50" y="579"/>
                  </a:lnTo>
                  <a:lnTo>
                    <a:pt x="62" y="541"/>
                  </a:lnTo>
                  <a:lnTo>
                    <a:pt x="282" y="626"/>
                  </a:lnTo>
                  <a:lnTo>
                    <a:pt x="282" y="669"/>
                  </a:lnTo>
                  <a:close/>
                  <a:moveTo>
                    <a:pt x="86" y="463"/>
                  </a:moveTo>
                  <a:lnTo>
                    <a:pt x="282" y="538"/>
                  </a:lnTo>
                  <a:lnTo>
                    <a:pt x="282" y="581"/>
                  </a:lnTo>
                  <a:lnTo>
                    <a:pt x="74" y="503"/>
                  </a:lnTo>
                  <a:lnTo>
                    <a:pt x="86" y="463"/>
                  </a:lnTo>
                  <a:close/>
                  <a:moveTo>
                    <a:pt x="282" y="453"/>
                  </a:moveTo>
                  <a:lnTo>
                    <a:pt x="282" y="496"/>
                  </a:lnTo>
                  <a:lnTo>
                    <a:pt x="100" y="425"/>
                  </a:lnTo>
                  <a:lnTo>
                    <a:pt x="112" y="387"/>
                  </a:lnTo>
                  <a:lnTo>
                    <a:pt x="282" y="453"/>
                  </a:lnTo>
                  <a:close/>
                  <a:moveTo>
                    <a:pt x="135" y="308"/>
                  </a:moveTo>
                  <a:lnTo>
                    <a:pt x="282" y="365"/>
                  </a:lnTo>
                  <a:lnTo>
                    <a:pt x="282" y="408"/>
                  </a:lnTo>
                  <a:lnTo>
                    <a:pt x="123" y="346"/>
                  </a:lnTo>
                  <a:lnTo>
                    <a:pt x="135" y="308"/>
                  </a:lnTo>
                  <a:close/>
                  <a:moveTo>
                    <a:pt x="159" y="232"/>
                  </a:moveTo>
                  <a:lnTo>
                    <a:pt x="282" y="280"/>
                  </a:lnTo>
                  <a:lnTo>
                    <a:pt x="282" y="323"/>
                  </a:lnTo>
                  <a:lnTo>
                    <a:pt x="147" y="270"/>
                  </a:lnTo>
                  <a:lnTo>
                    <a:pt x="159" y="232"/>
                  </a:lnTo>
                  <a:close/>
                  <a:moveTo>
                    <a:pt x="282" y="235"/>
                  </a:moveTo>
                  <a:lnTo>
                    <a:pt x="171" y="192"/>
                  </a:lnTo>
                  <a:lnTo>
                    <a:pt x="183" y="154"/>
                  </a:lnTo>
                  <a:lnTo>
                    <a:pt x="282" y="192"/>
                  </a:lnTo>
                  <a:lnTo>
                    <a:pt x="282" y="235"/>
                  </a:lnTo>
                  <a:close/>
                  <a:moveTo>
                    <a:pt x="209" y="76"/>
                  </a:moveTo>
                  <a:lnTo>
                    <a:pt x="282" y="107"/>
                  </a:lnTo>
                  <a:lnTo>
                    <a:pt x="282" y="149"/>
                  </a:lnTo>
                  <a:lnTo>
                    <a:pt x="194" y="116"/>
                  </a:lnTo>
                  <a:lnTo>
                    <a:pt x="209" y="76"/>
                  </a:lnTo>
                  <a:close/>
                  <a:moveTo>
                    <a:pt x="232" y="0"/>
                  </a:moveTo>
                  <a:lnTo>
                    <a:pt x="282" y="19"/>
                  </a:lnTo>
                  <a:lnTo>
                    <a:pt x="282" y="62"/>
                  </a:lnTo>
                  <a:lnTo>
                    <a:pt x="220" y="38"/>
                  </a:lnTo>
                  <a:lnTo>
                    <a:pt x="232" y="0"/>
                  </a:lnTo>
                  <a:close/>
                  <a:moveTo>
                    <a:pt x="15" y="695"/>
                  </a:moveTo>
                  <a:lnTo>
                    <a:pt x="282" y="799"/>
                  </a:lnTo>
                  <a:lnTo>
                    <a:pt x="282" y="842"/>
                  </a:lnTo>
                  <a:lnTo>
                    <a:pt x="0" y="733"/>
                  </a:lnTo>
                  <a:lnTo>
                    <a:pt x="15" y="695"/>
                  </a:lnTo>
                  <a:close/>
                </a:path>
              </a:pathLst>
            </a:custGeom>
            <a:solidFill>
              <a:srgbClr val="B88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 userDrawn="1"/>
          </p:nvSpPr>
          <p:spPr bwMode="auto">
            <a:xfrm>
              <a:off x="2579" y="8542"/>
              <a:ext cx="585" cy="1755"/>
            </a:xfrm>
            <a:custGeom>
              <a:avLst/>
              <a:gdLst>
                <a:gd name="T0" fmla="*/ 2147483647 w 355"/>
                <a:gd name="T1" fmla="*/ 2147483647 h 1065"/>
                <a:gd name="T2" fmla="*/ 2147483647 w 355"/>
                <a:gd name="T3" fmla="*/ 2147483647 h 1065"/>
                <a:gd name="T4" fmla="*/ 2147483647 w 355"/>
                <a:gd name="T5" fmla="*/ 2147483647 h 1065"/>
                <a:gd name="T6" fmla="*/ 0 w 355"/>
                <a:gd name="T7" fmla="*/ 2147483647 h 1065"/>
                <a:gd name="T8" fmla="*/ 2147483647 w 355"/>
                <a:gd name="T9" fmla="*/ 2147483647 h 1065"/>
                <a:gd name="T10" fmla="*/ 2147483647 w 355"/>
                <a:gd name="T11" fmla="*/ 2147483647 h 1065"/>
                <a:gd name="T12" fmla="*/ 2147483647 w 355"/>
                <a:gd name="T13" fmla="*/ 2147483647 h 1065"/>
                <a:gd name="T14" fmla="*/ 2147483647 w 355"/>
                <a:gd name="T15" fmla="*/ 2147483647 h 1065"/>
                <a:gd name="T16" fmla="*/ 2147483647 w 355"/>
                <a:gd name="T17" fmla="*/ 2147483647 h 1065"/>
                <a:gd name="T18" fmla="*/ 2147483647 w 355"/>
                <a:gd name="T19" fmla="*/ 2147483647 h 1065"/>
                <a:gd name="T20" fmla="*/ 2147483647 w 355"/>
                <a:gd name="T21" fmla="*/ 2147483647 h 1065"/>
                <a:gd name="T22" fmla="*/ 2147483647 w 355"/>
                <a:gd name="T23" fmla="*/ 2147483647 h 1065"/>
                <a:gd name="T24" fmla="*/ 2147483647 w 355"/>
                <a:gd name="T25" fmla="*/ 2147483647 h 1065"/>
                <a:gd name="T26" fmla="*/ 2147483647 w 355"/>
                <a:gd name="T27" fmla="*/ 2147483647 h 1065"/>
                <a:gd name="T28" fmla="*/ 2147483647 w 355"/>
                <a:gd name="T29" fmla="*/ 2147483647 h 1065"/>
                <a:gd name="T30" fmla="*/ 2147483647 w 355"/>
                <a:gd name="T31" fmla="*/ 2147483647 h 1065"/>
                <a:gd name="T32" fmla="*/ 2147483647 w 355"/>
                <a:gd name="T33" fmla="*/ 2147483647 h 1065"/>
                <a:gd name="T34" fmla="*/ 2147483647 w 355"/>
                <a:gd name="T35" fmla="*/ 2147483647 h 1065"/>
                <a:gd name="T36" fmla="*/ 2147483647 w 355"/>
                <a:gd name="T37" fmla="*/ 2147483647 h 1065"/>
                <a:gd name="T38" fmla="*/ 2147483647 w 355"/>
                <a:gd name="T39" fmla="*/ 2147483647 h 1065"/>
                <a:gd name="T40" fmla="*/ 2147483647 w 355"/>
                <a:gd name="T41" fmla="*/ 2147483647 h 1065"/>
                <a:gd name="T42" fmla="*/ 2147483647 w 355"/>
                <a:gd name="T43" fmla="*/ 2147483647 h 1065"/>
                <a:gd name="T44" fmla="*/ 2147483647 w 355"/>
                <a:gd name="T45" fmla="*/ 2147483647 h 1065"/>
                <a:gd name="T46" fmla="*/ 2147483647 w 355"/>
                <a:gd name="T47" fmla="*/ 2147483647 h 1065"/>
                <a:gd name="T48" fmla="*/ 2147483647 w 355"/>
                <a:gd name="T49" fmla="*/ 2147483647 h 1065"/>
                <a:gd name="T50" fmla="*/ 2147483647 w 355"/>
                <a:gd name="T51" fmla="*/ 2147483647 h 1065"/>
                <a:gd name="T52" fmla="*/ 2147483647 w 355"/>
                <a:gd name="T53" fmla="*/ 2147483647 h 1065"/>
                <a:gd name="T54" fmla="*/ 2147483647 w 355"/>
                <a:gd name="T55" fmla="*/ 2147483647 h 1065"/>
                <a:gd name="T56" fmla="*/ 2147483647 w 355"/>
                <a:gd name="T57" fmla="*/ 2147483647 h 1065"/>
                <a:gd name="T58" fmla="*/ 2147483647 w 355"/>
                <a:gd name="T59" fmla="*/ 2147483647 h 1065"/>
                <a:gd name="T60" fmla="*/ 2147483647 w 355"/>
                <a:gd name="T61" fmla="*/ 2147483647 h 1065"/>
                <a:gd name="T62" fmla="*/ 2147483647 w 355"/>
                <a:gd name="T63" fmla="*/ 2147483647 h 1065"/>
                <a:gd name="T64" fmla="*/ 2147483647 w 355"/>
                <a:gd name="T65" fmla="*/ 2147483647 h 1065"/>
                <a:gd name="T66" fmla="*/ 2147483647 w 355"/>
                <a:gd name="T67" fmla="*/ 2147483647 h 1065"/>
                <a:gd name="T68" fmla="*/ 2147483647 w 355"/>
                <a:gd name="T69" fmla="*/ 2147483647 h 1065"/>
                <a:gd name="T70" fmla="*/ 2147483647 w 355"/>
                <a:gd name="T71" fmla="*/ 2147483647 h 1065"/>
                <a:gd name="T72" fmla="*/ 2147483647 w 355"/>
                <a:gd name="T73" fmla="*/ 2147483647 h 1065"/>
                <a:gd name="T74" fmla="*/ 2147483647 w 355"/>
                <a:gd name="T75" fmla="*/ 2147483647 h 1065"/>
                <a:gd name="T76" fmla="*/ 2147483647 w 355"/>
                <a:gd name="T77" fmla="*/ 2147483647 h 1065"/>
                <a:gd name="T78" fmla="*/ 2147483647 w 355"/>
                <a:gd name="T79" fmla="*/ 2147483647 h 1065"/>
                <a:gd name="T80" fmla="*/ 2147483647 w 355"/>
                <a:gd name="T81" fmla="*/ 2147483647 h 1065"/>
                <a:gd name="T82" fmla="*/ 2147483647 w 355"/>
                <a:gd name="T83" fmla="*/ 2147483647 h 1065"/>
                <a:gd name="T84" fmla="*/ 2147483647 w 355"/>
                <a:gd name="T85" fmla="*/ 2147483647 h 1065"/>
                <a:gd name="T86" fmla="*/ 2147483647 w 355"/>
                <a:gd name="T87" fmla="*/ 2147483647 h 1065"/>
                <a:gd name="T88" fmla="*/ 2147483647 w 355"/>
                <a:gd name="T89" fmla="*/ 2147483647 h 1065"/>
                <a:gd name="T90" fmla="*/ 2147483647 w 355"/>
                <a:gd name="T91" fmla="*/ 0 h 1065"/>
                <a:gd name="T92" fmla="*/ 2147483647 w 355"/>
                <a:gd name="T93" fmla="*/ 2147483647 h 1065"/>
                <a:gd name="T94" fmla="*/ 2147483647 w 355"/>
                <a:gd name="T95" fmla="*/ 2147483647 h 1065"/>
                <a:gd name="T96" fmla="*/ 2147483647 w 355"/>
                <a:gd name="T97" fmla="*/ 2147483647 h 1065"/>
                <a:gd name="T98" fmla="*/ 2147483647 w 355"/>
                <a:gd name="T99" fmla="*/ 0 h 10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5"/>
                <a:gd name="T151" fmla="*/ 0 h 1065"/>
                <a:gd name="T152" fmla="*/ 355 w 355"/>
                <a:gd name="T153" fmla="*/ 1065 h 10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5" h="1065">
                  <a:moveTo>
                    <a:pt x="14" y="877"/>
                  </a:moveTo>
                  <a:lnTo>
                    <a:pt x="355" y="1008"/>
                  </a:lnTo>
                  <a:lnTo>
                    <a:pt x="355" y="1065"/>
                  </a:lnTo>
                  <a:lnTo>
                    <a:pt x="0" y="927"/>
                  </a:lnTo>
                  <a:lnTo>
                    <a:pt x="14" y="877"/>
                  </a:lnTo>
                  <a:close/>
                  <a:moveTo>
                    <a:pt x="355" y="956"/>
                  </a:moveTo>
                  <a:lnTo>
                    <a:pt x="31" y="830"/>
                  </a:lnTo>
                  <a:lnTo>
                    <a:pt x="45" y="780"/>
                  </a:lnTo>
                  <a:lnTo>
                    <a:pt x="355" y="899"/>
                  </a:lnTo>
                  <a:lnTo>
                    <a:pt x="355" y="956"/>
                  </a:lnTo>
                  <a:close/>
                  <a:moveTo>
                    <a:pt x="75" y="683"/>
                  </a:moveTo>
                  <a:lnTo>
                    <a:pt x="355" y="790"/>
                  </a:lnTo>
                  <a:lnTo>
                    <a:pt x="355" y="844"/>
                  </a:lnTo>
                  <a:lnTo>
                    <a:pt x="61" y="733"/>
                  </a:lnTo>
                  <a:lnTo>
                    <a:pt x="75" y="683"/>
                  </a:lnTo>
                  <a:close/>
                  <a:moveTo>
                    <a:pt x="106" y="586"/>
                  </a:moveTo>
                  <a:lnTo>
                    <a:pt x="355" y="681"/>
                  </a:lnTo>
                  <a:lnTo>
                    <a:pt x="355" y="735"/>
                  </a:lnTo>
                  <a:lnTo>
                    <a:pt x="92" y="633"/>
                  </a:lnTo>
                  <a:lnTo>
                    <a:pt x="106" y="586"/>
                  </a:lnTo>
                  <a:close/>
                  <a:moveTo>
                    <a:pt x="355" y="571"/>
                  </a:moveTo>
                  <a:lnTo>
                    <a:pt x="355" y="626"/>
                  </a:lnTo>
                  <a:lnTo>
                    <a:pt x="123" y="536"/>
                  </a:lnTo>
                  <a:lnTo>
                    <a:pt x="137" y="488"/>
                  </a:lnTo>
                  <a:lnTo>
                    <a:pt x="355" y="571"/>
                  </a:lnTo>
                  <a:close/>
                  <a:moveTo>
                    <a:pt x="168" y="389"/>
                  </a:moveTo>
                  <a:lnTo>
                    <a:pt x="355" y="462"/>
                  </a:lnTo>
                  <a:lnTo>
                    <a:pt x="355" y="514"/>
                  </a:lnTo>
                  <a:lnTo>
                    <a:pt x="154" y="439"/>
                  </a:lnTo>
                  <a:lnTo>
                    <a:pt x="168" y="389"/>
                  </a:lnTo>
                  <a:close/>
                  <a:moveTo>
                    <a:pt x="355" y="351"/>
                  </a:moveTo>
                  <a:lnTo>
                    <a:pt x="355" y="405"/>
                  </a:lnTo>
                  <a:lnTo>
                    <a:pt x="184" y="341"/>
                  </a:lnTo>
                  <a:lnTo>
                    <a:pt x="198" y="291"/>
                  </a:lnTo>
                  <a:lnTo>
                    <a:pt x="355" y="351"/>
                  </a:lnTo>
                  <a:close/>
                  <a:moveTo>
                    <a:pt x="355" y="242"/>
                  </a:moveTo>
                  <a:lnTo>
                    <a:pt x="355" y="296"/>
                  </a:lnTo>
                  <a:lnTo>
                    <a:pt x="215" y="244"/>
                  </a:lnTo>
                  <a:lnTo>
                    <a:pt x="229" y="194"/>
                  </a:lnTo>
                  <a:lnTo>
                    <a:pt x="355" y="242"/>
                  </a:lnTo>
                  <a:close/>
                  <a:moveTo>
                    <a:pt x="355" y="187"/>
                  </a:moveTo>
                  <a:lnTo>
                    <a:pt x="243" y="147"/>
                  </a:lnTo>
                  <a:lnTo>
                    <a:pt x="260" y="97"/>
                  </a:lnTo>
                  <a:lnTo>
                    <a:pt x="355" y="133"/>
                  </a:lnTo>
                  <a:lnTo>
                    <a:pt x="355" y="187"/>
                  </a:lnTo>
                  <a:close/>
                  <a:moveTo>
                    <a:pt x="291" y="0"/>
                  </a:moveTo>
                  <a:lnTo>
                    <a:pt x="355" y="23"/>
                  </a:lnTo>
                  <a:lnTo>
                    <a:pt x="355" y="78"/>
                  </a:lnTo>
                  <a:lnTo>
                    <a:pt x="274" y="47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578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6"/>
          <p:cNvGrpSpPr/>
          <p:nvPr userDrawn="1"/>
        </p:nvGrpSpPr>
        <p:grpSpPr bwMode="auto">
          <a:xfrm>
            <a:off x="188924" y="150814"/>
            <a:ext cx="414337" cy="444500"/>
            <a:chOff x="397" y="317"/>
            <a:chExt cx="871" cy="934"/>
          </a:xfrm>
        </p:grpSpPr>
        <p:sp>
          <p:nvSpPr>
            <p:cNvPr id="23" name="Freeform 51"/>
            <p:cNvSpPr/>
            <p:nvPr userDrawn="1"/>
          </p:nvSpPr>
          <p:spPr bwMode="auto">
            <a:xfrm>
              <a:off x="984" y="1029"/>
              <a:ext cx="93" cy="218"/>
            </a:xfrm>
            <a:custGeom>
              <a:avLst/>
              <a:gdLst>
                <a:gd name="T0" fmla="*/ 0 w 27"/>
                <a:gd name="T1" fmla="*/ 0 h 64"/>
                <a:gd name="T2" fmla="*/ 2147483647 w 27"/>
                <a:gd name="T3" fmla="*/ 2147483647 h 64"/>
                <a:gd name="T4" fmla="*/ 2147483647 w 27"/>
                <a:gd name="T5" fmla="*/ 0 h 64"/>
                <a:gd name="T6" fmla="*/ 2147483647 w 27"/>
                <a:gd name="T7" fmla="*/ 2147483647 h 64"/>
                <a:gd name="T8" fmla="*/ 0 w 27"/>
                <a:gd name="T9" fmla="*/ 2147483647 h 64"/>
                <a:gd name="T10" fmla="*/ 0 w 27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4"/>
                <a:gd name="T20" fmla="*/ 27 w 2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4">
                  <a:moveTo>
                    <a:pt x="0" y="0"/>
                  </a:moveTo>
                  <a:cubicBezTo>
                    <a:pt x="4" y="1"/>
                    <a:pt x="8" y="1"/>
                    <a:pt x="12" y="1"/>
                  </a:cubicBezTo>
                  <a:cubicBezTo>
                    <a:pt x="17" y="1"/>
                    <a:pt x="22" y="1"/>
                    <a:pt x="27" y="0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4" name="Freeform 52"/>
            <p:cNvSpPr/>
            <p:nvPr userDrawn="1"/>
          </p:nvSpPr>
          <p:spPr bwMode="auto">
            <a:xfrm>
              <a:off x="792" y="555"/>
              <a:ext cx="477" cy="474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2147483647 w 139"/>
                <a:gd name="T5" fmla="*/ 2147483647 h 139"/>
                <a:gd name="T6" fmla="*/ 2147483647 w 139"/>
                <a:gd name="T7" fmla="*/ 2147483647 h 139"/>
                <a:gd name="T8" fmla="*/ 0 w 139"/>
                <a:gd name="T9" fmla="*/ 2147483647 h 139"/>
                <a:gd name="T10" fmla="*/ 2147483647 w 139"/>
                <a:gd name="T11" fmla="*/ 2147483647 h 139"/>
                <a:gd name="T12" fmla="*/ 2147483647 w 139"/>
                <a:gd name="T13" fmla="*/ 0 h 139"/>
                <a:gd name="T14" fmla="*/ 2147483647 w 139"/>
                <a:gd name="T15" fmla="*/ 2147483647 h 139"/>
                <a:gd name="T16" fmla="*/ 2147483647 w 139"/>
                <a:gd name="T17" fmla="*/ 2147483647 h 139"/>
                <a:gd name="T18" fmla="*/ 2147483647 w 139"/>
                <a:gd name="T19" fmla="*/ 2147483647 h 139"/>
                <a:gd name="T20" fmla="*/ 2147483647 w 139"/>
                <a:gd name="T21" fmla="*/ 2147483647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39"/>
                <a:gd name="T35" fmla="*/ 139 w 139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39">
                  <a:moveTo>
                    <a:pt x="84" y="138"/>
                  </a:moveTo>
                  <a:cubicBezTo>
                    <a:pt x="79" y="139"/>
                    <a:pt x="74" y="139"/>
                    <a:pt x="69" y="139"/>
                  </a:cubicBezTo>
                  <a:cubicBezTo>
                    <a:pt x="65" y="139"/>
                    <a:pt x="61" y="139"/>
                    <a:pt x="57" y="138"/>
                  </a:cubicBezTo>
                  <a:cubicBezTo>
                    <a:pt x="43" y="136"/>
                    <a:pt x="31" y="129"/>
                    <a:pt x="20" y="119"/>
                  </a:cubicBezTo>
                  <a:cubicBezTo>
                    <a:pt x="7" y="105"/>
                    <a:pt x="0" y="89"/>
                    <a:pt x="0" y="70"/>
                  </a:cubicBezTo>
                  <a:cubicBezTo>
                    <a:pt x="0" y="51"/>
                    <a:pt x="7" y="34"/>
                    <a:pt x="20" y="21"/>
                  </a:cubicBezTo>
                  <a:cubicBezTo>
                    <a:pt x="34" y="7"/>
                    <a:pt x="50" y="0"/>
                    <a:pt x="69" y="0"/>
                  </a:cubicBezTo>
                  <a:cubicBezTo>
                    <a:pt x="89" y="0"/>
                    <a:pt x="105" y="7"/>
                    <a:pt x="119" y="21"/>
                  </a:cubicBezTo>
                  <a:cubicBezTo>
                    <a:pt x="132" y="34"/>
                    <a:pt x="139" y="51"/>
                    <a:pt x="139" y="70"/>
                  </a:cubicBezTo>
                  <a:cubicBezTo>
                    <a:pt x="139" y="89"/>
                    <a:pt x="132" y="105"/>
                    <a:pt x="119" y="119"/>
                  </a:cubicBezTo>
                  <a:cubicBezTo>
                    <a:pt x="109" y="129"/>
                    <a:pt x="97" y="135"/>
                    <a:pt x="84" y="138"/>
                  </a:cubicBezTo>
                  <a:close/>
                </a:path>
              </a:pathLst>
            </a:custGeom>
            <a:solidFill>
              <a:srgbClr val="FAC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5" name="Freeform 51"/>
            <p:cNvSpPr/>
            <p:nvPr userDrawn="1"/>
          </p:nvSpPr>
          <p:spPr bwMode="auto">
            <a:xfrm>
              <a:off x="664" y="955"/>
              <a:ext cx="126" cy="296"/>
            </a:xfrm>
            <a:custGeom>
              <a:avLst/>
              <a:gdLst>
                <a:gd name="T0" fmla="*/ 0 w 27"/>
                <a:gd name="T1" fmla="*/ 0 h 64"/>
                <a:gd name="T2" fmla="*/ 2147483647 w 27"/>
                <a:gd name="T3" fmla="*/ 2147483647 h 64"/>
                <a:gd name="T4" fmla="*/ 2147483647 w 27"/>
                <a:gd name="T5" fmla="*/ 0 h 64"/>
                <a:gd name="T6" fmla="*/ 2147483647 w 27"/>
                <a:gd name="T7" fmla="*/ 2147483647 h 64"/>
                <a:gd name="T8" fmla="*/ 0 w 27"/>
                <a:gd name="T9" fmla="*/ 2147483647 h 64"/>
                <a:gd name="T10" fmla="*/ 0 w 27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4"/>
                <a:gd name="T20" fmla="*/ 27 w 2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4">
                  <a:moveTo>
                    <a:pt x="0" y="0"/>
                  </a:moveTo>
                  <a:cubicBezTo>
                    <a:pt x="4" y="1"/>
                    <a:pt x="8" y="1"/>
                    <a:pt x="12" y="1"/>
                  </a:cubicBezTo>
                  <a:cubicBezTo>
                    <a:pt x="17" y="1"/>
                    <a:pt x="22" y="1"/>
                    <a:pt x="27" y="0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6" name="Freeform 52"/>
            <p:cNvSpPr/>
            <p:nvPr userDrawn="1"/>
          </p:nvSpPr>
          <p:spPr bwMode="auto">
            <a:xfrm>
              <a:off x="397" y="317"/>
              <a:ext cx="648" cy="644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2147483647 w 139"/>
                <a:gd name="T5" fmla="*/ 2147483647 h 139"/>
                <a:gd name="T6" fmla="*/ 2147483647 w 139"/>
                <a:gd name="T7" fmla="*/ 2147483647 h 139"/>
                <a:gd name="T8" fmla="*/ 0 w 139"/>
                <a:gd name="T9" fmla="*/ 2147483647 h 139"/>
                <a:gd name="T10" fmla="*/ 2147483647 w 139"/>
                <a:gd name="T11" fmla="*/ 2147483647 h 139"/>
                <a:gd name="T12" fmla="*/ 2147483647 w 139"/>
                <a:gd name="T13" fmla="*/ 0 h 139"/>
                <a:gd name="T14" fmla="*/ 2147483647 w 139"/>
                <a:gd name="T15" fmla="*/ 2147483647 h 139"/>
                <a:gd name="T16" fmla="*/ 2147483647 w 139"/>
                <a:gd name="T17" fmla="*/ 2147483647 h 139"/>
                <a:gd name="T18" fmla="*/ 2147483647 w 139"/>
                <a:gd name="T19" fmla="*/ 2147483647 h 139"/>
                <a:gd name="T20" fmla="*/ 2147483647 w 139"/>
                <a:gd name="T21" fmla="*/ 2147483647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39"/>
                <a:gd name="T35" fmla="*/ 139 w 139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39">
                  <a:moveTo>
                    <a:pt x="84" y="138"/>
                  </a:moveTo>
                  <a:cubicBezTo>
                    <a:pt x="79" y="139"/>
                    <a:pt x="74" y="139"/>
                    <a:pt x="69" y="139"/>
                  </a:cubicBezTo>
                  <a:cubicBezTo>
                    <a:pt x="65" y="139"/>
                    <a:pt x="61" y="139"/>
                    <a:pt x="57" y="138"/>
                  </a:cubicBezTo>
                  <a:cubicBezTo>
                    <a:pt x="43" y="136"/>
                    <a:pt x="31" y="129"/>
                    <a:pt x="20" y="119"/>
                  </a:cubicBezTo>
                  <a:cubicBezTo>
                    <a:pt x="7" y="105"/>
                    <a:pt x="0" y="89"/>
                    <a:pt x="0" y="70"/>
                  </a:cubicBezTo>
                  <a:cubicBezTo>
                    <a:pt x="0" y="51"/>
                    <a:pt x="7" y="34"/>
                    <a:pt x="20" y="21"/>
                  </a:cubicBezTo>
                  <a:cubicBezTo>
                    <a:pt x="34" y="7"/>
                    <a:pt x="50" y="0"/>
                    <a:pt x="69" y="0"/>
                  </a:cubicBezTo>
                  <a:cubicBezTo>
                    <a:pt x="89" y="0"/>
                    <a:pt x="105" y="7"/>
                    <a:pt x="119" y="21"/>
                  </a:cubicBezTo>
                  <a:cubicBezTo>
                    <a:pt x="132" y="34"/>
                    <a:pt x="139" y="51"/>
                    <a:pt x="139" y="70"/>
                  </a:cubicBezTo>
                  <a:cubicBezTo>
                    <a:pt x="139" y="89"/>
                    <a:pt x="132" y="105"/>
                    <a:pt x="119" y="119"/>
                  </a:cubicBezTo>
                  <a:cubicBezTo>
                    <a:pt x="109" y="129"/>
                    <a:pt x="97" y="135"/>
                    <a:pt x="84" y="138"/>
                  </a:cubicBezTo>
                  <a:close/>
                </a:path>
              </a:pathLst>
            </a:custGeom>
            <a:solidFill>
              <a:srgbClr val="5B9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31"/>
          <p:cNvGrpSpPr/>
          <p:nvPr userDrawn="1"/>
        </p:nvGrpSpPr>
        <p:grpSpPr bwMode="auto">
          <a:xfrm>
            <a:off x="3673475" y="1787534"/>
            <a:ext cx="771525" cy="766763"/>
            <a:chOff x="8312" y="5434"/>
            <a:chExt cx="3075" cy="4134"/>
          </a:xfrm>
        </p:grpSpPr>
        <p:sp>
          <p:nvSpPr>
            <p:cNvPr id="28" name="Freeform 5"/>
            <p:cNvSpPr/>
            <p:nvPr userDrawn="1"/>
          </p:nvSpPr>
          <p:spPr bwMode="auto">
            <a:xfrm>
              <a:off x="9345" y="5434"/>
              <a:ext cx="430" cy="1640"/>
            </a:xfrm>
            <a:custGeom>
              <a:avLst/>
              <a:gdLst>
                <a:gd name="T0" fmla="*/ 0 w 264"/>
                <a:gd name="T1" fmla="*/ 2147483647 h 1008"/>
                <a:gd name="T2" fmla="*/ 0 w 264"/>
                <a:gd name="T3" fmla="*/ 0 h 1008"/>
                <a:gd name="T4" fmla="*/ 2147483647 w 264"/>
                <a:gd name="T5" fmla="*/ 2147483647 h 1008"/>
                <a:gd name="T6" fmla="*/ 2147483647 w 264"/>
                <a:gd name="T7" fmla="*/ 2147483647 h 1008"/>
                <a:gd name="T8" fmla="*/ 2147483647 w 264"/>
                <a:gd name="T9" fmla="*/ 2147483647 h 1008"/>
                <a:gd name="T10" fmla="*/ 2147483647 w 264"/>
                <a:gd name="T11" fmla="*/ 2147483647 h 1008"/>
                <a:gd name="T12" fmla="*/ 0 w 264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1008"/>
                <a:gd name="T23" fmla="*/ 264 w 264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1008">
                  <a:moveTo>
                    <a:pt x="0" y="1008"/>
                  </a:moveTo>
                  <a:lnTo>
                    <a:pt x="0" y="0"/>
                  </a:lnTo>
                  <a:lnTo>
                    <a:pt x="264" y="832"/>
                  </a:lnTo>
                  <a:lnTo>
                    <a:pt x="165" y="678"/>
                  </a:lnTo>
                  <a:lnTo>
                    <a:pt x="147" y="832"/>
                  </a:lnTo>
                  <a:lnTo>
                    <a:pt x="70" y="630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29" name="Freeform 6"/>
            <p:cNvSpPr/>
            <p:nvPr userDrawn="1"/>
          </p:nvSpPr>
          <p:spPr bwMode="auto">
            <a:xfrm>
              <a:off x="9345" y="6459"/>
              <a:ext cx="1035" cy="2649"/>
            </a:xfrm>
            <a:custGeom>
              <a:avLst/>
              <a:gdLst>
                <a:gd name="T0" fmla="*/ 2147483647 w 636"/>
                <a:gd name="T1" fmla="*/ 2147483647 h 1628"/>
                <a:gd name="T2" fmla="*/ 2147483647 w 636"/>
                <a:gd name="T3" fmla="*/ 2147483647 h 1628"/>
                <a:gd name="T4" fmla="*/ 0 w 636"/>
                <a:gd name="T5" fmla="*/ 2147483647 h 1628"/>
                <a:gd name="T6" fmla="*/ 0 w 636"/>
                <a:gd name="T7" fmla="*/ 2147483647 h 1628"/>
                <a:gd name="T8" fmla="*/ 2147483647 w 636"/>
                <a:gd name="T9" fmla="*/ 0 h 1628"/>
                <a:gd name="T10" fmla="*/ 2147483647 w 636"/>
                <a:gd name="T11" fmla="*/ 2147483647 h 1628"/>
                <a:gd name="T12" fmla="*/ 2147483647 w 636"/>
                <a:gd name="T13" fmla="*/ 2147483647 h 1628"/>
                <a:gd name="T14" fmla="*/ 2147483647 w 636"/>
                <a:gd name="T15" fmla="*/ 2147483647 h 16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6"/>
                <a:gd name="T25" fmla="*/ 0 h 1628"/>
                <a:gd name="T26" fmla="*/ 636 w 636"/>
                <a:gd name="T27" fmla="*/ 1628 h 16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6" h="1628">
                  <a:moveTo>
                    <a:pt x="264" y="202"/>
                  </a:moveTo>
                  <a:lnTo>
                    <a:pt x="636" y="1385"/>
                  </a:lnTo>
                  <a:lnTo>
                    <a:pt x="0" y="1628"/>
                  </a:lnTo>
                  <a:lnTo>
                    <a:pt x="0" y="378"/>
                  </a:lnTo>
                  <a:lnTo>
                    <a:pt x="70" y="0"/>
                  </a:lnTo>
                  <a:lnTo>
                    <a:pt x="147" y="202"/>
                  </a:lnTo>
                  <a:lnTo>
                    <a:pt x="165" y="48"/>
                  </a:lnTo>
                  <a:lnTo>
                    <a:pt x="264" y="202"/>
                  </a:lnTo>
                  <a:close/>
                </a:path>
              </a:pathLst>
            </a:custGeom>
            <a:solidFill>
              <a:srgbClr val="F7F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/>
            <p:nvPr userDrawn="1"/>
          </p:nvSpPr>
          <p:spPr bwMode="auto">
            <a:xfrm>
              <a:off x="8312" y="6522"/>
              <a:ext cx="1033" cy="2585"/>
            </a:xfrm>
            <a:custGeom>
              <a:avLst/>
              <a:gdLst>
                <a:gd name="T0" fmla="*/ 2147483647 w 635"/>
                <a:gd name="T1" fmla="*/ 2147483647 h 1589"/>
                <a:gd name="T2" fmla="*/ 2147483647 w 635"/>
                <a:gd name="T3" fmla="*/ 2147483647 h 1589"/>
                <a:gd name="T4" fmla="*/ 0 w 635"/>
                <a:gd name="T5" fmla="*/ 2147483647 h 1589"/>
                <a:gd name="T6" fmla="*/ 2147483647 w 635"/>
                <a:gd name="T7" fmla="*/ 2147483647 h 1589"/>
                <a:gd name="T8" fmla="*/ 2147483647 w 635"/>
                <a:gd name="T9" fmla="*/ 0 h 1589"/>
                <a:gd name="T10" fmla="*/ 2147483647 w 635"/>
                <a:gd name="T11" fmla="*/ 2147483647 h 1589"/>
                <a:gd name="T12" fmla="*/ 2147483647 w 635"/>
                <a:gd name="T13" fmla="*/ 2147483647 h 1589"/>
                <a:gd name="T14" fmla="*/ 2147483647 w 635"/>
                <a:gd name="T15" fmla="*/ 2147483647 h 15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5"/>
                <a:gd name="T25" fmla="*/ 0 h 1589"/>
                <a:gd name="T26" fmla="*/ 635 w 635"/>
                <a:gd name="T27" fmla="*/ 1589 h 15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5" h="1589">
                  <a:moveTo>
                    <a:pt x="635" y="339"/>
                  </a:moveTo>
                  <a:lnTo>
                    <a:pt x="635" y="1589"/>
                  </a:lnTo>
                  <a:lnTo>
                    <a:pt x="0" y="1346"/>
                  </a:lnTo>
                  <a:lnTo>
                    <a:pt x="319" y="339"/>
                  </a:lnTo>
                  <a:lnTo>
                    <a:pt x="494" y="0"/>
                  </a:lnTo>
                  <a:lnTo>
                    <a:pt x="508" y="163"/>
                  </a:lnTo>
                  <a:lnTo>
                    <a:pt x="562" y="43"/>
                  </a:lnTo>
                  <a:lnTo>
                    <a:pt x="635" y="339"/>
                  </a:lnTo>
                  <a:close/>
                </a:path>
              </a:pathLst>
            </a:custGeom>
            <a:solidFill>
              <a:srgbClr val="BFC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/>
            <p:nvPr userDrawn="1"/>
          </p:nvSpPr>
          <p:spPr bwMode="auto">
            <a:xfrm>
              <a:off x="8831" y="5434"/>
              <a:ext cx="514" cy="1640"/>
            </a:xfrm>
            <a:custGeom>
              <a:avLst/>
              <a:gdLst>
                <a:gd name="T0" fmla="*/ 0 w 316"/>
                <a:gd name="T1" fmla="*/ 2147483647 h 1008"/>
                <a:gd name="T2" fmla="*/ 2147483647 w 316"/>
                <a:gd name="T3" fmla="*/ 0 h 1008"/>
                <a:gd name="T4" fmla="*/ 2147483647 w 316"/>
                <a:gd name="T5" fmla="*/ 2147483647 h 1008"/>
                <a:gd name="T6" fmla="*/ 2147483647 w 316"/>
                <a:gd name="T7" fmla="*/ 2147483647 h 1008"/>
                <a:gd name="T8" fmla="*/ 2147483647 w 316"/>
                <a:gd name="T9" fmla="*/ 2147483647 h 1008"/>
                <a:gd name="T10" fmla="*/ 2147483647 w 316"/>
                <a:gd name="T11" fmla="*/ 2147483647 h 1008"/>
                <a:gd name="T12" fmla="*/ 0 w 316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6"/>
                <a:gd name="T22" fmla="*/ 0 h 1008"/>
                <a:gd name="T23" fmla="*/ 316 w 316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6" h="1008">
                  <a:moveTo>
                    <a:pt x="0" y="1008"/>
                  </a:moveTo>
                  <a:lnTo>
                    <a:pt x="316" y="0"/>
                  </a:lnTo>
                  <a:lnTo>
                    <a:pt x="316" y="1008"/>
                  </a:lnTo>
                  <a:lnTo>
                    <a:pt x="243" y="712"/>
                  </a:lnTo>
                  <a:lnTo>
                    <a:pt x="189" y="832"/>
                  </a:lnTo>
                  <a:lnTo>
                    <a:pt x="175" y="669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rgbClr val="939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32" name="Freeform 16"/>
            <p:cNvSpPr/>
            <p:nvPr userDrawn="1"/>
          </p:nvSpPr>
          <p:spPr bwMode="auto">
            <a:xfrm>
              <a:off x="10557" y="7103"/>
              <a:ext cx="830" cy="2465"/>
            </a:xfrm>
            <a:custGeom>
              <a:avLst/>
              <a:gdLst>
                <a:gd name="T0" fmla="*/ 0 w 510"/>
                <a:gd name="T1" fmla="*/ 2147483647 h 1515"/>
                <a:gd name="T2" fmla="*/ 0 w 510"/>
                <a:gd name="T3" fmla="*/ 2147483647 h 1515"/>
                <a:gd name="T4" fmla="*/ 2147483647 w 510"/>
                <a:gd name="T5" fmla="*/ 2147483647 h 1515"/>
                <a:gd name="T6" fmla="*/ 2147483647 w 510"/>
                <a:gd name="T7" fmla="*/ 2147483647 h 1515"/>
                <a:gd name="T8" fmla="*/ 2147483647 w 510"/>
                <a:gd name="T9" fmla="*/ 0 h 1515"/>
                <a:gd name="T10" fmla="*/ 2147483647 w 510"/>
                <a:gd name="T11" fmla="*/ 2147483647 h 1515"/>
                <a:gd name="T12" fmla="*/ 2147483647 w 510"/>
                <a:gd name="T13" fmla="*/ 2147483647 h 1515"/>
                <a:gd name="T14" fmla="*/ 0 w 510"/>
                <a:gd name="T15" fmla="*/ 2147483647 h 15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0"/>
                <a:gd name="T25" fmla="*/ 0 h 1515"/>
                <a:gd name="T26" fmla="*/ 510 w 510"/>
                <a:gd name="T27" fmla="*/ 1515 h 15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0" h="1515">
                  <a:moveTo>
                    <a:pt x="0" y="1515"/>
                  </a:moveTo>
                  <a:lnTo>
                    <a:pt x="0" y="101"/>
                  </a:lnTo>
                  <a:lnTo>
                    <a:pt x="27" y="34"/>
                  </a:lnTo>
                  <a:lnTo>
                    <a:pt x="54" y="101"/>
                  </a:lnTo>
                  <a:lnTo>
                    <a:pt x="63" y="0"/>
                  </a:lnTo>
                  <a:lnTo>
                    <a:pt x="150" y="180"/>
                  </a:lnTo>
                  <a:lnTo>
                    <a:pt x="510" y="1320"/>
                  </a:lnTo>
                  <a:lnTo>
                    <a:pt x="0" y="1515"/>
                  </a:lnTo>
                  <a:close/>
                </a:path>
              </a:pathLst>
            </a:custGeom>
            <a:solidFill>
              <a:srgbClr val="F7F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33" name="Freeform 14"/>
            <p:cNvSpPr/>
            <p:nvPr userDrawn="1"/>
          </p:nvSpPr>
          <p:spPr bwMode="auto">
            <a:xfrm>
              <a:off x="9727" y="7134"/>
              <a:ext cx="830" cy="2434"/>
            </a:xfrm>
            <a:custGeom>
              <a:avLst/>
              <a:gdLst>
                <a:gd name="T0" fmla="*/ 2147483647 w 510"/>
                <a:gd name="T1" fmla="*/ 2147483647 h 1496"/>
                <a:gd name="T2" fmla="*/ 2147483647 w 510"/>
                <a:gd name="T3" fmla="*/ 2147483647 h 1496"/>
                <a:gd name="T4" fmla="*/ 0 w 510"/>
                <a:gd name="T5" fmla="*/ 2147483647 h 1496"/>
                <a:gd name="T6" fmla="*/ 2147483647 w 510"/>
                <a:gd name="T7" fmla="*/ 2147483647 h 1496"/>
                <a:gd name="T8" fmla="*/ 2147483647 w 510"/>
                <a:gd name="T9" fmla="*/ 0 h 1496"/>
                <a:gd name="T10" fmla="*/ 2147483647 w 510"/>
                <a:gd name="T11" fmla="*/ 2147483647 h 1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0"/>
                <a:gd name="T19" fmla="*/ 0 h 1496"/>
                <a:gd name="T20" fmla="*/ 510 w 510"/>
                <a:gd name="T21" fmla="*/ 1496 h 1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0" h="1496">
                  <a:moveTo>
                    <a:pt x="510" y="82"/>
                  </a:moveTo>
                  <a:lnTo>
                    <a:pt x="510" y="1496"/>
                  </a:lnTo>
                  <a:lnTo>
                    <a:pt x="0" y="1301"/>
                  </a:lnTo>
                  <a:lnTo>
                    <a:pt x="360" y="161"/>
                  </a:lnTo>
                  <a:lnTo>
                    <a:pt x="453" y="0"/>
                  </a:lnTo>
                  <a:lnTo>
                    <a:pt x="510" y="82"/>
                  </a:lnTo>
                  <a:close/>
                </a:path>
              </a:pathLst>
            </a:custGeom>
            <a:solidFill>
              <a:srgbClr val="BFC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34" name="Freeform 13"/>
            <p:cNvSpPr/>
            <p:nvPr userDrawn="1"/>
          </p:nvSpPr>
          <p:spPr bwMode="auto">
            <a:xfrm>
              <a:off x="10313" y="6616"/>
              <a:ext cx="244" cy="779"/>
            </a:xfrm>
            <a:custGeom>
              <a:avLst/>
              <a:gdLst>
                <a:gd name="T0" fmla="*/ 0 w 150"/>
                <a:gd name="T1" fmla="*/ 2147483647 h 479"/>
                <a:gd name="T2" fmla="*/ 2147483647 w 150"/>
                <a:gd name="T3" fmla="*/ 0 h 479"/>
                <a:gd name="T4" fmla="*/ 2147483647 w 150"/>
                <a:gd name="T5" fmla="*/ 2147483647 h 479"/>
                <a:gd name="T6" fmla="*/ 2147483647 w 150"/>
                <a:gd name="T7" fmla="*/ 2147483647 h 479"/>
                <a:gd name="T8" fmla="*/ 0 w 150"/>
                <a:gd name="T9" fmla="*/ 2147483647 h 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479"/>
                <a:gd name="T17" fmla="*/ 150 w 150"/>
                <a:gd name="T18" fmla="*/ 479 h 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479">
                  <a:moveTo>
                    <a:pt x="0" y="479"/>
                  </a:moveTo>
                  <a:lnTo>
                    <a:pt x="150" y="0"/>
                  </a:lnTo>
                  <a:lnTo>
                    <a:pt x="150" y="400"/>
                  </a:lnTo>
                  <a:lnTo>
                    <a:pt x="93" y="318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939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  <p:sp>
          <p:nvSpPr>
            <p:cNvPr id="35" name="Freeform 15"/>
            <p:cNvSpPr/>
            <p:nvPr userDrawn="1"/>
          </p:nvSpPr>
          <p:spPr bwMode="auto">
            <a:xfrm>
              <a:off x="10557" y="6616"/>
              <a:ext cx="244" cy="779"/>
            </a:xfrm>
            <a:custGeom>
              <a:avLst/>
              <a:gdLst>
                <a:gd name="T0" fmla="*/ 0 w 150"/>
                <a:gd name="T1" fmla="*/ 2147483647 h 479"/>
                <a:gd name="T2" fmla="*/ 0 w 150"/>
                <a:gd name="T3" fmla="*/ 0 h 479"/>
                <a:gd name="T4" fmla="*/ 2147483647 w 150"/>
                <a:gd name="T5" fmla="*/ 2147483647 h 479"/>
                <a:gd name="T6" fmla="*/ 2147483647 w 150"/>
                <a:gd name="T7" fmla="*/ 2147483647 h 479"/>
                <a:gd name="T8" fmla="*/ 2147483647 w 150"/>
                <a:gd name="T9" fmla="*/ 2147483647 h 479"/>
                <a:gd name="T10" fmla="*/ 2147483647 w 150"/>
                <a:gd name="T11" fmla="*/ 2147483647 h 479"/>
                <a:gd name="T12" fmla="*/ 0 w 150"/>
                <a:gd name="T13" fmla="*/ 2147483647 h 4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479"/>
                <a:gd name="T23" fmla="*/ 150 w 150"/>
                <a:gd name="T24" fmla="*/ 479 h 4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479">
                  <a:moveTo>
                    <a:pt x="0" y="400"/>
                  </a:moveTo>
                  <a:lnTo>
                    <a:pt x="0" y="0"/>
                  </a:lnTo>
                  <a:lnTo>
                    <a:pt x="150" y="479"/>
                  </a:lnTo>
                  <a:lnTo>
                    <a:pt x="63" y="299"/>
                  </a:lnTo>
                  <a:lnTo>
                    <a:pt x="54" y="400"/>
                  </a:lnTo>
                  <a:lnTo>
                    <a:pt x="27" y="333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CFB4B2C-945C-4647-A893-7326AE9DB0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C892C43-F4DC-445E-9F0B-CC88FAD8B7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6765" indent="0">
              <a:buNone/>
              <a:defRPr sz="1100"/>
            </a:lvl7pPr>
            <a:lvl8pPr marL="2399665" indent="0">
              <a:buNone/>
              <a:defRPr sz="1100"/>
            </a:lvl8pPr>
            <a:lvl9pPr marL="274256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F03238A-F12D-459E-B351-5A2A43EAD03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939289DB-354A-4D7D-80B0-9C26C23097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6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19ECC78-F4CC-4E65-8119-C83F408C7FD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AE8DF026-41A3-4AD4-AAD5-EAC2E74F07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9" rIns="68571" bIns="34289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8427"/>
            <a:ext cx="78867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9" rIns="68571" bIns="34289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70E858-F812-4C47-8E09-955712D72A7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wrap="square" lIns="68571" tIns="34289" rIns="68571" bIns="34289" numCol="1" anchor="ctr" anchorCtr="0" compatLnSpc="1"/>
          <a:lstStyle>
            <a:lvl1pPr algn="r" defTabSz="685800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695B4-A77F-4F65-880F-FD27147751F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9" rIns="68573" bIns="34289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8427"/>
            <a:ext cx="78867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9" rIns="68573" bIns="34289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4637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70E858-F812-4C47-8E09-955712D72A7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4637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4637"/>
          </a:xfrm>
          <a:prstGeom prst="rect">
            <a:avLst/>
          </a:prstGeom>
        </p:spPr>
        <p:txBody>
          <a:bodyPr vert="horz" wrap="square" lIns="68573" tIns="34289" rIns="68573" bIns="34289" numCol="1" anchor="ctr" anchorCtr="0" compatLnSpc="1"/>
          <a:lstStyle>
            <a:lvl1pPr algn="r" defTabSz="685800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695B4-A77F-4F65-880F-FD27147751F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4637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D2DAD5-53F3-4E59-B5F0-33B28A8ED51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4637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4637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767E06-4CA6-40D2-BAFD-E047AFEB23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algn="l" defTabSz="6838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38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38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38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38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69545" indent="-169545" algn="l" defTabSz="683895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445" indent="-169545" algn="l" defTabSz="683895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345" indent="-169545" algn="l" defTabSz="683895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245" indent="-169545" algn="l" defTabSz="683895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45" indent="-169545" algn="l" defTabSz="683895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1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D2DAD5-53F3-4E59-B5F0-33B28A8ED51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767E06-4CA6-40D2-BAFD-E047AFEB23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l" defTabSz="6838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38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38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38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38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69545" indent="-169545" algn="l" defTabSz="683895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445" indent="-169545" algn="l" defTabSz="683895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345" indent="-169545" algn="l" defTabSz="683895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245" indent="-169545" algn="l" defTabSz="683895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45" indent="-169545" algn="l" defTabSz="683895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7.wmf"/><Relationship Id="rId20" Type="http://schemas.openxmlformats.org/officeDocument/2006/relationships/image" Target="../media/image59.jpeg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54.wmf"/><Relationship Id="rId19" Type="http://schemas.openxmlformats.org/officeDocument/2006/relationships/image" Target="../media/image3.png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67.wmf"/><Relationship Id="rId26" Type="http://schemas.openxmlformats.org/officeDocument/2006/relationships/image" Target="../media/image71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70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Relationship Id="rId27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3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7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6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2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6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2.wmf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3.wmf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8.png"/><Relationship Id="rId2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35.png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3.png"/><Relationship Id="rId10" Type="http://schemas.openxmlformats.org/officeDocument/2006/relationships/image" Target="../media/image38.png"/><Relationship Id="rId4" Type="http://schemas.openxmlformats.org/officeDocument/2006/relationships/image" Target="../media/image31.wmf"/><Relationship Id="rId9" Type="http://schemas.openxmlformats.org/officeDocument/2006/relationships/image" Target="../media/image37.png"/><Relationship Id="rId14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26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3.bin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9"/>
          <p:cNvCxnSpPr/>
          <p:nvPr/>
        </p:nvCxnSpPr>
        <p:spPr>
          <a:xfrm>
            <a:off x="2617788" y="2036765"/>
            <a:ext cx="4049712" cy="1587"/>
          </a:xfrm>
          <a:prstGeom prst="line">
            <a:avLst/>
          </a:prstGeom>
          <a:ln w="19050" cmpd="sng">
            <a:solidFill>
              <a:srgbClr val="5FA28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文本框 5"/>
          <p:cNvSpPr txBox="1">
            <a:spLocks noChangeArrowheads="1"/>
          </p:cNvSpPr>
          <p:nvPr/>
        </p:nvSpPr>
        <p:spPr bwMode="auto">
          <a:xfrm>
            <a:off x="0" y="1013139"/>
            <a:ext cx="9144000" cy="87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数乘法（</a:t>
            </a:r>
            <a:r>
              <a:rPr lang="zh-CN" altLang="en-US" sz="4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sz="400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6" name="文本框 1"/>
          <p:cNvSpPr txBox="1">
            <a:spLocks noChangeArrowheads="1"/>
          </p:cNvSpPr>
          <p:nvPr/>
        </p:nvSpPr>
        <p:spPr bwMode="auto">
          <a:xfrm>
            <a:off x="361954" y="322265"/>
            <a:ext cx="3273945" cy="40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北师大</a:t>
            </a:r>
            <a:r>
              <a:rPr lang="zh-CN" altLang="en-US" sz="2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版</a:t>
            </a: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</a:t>
            </a:r>
            <a:r>
              <a:rPr lang="zh-CN" altLang="en-US" sz="2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379588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979716" y="1635647"/>
          <a:ext cx="108743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" name="Equation" r:id="rId3" imgW="11277600" imgH="9448800" progId="Equation.DSMT4">
                  <p:embed/>
                </p:oleObj>
              </mc:Choice>
              <mc:Fallback>
                <p:oleObj name="Equation" r:id="rId3" imgW="11277600" imgH="9448800" progId="Equation.DSMT4">
                  <p:embed/>
                  <p:pic>
                    <p:nvPicPr>
                      <p:cNvPr id="0" name="图片 47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6" y="1635647"/>
                        <a:ext cx="1087437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118204" y="1640688"/>
          <a:ext cx="119856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" name="Equation" r:id="rId5" imgW="11277600" imgH="9448800" progId="Equation.DSMT4">
                  <p:embed/>
                </p:oleObj>
              </mc:Choice>
              <mc:Fallback>
                <p:oleObj name="Equation" r:id="rId5" imgW="11277600" imgH="9448800" progId="Equation.DSMT4">
                  <p:embed/>
                  <p:pic>
                    <p:nvPicPr>
                      <p:cNvPr id="0" name="图片 47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204" y="1640688"/>
                        <a:ext cx="1198563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98193" y="2717583"/>
          <a:ext cx="1221134" cy="1005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4" name="Equation" r:id="rId7" imgW="11277600" imgH="9448800" progId="Equation.DSMT4">
                  <p:embed/>
                </p:oleObj>
              </mc:Choice>
              <mc:Fallback>
                <p:oleObj name="Equation" r:id="rId7" imgW="11277600" imgH="9448800" progId="Equation.DSMT4">
                  <p:embed/>
                  <p:pic>
                    <p:nvPicPr>
                      <p:cNvPr id="0" name="图片 47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193" y="2717583"/>
                        <a:ext cx="1221134" cy="1005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5148072" y="2790658"/>
          <a:ext cx="11096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" name="Equation" r:id="rId9" imgW="11277600" imgH="9448800" progId="Equation.DSMT4">
                  <p:embed/>
                </p:oleObj>
              </mc:Choice>
              <mc:Fallback>
                <p:oleObj name="Equation" r:id="rId9" imgW="11277600" imgH="9448800" progId="Equation.DSMT4">
                  <p:embed/>
                  <p:pic>
                    <p:nvPicPr>
                      <p:cNvPr id="0" name="图片 47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72" y="2790658"/>
                        <a:ext cx="11096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3168757" y="1636173"/>
          <a:ext cx="4730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" name="Equation" r:id="rId11" imgW="4876800" imgH="9448800" progId="Equation.DSMT4">
                  <p:embed/>
                </p:oleObj>
              </mc:Choice>
              <mc:Fallback>
                <p:oleObj name="Equation" r:id="rId11" imgW="4876800" imgH="9448800" progId="Equation.DSMT4">
                  <p:embed/>
                  <p:pic>
                    <p:nvPicPr>
                      <p:cNvPr id="0" name="图片 47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757" y="1636173"/>
                        <a:ext cx="4730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6387678" y="1709471"/>
          <a:ext cx="4699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" name="Equation" r:id="rId13" imgW="4876800" imgH="9448800" progId="Equation.DSMT4">
                  <p:embed/>
                </p:oleObj>
              </mc:Choice>
              <mc:Fallback>
                <p:oleObj name="Equation" r:id="rId13" imgW="4876800" imgH="9448800" progId="Equation.DSMT4">
                  <p:embed/>
                  <p:pic>
                    <p:nvPicPr>
                      <p:cNvPr id="0" name="图片 47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678" y="1709471"/>
                        <a:ext cx="4699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3291334" y="2789591"/>
          <a:ext cx="3238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" name="Equation" r:id="rId15" imgW="3352800" imgH="9448800" progId="Equation.DSMT4">
                  <p:embed/>
                </p:oleObj>
              </mc:Choice>
              <mc:Fallback>
                <p:oleObj name="Equation" r:id="rId15" imgW="3352800" imgH="9448800" progId="Equation.DSMT4">
                  <p:embed/>
                  <p:pic>
                    <p:nvPicPr>
                      <p:cNvPr id="0" name="图片 4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334" y="2789591"/>
                        <a:ext cx="3238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6387678" y="2814470"/>
          <a:ext cx="3540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9" name="Equation" r:id="rId17" imgW="3657600" imgH="9448800" progId="Equation.DSMT4">
                  <p:embed/>
                </p:oleObj>
              </mc:Choice>
              <mc:Fallback>
                <p:oleObj name="Equation" r:id="rId17" imgW="3657600" imgH="9448800" progId="Equation.DSMT4">
                  <p:embed/>
                  <p:pic>
                    <p:nvPicPr>
                      <p:cNvPr id="0" name="图片 47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678" y="2814470"/>
                        <a:ext cx="3540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8" name="图片 17" descr="图片包含 事情, 物体&#10;&#10;已生成极高可信度的说明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32476" y="4006299"/>
            <a:ext cx="816750" cy="1188000"/>
          </a:xfrm>
          <a:prstGeom prst="rect">
            <a:avLst/>
          </a:prstGeom>
        </p:spPr>
      </p:pic>
      <p:sp>
        <p:nvSpPr>
          <p:cNvPr id="19" name="TextBox 7"/>
          <p:cNvSpPr txBox="1"/>
          <p:nvPr/>
        </p:nvSpPr>
        <p:spPr>
          <a:xfrm>
            <a:off x="539554" y="176329"/>
            <a:ext cx="266429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巩固练习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43"/>
          <p:cNvSpPr txBox="1"/>
          <p:nvPr/>
        </p:nvSpPr>
        <p:spPr>
          <a:xfrm>
            <a:off x="683568" y="1064676"/>
            <a:ext cx="1296144" cy="461661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算一算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505827" y="3147814"/>
            <a:ext cx="885162" cy="125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63035" y="978967"/>
            <a:ext cx="6833305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不计算，直接在       里填上“＞”“＜”或“＝”。    </a:t>
            </a:r>
          </a:p>
        </p:txBody>
      </p:sp>
      <p:sp>
        <p:nvSpPr>
          <p:cNvPr id="3" name="椭圆 2"/>
          <p:cNvSpPr/>
          <p:nvPr/>
        </p:nvSpPr>
        <p:spPr>
          <a:xfrm>
            <a:off x="3059872" y="1059582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1187632" y="1851322"/>
          <a:ext cx="648071" cy="69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" name="Equation" r:id="rId3" imgW="8534400" imgH="9448800" progId="Equation.DSMT4">
                  <p:embed/>
                </p:oleObj>
              </mc:Choice>
              <mc:Fallback>
                <p:oleObj name="Equation" r:id="rId3" imgW="8534400" imgH="9448800" progId="Equation.DSMT4">
                  <p:embed/>
                  <p:pic>
                    <p:nvPicPr>
                      <p:cNvPr id="0" name="图片 69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32" y="1851322"/>
                        <a:ext cx="648071" cy="692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2508672" y="1860096"/>
          <a:ext cx="293018" cy="73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" name="Equation" r:id="rId5" imgW="3657600" imgH="9448800" progId="Equation.DSMT4">
                  <p:embed/>
                </p:oleObj>
              </mc:Choice>
              <mc:Fallback>
                <p:oleObj name="Equation" r:id="rId5" imgW="3657600" imgH="9448800" progId="Equation.DSMT4">
                  <p:embed/>
                  <p:pic>
                    <p:nvPicPr>
                      <p:cNvPr id="0" name="图片 69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672" y="1860096"/>
                        <a:ext cx="293018" cy="73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椭圆 8"/>
          <p:cNvSpPr/>
          <p:nvPr/>
        </p:nvSpPr>
        <p:spPr>
          <a:xfrm>
            <a:off x="1956159" y="2017790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3491886" y="1821313"/>
          <a:ext cx="648071" cy="69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7" name="Equation" r:id="rId7" imgW="8534400" imgH="9448800" progId="Equation.DSMT4">
                  <p:embed/>
                </p:oleObj>
              </mc:Choice>
              <mc:Fallback>
                <p:oleObj name="Equation" r:id="rId7" imgW="8534400" imgH="9448800" progId="Equation.DSMT4">
                  <p:embed/>
                  <p:pic>
                    <p:nvPicPr>
                      <p:cNvPr id="0" name="图片 69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6" y="1821313"/>
                        <a:ext cx="648071" cy="692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4783039" y="1779662"/>
          <a:ext cx="293018" cy="73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" name="Equation" r:id="rId9" imgW="3657600" imgH="9448800" progId="Equation.DSMT4">
                  <p:embed/>
                </p:oleObj>
              </mc:Choice>
              <mc:Fallback>
                <p:oleObj name="Equation" r:id="rId9" imgW="3657600" imgH="9448800" progId="Equation.DSMT4">
                  <p:embed/>
                  <p:pic>
                    <p:nvPicPr>
                      <p:cNvPr id="0" name="图片 69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039" y="1779662"/>
                        <a:ext cx="293018" cy="73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椭圆 11"/>
          <p:cNvSpPr/>
          <p:nvPr/>
        </p:nvSpPr>
        <p:spPr>
          <a:xfrm>
            <a:off x="4230526" y="193735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67159" y="1791574"/>
          <a:ext cx="5556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" name="Equation" r:id="rId11" imgW="7315200" imgH="9448800" progId="Equation.DSMT4">
                  <p:embed/>
                </p:oleObj>
              </mc:Choice>
              <mc:Fallback>
                <p:oleObj name="Equation" r:id="rId11" imgW="7315200" imgH="9448800" progId="Equation.DSMT4">
                  <p:embed/>
                  <p:pic>
                    <p:nvPicPr>
                      <p:cNvPr id="0" name="图片 69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159" y="1791574"/>
                        <a:ext cx="5556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椭圆 13"/>
          <p:cNvSpPr/>
          <p:nvPr/>
        </p:nvSpPr>
        <p:spPr>
          <a:xfrm>
            <a:off x="6518462" y="192162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7117432" y="1713353"/>
          <a:ext cx="293018" cy="73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0" name="Equation" r:id="rId13" imgW="3657600" imgH="9448800" progId="Equation.DSMT4">
                  <p:embed/>
                </p:oleObj>
              </mc:Choice>
              <mc:Fallback>
                <p:oleObj name="Equation" r:id="rId13" imgW="3657600" imgH="9448800" progId="Equation.DSMT4">
                  <p:embed/>
                  <p:pic>
                    <p:nvPicPr>
                      <p:cNvPr id="0" name="图片 69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7432" y="1713353"/>
                        <a:ext cx="293018" cy="73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1153069" y="3147814"/>
          <a:ext cx="648071" cy="69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1" name="Equation" r:id="rId15" imgW="8534400" imgH="9448800" progId="Equation.DSMT4">
                  <p:embed/>
                </p:oleObj>
              </mc:Choice>
              <mc:Fallback>
                <p:oleObj name="Equation" r:id="rId15" imgW="8534400" imgH="9448800" progId="Equation.DSMT4">
                  <p:embed/>
                  <p:pic>
                    <p:nvPicPr>
                      <p:cNvPr id="0" name="图片 69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069" y="3147814"/>
                        <a:ext cx="648071" cy="692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椭圆 16"/>
          <p:cNvSpPr/>
          <p:nvPr/>
        </p:nvSpPr>
        <p:spPr>
          <a:xfrm>
            <a:off x="1956159" y="321982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2549443" y="3109746"/>
          <a:ext cx="293018" cy="73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" name="Equation" r:id="rId17" imgW="3657600" imgH="9448800" progId="Equation.DSMT4">
                  <p:embed/>
                </p:oleObj>
              </mc:Choice>
              <mc:Fallback>
                <p:oleObj name="Equation" r:id="rId17" imgW="3657600" imgH="9448800" progId="Equation.DSMT4">
                  <p:embed/>
                  <p:pic>
                    <p:nvPicPr>
                      <p:cNvPr id="0" name="图片 69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443" y="3109746"/>
                        <a:ext cx="293018" cy="73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3463933" y="3151189"/>
          <a:ext cx="7858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" name="Equation" r:id="rId19" imgW="10363200" imgH="9448800" progId="Equation.DSMT4">
                  <p:embed/>
                </p:oleObj>
              </mc:Choice>
              <mc:Fallback>
                <p:oleObj name="Equation" r:id="rId19" imgW="10363200" imgH="9448800" progId="Equation.DSMT4">
                  <p:embed/>
                  <p:pic>
                    <p:nvPicPr>
                      <p:cNvPr id="0" name="图片 69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33" y="3151189"/>
                        <a:ext cx="7858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椭圆 19"/>
          <p:cNvSpPr/>
          <p:nvPr/>
        </p:nvSpPr>
        <p:spPr>
          <a:xfrm>
            <a:off x="4289229" y="3258885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" name="Object 12"/>
          <p:cNvGraphicFramePr>
            <a:graphicFrameLocks noChangeAspect="1"/>
          </p:cNvGraphicFramePr>
          <p:nvPr/>
        </p:nvGraphicFramePr>
        <p:xfrm>
          <a:off x="4788032" y="3137644"/>
          <a:ext cx="2698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" name="Equation" r:id="rId21" imgW="3352800" imgH="9448800" progId="Equation.DSMT4">
                  <p:embed/>
                </p:oleObj>
              </mc:Choice>
              <mc:Fallback>
                <p:oleObj name="Equation" r:id="rId21" imgW="3352800" imgH="9448800" progId="Equation.DSMT4">
                  <p:embed/>
                  <p:pic>
                    <p:nvPicPr>
                      <p:cNvPr id="0" name="图片 69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32" y="3137644"/>
                        <a:ext cx="2698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/>
        </p:nvGraphicFramePr>
        <p:xfrm>
          <a:off x="5870575" y="3097213"/>
          <a:ext cx="6477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5" name="Equation" r:id="rId23" imgW="8534400" imgH="9448800" progId="Equation.DSMT4">
                  <p:embed/>
                </p:oleObj>
              </mc:Choice>
              <mc:Fallback>
                <p:oleObj name="Equation" r:id="rId23" imgW="8534400" imgH="9448800" progId="Equation.DSMT4">
                  <p:embed/>
                  <p:pic>
                    <p:nvPicPr>
                      <p:cNvPr id="0" name="图片 69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3097213"/>
                        <a:ext cx="6477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椭圆 22"/>
          <p:cNvSpPr/>
          <p:nvPr/>
        </p:nvSpPr>
        <p:spPr>
          <a:xfrm>
            <a:off x="6588224" y="321982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7131346" y="3078125"/>
          <a:ext cx="293018" cy="73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6" name="Equation" r:id="rId25" imgW="3657600" imgH="9448800" progId="Equation.DSMT4">
                  <p:embed/>
                </p:oleObj>
              </mc:Choice>
              <mc:Fallback>
                <p:oleObj name="Equation" r:id="rId25" imgW="3657600" imgH="9448800" progId="Equation.DSMT4">
                  <p:embed/>
                  <p:pic>
                    <p:nvPicPr>
                      <p:cNvPr id="0" name="图片 69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346" y="3078125"/>
                        <a:ext cx="293018" cy="73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框 28"/>
          <p:cNvSpPr txBox="1"/>
          <p:nvPr/>
        </p:nvSpPr>
        <p:spPr>
          <a:xfrm>
            <a:off x="1903863" y="1983309"/>
            <a:ext cx="792088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17145" y="1922553"/>
            <a:ext cx="792088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485766" y="1907745"/>
            <a:ext cx="792088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903863" y="3190211"/>
            <a:ext cx="792088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299282" y="3229274"/>
            <a:ext cx="792088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588225" y="3190210"/>
            <a:ext cx="792088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</a:p>
        </p:txBody>
      </p:sp>
      <p:sp>
        <p:nvSpPr>
          <p:cNvPr id="35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6" name="图片 35" descr="图片包含 事情, 物体&#10;&#10;已生成极高可信度的说明"/>
          <p:cNvPicPr>
            <a:picLocks noChangeAspect="1"/>
          </p:cNvPicPr>
          <p:nvPr/>
        </p:nvPicPr>
        <p:blipFill>
          <a:blip r:embed="rId27" cstate="email"/>
          <a:stretch>
            <a:fillRect/>
          </a:stretch>
        </p:blipFill>
        <p:spPr>
          <a:xfrm>
            <a:off x="8232476" y="4006299"/>
            <a:ext cx="816750" cy="1188000"/>
          </a:xfrm>
          <a:prstGeom prst="rect">
            <a:avLst/>
          </a:prstGeom>
        </p:spPr>
      </p:pic>
      <p:sp>
        <p:nvSpPr>
          <p:cNvPr id="37" name="TextBox 7"/>
          <p:cNvSpPr txBox="1"/>
          <p:nvPr/>
        </p:nvSpPr>
        <p:spPr>
          <a:xfrm>
            <a:off x="539554" y="176329"/>
            <a:ext cx="266429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巩固练习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1604" y="1602295"/>
            <a:ext cx="7337361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淘气过生日，妈妈买来一个蛋糕，切了    给淘气，淘气只吃了其中的    ，淘气吃了蛋糕的几分之几？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2904554" y="2859786"/>
          <a:ext cx="159543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" name="Equation" r:id="rId3" imgW="20421600" imgH="9448800" progId="Equation.DSMT4">
                  <p:embed/>
                </p:oleObj>
              </mc:Choice>
              <mc:Fallback>
                <p:oleObj name="Equation" r:id="rId3" imgW="20421600" imgH="9448800" progId="Equation.DSMT4">
                  <p:embed/>
                  <p:pic>
                    <p:nvPicPr>
                      <p:cNvPr id="0" name="图片 7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4554" y="2859786"/>
                        <a:ext cx="1595438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771605" y="3826618"/>
            <a:ext cx="43926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答：淘气吃了蛋糕的    。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364092" y="1450240"/>
          <a:ext cx="26288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" name="Equation" r:id="rId5" imgW="3352800" imgH="9448800" progId="Equation.DSMT4">
                  <p:embed/>
                </p:oleObj>
              </mc:Choice>
              <mc:Fallback>
                <p:oleObj name="Equation" r:id="rId5" imgW="3352800" imgH="9448800" progId="Equation.DSMT4">
                  <p:embed/>
                  <p:pic>
                    <p:nvPicPr>
                      <p:cNvPr id="0" name="图片 7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92" y="1450240"/>
                        <a:ext cx="262887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907708" y="2034343"/>
          <a:ext cx="270445" cy="68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3" name="Equation" r:id="rId7" imgW="3657600" imgH="9448800" progId="Equation.DSMT4">
                  <p:embed/>
                </p:oleObj>
              </mc:Choice>
              <mc:Fallback>
                <p:oleObj name="Equation" r:id="rId7" imgW="3657600" imgH="9448800" progId="Equation.DSMT4">
                  <p:embed/>
                  <p:pic>
                    <p:nvPicPr>
                      <p:cNvPr id="0" name="图片 74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8" y="2034343"/>
                        <a:ext cx="270445" cy="681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228580" y="3723878"/>
          <a:ext cx="207516" cy="57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" name="Equation" r:id="rId9" imgW="3352800" imgH="9448800" progId="Equation.DSMT4">
                  <p:embed/>
                </p:oleObj>
              </mc:Choice>
              <mc:Fallback>
                <p:oleObj name="Equation" r:id="rId9" imgW="3352800" imgH="9448800" progId="Equation.DSMT4">
                  <p:embed/>
                  <p:pic>
                    <p:nvPicPr>
                      <p:cNvPr id="0" name="图片 74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580" y="3723878"/>
                        <a:ext cx="207516" cy="573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0" descr="图片包含 事情, 物体&#10;&#10;已生成极高可信度的说明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232476" y="4006299"/>
            <a:ext cx="816750" cy="1188000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539554" y="176329"/>
            <a:ext cx="266429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巩固练习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43"/>
          <p:cNvSpPr txBox="1"/>
          <p:nvPr/>
        </p:nvSpPr>
        <p:spPr>
          <a:xfrm>
            <a:off x="683568" y="1064676"/>
            <a:ext cx="1656184" cy="461661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71602" y="1687836"/>
            <a:ext cx="7200800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校园总面积的    是空地，空地的   准备铺草坪。铺草坪的面积占校园总面积的几分之几？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627784" y="1687834"/>
          <a:ext cx="216024" cy="59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" name="Equation" r:id="rId3" imgW="3352800" imgH="9448800" progId="Equation.DSMT4">
                  <p:embed/>
                </p:oleObj>
              </mc:Choice>
              <mc:Fallback>
                <p:oleObj name="Equation" r:id="rId3" imgW="3352800" imgH="9448800" progId="Equation.DSMT4">
                  <p:embed/>
                  <p:pic>
                    <p:nvPicPr>
                      <p:cNvPr id="0" name="图片 5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687834"/>
                        <a:ext cx="216024" cy="591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4644008" y="1687836"/>
          <a:ext cx="236322" cy="6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" name="Equation" r:id="rId5" imgW="3657600" imgH="9448800" progId="Equation.DSMT4">
                  <p:embed/>
                </p:oleObj>
              </mc:Choice>
              <mc:Fallback>
                <p:oleObj name="Equation" r:id="rId5" imgW="3657600" imgH="9448800" progId="Equation.DSMT4">
                  <p:embed/>
                  <p:pic>
                    <p:nvPicPr>
                      <p:cNvPr id="0" name="图片 5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687836"/>
                        <a:ext cx="236322" cy="6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3347670" y="2787776"/>
          <a:ext cx="12858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" name="Equation" r:id="rId7" imgW="16459200" imgH="9448800" progId="Equation.DSMT4">
                  <p:embed/>
                </p:oleObj>
              </mc:Choice>
              <mc:Fallback>
                <p:oleObj name="Equation" r:id="rId7" imgW="16459200" imgH="9448800" progId="Equation.DSMT4">
                  <p:embed/>
                  <p:pic>
                    <p:nvPicPr>
                      <p:cNvPr id="0" name="图片 5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670" y="2787776"/>
                        <a:ext cx="1285875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843612" y="3795887"/>
            <a:ext cx="43926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答：铺草坪的面积占校园总面积的    。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6804247" y="3723878"/>
          <a:ext cx="203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1" name="Equation" r:id="rId9" imgW="3657600" imgH="9448800" progId="Equation.DSMT4">
                  <p:embed/>
                </p:oleObj>
              </mc:Choice>
              <mc:Fallback>
                <p:oleObj name="Equation" r:id="rId9" imgW="3657600" imgH="9448800" progId="Equation.DSMT4">
                  <p:embed/>
                  <p:pic>
                    <p:nvPicPr>
                      <p:cNvPr id="0" name="图片 5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7" y="3723878"/>
                        <a:ext cx="2032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 descr="图片包含 事情, 物体&#10;&#10;已生成极高可信度的说明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232476" y="4006299"/>
            <a:ext cx="816750" cy="1188000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539554" y="176329"/>
            <a:ext cx="266429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巩固练习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43"/>
          <p:cNvSpPr txBox="1"/>
          <p:nvPr/>
        </p:nvSpPr>
        <p:spPr>
          <a:xfrm>
            <a:off x="683568" y="1064676"/>
            <a:ext cx="1656184" cy="461661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835696" y="1707654"/>
          <a:ext cx="5616624" cy="269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Image" r:id="rId3" imgW="6896100" imgH="3714750" progId="Photoshop.Image.9">
                  <p:embed/>
                </p:oleObj>
              </mc:Choice>
              <mc:Fallback>
                <p:oleObj name="Image" r:id="rId3" imgW="6896100" imgH="3714750" progId="Photoshop.Image.9">
                  <p:embed/>
                  <p:pic>
                    <p:nvPicPr>
                      <p:cNvPr id="0" name="图片 8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07654"/>
                        <a:ext cx="5616624" cy="269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图片 7" descr="图片包含 事情, 物体&#10;&#10;已生成极高可信度的说明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32476" y="4006299"/>
            <a:ext cx="816750" cy="1188000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539554" y="176329"/>
            <a:ext cx="266429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拓展应用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43"/>
          <p:cNvSpPr txBox="1"/>
          <p:nvPr/>
        </p:nvSpPr>
        <p:spPr>
          <a:xfrm>
            <a:off x="683568" y="1064676"/>
            <a:ext cx="1656184" cy="461661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数学故事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987824" y="1059583"/>
            <a:ext cx="2160240" cy="936104"/>
          </a:xfrm>
          <a:prstGeom prst="cloudCallout">
            <a:avLst>
              <a:gd name="adj1" fmla="val 118987"/>
              <a:gd name="adj2" fmla="val -8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lIns="91432" tIns="45716" rIns="91432" bIns="45716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这是怎么回事呢</a:t>
            </a:r>
            <a:r>
              <a:rPr lang="zh-CN" altLang="en-US" sz="2000" dirty="0">
                <a:ea typeface="方正卡通简体" pitchFamily="65" charset="-122"/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7664" y="2283720"/>
            <a:ext cx="6624736" cy="230831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八戒吃了    后还剩             ，悟空吃剩下部分的   ，因此悟空吃了             ，所以八戒和悟空吃的一样多。</a:t>
            </a: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3059838" y="2355727"/>
          <a:ext cx="2682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" name="Equation" r:id="rId3" imgW="3352800" imgH="9448800" progId="Equation.DSMT4">
                  <p:embed/>
                </p:oleObj>
              </mc:Choice>
              <mc:Fallback>
                <p:oleObj name="Equation" r:id="rId3" imgW="3352800" imgH="9448800" progId="Equation.DSMT4">
                  <p:embed/>
                  <p:pic>
                    <p:nvPicPr>
                      <p:cNvPr id="0" name="图片 9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8" y="2355727"/>
                        <a:ext cx="2682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1979713" y="3147814"/>
          <a:ext cx="293018" cy="73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" name="Equation" r:id="rId5" imgW="3657600" imgH="9448800" progId="Equation.DSMT4">
                  <p:embed/>
                </p:oleObj>
              </mc:Choice>
              <mc:Fallback>
                <p:oleObj name="Equation" r:id="rId5" imgW="3657600" imgH="9448800" progId="Equation.DSMT4">
                  <p:embed/>
                  <p:pic>
                    <p:nvPicPr>
                      <p:cNvPr id="0" name="图片 9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3" y="3147814"/>
                        <a:ext cx="293018" cy="73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4500000" y="2427734"/>
          <a:ext cx="9302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8" name="Equation" r:id="rId7" imgW="11582400" imgH="9448800" progId="Equation.DSMT4">
                  <p:embed/>
                </p:oleObj>
              </mc:Choice>
              <mc:Fallback>
                <p:oleObj name="Equation" r:id="rId7" imgW="11582400" imgH="9448800" progId="Equation.DSMT4">
                  <p:embed/>
                  <p:pic>
                    <p:nvPicPr>
                      <p:cNvPr id="0" name="图片 9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000" y="2427734"/>
                        <a:ext cx="9302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4427985" y="3147814"/>
          <a:ext cx="11255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" name="Equation" r:id="rId9" imgW="14020800" imgH="9448800" progId="Equation.DSMT4">
                  <p:embed/>
                </p:oleObj>
              </mc:Choice>
              <mc:Fallback>
                <p:oleObj name="Equation" r:id="rId9" imgW="14020800" imgH="9448800" progId="Equation.DSMT4">
                  <p:embed/>
                  <p:pic>
                    <p:nvPicPr>
                      <p:cNvPr id="0" name="图片 9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5" y="3147814"/>
                        <a:ext cx="112553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 descr="图片包含 事情, 物体&#10;&#10;已生成极高可信度的说明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232476" y="4006299"/>
            <a:ext cx="816750" cy="1188000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539554" y="176329"/>
            <a:ext cx="266429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拓展应用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43"/>
          <p:cNvSpPr txBox="1"/>
          <p:nvPr/>
        </p:nvSpPr>
        <p:spPr>
          <a:xfrm>
            <a:off x="683568" y="1064676"/>
            <a:ext cx="1656184" cy="461661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数学故事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16" descr="女天使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569909" y="250385"/>
            <a:ext cx="1662571" cy="161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75656" y="1614829"/>
            <a:ext cx="5760640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个分数相乘，分子乘分子，分母乘分母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能约分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的可以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先约分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 descr="图片包含 事情, 物体&#10;&#10;已生成极高可信度的说明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32476" y="4006299"/>
            <a:ext cx="816750" cy="1188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39554" y="176329"/>
            <a:ext cx="266429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D:\Downloads\782e501be781a5dd0ca8066b8d44bfb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2030650">
            <a:off x="761382" y="1056440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ownloads\782e501be781a5dd0ca8066b8d44bfb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2030650">
            <a:off x="761382" y="1704512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wnloads\782e501be781a5dd0ca8066b8d44bfb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2030650">
            <a:off x="761382" y="2769031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475656" y="1060829"/>
            <a:ext cx="59406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分数乘分数的意义就是求一个数的几分之几是多少；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75656" y="2659134"/>
            <a:ext cx="6356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一个数如果乘一个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小于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的分数，积一定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小于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这个数；    一个数如果乘一个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等于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的分数，积一定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等于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这个数；</a:t>
            </a:r>
          </a:p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个数如果乘一个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大于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的分数，积一定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大于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349504" y="1782766"/>
            <a:ext cx="4511675" cy="784822"/>
          </a:xfrm>
          <a:prstGeom prst="rect">
            <a:avLst/>
          </a:prstGeom>
          <a:noFill/>
          <a:ln>
            <a:noFill/>
          </a:ln>
        </p:spPr>
        <p:txBody>
          <a:bodyPr lIns="91432" tIns="45716" rIns="91432" bIns="45716">
            <a:spAutoFit/>
          </a:bodyPr>
          <a:lstStyle/>
          <a:p>
            <a:pPr algn="ctr" defTabSz="914400">
              <a:defRPr/>
            </a:pPr>
            <a:r>
              <a:rPr kumimoji="1" lang="zh-CN" altLang="en-US" sz="4500" b="1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105150" y="2578100"/>
            <a:ext cx="2865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文本框 194"/>
          <p:cNvSpPr txBox="1">
            <a:spLocks noChangeArrowheads="1"/>
          </p:cNvSpPr>
          <p:nvPr/>
        </p:nvSpPr>
        <p:spPr bwMode="auto">
          <a:xfrm>
            <a:off x="3254375" y="2598740"/>
            <a:ext cx="3030538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800" dirty="0">
                <a:solidFill>
                  <a:srgbClr val="44546A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再见！</a:t>
            </a:r>
          </a:p>
        </p:txBody>
      </p:sp>
      <p:sp>
        <p:nvSpPr>
          <p:cNvPr id="45061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5062" name="组合 18"/>
          <p:cNvGrpSpPr/>
          <p:nvPr/>
        </p:nvGrpSpPr>
        <p:grpSpPr bwMode="auto">
          <a:xfrm>
            <a:off x="444502" y="3843338"/>
            <a:ext cx="1004888" cy="1287462"/>
            <a:chOff x="0" y="0"/>
            <a:chExt cx="1802332" cy="1708029"/>
          </a:xfrm>
        </p:grpSpPr>
        <p:grpSp>
          <p:nvGrpSpPr>
            <p:cNvPr id="45063" name="组合 19"/>
            <p:cNvGrpSpPr/>
            <p:nvPr/>
          </p:nvGrpSpPr>
          <p:grpSpPr bwMode="auto">
            <a:xfrm>
              <a:off x="1540576" y="760334"/>
              <a:ext cx="261756" cy="377397"/>
              <a:chOff x="0" y="0"/>
              <a:chExt cx="411371" cy="593112"/>
            </a:xfrm>
          </p:grpSpPr>
          <p:sp>
            <p:nvSpPr>
              <p:cNvPr id="45081" name="Freeform 51"/>
              <p:cNvSpPr/>
              <p:nvPr/>
            </p:nvSpPr>
            <p:spPr bwMode="auto">
              <a:xfrm>
                <a:off x="169463" y="405231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82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5064" name="等腰三角形 3"/>
            <p:cNvSpPr/>
            <p:nvPr/>
          </p:nvSpPr>
          <p:spPr bwMode="auto">
            <a:xfrm>
              <a:off x="633595" y="1319120"/>
              <a:ext cx="620892" cy="58733"/>
            </a:xfrm>
            <a:custGeom>
              <a:avLst/>
              <a:gdLst>
                <a:gd name="T0" fmla="*/ 0 w 913468"/>
                <a:gd name="T1" fmla="*/ 24963 h 65363"/>
                <a:gd name="T2" fmla="*/ 4114 w 913468"/>
                <a:gd name="T3" fmla="*/ 0 h 65363"/>
                <a:gd name="T4" fmla="*/ 28287 w 913468"/>
                <a:gd name="T5" fmla="*/ 18778 h 65363"/>
                <a:gd name="T6" fmla="*/ 0 w 913468"/>
                <a:gd name="T7" fmla="*/ 24963 h 65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65363"/>
                <a:gd name="T14" fmla="*/ 913468 w 913468"/>
                <a:gd name="T15" fmla="*/ 65363 h 65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65363">
                  <a:moveTo>
                    <a:pt x="0" y="65363"/>
                  </a:moveTo>
                  <a:lnTo>
                    <a:pt x="132852" y="0"/>
                  </a:lnTo>
                  <a:lnTo>
                    <a:pt x="913468" y="49171"/>
                  </a:lnTo>
                  <a:lnTo>
                    <a:pt x="0" y="6536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65" name="Freeform 20"/>
            <p:cNvSpPr/>
            <p:nvPr/>
          </p:nvSpPr>
          <p:spPr bwMode="auto">
            <a:xfrm>
              <a:off x="543179" y="1236018"/>
              <a:ext cx="108845" cy="142336"/>
            </a:xfrm>
            <a:custGeom>
              <a:avLst/>
              <a:gdLst>
                <a:gd name="T0" fmla="*/ 2147483647 w 104"/>
                <a:gd name="T1" fmla="*/ 2147483647 h 136"/>
                <a:gd name="T2" fmla="*/ 0 w 104"/>
                <a:gd name="T3" fmla="*/ 2147483647 h 136"/>
                <a:gd name="T4" fmla="*/ 0 w 104"/>
                <a:gd name="T5" fmla="*/ 0 h 136"/>
                <a:gd name="T6" fmla="*/ 2147483647 w 104"/>
                <a:gd name="T7" fmla="*/ 2147483647 h 136"/>
                <a:gd name="T8" fmla="*/ 2147483647 w 104"/>
                <a:gd name="T9" fmla="*/ 2147483647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36"/>
                <a:gd name="T17" fmla="*/ 104 w 10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36">
                  <a:moveTo>
                    <a:pt x="104" y="136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04" y="41"/>
                  </a:lnTo>
                  <a:lnTo>
                    <a:pt x="104" y="136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66" name="Freeform 21"/>
            <p:cNvSpPr/>
            <p:nvPr/>
          </p:nvSpPr>
          <p:spPr bwMode="auto">
            <a:xfrm>
              <a:off x="652024" y="1236018"/>
              <a:ext cx="110938" cy="142336"/>
            </a:xfrm>
            <a:custGeom>
              <a:avLst/>
              <a:gdLst>
                <a:gd name="T0" fmla="*/ 0 w 106"/>
                <a:gd name="T1" fmla="*/ 2147483647 h 136"/>
                <a:gd name="T2" fmla="*/ 0 w 106"/>
                <a:gd name="T3" fmla="*/ 2147483647 h 136"/>
                <a:gd name="T4" fmla="*/ 2147483647 w 106"/>
                <a:gd name="T5" fmla="*/ 0 h 136"/>
                <a:gd name="T6" fmla="*/ 2147483647 w 106"/>
                <a:gd name="T7" fmla="*/ 2147483647 h 136"/>
                <a:gd name="T8" fmla="*/ 0 w 106"/>
                <a:gd name="T9" fmla="*/ 2147483647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36"/>
                <a:gd name="T17" fmla="*/ 106 w 10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36">
                  <a:moveTo>
                    <a:pt x="0" y="136"/>
                  </a:moveTo>
                  <a:lnTo>
                    <a:pt x="0" y="41"/>
                  </a:lnTo>
                  <a:lnTo>
                    <a:pt x="106" y="0"/>
                  </a:lnTo>
                  <a:lnTo>
                    <a:pt x="106" y="95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67" name="Freeform 22"/>
            <p:cNvSpPr>
              <a:spLocks noEditPoints="1"/>
            </p:cNvSpPr>
            <p:nvPr/>
          </p:nvSpPr>
          <p:spPr bwMode="auto">
            <a:xfrm>
              <a:off x="280485" y="211410"/>
              <a:ext cx="371538" cy="1114614"/>
            </a:xfrm>
            <a:custGeom>
              <a:avLst/>
              <a:gdLst>
                <a:gd name="T0" fmla="*/ 2147483647 w 355"/>
                <a:gd name="T1" fmla="*/ 2147483647 h 1065"/>
                <a:gd name="T2" fmla="*/ 2147483647 w 355"/>
                <a:gd name="T3" fmla="*/ 2147483647 h 1065"/>
                <a:gd name="T4" fmla="*/ 2147483647 w 355"/>
                <a:gd name="T5" fmla="*/ 2147483647 h 1065"/>
                <a:gd name="T6" fmla="*/ 0 w 355"/>
                <a:gd name="T7" fmla="*/ 2147483647 h 1065"/>
                <a:gd name="T8" fmla="*/ 2147483647 w 355"/>
                <a:gd name="T9" fmla="*/ 2147483647 h 1065"/>
                <a:gd name="T10" fmla="*/ 2147483647 w 355"/>
                <a:gd name="T11" fmla="*/ 2147483647 h 1065"/>
                <a:gd name="T12" fmla="*/ 2147483647 w 355"/>
                <a:gd name="T13" fmla="*/ 2147483647 h 1065"/>
                <a:gd name="T14" fmla="*/ 2147483647 w 355"/>
                <a:gd name="T15" fmla="*/ 2147483647 h 1065"/>
                <a:gd name="T16" fmla="*/ 2147483647 w 355"/>
                <a:gd name="T17" fmla="*/ 2147483647 h 1065"/>
                <a:gd name="T18" fmla="*/ 2147483647 w 355"/>
                <a:gd name="T19" fmla="*/ 2147483647 h 1065"/>
                <a:gd name="T20" fmla="*/ 2147483647 w 355"/>
                <a:gd name="T21" fmla="*/ 2147483647 h 1065"/>
                <a:gd name="T22" fmla="*/ 2147483647 w 355"/>
                <a:gd name="T23" fmla="*/ 2147483647 h 1065"/>
                <a:gd name="T24" fmla="*/ 2147483647 w 355"/>
                <a:gd name="T25" fmla="*/ 2147483647 h 1065"/>
                <a:gd name="T26" fmla="*/ 2147483647 w 355"/>
                <a:gd name="T27" fmla="*/ 2147483647 h 1065"/>
                <a:gd name="T28" fmla="*/ 2147483647 w 355"/>
                <a:gd name="T29" fmla="*/ 2147483647 h 1065"/>
                <a:gd name="T30" fmla="*/ 2147483647 w 355"/>
                <a:gd name="T31" fmla="*/ 2147483647 h 1065"/>
                <a:gd name="T32" fmla="*/ 2147483647 w 355"/>
                <a:gd name="T33" fmla="*/ 2147483647 h 1065"/>
                <a:gd name="T34" fmla="*/ 2147483647 w 355"/>
                <a:gd name="T35" fmla="*/ 2147483647 h 1065"/>
                <a:gd name="T36" fmla="*/ 2147483647 w 355"/>
                <a:gd name="T37" fmla="*/ 2147483647 h 1065"/>
                <a:gd name="T38" fmla="*/ 2147483647 w 355"/>
                <a:gd name="T39" fmla="*/ 2147483647 h 1065"/>
                <a:gd name="T40" fmla="*/ 2147483647 w 355"/>
                <a:gd name="T41" fmla="*/ 2147483647 h 1065"/>
                <a:gd name="T42" fmla="*/ 2147483647 w 355"/>
                <a:gd name="T43" fmla="*/ 2147483647 h 1065"/>
                <a:gd name="T44" fmla="*/ 2147483647 w 355"/>
                <a:gd name="T45" fmla="*/ 2147483647 h 1065"/>
                <a:gd name="T46" fmla="*/ 2147483647 w 355"/>
                <a:gd name="T47" fmla="*/ 2147483647 h 1065"/>
                <a:gd name="T48" fmla="*/ 2147483647 w 355"/>
                <a:gd name="T49" fmla="*/ 2147483647 h 1065"/>
                <a:gd name="T50" fmla="*/ 2147483647 w 355"/>
                <a:gd name="T51" fmla="*/ 2147483647 h 1065"/>
                <a:gd name="T52" fmla="*/ 2147483647 w 355"/>
                <a:gd name="T53" fmla="*/ 2147483647 h 1065"/>
                <a:gd name="T54" fmla="*/ 2147483647 w 355"/>
                <a:gd name="T55" fmla="*/ 2147483647 h 1065"/>
                <a:gd name="T56" fmla="*/ 2147483647 w 355"/>
                <a:gd name="T57" fmla="*/ 2147483647 h 1065"/>
                <a:gd name="T58" fmla="*/ 2147483647 w 355"/>
                <a:gd name="T59" fmla="*/ 2147483647 h 1065"/>
                <a:gd name="T60" fmla="*/ 2147483647 w 355"/>
                <a:gd name="T61" fmla="*/ 2147483647 h 1065"/>
                <a:gd name="T62" fmla="*/ 2147483647 w 355"/>
                <a:gd name="T63" fmla="*/ 2147483647 h 1065"/>
                <a:gd name="T64" fmla="*/ 2147483647 w 355"/>
                <a:gd name="T65" fmla="*/ 2147483647 h 1065"/>
                <a:gd name="T66" fmla="*/ 2147483647 w 355"/>
                <a:gd name="T67" fmla="*/ 2147483647 h 1065"/>
                <a:gd name="T68" fmla="*/ 2147483647 w 355"/>
                <a:gd name="T69" fmla="*/ 2147483647 h 1065"/>
                <a:gd name="T70" fmla="*/ 2147483647 w 355"/>
                <a:gd name="T71" fmla="*/ 2147483647 h 1065"/>
                <a:gd name="T72" fmla="*/ 2147483647 w 355"/>
                <a:gd name="T73" fmla="*/ 2147483647 h 1065"/>
                <a:gd name="T74" fmla="*/ 2147483647 w 355"/>
                <a:gd name="T75" fmla="*/ 2147483647 h 1065"/>
                <a:gd name="T76" fmla="*/ 2147483647 w 355"/>
                <a:gd name="T77" fmla="*/ 2147483647 h 1065"/>
                <a:gd name="T78" fmla="*/ 2147483647 w 355"/>
                <a:gd name="T79" fmla="*/ 2147483647 h 1065"/>
                <a:gd name="T80" fmla="*/ 2147483647 w 355"/>
                <a:gd name="T81" fmla="*/ 2147483647 h 1065"/>
                <a:gd name="T82" fmla="*/ 2147483647 w 355"/>
                <a:gd name="T83" fmla="*/ 2147483647 h 1065"/>
                <a:gd name="T84" fmla="*/ 2147483647 w 355"/>
                <a:gd name="T85" fmla="*/ 2147483647 h 1065"/>
                <a:gd name="T86" fmla="*/ 2147483647 w 355"/>
                <a:gd name="T87" fmla="*/ 2147483647 h 1065"/>
                <a:gd name="T88" fmla="*/ 2147483647 w 355"/>
                <a:gd name="T89" fmla="*/ 2147483647 h 1065"/>
                <a:gd name="T90" fmla="*/ 2147483647 w 355"/>
                <a:gd name="T91" fmla="*/ 0 h 1065"/>
                <a:gd name="T92" fmla="*/ 2147483647 w 355"/>
                <a:gd name="T93" fmla="*/ 2147483647 h 1065"/>
                <a:gd name="T94" fmla="*/ 2147483647 w 355"/>
                <a:gd name="T95" fmla="*/ 2147483647 h 1065"/>
                <a:gd name="T96" fmla="*/ 2147483647 w 355"/>
                <a:gd name="T97" fmla="*/ 2147483647 h 1065"/>
                <a:gd name="T98" fmla="*/ 2147483647 w 355"/>
                <a:gd name="T99" fmla="*/ 0 h 10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5"/>
                <a:gd name="T151" fmla="*/ 0 h 1065"/>
                <a:gd name="T152" fmla="*/ 355 w 355"/>
                <a:gd name="T153" fmla="*/ 1065 h 10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5" h="1065">
                  <a:moveTo>
                    <a:pt x="14" y="877"/>
                  </a:moveTo>
                  <a:lnTo>
                    <a:pt x="355" y="1008"/>
                  </a:lnTo>
                  <a:lnTo>
                    <a:pt x="355" y="1065"/>
                  </a:lnTo>
                  <a:lnTo>
                    <a:pt x="0" y="927"/>
                  </a:lnTo>
                  <a:lnTo>
                    <a:pt x="14" y="877"/>
                  </a:lnTo>
                  <a:close/>
                  <a:moveTo>
                    <a:pt x="355" y="956"/>
                  </a:moveTo>
                  <a:lnTo>
                    <a:pt x="31" y="830"/>
                  </a:lnTo>
                  <a:lnTo>
                    <a:pt x="45" y="780"/>
                  </a:lnTo>
                  <a:lnTo>
                    <a:pt x="355" y="899"/>
                  </a:lnTo>
                  <a:lnTo>
                    <a:pt x="355" y="956"/>
                  </a:lnTo>
                  <a:close/>
                  <a:moveTo>
                    <a:pt x="75" y="683"/>
                  </a:moveTo>
                  <a:lnTo>
                    <a:pt x="355" y="790"/>
                  </a:lnTo>
                  <a:lnTo>
                    <a:pt x="355" y="844"/>
                  </a:lnTo>
                  <a:lnTo>
                    <a:pt x="61" y="733"/>
                  </a:lnTo>
                  <a:lnTo>
                    <a:pt x="75" y="683"/>
                  </a:lnTo>
                  <a:close/>
                  <a:moveTo>
                    <a:pt x="106" y="586"/>
                  </a:moveTo>
                  <a:lnTo>
                    <a:pt x="355" y="681"/>
                  </a:lnTo>
                  <a:lnTo>
                    <a:pt x="355" y="735"/>
                  </a:lnTo>
                  <a:lnTo>
                    <a:pt x="92" y="633"/>
                  </a:lnTo>
                  <a:lnTo>
                    <a:pt x="106" y="586"/>
                  </a:lnTo>
                  <a:close/>
                  <a:moveTo>
                    <a:pt x="355" y="571"/>
                  </a:moveTo>
                  <a:lnTo>
                    <a:pt x="355" y="626"/>
                  </a:lnTo>
                  <a:lnTo>
                    <a:pt x="123" y="536"/>
                  </a:lnTo>
                  <a:lnTo>
                    <a:pt x="137" y="488"/>
                  </a:lnTo>
                  <a:lnTo>
                    <a:pt x="355" y="571"/>
                  </a:lnTo>
                  <a:close/>
                  <a:moveTo>
                    <a:pt x="168" y="389"/>
                  </a:moveTo>
                  <a:lnTo>
                    <a:pt x="355" y="462"/>
                  </a:lnTo>
                  <a:lnTo>
                    <a:pt x="355" y="514"/>
                  </a:lnTo>
                  <a:lnTo>
                    <a:pt x="154" y="439"/>
                  </a:lnTo>
                  <a:lnTo>
                    <a:pt x="168" y="389"/>
                  </a:lnTo>
                  <a:close/>
                  <a:moveTo>
                    <a:pt x="355" y="351"/>
                  </a:moveTo>
                  <a:lnTo>
                    <a:pt x="355" y="405"/>
                  </a:lnTo>
                  <a:lnTo>
                    <a:pt x="184" y="341"/>
                  </a:lnTo>
                  <a:lnTo>
                    <a:pt x="198" y="291"/>
                  </a:lnTo>
                  <a:lnTo>
                    <a:pt x="355" y="351"/>
                  </a:lnTo>
                  <a:close/>
                  <a:moveTo>
                    <a:pt x="355" y="242"/>
                  </a:moveTo>
                  <a:lnTo>
                    <a:pt x="355" y="296"/>
                  </a:lnTo>
                  <a:lnTo>
                    <a:pt x="215" y="244"/>
                  </a:lnTo>
                  <a:lnTo>
                    <a:pt x="229" y="194"/>
                  </a:lnTo>
                  <a:lnTo>
                    <a:pt x="355" y="242"/>
                  </a:lnTo>
                  <a:close/>
                  <a:moveTo>
                    <a:pt x="355" y="187"/>
                  </a:moveTo>
                  <a:lnTo>
                    <a:pt x="243" y="147"/>
                  </a:lnTo>
                  <a:lnTo>
                    <a:pt x="260" y="97"/>
                  </a:lnTo>
                  <a:lnTo>
                    <a:pt x="355" y="133"/>
                  </a:lnTo>
                  <a:lnTo>
                    <a:pt x="355" y="187"/>
                  </a:lnTo>
                  <a:close/>
                  <a:moveTo>
                    <a:pt x="291" y="0"/>
                  </a:moveTo>
                  <a:lnTo>
                    <a:pt x="355" y="23"/>
                  </a:lnTo>
                  <a:lnTo>
                    <a:pt x="355" y="78"/>
                  </a:lnTo>
                  <a:lnTo>
                    <a:pt x="274" y="47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578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68" name="Freeform 23"/>
            <p:cNvSpPr>
              <a:spLocks noEditPoints="1"/>
            </p:cNvSpPr>
            <p:nvPr/>
          </p:nvSpPr>
          <p:spPr bwMode="auto">
            <a:xfrm>
              <a:off x="295137" y="0"/>
              <a:ext cx="356886" cy="1266369"/>
            </a:xfrm>
            <a:custGeom>
              <a:avLst/>
              <a:gdLst>
                <a:gd name="T0" fmla="*/ 2147483647 w 341"/>
                <a:gd name="T1" fmla="*/ 2147483647 h 1210"/>
                <a:gd name="T2" fmla="*/ 2147483647 w 341"/>
                <a:gd name="T3" fmla="*/ 2147483647 h 1210"/>
                <a:gd name="T4" fmla="*/ 2147483647 w 341"/>
                <a:gd name="T5" fmla="*/ 0 h 1210"/>
                <a:gd name="T6" fmla="*/ 2147483647 w 341"/>
                <a:gd name="T7" fmla="*/ 2147483647 h 1210"/>
                <a:gd name="T8" fmla="*/ 2147483647 w 341"/>
                <a:gd name="T9" fmla="*/ 2147483647 h 1210"/>
                <a:gd name="T10" fmla="*/ 2147483647 w 341"/>
                <a:gd name="T11" fmla="*/ 2147483647 h 1210"/>
                <a:gd name="T12" fmla="*/ 2147483647 w 341"/>
                <a:gd name="T13" fmla="*/ 2147483647 h 1210"/>
                <a:gd name="T14" fmla="*/ 0 w 341"/>
                <a:gd name="T15" fmla="*/ 2147483647 h 1210"/>
                <a:gd name="T16" fmla="*/ 2147483647 w 341"/>
                <a:gd name="T17" fmla="*/ 2147483647 h 1210"/>
                <a:gd name="T18" fmla="*/ 2147483647 w 341"/>
                <a:gd name="T19" fmla="*/ 2147483647 h 1210"/>
                <a:gd name="T20" fmla="*/ 2147483647 w 341"/>
                <a:gd name="T21" fmla="*/ 2147483647 h 1210"/>
                <a:gd name="T22" fmla="*/ 2147483647 w 341"/>
                <a:gd name="T23" fmla="*/ 2147483647 h 1210"/>
                <a:gd name="T24" fmla="*/ 2147483647 w 341"/>
                <a:gd name="T25" fmla="*/ 2147483647 h 1210"/>
                <a:gd name="T26" fmla="*/ 2147483647 w 341"/>
                <a:gd name="T27" fmla="*/ 2147483647 h 1210"/>
                <a:gd name="T28" fmla="*/ 2147483647 w 341"/>
                <a:gd name="T29" fmla="*/ 2147483647 h 1210"/>
                <a:gd name="T30" fmla="*/ 2147483647 w 341"/>
                <a:gd name="T31" fmla="*/ 2147483647 h 1210"/>
                <a:gd name="T32" fmla="*/ 2147483647 w 341"/>
                <a:gd name="T33" fmla="*/ 2147483647 h 1210"/>
                <a:gd name="T34" fmla="*/ 2147483647 w 341"/>
                <a:gd name="T35" fmla="*/ 2147483647 h 1210"/>
                <a:gd name="T36" fmla="*/ 2147483647 w 341"/>
                <a:gd name="T37" fmla="*/ 2147483647 h 1210"/>
                <a:gd name="T38" fmla="*/ 2147483647 w 341"/>
                <a:gd name="T39" fmla="*/ 2147483647 h 1210"/>
                <a:gd name="T40" fmla="*/ 2147483647 w 341"/>
                <a:gd name="T41" fmla="*/ 2147483647 h 1210"/>
                <a:gd name="T42" fmla="*/ 2147483647 w 341"/>
                <a:gd name="T43" fmla="*/ 2147483647 h 1210"/>
                <a:gd name="T44" fmla="*/ 2147483647 w 341"/>
                <a:gd name="T45" fmla="*/ 2147483647 h 1210"/>
                <a:gd name="T46" fmla="*/ 2147483647 w 341"/>
                <a:gd name="T47" fmla="*/ 2147483647 h 1210"/>
                <a:gd name="T48" fmla="*/ 2147483647 w 341"/>
                <a:gd name="T49" fmla="*/ 2147483647 h 1210"/>
                <a:gd name="T50" fmla="*/ 2147483647 w 341"/>
                <a:gd name="T51" fmla="*/ 2147483647 h 1210"/>
                <a:gd name="T52" fmla="*/ 2147483647 w 341"/>
                <a:gd name="T53" fmla="*/ 2147483647 h 1210"/>
                <a:gd name="T54" fmla="*/ 2147483647 w 341"/>
                <a:gd name="T55" fmla="*/ 2147483647 h 1210"/>
                <a:gd name="T56" fmla="*/ 2147483647 w 341"/>
                <a:gd name="T57" fmla="*/ 2147483647 h 1210"/>
                <a:gd name="T58" fmla="*/ 2147483647 w 341"/>
                <a:gd name="T59" fmla="*/ 2147483647 h 1210"/>
                <a:gd name="T60" fmla="*/ 2147483647 w 341"/>
                <a:gd name="T61" fmla="*/ 2147483647 h 1210"/>
                <a:gd name="T62" fmla="*/ 2147483647 w 341"/>
                <a:gd name="T63" fmla="*/ 2147483647 h 1210"/>
                <a:gd name="T64" fmla="*/ 2147483647 w 341"/>
                <a:gd name="T65" fmla="*/ 2147483647 h 1210"/>
                <a:gd name="T66" fmla="*/ 2147483647 w 341"/>
                <a:gd name="T67" fmla="*/ 2147483647 h 1210"/>
                <a:gd name="T68" fmla="*/ 2147483647 w 341"/>
                <a:gd name="T69" fmla="*/ 2147483647 h 1210"/>
                <a:gd name="T70" fmla="*/ 2147483647 w 341"/>
                <a:gd name="T71" fmla="*/ 2147483647 h 1210"/>
                <a:gd name="T72" fmla="*/ 2147483647 w 341"/>
                <a:gd name="T73" fmla="*/ 2147483647 h 1210"/>
                <a:gd name="T74" fmla="*/ 2147483647 w 341"/>
                <a:gd name="T75" fmla="*/ 2147483647 h 1210"/>
                <a:gd name="T76" fmla="*/ 2147483647 w 341"/>
                <a:gd name="T77" fmla="*/ 2147483647 h 1210"/>
                <a:gd name="T78" fmla="*/ 2147483647 w 341"/>
                <a:gd name="T79" fmla="*/ 2147483647 h 1210"/>
                <a:gd name="T80" fmla="*/ 2147483647 w 341"/>
                <a:gd name="T81" fmla="*/ 2147483647 h 1210"/>
                <a:gd name="T82" fmla="*/ 2147483647 w 341"/>
                <a:gd name="T83" fmla="*/ 2147483647 h 1210"/>
                <a:gd name="T84" fmla="*/ 2147483647 w 341"/>
                <a:gd name="T85" fmla="*/ 2147483647 h 1210"/>
                <a:gd name="T86" fmla="*/ 2147483647 w 341"/>
                <a:gd name="T87" fmla="*/ 2147483647 h 1210"/>
                <a:gd name="T88" fmla="*/ 2147483647 w 341"/>
                <a:gd name="T89" fmla="*/ 2147483647 h 1210"/>
                <a:gd name="T90" fmla="*/ 2147483647 w 341"/>
                <a:gd name="T91" fmla="*/ 2147483647 h 1210"/>
                <a:gd name="T92" fmla="*/ 2147483647 w 341"/>
                <a:gd name="T93" fmla="*/ 2147483647 h 1210"/>
                <a:gd name="T94" fmla="*/ 2147483647 w 341"/>
                <a:gd name="T95" fmla="*/ 2147483647 h 1210"/>
                <a:gd name="T96" fmla="*/ 2147483647 w 341"/>
                <a:gd name="T97" fmla="*/ 2147483647 h 12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1"/>
                <a:gd name="T148" fmla="*/ 0 h 1210"/>
                <a:gd name="T149" fmla="*/ 341 w 341"/>
                <a:gd name="T150" fmla="*/ 1210 h 12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1" h="1210">
                  <a:moveTo>
                    <a:pt x="341" y="225"/>
                  </a:moveTo>
                  <a:lnTo>
                    <a:pt x="277" y="202"/>
                  </a:lnTo>
                  <a:lnTo>
                    <a:pt x="341" y="0"/>
                  </a:lnTo>
                  <a:lnTo>
                    <a:pt x="341" y="225"/>
                  </a:lnTo>
                  <a:close/>
                  <a:moveTo>
                    <a:pt x="17" y="1032"/>
                  </a:moveTo>
                  <a:lnTo>
                    <a:pt x="341" y="1158"/>
                  </a:lnTo>
                  <a:lnTo>
                    <a:pt x="341" y="1210"/>
                  </a:lnTo>
                  <a:lnTo>
                    <a:pt x="0" y="1079"/>
                  </a:lnTo>
                  <a:lnTo>
                    <a:pt x="17" y="1032"/>
                  </a:lnTo>
                  <a:close/>
                  <a:moveTo>
                    <a:pt x="341" y="1101"/>
                  </a:moveTo>
                  <a:lnTo>
                    <a:pt x="31" y="982"/>
                  </a:lnTo>
                  <a:lnTo>
                    <a:pt x="47" y="935"/>
                  </a:lnTo>
                  <a:lnTo>
                    <a:pt x="341" y="1046"/>
                  </a:lnTo>
                  <a:lnTo>
                    <a:pt x="341" y="1101"/>
                  </a:lnTo>
                  <a:close/>
                  <a:moveTo>
                    <a:pt x="341" y="992"/>
                  </a:moveTo>
                  <a:lnTo>
                    <a:pt x="61" y="885"/>
                  </a:lnTo>
                  <a:lnTo>
                    <a:pt x="78" y="835"/>
                  </a:lnTo>
                  <a:lnTo>
                    <a:pt x="341" y="937"/>
                  </a:lnTo>
                  <a:lnTo>
                    <a:pt x="341" y="992"/>
                  </a:lnTo>
                  <a:close/>
                  <a:moveTo>
                    <a:pt x="109" y="738"/>
                  </a:moveTo>
                  <a:lnTo>
                    <a:pt x="341" y="828"/>
                  </a:lnTo>
                  <a:lnTo>
                    <a:pt x="341" y="883"/>
                  </a:lnTo>
                  <a:lnTo>
                    <a:pt x="92" y="788"/>
                  </a:lnTo>
                  <a:lnTo>
                    <a:pt x="109" y="738"/>
                  </a:lnTo>
                  <a:close/>
                  <a:moveTo>
                    <a:pt x="341" y="773"/>
                  </a:moveTo>
                  <a:lnTo>
                    <a:pt x="123" y="690"/>
                  </a:lnTo>
                  <a:lnTo>
                    <a:pt x="140" y="641"/>
                  </a:lnTo>
                  <a:lnTo>
                    <a:pt x="341" y="716"/>
                  </a:lnTo>
                  <a:lnTo>
                    <a:pt x="341" y="773"/>
                  </a:lnTo>
                  <a:close/>
                  <a:moveTo>
                    <a:pt x="170" y="543"/>
                  </a:moveTo>
                  <a:lnTo>
                    <a:pt x="341" y="607"/>
                  </a:lnTo>
                  <a:lnTo>
                    <a:pt x="341" y="664"/>
                  </a:lnTo>
                  <a:lnTo>
                    <a:pt x="154" y="591"/>
                  </a:lnTo>
                  <a:lnTo>
                    <a:pt x="170" y="543"/>
                  </a:lnTo>
                  <a:close/>
                  <a:moveTo>
                    <a:pt x="341" y="553"/>
                  </a:moveTo>
                  <a:lnTo>
                    <a:pt x="184" y="493"/>
                  </a:lnTo>
                  <a:lnTo>
                    <a:pt x="201" y="446"/>
                  </a:lnTo>
                  <a:lnTo>
                    <a:pt x="341" y="498"/>
                  </a:lnTo>
                  <a:lnTo>
                    <a:pt x="341" y="553"/>
                  </a:lnTo>
                  <a:close/>
                  <a:moveTo>
                    <a:pt x="341" y="444"/>
                  </a:moveTo>
                  <a:lnTo>
                    <a:pt x="215" y="396"/>
                  </a:lnTo>
                  <a:lnTo>
                    <a:pt x="229" y="349"/>
                  </a:lnTo>
                  <a:lnTo>
                    <a:pt x="341" y="389"/>
                  </a:lnTo>
                  <a:lnTo>
                    <a:pt x="341" y="444"/>
                  </a:lnTo>
                  <a:close/>
                  <a:moveTo>
                    <a:pt x="341" y="280"/>
                  </a:moveTo>
                  <a:lnTo>
                    <a:pt x="341" y="335"/>
                  </a:lnTo>
                  <a:lnTo>
                    <a:pt x="246" y="299"/>
                  </a:lnTo>
                  <a:lnTo>
                    <a:pt x="260" y="249"/>
                  </a:lnTo>
                  <a:lnTo>
                    <a:pt x="341" y="280"/>
                  </a:lnTo>
                  <a:close/>
                </a:path>
              </a:pathLst>
            </a:custGeom>
            <a:solidFill>
              <a:srgbClr val="5D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69" name="Freeform 24"/>
            <p:cNvSpPr/>
            <p:nvPr/>
          </p:nvSpPr>
          <p:spPr bwMode="auto">
            <a:xfrm>
              <a:off x="652024" y="0"/>
              <a:ext cx="371538" cy="1326025"/>
            </a:xfrm>
            <a:custGeom>
              <a:avLst/>
              <a:gdLst>
                <a:gd name="T0" fmla="*/ 0 w 355"/>
                <a:gd name="T1" fmla="*/ 2147483647 h 1267"/>
                <a:gd name="T2" fmla="*/ 0 w 355"/>
                <a:gd name="T3" fmla="*/ 2147483647 h 1267"/>
                <a:gd name="T4" fmla="*/ 0 w 355"/>
                <a:gd name="T5" fmla="*/ 2147483647 h 1267"/>
                <a:gd name="T6" fmla="*/ 0 w 355"/>
                <a:gd name="T7" fmla="*/ 0 h 1267"/>
                <a:gd name="T8" fmla="*/ 2147483647 w 355"/>
                <a:gd name="T9" fmla="*/ 2147483647 h 1267"/>
                <a:gd name="T10" fmla="*/ 2147483647 w 355"/>
                <a:gd name="T11" fmla="*/ 2147483647 h 1267"/>
                <a:gd name="T12" fmla="*/ 2147483647 w 355"/>
                <a:gd name="T13" fmla="*/ 2147483647 h 1267"/>
                <a:gd name="T14" fmla="*/ 0 w 355"/>
                <a:gd name="T15" fmla="*/ 2147483647 h 1267"/>
                <a:gd name="T16" fmla="*/ 0 w 355"/>
                <a:gd name="T17" fmla="*/ 2147483647 h 1267"/>
                <a:gd name="T18" fmla="*/ 0 w 355"/>
                <a:gd name="T19" fmla="*/ 2147483647 h 1267"/>
                <a:gd name="T20" fmla="*/ 0 w 355"/>
                <a:gd name="T21" fmla="*/ 2147483647 h 1267"/>
                <a:gd name="T22" fmla="*/ 0 w 355"/>
                <a:gd name="T23" fmla="*/ 2147483647 h 1267"/>
                <a:gd name="T24" fmla="*/ 0 w 355"/>
                <a:gd name="T25" fmla="*/ 2147483647 h 1267"/>
                <a:gd name="T26" fmla="*/ 0 w 355"/>
                <a:gd name="T27" fmla="*/ 2147483647 h 1267"/>
                <a:gd name="T28" fmla="*/ 0 w 355"/>
                <a:gd name="T29" fmla="*/ 2147483647 h 1267"/>
                <a:gd name="T30" fmla="*/ 0 w 355"/>
                <a:gd name="T31" fmla="*/ 2147483647 h 1267"/>
                <a:gd name="T32" fmla="*/ 0 w 355"/>
                <a:gd name="T33" fmla="*/ 2147483647 h 1267"/>
                <a:gd name="T34" fmla="*/ 0 w 355"/>
                <a:gd name="T35" fmla="*/ 2147483647 h 1267"/>
                <a:gd name="T36" fmla="*/ 0 w 355"/>
                <a:gd name="T37" fmla="*/ 2147483647 h 1267"/>
                <a:gd name="T38" fmla="*/ 0 w 355"/>
                <a:gd name="T39" fmla="*/ 2147483647 h 1267"/>
                <a:gd name="T40" fmla="*/ 0 w 355"/>
                <a:gd name="T41" fmla="*/ 2147483647 h 1267"/>
                <a:gd name="T42" fmla="*/ 0 w 355"/>
                <a:gd name="T43" fmla="*/ 2147483647 h 1267"/>
                <a:gd name="T44" fmla="*/ 0 w 355"/>
                <a:gd name="T45" fmla="*/ 2147483647 h 1267"/>
                <a:gd name="T46" fmla="*/ 0 w 355"/>
                <a:gd name="T47" fmla="*/ 2147483647 h 1267"/>
                <a:gd name="T48" fmla="*/ 0 w 355"/>
                <a:gd name="T49" fmla="*/ 2147483647 h 1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5"/>
                <a:gd name="T76" fmla="*/ 0 h 1267"/>
                <a:gd name="T77" fmla="*/ 355 w 355"/>
                <a:gd name="T78" fmla="*/ 1267 h 1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5" h="1267">
                  <a:moveTo>
                    <a:pt x="0" y="335"/>
                  </a:moveTo>
                  <a:lnTo>
                    <a:pt x="0" y="280"/>
                  </a:lnTo>
                  <a:lnTo>
                    <a:pt x="0" y="225"/>
                  </a:lnTo>
                  <a:lnTo>
                    <a:pt x="0" y="0"/>
                  </a:lnTo>
                  <a:lnTo>
                    <a:pt x="132" y="427"/>
                  </a:lnTo>
                  <a:lnTo>
                    <a:pt x="134" y="427"/>
                  </a:lnTo>
                  <a:lnTo>
                    <a:pt x="355" y="1129"/>
                  </a:lnTo>
                  <a:lnTo>
                    <a:pt x="0" y="1267"/>
                  </a:lnTo>
                  <a:lnTo>
                    <a:pt x="0" y="1210"/>
                  </a:lnTo>
                  <a:lnTo>
                    <a:pt x="0" y="1158"/>
                  </a:lnTo>
                  <a:lnTo>
                    <a:pt x="0" y="1101"/>
                  </a:lnTo>
                  <a:lnTo>
                    <a:pt x="0" y="1046"/>
                  </a:lnTo>
                  <a:lnTo>
                    <a:pt x="0" y="992"/>
                  </a:lnTo>
                  <a:lnTo>
                    <a:pt x="0" y="937"/>
                  </a:lnTo>
                  <a:lnTo>
                    <a:pt x="0" y="883"/>
                  </a:lnTo>
                  <a:lnTo>
                    <a:pt x="0" y="828"/>
                  </a:lnTo>
                  <a:lnTo>
                    <a:pt x="0" y="773"/>
                  </a:lnTo>
                  <a:lnTo>
                    <a:pt x="0" y="716"/>
                  </a:lnTo>
                  <a:lnTo>
                    <a:pt x="0" y="664"/>
                  </a:lnTo>
                  <a:lnTo>
                    <a:pt x="0" y="607"/>
                  </a:lnTo>
                  <a:lnTo>
                    <a:pt x="0" y="553"/>
                  </a:lnTo>
                  <a:lnTo>
                    <a:pt x="0" y="498"/>
                  </a:lnTo>
                  <a:lnTo>
                    <a:pt x="0" y="444"/>
                  </a:lnTo>
                  <a:lnTo>
                    <a:pt x="0" y="38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70" name="Freeform 25"/>
            <p:cNvSpPr>
              <a:spLocks noEditPoints="1"/>
            </p:cNvSpPr>
            <p:nvPr/>
          </p:nvSpPr>
          <p:spPr bwMode="auto">
            <a:xfrm>
              <a:off x="812151" y="586088"/>
              <a:ext cx="295137" cy="881225"/>
            </a:xfrm>
            <a:custGeom>
              <a:avLst/>
              <a:gdLst>
                <a:gd name="T0" fmla="*/ 2147483647 w 282"/>
                <a:gd name="T1" fmla="*/ 2147483647 h 842"/>
                <a:gd name="T2" fmla="*/ 2147483647 w 282"/>
                <a:gd name="T3" fmla="*/ 2147483647 h 842"/>
                <a:gd name="T4" fmla="*/ 2147483647 w 282"/>
                <a:gd name="T5" fmla="*/ 2147483647 h 842"/>
                <a:gd name="T6" fmla="*/ 2147483647 w 282"/>
                <a:gd name="T7" fmla="*/ 2147483647 h 842"/>
                <a:gd name="T8" fmla="*/ 2147483647 w 282"/>
                <a:gd name="T9" fmla="*/ 2147483647 h 842"/>
                <a:gd name="T10" fmla="*/ 2147483647 w 282"/>
                <a:gd name="T11" fmla="*/ 2147483647 h 842"/>
                <a:gd name="T12" fmla="*/ 2147483647 w 282"/>
                <a:gd name="T13" fmla="*/ 2147483647 h 842"/>
                <a:gd name="T14" fmla="*/ 2147483647 w 282"/>
                <a:gd name="T15" fmla="*/ 2147483647 h 842"/>
                <a:gd name="T16" fmla="*/ 2147483647 w 282"/>
                <a:gd name="T17" fmla="*/ 2147483647 h 842"/>
                <a:gd name="T18" fmla="*/ 2147483647 w 282"/>
                <a:gd name="T19" fmla="*/ 2147483647 h 842"/>
                <a:gd name="T20" fmla="*/ 2147483647 w 282"/>
                <a:gd name="T21" fmla="*/ 2147483647 h 842"/>
                <a:gd name="T22" fmla="*/ 2147483647 w 282"/>
                <a:gd name="T23" fmla="*/ 2147483647 h 842"/>
                <a:gd name="T24" fmla="*/ 2147483647 w 282"/>
                <a:gd name="T25" fmla="*/ 2147483647 h 842"/>
                <a:gd name="T26" fmla="*/ 2147483647 w 282"/>
                <a:gd name="T27" fmla="*/ 2147483647 h 842"/>
                <a:gd name="T28" fmla="*/ 2147483647 w 282"/>
                <a:gd name="T29" fmla="*/ 2147483647 h 842"/>
                <a:gd name="T30" fmla="*/ 2147483647 w 282"/>
                <a:gd name="T31" fmla="*/ 2147483647 h 842"/>
                <a:gd name="T32" fmla="*/ 2147483647 w 282"/>
                <a:gd name="T33" fmla="*/ 2147483647 h 842"/>
                <a:gd name="T34" fmla="*/ 2147483647 w 282"/>
                <a:gd name="T35" fmla="*/ 2147483647 h 842"/>
                <a:gd name="T36" fmla="*/ 2147483647 w 282"/>
                <a:gd name="T37" fmla="*/ 2147483647 h 842"/>
                <a:gd name="T38" fmla="*/ 2147483647 w 282"/>
                <a:gd name="T39" fmla="*/ 2147483647 h 842"/>
                <a:gd name="T40" fmla="*/ 2147483647 w 282"/>
                <a:gd name="T41" fmla="*/ 2147483647 h 842"/>
                <a:gd name="T42" fmla="*/ 2147483647 w 282"/>
                <a:gd name="T43" fmla="*/ 2147483647 h 842"/>
                <a:gd name="T44" fmla="*/ 2147483647 w 282"/>
                <a:gd name="T45" fmla="*/ 2147483647 h 842"/>
                <a:gd name="T46" fmla="*/ 2147483647 w 282"/>
                <a:gd name="T47" fmla="*/ 2147483647 h 842"/>
                <a:gd name="T48" fmla="*/ 2147483647 w 282"/>
                <a:gd name="T49" fmla="*/ 2147483647 h 842"/>
                <a:gd name="T50" fmla="*/ 2147483647 w 282"/>
                <a:gd name="T51" fmla="*/ 2147483647 h 842"/>
                <a:gd name="T52" fmla="*/ 2147483647 w 282"/>
                <a:gd name="T53" fmla="*/ 2147483647 h 842"/>
                <a:gd name="T54" fmla="*/ 2147483647 w 282"/>
                <a:gd name="T55" fmla="*/ 2147483647 h 842"/>
                <a:gd name="T56" fmla="*/ 2147483647 w 282"/>
                <a:gd name="T57" fmla="*/ 2147483647 h 842"/>
                <a:gd name="T58" fmla="*/ 2147483647 w 282"/>
                <a:gd name="T59" fmla="*/ 2147483647 h 842"/>
                <a:gd name="T60" fmla="*/ 2147483647 w 282"/>
                <a:gd name="T61" fmla="*/ 2147483647 h 842"/>
                <a:gd name="T62" fmla="*/ 2147483647 w 282"/>
                <a:gd name="T63" fmla="*/ 2147483647 h 842"/>
                <a:gd name="T64" fmla="*/ 2147483647 w 282"/>
                <a:gd name="T65" fmla="*/ 2147483647 h 842"/>
                <a:gd name="T66" fmla="*/ 2147483647 w 282"/>
                <a:gd name="T67" fmla="*/ 2147483647 h 842"/>
                <a:gd name="T68" fmla="*/ 2147483647 w 282"/>
                <a:gd name="T69" fmla="*/ 2147483647 h 842"/>
                <a:gd name="T70" fmla="*/ 2147483647 w 282"/>
                <a:gd name="T71" fmla="*/ 2147483647 h 842"/>
                <a:gd name="T72" fmla="*/ 2147483647 w 282"/>
                <a:gd name="T73" fmla="*/ 2147483647 h 842"/>
                <a:gd name="T74" fmla="*/ 2147483647 w 282"/>
                <a:gd name="T75" fmla="*/ 2147483647 h 842"/>
                <a:gd name="T76" fmla="*/ 2147483647 w 282"/>
                <a:gd name="T77" fmla="*/ 2147483647 h 842"/>
                <a:gd name="T78" fmla="*/ 2147483647 w 282"/>
                <a:gd name="T79" fmla="*/ 2147483647 h 842"/>
                <a:gd name="T80" fmla="*/ 2147483647 w 282"/>
                <a:gd name="T81" fmla="*/ 0 h 842"/>
                <a:gd name="T82" fmla="*/ 2147483647 w 282"/>
                <a:gd name="T83" fmla="*/ 2147483647 h 842"/>
                <a:gd name="T84" fmla="*/ 2147483647 w 282"/>
                <a:gd name="T85" fmla="*/ 2147483647 h 842"/>
                <a:gd name="T86" fmla="*/ 2147483647 w 282"/>
                <a:gd name="T87" fmla="*/ 2147483647 h 842"/>
                <a:gd name="T88" fmla="*/ 2147483647 w 282"/>
                <a:gd name="T89" fmla="*/ 0 h 842"/>
                <a:gd name="T90" fmla="*/ 2147483647 w 282"/>
                <a:gd name="T91" fmla="*/ 2147483647 h 842"/>
                <a:gd name="T92" fmla="*/ 2147483647 w 282"/>
                <a:gd name="T93" fmla="*/ 2147483647 h 842"/>
                <a:gd name="T94" fmla="*/ 2147483647 w 282"/>
                <a:gd name="T95" fmla="*/ 2147483647 h 842"/>
                <a:gd name="T96" fmla="*/ 0 w 282"/>
                <a:gd name="T97" fmla="*/ 2147483647 h 842"/>
                <a:gd name="T98" fmla="*/ 2147483647 w 282"/>
                <a:gd name="T99" fmla="*/ 2147483647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2"/>
                <a:gd name="T151" fmla="*/ 0 h 842"/>
                <a:gd name="T152" fmla="*/ 282 w 282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2" h="842">
                  <a:moveTo>
                    <a:pt x="38" y="617"/>
                  </a:moveTo>
                  <a:lnTo>
                    <a:pt x="282" y="712"/>
                  </a:lnTo>
                  <a:lnTo>
                    <a:pt x="282" y="754"/>
                  </a:lnTo>
                  <a:lnTo>
                    <a:pt x="26" y="657"/>
                  </a:lnTo>
                  <a:lnTo>
                    <a:pt x="38" y="617"/>
                  </a:lnTo>
                  <a:close/>
                  <a:moveTo>
                    <a:pt x="282" y="669"/>
                  </a:moveTo>
                  <a:lnTo>
                    <a:pt x="50" y="579"/>
                  </a:lnTo>
                  <a:lnTo>
                    <a:pt x="62" y="541"/>
                  </a:lnTo>
                  <a:lnTo>
                    <a:pt x="282" y="626"/>
                  </a:lnTo>
                  <a:lnTo>
                    <a:pt x="282" y="669"/>
                  </a:lnTo>
                  <a:close/>
                  <a:moveTo>
                    <a:pt x="86" y="463"/>
                  </a:moveTo>
                  <a:lnTo>
                    <a:pt x="282" y="538"/>
                  </a:lnTo>
                  <a:lnTo>
                    <a:pt x="282" y="581"/>
                  </a:lnTo>
                  <a:lnTo>
                    <a:pt x="74" y="503"/>
                  </a:lnTo>
                  <a:lnTo>
                    <a:pt x="86" y="463"/>
                  </a:lnTo>
                  <a:close/>
                  <a:moveTo>
                    <a:pt x="282" y="453"/>
                  </a:moveTo>
                  <a:lnTo>
                    <a:pt x="282" y="496"/>
                  </a:lnTo>
                  <a:lnTo>
                    <a:pt x="100" y="425"/>
                  </a:lnTo>
                  <a:lnTo>
                    <a:pt x="112" y="387"/>
                  </a:lnTo>
                  <a:lnTo>
                    <a:pt x="282" y="453"/>
                  </a:lnTo>
                  <a:close/>
                  <a:moveTo>
                    <a:pt x="135" y="308"/>
                  </a:moveTo>
                  <a:lnTo>
                    <a:pt x="282" y="365"/>
                  </a:lnTo>
                  <a:lnTo>
                    <a:pt x="282" y="408"/>
                  </a:lnTo>
                  <a:lnTo>
                    <a:pt x="123" y="346"/>
                  </a:lnTo>
                  <a:lnTo>
                    <a:pt x="135" y="308"/>
                  </a:lnTo>
                  <a:close/>
                  <a:moveTo>
                    <a:pt x="159" y="232"/>
                  </a:moveTo>
                  <a:lnTo>
                    <a:pt x="282" y="280"/>
                  </a:lnTo>
                  <a:lnTo>
                    <a:pt x="282" y="323"/>
                  </a:lnTo>
                  <a:lnTo>
                    <a:pt x="147" y="270"/>
                  </a:lnTo>
                  <a:lnTo>
                    <a:pt x="159" y="232"/>
                  </a:lnTo>
                  <a:close/>
                  <a:moveTo>
                    <a:pt x="282" y="235"/>
                  </a:moveTo>
                  <a:lnTo>
                    <a:pt x="171" y="192"/>
                  </a:lnTo>
                  <a:lnTo>
                    <a:pt x="183" y="154"/>
                  </a:lnTo>
                  <a:lnTo>
                    <a:pt x="282" y="192"/>
                  </a:lnTo>
                  <a:lnTo>
                    <a:pt x="282" y="235"/>
                  </a:lnTo>
                  <a:close/>
                  <a:moveTo>
                    <a:pt x="209" y="76"/>
                  </a:moveTo>
                  <a:lnTo>
                    <a:pt x="282" y="107"/>
                  </a:lnTo>
                  <a:lnTo>
                    <a:pt x="282" y="149"/>
                  </a:lnTo>
                  <a:lnTo>
                    <a:pt x="194" y="116"/>
                  </a:lnTo>
                  <a:lnTo>
                    <a:pt x="209" y="76"/>
                  </a:lnTo>
                  <a:close/>
                  <a:moveTo>
                    <a:pt x="232" y="0"/>
                  </a:moveTo>
                  <a:lnTo>
                    <a:pt x="282" y="19"/>
                  </a:lnTo>
                  <a:lnTo>
                    <a:pt x="282" y="62"/>
                  </a:lnTo>
                  <a:lnTo>
                    <a:pt x="220" y="38"/>
                  </a:lnTo>
                  <a:lnTo>
                    <a:pt x="232" y="0"/>
                  </a:lnTo>
                  <a:close/>
                  <a:moveTo>
                    <a:pt x="15" y="695"/>
                  </a:moveTo>
                  <a:lnTo>
                    <a:pt x="282" y="799"/>
                  </a:lnTo>
                  <a:lnTo>
                    <a:pt x="282" y="842"/>
                  </a:lnTo>
                  <a:lnTo>
                    <a:pt x="0" y="733"/>
                  </a:lnTo>
                  <a:lnTo>
                    <a:pt x="15" y="695"/>
                  </a:lnTo>
                  <a:close/>
                </a:path>
              </a:pathLst>
            </a:custGeom>
            <a:solidFill>
              <a:srgbClr val="B88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71" name="Freeform 26"/>
            <p:cNvSpPr>
              <a:spLocks noEditPoints="1"/>
            </p:cNvSpPr>
            <p:nvPr/>
          </p:nvSpPr>
          <p:spPr bwMode="auto">
            <a:xfrm>
              <a:off x="827850" y="419681"/>
              <a:ext cx="279439" cy="1002629"/>
            </a:xfrm>
            <a:custGeom>
              <a:avLst/>
              <a:gdLst>
                <a:gd name="T0" fmla="*/ 2147483647 w 267"/>
                <a:gd name="T1" fmla="*/ 2147483647 h 958"/>
                <a:gd name="T2" fmla="*/ 2147483647 w 267"/>
                <a:gd name="T3" fmla="*/ 2147483647 h 958"/>
                <a:gd name="T4" fmla="*/ 2147483647 w 267"/>
                <a:gd name="T5" fmla="*/ 2147483647 h 958"/>
                <a:gd name="T6" fmla="*/ 0 w 267"/>
                <a:gd name="T7" fmla="*/ 2147483647 h 958"/>
                <a:gd name="T8" fmla="*/ 2147483647 w 267"/>
                <a:gd name="T9" fmla="*/ 2147483647 h 958"/>
                <a:gd name="T10" fmla="*/ 2147483647 w 267"/>
                <a:gd name="T11" fmla="*/ 2147483647 h 958"/>
                <a:gd name="T12" fmla="*/ 2147483647 w 267"/>
                <a:gd name="T13" fmla="*/ 2147483647 h 958"/>
                <a:gd name="T14" fmla="*/ 2147483647 w 267"/>
                <a:gd name="T15" fmla="*/ 2147483647 h 958"/>
                <a:gd name="T16" fmla="*/ 2147483647 w 267"/>
                <a:gd name="T17" fmla="*/ 2147483647 h 958"/>
                <a:gd name="T18" fmla="*/ 2147483647 w 267"/>
                <a:gd name="T19" fmla="*/ 2147483647 h 958"/>
                <a:gd name="T20" fmla="*/ 2147483647 w 267"/>
                <a:gd name="T21" fmla="*/ 2147483647 h 958"/>
                <a:gd name="T22" fmla="*/ 2147483647 w 267"/>
                <a:gd name="T23" fmla="*/ 2147483647 h 958"/>
                <a:gd name="T24" fmla="*/ 2147483647 w 267"/>
                <a:gd name="T25" fmla="*/ 2147483647 h 958"/>
                <a:gd name="T26" fmla="*/ 2147483647 w 267"/>
                <a:gd name="T27" fmla="*/ 2147483647 h 958"/>
                <a:gd name="T28" fmla="*/ 2147483647 w 267"/>
                <a:gd name="T29" fmla="*/ 2147483647 h 958"/>
                <a:gd name="T30" fmla="*/ 2147483647 w 267"/>
                <a:gd name="T31" fmla="*/ 2147483647 h 958"/>
                <a:gd name="T32" fmla="*/ 2147483647 w 267"/>
                <a:gd name="T33" fmla="*/ 2147483647 h 958"/>
                <a:gd name="T34" fmla="*/ 2147483647 w 267"/>
                <a:gd name="T35" fmla="*/ 2147483647 h 958"/>
                <a:gd name="T36" fmla="*/ 2147483647 w 267"/>
                <a:gd name="T37" fmla="*/ 2147483647 h 958"/>
                <a:gd name="T38" fmla="*/ 2147483647 w 267"/>
                <a:gd name="T39" fmla="*/ 2147483647 h 958"/>
                <a:gd name="T40" fmla="*/ 2147483647 w 267"/>
                <a:gd name="T41" fmla="*/ 2147483647 h 958"/>
                <a:gd name="T42" fmla="*/ 2147483647 w 267"/>
                <a:gd name="T43" fmla="*/ 2147483647 h 958"/>
                <a:gd name="T44" fmla="*/ 2147483647 w 267"/>
                <a:gd name="T45" fmla="*/ 2147483647 h 958"/>
                <a:gd name="T46" fmla="*/ 2147483647 w 267"/>
                <a:gd name="T47" fmla="*/ 2147483647 h 958"/>
                <a:gd name="T48" fmla="*/ 2147483647 w 267"/>
                <a:gd name="T49" fmla="*/ 2147483647 h 958"/>
                <a:gd name="T50" fmla="*/ 2147483647 w 267"/>
                <a:gd name="T51" fmla="*/ 2147483647 h 958"/>
                <a:gd name="T52" fmla="*/ 2147483647 w 267"/>
                <a:gd name="T53" fmla="*/ 2147483647 h 958"/>
                <a:gd name="T54" fmla="*/ 2147483647 w 267"/>
                <a:gd name="T55" fmla="*/ 2147483647 h 958"/>
                <a:gd name="T56" fmla="*/ 2147483647 w 267"/>
                <a:gd name="T57" fmla="*/ 2147483647 h 958"/>
                <a:gd name="T58" fmla="*/ 2147483647 w 267"/>
                <a:gd name="T59" fmla="*/ 2147483647 h 958"/>
                <a:gd name="T60" fmla="*/ 2147483647 w 267"/>
                <a:gd name="T61" fmla="*/ 0 h 958"/>
                <a:gd name="T62" fmla="*/ 2147483647 w 267"/>
                <a:gd name="T63" fmla="*/ 2147483647 h 958"/>
                <a:gd name="T64" fmla="*/ 2147483647 w 267"/>
                <a:gd name="T65" fmla="*/ 2147483647 h 958"/>
                <a:gd name="T66" fmla="*/ 2147483647 w 267"/>
                <a:gd name="T67" fmla="*/ 0 h 958"/>
                <a:gd name="T68" fmla="*/ 2147483647 w 267"/>
                <a:gd name="T69" fmla="*/ 2147483647 h 958"/>
                <a:gd name="T70" fmla="*/ 2147483647 w 267"/>
                <a:gd name="T71" fmla="*/ 2147483647 h 958"/>
                <a:gd name="T72" fmla="*/ 2147483647 w 267"/>
                <a:gd name="T73" fmla="*/ 2147483647 h 958"/>
                <a:gd name="T74" fmla="*/ 2147483647 w 267"/>
                <a:gd name="T75" fmla="*/ 2147483647 h 958"/>
                <a:gd name="T76" fmla="*/ 2147483647 w 267"/>
                <a:gd name="T77" fmla="*/ 2147483647 h 958"/>
                <a:gd name="T78" fmla="*/ 2147483647 w 267"/>
                <a:gd name="T79" fmla="*/ 2147483647 h 958"/>
                <a:gd name="T80" fmla="*/ 2147483647 w 267"/>
                <a:gd name="T81" fmla="*/ 2147483647 h 958"/>
                <a:gd name="T82" fmla="*/ 2147483647 w 267"/>
                <a:gd name="T83" fmla="*/ 2147483647 h 958"/>
                <a:gd name="T84" fmla="*/ 2147483647 w 267"/>
                <a:gd name="T85" fmla="*/ 2147483647 h 958"/>
                <a:gd name="T86" fmla="*/ 2147483647 w 267"/>
                <a:gd name="T87" fmla="*/ 2147483647 h 958"/>
                <a:gd name="T88" fmla="*/ 2147483647 w 267"/>
                <a:gd name="T89" fmla="*/ 2147483647 h 958"/>
                <a:gd name="T90" fmla="*/ 2147483647 w 267"/>
                <a:gd name="T91" fmla="*/ 2147483647 h 958"/>
                <a:gd name="T92" fmla="*/ 2147483647 w 267"/>
                <a:gd name="T93" fmla="*/ 2147483647 h 958"/>
                <a:gd name="T94" fmla="*/ 2147483647 w 267"/>
                <a:gd name="T95" fmla="*/ 2147483647 h 958"/>
                <a:gd name="T96" fmla="*/ 2147483647 w 267"/>
                <a:gd name="T97" fmla="*/ 2147483647 h 9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958"/>
                <a:gd name="T149" fmla="*/ 267 w 267"/>
                <a:gd name="T150" fmla="*/ 958 h 9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958">
                  <a:moveTo>
                    <a:pt x="11" y="816"/>
                  </a:moveTo>
                  <a:lnTo>
                    <a:pt x="267" y="913"/>
                  </a:lnTo>
                  <a:lnTo>
                    <a:pt x="267" y="958"/>
                  </a:lnTo>
                  <a:lnTo>
                    <a:pt x="0" y="854"/>
                  </a:lnTo>
                  <a:lnTo>
                    <a:pt x="11" y="816"/>
                  </a:lnTo>
                  <a:close/>
                  <a:moveTo>
                    <a:pt x="267" y="828"/>
                  </a:moveTo>
                  <a:lnTo>
                    <a:pt x="267" y="871"/>
                  </a:lnTo>
                  <a:lnTo>
                    <a:pt x="23" y="776"/>
                  </a:lnTo>
                  <a:lnTo>
                    <a:pt x="35" y="738"/>
                  </a:lnTo>
                  <a:lnTo>
                    <a:pt x="267" y="828"/>
                  </a:lnTo>
                  <a:close/>
                  <a:moveTo>
                    <a:pt x="267" y="785"/>
                  </a:moveTo>
                  <a:lnTo>
                    <a:pt x="47" y="700"/>
                  </a:lnTo>
                  <a:lnTo>
                    <a:pt x="59" y="662"/>
                  </a:lnTo>
                  <a:lnTo>
                    <a:pt x="267" y="740"/>
                  </a:lnTo>
                  <a:lnTo>
                    <a:pt x="267" y="785"/>
                  </a:lnTo>
                  <a:close/>
                  <a:moveTo>
                    <a:pt x="85" y="584"/>
                  </a:moveTo>
                  <a:lnTo>
                    <a:pt x="267" y="655"/>
                  </a:lnTo>
                  <a:lnTo>
                    <a:pt x="267" y="697"/>
                  </a:lnTo>
                  <a:lnTo>
                    <a:pt x="71" y="622"/>
                  </a:lnTo>
                  <a:lnTo>
                    <a:pt x="85" y="584"/>
                  </a:lnTo>
                  <a:close/>
                  <a:moveTo>
                    <a:pt x="267" y="612"/>
                  </a:moveTo>
                  <a:lnTo>
                    <a:pt x="97" y="546"/>
                  </a:lnTo>
                  <a:lnTo>
                    <a:pt x="108" y="505"/>
                  </a:lnTo>
                  <a:lnTo>
                    <a:pt x="267" y="567"/>
                  </a:lnTo>
                  <a:lnTo>
                    <a:pt x="267" y="612"/>
                  </a:lnTo>
                  <a:close/>
                  <a:moveTo>
                    <a:pt x="267" y="524"/>
                  </a:moveTo>
                  <a:lnTo>
                    <a:pt x="120" y="467"/>
                  </a:lnTo>
                  <a:lnTo>
                    <a:pt x="132" y="429"/>
                  </a:lnTo>
                  <a:lnTo>
                    <a:pt x="267" y="482"/>
                  </a:lnTo>
                  <a:lnTo>
                    <a:pt x="267" y="524"/>
                  </a:lnTo>
                  <a:close/>
                  <a:moveTo>
                    <a:pt x="267" y="0"/>
                  </a:moveTo>
                  <a:lnTo>
                    <a:pt x="267" y="178"/>
                  </a:lnTo>
                  <a:lnTo>
                    <a:pt x="217" y="159"/>
                  </a:lnTo>
                  <a:lnTo>
                    <a:pt x="267" y="0"/>
                  </a:lnTo>
                  <a:close/>
                  <a:moveTo>
                    <a:pt x="267" y="394"/>
                  </a:moveTo>
                  <a:lnTo>
                    <a:pt x="267" y="439"/>
                  </a:lnTo>
                  <a:lnTo>
                    <a:pt x="144" y="391"/>
                  </a:lnTo>
                  <a:lnTo>
                    <a:pt x="156" y="351"/>
                  </a:lnTo>
                  <a:lnTo>
                    <a:pt x="267" y="394"/>
                  </a:lnTo>
                  <a:close/>
                  <a:moveTo>
                    <a:pt x="267" y="351"/>
                  </a:moveTo>
                  <a:lnTo>
                    <a:pt x="168" y="313"/>
                  </a:lnTo>
                  <a:lnTo>
                    <a:pt x="179" y="275"/>
                  </a:lnTo>
                  <a:lnTo>
                    <a:pt x="267" y="308"/>
                  </a:lnTo>
                  <a:lnTo>
                    <a:pt x="267" y="351"/>
                  </a:lnTo>
                  <a:close/>
                  <a:moveTo>
                    <a:pt x="267" y="266"/>
                  </a:moveTo>
                  <a:lnTo>
                    <a:pt x="194" y="235"/>
                  </a:lnTo>
                  <a:lnTo>
                    <a:pt x="205" y="197"/>
                  </a:lnTo>
                  <a:lnTo>
                    <a:pt x="267" y="221"/>
                  </a:lnTo>
                  <a:lnTo>
                    <a:pt x="267" y="266"/>
                  </a:lnTo>
                  <a:close/>
                </a:path>
              </a:pathLst>
            </a:custGeom>
            <a:solidFill>
              <a:srgbClr val="D9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72" name="Freeform 27"/>
            <p:cNvSpPr/>
            <p:nvPr/>
          </p:nvSpPr>
          <p:spPr bwMode="auto">
            <a:xfrm>
              <a:off x="1107288" y="419681"/>
              <a:ext cx="294091" cy="1047633"/>
            </a:xfrm>
            <a:custGeom>
              <a:avLst/>
              <a:gdLst>
                <a:gd name="T0" fmla="*/ 0 w 281"/>
                <a:gd name="T1" fmla="*/ 0 h 1001"/>
                <a:gd name="T2" fmla="*/ 2147483647 w 281"/>
                <a:gd name="T3" fmla="*/ 2147483647 h 1001"/>
                <a:gd name="T4" fmla="*/ 2147483647 w 281"/>
                <a:gd name="T5" fmla="*/ 2147483647 h 1001"/>
                <a:gd name="T6" fmla="*/ 0 w 281"/>
                <a:gd name="T7" fmla="*/ 2147483647 h 1001"/>
                <a:gd name="T8" fmla="*/ 0 w 281"/>
                <a:gd name="T9" fmla="*/ 2147483647 h 1001"/>
                <a:gd name="T10" fmla="*/ 0 w 281"/>
                <a:gd name="T11" fmla="*/ 2147483647 h 1001"/>
                <a:gd name="T12" fmla="*/ 0 w 281"/>
                <a:gd name="T13" fmla="*/ 2147483647 h 1001"/>
                <a:gd name="T14" fmla="*/ 0 w 281"/>
                <a:gd name="T15" fmla="*/ 2147483647 h 1001"/>
                <a:gd name="T16" fmla="*/ 0 w 281"/>
                <a:gd name="T17" fmla="*/ 2147483647 h 1001"/>
                <a:gd name="T18" fmla="*/ 0 w 281"/>
                <a:gd name="T19" fmla="*/ 2147483647 h 1001"/>
                <a:gd name="T20" fmla="*/ 0 w 281"/>
                <a:gd name="T21" fmla="*/ 2147483647 h 1001"/>
                <a:gd name="T22" fmla="*/ 0 w 281"/>
                <a:gd name="T23" fmla="*/ 2147483647 h 1001"/>
                <a:gd name="T24" fmla="*/ 0 w 281"/>
                <a:gd name="T25" fmla="*/ 2147483647 h 1001"/>
                <a:gd name="T26" fmla="*/ 0 w 281"/>
                <a:gd name="T27" fmla="*/ 2147483647 h 1001"/>
                <a:gd name="T28" fmla="*/ 0 w 281"/>
                <a:gd name="T29" fmla="*/ 2147483647 h 1001"/>
                <a:gd name="T30" fmla="*/ 0 w 281"/>
                <a:gd name="T31" fmla="*/ 2147483647 h 1001"/>
                <a:gd name="T32" fmla="*/ 0 w 281"/>
                <a:gd name="T33" fmla="*/ 2147483647 h 1001"/>
                <a:gd name="T34" fmla="*/ 0 w 281"/>
                <a:gd name="T35" fmla="*/ 2147483647 h 1001"/>
                <a:gd name="T36" fmla="*/ 0 w 281"/>
                <a:gd name="T37" fmla="*/ 2147483647 h 1001"/>
                <a:gd name="T38" fmla="*/ 0 w 281"/>
                <a:gd name="T39" fmla="*/ 2147483647 h 1001"/>
                <a:gd name="T40" fmla="*/ 0 w 281"/>
                <a:gd name="T41" fmla="*/ 2147483647 h 1001"/>
                <a:gd name="T42" fmla="*/ 0 w 281"/>
                <a:gd name="T43" fmla="*/ 2147483647 h 1001"/>
                <a:gd name="T44" fmla="*/ 0 w 281"/>
                <a:gd name="T45" fmla="*/ 2147483647 h 1001"/>
                <a:gd name="T46" fmla="*/ 0 w 281"/>
                <a:gd name="T47" fmla="*/ 0 h 10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1"/>
                <a:gd name="T73" fmla="*/ 0 h 1001"/>
                <a:gd name="T74" fmla="*/ 281 w 281"/>
                <a:gd name="T75" fmla="*/ 1001 h 10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1" h="1001">
                  <a:moveTo>
                    <a:pt x="0" y="0"/>
                  </a:moveTo>
                  <a:lnTo>
                    <a:pt x="106" y="337"/>
                  </a:lnTo>
                  <a:lnTo>
                    <a:pt x="281" y="892"/>
                  </a:lnTo>
                  <a:lnTo>
                    <a:pt x="0" y="1001"/>
                  </a:lnTo>
                  <a:lnTo>
                    <a:pt x="0" y="958"/>
                  </a:lnTo>
                  <a:lnTo>
                    <a:pt x="0" y="913"/>
                  </a:lnTo>
                  <a:lnTo>
                    <a:pt x="0" y="871"/>
                  </a:lnTo>
                  <a:lnTo>
                    <a:pt x="0" y="828"/>
                  </a:lnTo>
                  <a:lnTo>
                    <a:pt x="0" y="785"/>
                  </a:lnTo>
                  <a:lnTo>
                    <a:pt x="0" y="740"/>
                  </a:lnTo>
                  <a:lnTo>
                    <a:pt x="0" y="697"/>
                  </a:lnTo>
                  <a:lnTo>
                    <a:pt x="0" y="655"/>
                  </a:lnTo>
                  <a:lnTo>
                    <a:pt x="0" y="612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0" y="482"/>
                  </a:lnTo>
                  <a:lnTo>
                    <a:pt x="0" y="439"/>
                  </a:lnTo>
                  <a:lnTo>
                    <a:pt x="0" y="394"/>
                  </a:lnTo>
                  <a:lnTo>
                    <a:pt x="0" y="351"/>
                  </a:lnTo>
                  <a:lnTo>
                    <a:pt x="0" y="308"/>
                  </a:lnTo>
                  <a:lnTo>
                    <a:pt x="0" y="266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73" name="Freeform 28"/>
            <p:cNvSpPr>
              <a:spLocks noEditPoints="1"/>
            </p:cNvSpPr>
            <p:nvPr/>
          </p:nvSpPr>
          <p:spPr bwMode="auto">
            <a:xfrm>
              <a:off x="15699" y="511781"/>
              <a:ext cx="279439" cy="1002629"/>
            </a:xfrm>
            <a:custGeom>
              <a:avLst/>
              <a:gdLst>
                <a:gd name="T0" fmla="*/ 2147483647 w 267"/>
                <a:gd name="T1" fmla="*/ 2147483647 h 958"/>
                <a:gd name="T2" fmla="*/ 2147483647 w 267"/>
                <a:gd name="T3" fmla="*/ 2147483647 h 958"/>
                <a:gd name="T4" fmla="*/ 2147483647 w 267"/>
                <a:gd name="T5" fmla="*/ 2147483647 h 958"/>
                <a:gd name="T6" fmla="*/ 2147483647 w 267"/>
                <a:gd name="T7" fmla="*/ 2147483647 h 958"/>
                <a:gd name="T8" fmla="*/ 2147483647 w 267"/>
                <a:gd name="T9" fmla="*/ 2147483647 h 958"/>
                <a:gd name="T10" fmla="*/ 2147483647 w 267"/>
                <a:gd name="T11" fmla="*/ 2147483647 h 958"/>
                <a:gd name="T12" fmla="*/ 2147483647 w 267"/>
                <a:gd name="T13" fmla="*/ 2147483647 h 958"/>
                <a:gd name="T14" fmla="*/ 2147483647 w 267"/>
                <a:gd name="T15" fmla="*/ 2147483647 h 958"/>
                <a:gd name="T16" fmla="*/ 2147483647 w 267"/>
                <a:gd name="T17" fmla="*/ 2147483647 h 958"/>
                <a:gd name="T18" fmla="*/ 2147483647 w 267"/>
                <a:gd name="T19" fmla="*/ 2147483647 h 958"/>
                <a:gd name="T20" fmla="*/ 2147483647 w 267"/>
                <a:gd name="T21" fmla="*/ 2147483647 h 958"/>
                <a:gd name="T22" fmla="*/ 2147483647 w 267"/>
                <a:gd name="T23" fmla="*/ 2147483647 h 958"/>
                <a:gd name="T24" fmla="*/ 2147483647 w 267"/>
                <a:gd name="T25" fmla="*/ 2147483647 h 958"/>
                <a:gd name="T26" fmla="*/ 2147483647 w 267"/>
                <a:gd name="T27" fmla="*/ 2147483647 h 958"/>
                <a:gd name="T28" fmla="*/ 2147483647 w 267"/>
                <a:gd name="T29" fmla="*/ 2147483647 h 958"/>
                <a:gd name="T30" fmla="*/ 2147483647 w 267"/>
                <a:gd name="T31" fmla="*/ 2147483647 h 958"/>
                <a:gd name="T32" fmla="*/ 2147483647 w 267"/>
                <a:gd name="T33" fmla="*/ 2147483647 h 958"/>
                <a:gd name="T34" fmla="*/ 2147483647 w 267"/>
                <a:gd name="T35" fmla="*/ 2147483647 h 958"/>
                <a:gd name="T36" fmla="*/ 2147483647 w 267"/>
                <a:gd name="T37" fmla="*/ 2147483647 h 958"/>
                <a:gd name="T38" fmla="*/ 2147483647 w 267"/>
                <a:gd name="T39" fmla="*/ 2147483647 h 958"/>
                <a:gd name="T40" fmla="*/ 2147483647 w 267"/>
                <a:gd name="T41" fmla="*/ 2147483647 h 958"/>
                <a:gd name="T42" fmla="*/ 2147483647 w 267"/>
                <a:gd name="T43" fmla="*/ 2147483647 h 958"/>
                <a:gd name="T44" fmla="*/ 2147483647 w 267"/>
                <a:gd name="T45" fmla="*/ 2147483647 h 958"/>
                <a:gd name="T46" fmla="*/ 2147483647 w 267"/>
                <a:gd name="T47" fmla="*/ 2147483647 h 958"/>
                <a:gd name="T48" fmla="*/ 2147483647 w 267"/>
                <a:gd name="T49" fmla="*/ 2147483647 h 958"/>
                <a:gd name="T50" fmla="*/ 2147483647 w 267"/>
                <a:gd name="T51" fmla="*/ 0 h 958"/>
                <a:gd name="T52" fmla="*/ 2147483647 w 267"/>
                <a:gd name="T53" fmla="*/ 2147483647 h 958"/>
                <a:gd name="T54" fmla="*/ 2147483647 w 267"/>
                <a:gd name="T55" fmla="*/ 2147483647 h 958"/>
                <a:gd name="T56" fmla="*/ 2147483647 w 267"/>
                <a:gd name="T57" fmla="*/ 0 h 958"/>
                <a:gd name="T58" fmla="*/ 2147483647 w 267"/>
                <a:gd name="T59" fmla="*/ 2147483647 h 958"/>
                <a:gd name="T60" fmla="*/ 2147483647 w 267"/>
                <a:gd name="T61" fmla="*/ 2147483647 h 958"/>
                <a:gd name="T62" fmla="*/ 2147483647 w 267"/>
                <a:gd name="T63" fmla="*/ 2147483647 h 958"/>
                <a:gd name="T64" fmla="*/ 2147483647 w 267"/>
                <a:gd name="T65" fmla="*/ 2147483647 h 958"/>
                <a:gd name="T66" fmla="*/ 2147483647 w 267"/>
                <a:gd name="T67" fmla="*/ 2147483647 h 958"/>
                <a:gd name="T68" fmla="*/ 2147483647 w 267"/>
                <a:gd name="T69" fmla="*/ 2147483647 h 958"/>
                <a:gd name="T70" fmla="*/ 2147483647 w 267"/>
                <a:gd name="T71" fmla="*/ 2147483647 h 958"/>
                <a:gd name="T72" fmla="*/ 2147483647 w 267"/>
                <a:gd name="T73" fmla="*/ 2147483647 h 958"/>
                <a:gd name="T74" fmla="*/ 2147483647 w 267"/>
                <a:gd name="T75" fmla="*/ 2147483647 h 958"/>
                <a:gd name="T76" fmla="*/ 2147483647 w 267"/>
                <a:gd name="T77" fmla="*/ 2147483647 h 958"/>
                <a:gd name="T78" fmla="*/ 2147483647 w 267"/>
                <a:gd name="T79" fmla="*/ 2147483647 h 958"/>
                <a:gd name="T80" fmla="*/ 0 w 267"/>
                <a:gd name="T81" fmla="*/ 2147483647 h 958"/>
                <a:gd name="T82" fmla="*/ 2147483647 w 267"/>
                <a:gd name="T83" fmla="*/ 2147483647 h 958"/>
                <a:gd name="T84" fmla="*/ 2147483647 w 267"/>
                <a:gd name="T85" fmla="*/ 2147483647 h 958"/>
                <a:gd name="T86" fmla="*/ 2147483647 w 267"/>
                <a:gd name="T87" fmla="*/ 2147483647 h 958"/>
                <a:gd name="T88" fmla="*/ 2147483647 w 267"/>
                <a:gd name="T89" fmla="*/ 2147483647 h 958"/>
                <a:gd name="T90" fmla="*/ 2147483647 w 267"/>
                <a:gd name="T91" fmla="*/ 2147483647 h 958"/>
                <a:gd name="T92" fmla="*/ 2147483647 w 267"/>
                <a:gd name="T93" fmla="*/ 2147483647 h 958"/>
                <a:gd name="T94" fmla="*/ 2147483647 w 267"/>
                <a:gd name="T95" fmla="*/ 2147483647 h 958"/>
                <a:gd name="T96" fmla="*/ 2147483647 w 267"/>
                <a:gd name="T97" fmla="*/ 2147483647 h 9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958"/>
                <a:gd name="T149" fmla="*/ 267 w 267"/>
                <a:gd name="T150" fmla="*/ 958 h 9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958">
                  <a:moveTo>
                    <a:pt x="267" y="740"/>
                  </a:moveTo>
                  <a:lnTo>
                    <a:pt x="267" y="785"/>
                  </a:lnTo>
                  <a:lnTo>
                    <a:pt x="47" y="700"/>
                  </a:lnTo>
                  <a:lnTo>
                    <a:pt x="59" y="662"/>
                  </a:lnTo>
                  <a:lnTo>
                    <a:pt x="267" y="740"/>
                  </a:lnTo>
                  <a:close/>
                  <a:moveTo>
                    <a:pt x="267" y="697"/>
                  </a:moveTo>
                  <a:lnTo>
                    <a:pt x="71" y="621"/>
                  </a:lnTo>
                  <a:lnTo>
                    <a:pt x="85" y="583"/>
                  </a:lnTo>
                  <a:lnTo>
                    <a:pt x="267" y="655"/>
                  </a:lnTo>
                  <a:lnTo>
                    <a:pt x="267" y="697"/>
                  </a:lnTo>
                  <a:close/>
                  <a:moveTo>
                    <a:pt x="97" y="545"/>
                  </a:moveTo>
                  <a:lnTo>
                    <a:pt x="108" y="505"/>
                  </a:lnTo>
                  <a:lnTo>
                    <a:pt x="267" y="567"/>
                  </a:lnTo>
                  <a:lnTo>
                    <a:pt x="267" y="612"/>
                  </a:lnTo>
                  <a:lnTo>
                    <a:pt x="97" y="545"/>
                  </a:lnTo>
                  <a:close/>
                  <a:moveTo>
                    <a:pt x="267" y="524"/>
                  </a:moveTo>
                  <a:lnTo>
                    <a:pt x="120" y="467"/>
                  </a:lnTo>
                  <a:lnTo>
                    <a:pt x="132" y="429"/>
                  </a:lnTo>
                  <a:lnTo>
                    <a:pt x="267" y="481"/>
                  </a:lnTo>
                  <a:lnTo>
                    <a:pt x="267" y="524"/>
                  </a:lnTo>
                  <a:close/>
                  <a:moveTo>
                    <a:pt x="267" y="439"/>
                  </a:moveTo>
                  <a:lnTo>
                    <a:pt x="144" y="391"/>
                  </a:lnTo>
                  <a:lnTo>
                    <a:pt x="156" y="351"/>
                  </a:lnTo>
                  <a:lnTo>
                    <a:pt x="267" y="394"/>
                  </a:lnTo>
                  <a:lnTo>
                    <a:pt x="267" y="439"/>
                  </a:lnTo>
                  <a:close/>
                  <a:moveTo>
                    <a:pt x="267" y="0"/>
                  </a:moveTo>
                  <a:lnTo>
                    <a:pt x="267" y="178"/>
                  </a:lnTo>
                  <a:lnTo>
                    <a:pt x="217" y="159"/>
                  </a:lnTo>
                  <a:lnTo>
                    <a:pt x="267" y="0"/>
                  </a:lnTo>
                  <a:close/>
                  <a:moveTo>
                    <a:pt x="179" y="275"/>
                  </a:moveTo>
                  <a:lnTo>
                    <a:pt x="267" y="308"/>
                  </a:lnTo>
                  <a:lnTo>
                    <a:pt x="267" y="351"/>
                  </a:lnTo>
                  <a:lnTo>
                    <a:pt x="170" y="313"/>
                  </a:lnTo>
                  <a:lnTo>
                    <a:pt x="179" y="275"/>
                  </a:lnTo>
                  <a:close/>
                  <a:moveTo>
                    <a:pt x="267" y="265"/>
                  </a:moveTo>
                  <a:lnTo>
                    <a:pt x="194" y="237"/>
                  </a:lnTo>
                  <a:lnTo>
                    <a:pt x="205" y="197"/>
                  </a:lnTo>
                  <a:lnTo>
                    <a:pt x="267" y="220"/>
                  </a:lnTo>
                  <a:lnTo>
                    <a:pt x="267" y="265"/>
                  </a:lnTo>
                  <a:close/>
                  <a:moveTo>
                    <a:pt x="267" y="958"/>
                  </a:moveTo>
                  <a:lnTo>
                    <a:pt x="0" y="854"/>
                  </a:lnTo>
                  <a:lnTo>
                    <a:pt x="11" y="816"/>
                  </a:lnTo>
                  <a:lnTo>
                    <a:pt x="267" y="913"/>
                  </a:lnTo>
                  <a:lnTo>
                    <a:pt x="267" y="958"/>
                  </a:lnTo>
                  <a:close/>
                  <a:moveTo>
                    <a:pt x="35" y="738"/>
                  </a:moveTo>
                  <a:lnTo>
                    <a:pt x="267" y="828"/>
                  </a:lnTo>
                  <a:lnTo>
                    <a:pt x="267" y="870"/>
                  </a:lnTo>
                  <a:lnTo>
                    <a:pt x="23" y="778"/>
                  </a:lnTo>
                  <a:lnTo>
                    <a:pt x="35" y="738"/>
                  </a:lnTo>
                  <a:close/>
                </a:path>
              </a:pathLst>
            </a:custGeom>
            <a:solidFill>
              <a:srgbClr val="5D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74" name="Freeform 29"/>
            <p:cNvSpPr>
              <a:spLocks noEditPoints="1"/>
            </p:cNvSpPr>
            <p:nvPr/>
          </p:nvSpPr>
          <p:spPr bwMode="auto">
            <a:xfrm>
              <a:off x="0" y="678188"/>
              <a:ext cx="295137" cy="881225"/>
            </a:xfrm>
            <a:custGeom>
              <a:avLst/>
              <a:gdLst>
                <a:gd name="T0" fmla="*/ 2147483647 w 282"/>
                <a:gd name="T1" fmla="*/ 2147483647 h 842"/>
                <a:gd name="T2" fmla="*/ 2147483647 w 282"/>
                <a:gd name="T3" fmla="*/ 2147483647 h 842"/>
                <a:gd name="T4" fmla="*/ 2147483647 w 282"/>
                <a:gd name="T5" fmla="*/ 2147483647 h 842"/>
                <a:gd name="T6" fmla="*/ 2147483647 w 282"/>
                <a:gd name="T7" fmla="*/ 2147483647 h 842"/>
                <a:gd name="T8" fmla="*/ 2147483647 w 282"/>
                <a:gd name="T9" fmla="*/ 2147483647 h 842"/>
                <a:gd name="T10" fmla="*/ 2147483647 w 282"/>
                <a:gd name="T11" fmla="*/ 2147483647 h 842"/>
                <a:gd name="T12" fmla="*/ 2147483647 w 282"/>
                <a:gd name="T13" fmla="*/ 2147483647 h 842"/>
                <a:gd name="T14" fmla="*/ 2147483647 w 282"/>
                <a:gd name="T15" fmla="*/ 2147483647 h 842"/>
                <a:gd name="T16" fmla="*/ 2147483647 w 282"/>
                <a:gd name="T17" fmla="*/ 2147483647 h 842"/>
                <a:gd name="T18" fmla="*/ 2147483647 w 282"/>
                <a:gd name="T19" fmla="*/ 2147483647 h 842"/>
                <a:gd name="T20" fmla="*/ 2147483647 w 282"/>
                <a:gd name="T21" fmla="*/ 2147483647 h 842"/>
                <a:gd name="T22" fmla="*/ 2147483647 w 282"/>
                <a:gd name="T23" fmla="*/ 2147483647 h 842"/>
                <a:gd name="T24" fmla="*/ 2147483647 w 282"/>
                <a:gd name="T25" fmla="*/ 2147483647 h 842"/>
                <a:gd name="T26" fmla="*/ 2147483647 w 282"/>
                <a:gd name="T27" fmla="*/ 2147483647 h 842"/>
                <a:gd name="T28" fmla="*/ 2147483647 w 282"/>
                <a:gd name="T29" fmla="*/ 2147483647 h 842"/>
                <a:gd name="T30" fmla="*/ 2147483647 w 282"/>
                <a:gd name="T31" fmla="*/ 2147483647 h 842"/>
                <a:gd name="T32" fmla="*/ 2147483647 w 282"/>
                <a:gd name="T33" fmla="*/ 2147483647 h 842"/>
                <a:gd name="T34" fmla="*/ 2147483647 w 282"/>
                <a:gd name="T35" fmla="*/ 2147483647 h 842"/>
                <a:gd name="T36" fmla="*/ 2147483647 w 282"/>
                <a:gd name="T37" fmla="*/ 2147483647 h 842"/>
                <a:gd name="T38" fmla="*/ 2147483647 w 282"/>
                <a:gd name="T39" fmla="*/ 2147483647 h 842"/>
                <a:gd name="T40" fmla="*/ 2147483647 w 282"/>
                <a:gd name="T41" fmla="*/ 2147483647 h 842"/>
                <a:gd name="T42" fmla="*/ 2147483647 w 282"/>
                <a:gd name="T43" fmla="*/ 2147483647 h 842"/>
                <a:gd name="T44" fmla="*/ 2147483647 w 282"/>
                <a:gd name="T45" fmla="*/ 2147483647 h 842"/>
                <a:gd name="T46" fmla="*/ 2147483647 w 282"/>
                <a:gd name="T47" fmla="*/ 2147483647 h 842"/>
                <a:gd name="T48" fmla="*/ 2147483647 w 282"/>
                <a:gd name="T49" fmla="*/ 2147483647 h 842"/>
                <a:gd name="T50" fmla="*/ 2147483647 w 282"/>
                <a:gd name="T51" fmla="*/ 2147483647 h 842"/>
                <a:gd name="T52" fmla="*/ 2147483647 w 282"/>
                <a:gd name="T53" fmla="*/ 2147483647 h 842"/>
                <a:gd name="T54" fmla="*/ 2147483647 w 282"/>
                <a:gd name="T55" fmla="*/ 2147483647 h 842"/>
                <a:gd name="T56" fmla="*/ 2147483647 w 282"/>
                <a:gd name="T57" fmla="*/ 2147483647 h 842"/>
                <a:gd name="T58" fmla="*/ 2147483647 w 282"/>
                <a:gd name="T59" fmla="*/ 2147483647 h 842"/>
                <a:gd name="T60" fmla="*/ 2147483647 w 282"/>
                <a:gd name="T61" fmla="*/ 0 h 842"/>
                <a:gd name="T62" fmla="*/ 2147483647 w 282"/>
                <a:gd name="T63" fmla="*/ 2147483647 h 842"/>
                <a:gd name="T64" fmla="*/ 2147483647 w 282"/>
                <a:gd name="T65" fmla="*/ 2147483647 h 842"/>
                <a:gd name="T66" fmla="*/ 2147483647 w 282"/>
                <a:gd name="T67" fmla="*/ 2147483647 h 842"/>
                <a:gd name="T68" fmla="*/ 2147483647 w 282"/>
                <a:gd name="T69" fmla="*/ 0 h 842"/>
                <a:gd name="T70" fmla="*/ 2147483647 w 282"/>
                <a:gd name="T71" fmla="*/ 2147483647 h 842"/>
                <a:gd name="T72" fmla="*/ 2147483647 w 282"/>
                <a:gd name="T73" fmla="*/ 2147483647 h 842"/>
                <a:gd name="T74" fmla="*/ 2147483647 w 282"/>
                <a:gd name="T75" fmla="*/ 2147483647 h 842"/>
                <a:gd name="T76" fmla="*/ 0 w 282"/>
                <a:gd name="T77" fmla="*/ 2147483647 h 842"/>
                <a:gd name="T78" fmla="*/ 2147483647 w 282"/>
                <a:gd name="T79" fmla="*/ 2147483647 h 842"/>
                <a:gd name="T80" fmla="*/ 2147483647 w 282"/>
                <a:gd name="T81" fmla="*/ 2147483647 h 842"/>
                <a:gd name="T82" fmla="*/ 2147483647 w 282"/>
                <a:gd name="T83" fmla="*/ 2147483647 h 842"/>
                <a:gd name="T84" fmla="*/ 2147483647 w 282"/>
                <a:gd name="T85" fmla="*/ 2147483647 h 842"/>
                <a:gd name="T86" fmla="*/ 2147483647 w 282"/>
                <a:gd name="T87" fmla="*/ 2147483647 h 842"/>
                <a:gd name="T88" fmla="*/ 2147483647 w 282"/>
                <a:gd name="T89" fmla="*/ 2147483647 h 842"/>
                <a:gd name="T90" fmla="*/ 2147483647 w 282"/>
                <a:gd name="T91" fmla="*/ 2147483647 h 842"/>
                <a:gd name="T92" fmla="*/ 2147483647 w 282"/>
                <a:gd name="T93" fmla="*/ 2147483647 h 842"/>
                <a:gd name="T94" fmla="*/ 2147483647 w 282"/>
                <a:gd name="T95" fmla="*/ 2147483647 h 842"/>
                <a:gd name="T96" fmla="*/ 2147483647 w 282"/>
                <a:gd name="T97" fmla="*/ 2147483647 h 842"/>
                <a:gd name="T98" fmla="*/ 2147483647 w 282"/>
                <a:gd name="T99" fmla="*/ 2147483647 h 8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2"/>
                <a:gd name="T151" fmla="*/ 0 h 842"/>
                <a:gd name="T152" fmla="*/ 282 w 282"/>
                <a:gd name="T153" fmla="*/ 842 h 8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2" h="842">
                  <a:moveTo>
                    <a:pt x="282" y="581"/>
                  </a:moveTo>
                  <a:lnTo>
                    <a:pt x="74" y="503"/>
                  </a:lnTo>
                  <a:lnTo>
                    <a:pt x="86" y="462"/>
                  </a:lnTo>
                  <a:lnTo>
                    <a:pt x="282" y="538"/>
                  </a:lnTo>
                  <a:lnTo>
                    <a:pt x="282" y="581"/>
                  </a:lnTo>
                  <a:close/>
                  <a:moveTo>
                    <a:pt x="282" y="365"/>
                  </a:moveTo>
                  <a:lnTo>
                    <a:pt x="282" y="408"/>
                  </a:lnTo>
                  <a:lnTo>
                    <a:pt x="123" y="346"/>
                  </a:lnTo>
                  <a:lnTo>
                    <a:pt x="135" y="308"/>
                  </a:lnTo>
                  <a:lnTo>
                    <a:pt x="282" y="365"/>
                  </a:lnTo>
                  <a:close/>
                  <a:moveTo>
                    <a:pt x="112" y="386"/>
                  </a:moveTo>
                  <a:lnTo>
                    <a:pt x="282" y="453"/>
                  </a:lnTo>
                  <a:lnTo>
                    <a:pt x="282" y="496"/>
                  </a:lnTo>
                  <a:lnTo>
                    <a:pt x="100" y="424"/>
                  </a:lnTo>
                  <a:lnTo>
                    <a:pt x="112" y="386"/>
                  </a:lnTo>
                  <a:close/>
                  <a:moveTo>
                    <a:pt x="159" y="232"/>
                  </a:moveTo>
                  <a:lnTo>
                    <a:pt x="282" y="280"/>
                  </a:lnTo>
                  <a:lnTo>
                    <a:pt x="282" y="322"/>
                  </a:lnTo>
                  <a:lnTo>
                    <a:pt x="147" y="270"/>
                  </a:lnTo>
                  <a:lnTo>
                    <a:pt x="159" y="232"/>
                  </a:lnTo>
                  <a:close/>
                  <a:moveTo>
                    <a:pt x="185" y="154"/>
                  </a:moveTo>
                  <a:lnTo>
                    <a:pt x="282" y="192"/>
                  </a:lnTo>
                  <a:lnTo>
                    <a:pt x="282" y="235"/>
                  </a:lnTo>
                  <a:lnTo>
                    <a:pt x="171" y="192"/>
                  </a:lnTo>
                  <a:lnTo>
                    <a:pt x="185" y="154"/>
                  </a:lnTo>
                  <a:close/>
                  <a:moveTo>
                    <a:pt x="194" y="116"/>
                  </a:moveTo>
                  <a:lnTo>
                    <a:pt x="209" y="78"/>
                  </a:lnTo>
                  <a:lnTo>
                    <a:pt x="282" y="106"/>
                  </a:lnTo>
                  <a:lnTo>
                    <a:pt x="282" y="149"/>
                  </a:lnTo>
                  <a:lnTo>
                    <a:pt x="194" y="116"/>
                  </a:lnTo>
                  <a:close/>
                  <a:moveTo>
                    <a:pt x="232" y="0"/>
                  </a:moveTo>
                  <a:lnTo>
                    <a:pt x="282" y="19"/>
                  </a:lnTo>
                  <a:lnTo>
                    <a:pt x="282" y="61"/>
                  </a:lnTo>
                  <a:lnTo>
                    <a:pt x="220" y="38"/>
                  </a:lnTo>
                  <a:lnTo>
                    <a:pt x="232" y="0"/>
                  </a:lnTo>
                  <a:close/>
                  <a:moveTo>
                    <a:pt x="15" y="695"/>
                  </a:moveTo>
                  <a:lnTo>
                    <a:pt x="282" y="799"/>
                  </a:lnTo>
                  <a:lnTo>
                    <a:pt x="282" y="842"/>
                  </a:lnTo>
                  <a:lnTo>
                    <a:pt x="0" y="733"/>
                  </a:lnTo>
                  <a:lnTo>
                    <a:pt x="15" y="695"/>
                  </a:lnTo>
                  <a:close/>
                  <a:moveTo>
                    <a:pt x="282" y="754"/>
                  </a:moveTo>
                  <a:lnTo>
                    <a:pt x="26" y="657"/>
                  </a:lnTo>
                  <a:lnTo>
                    <a:pt x="38" y="619"/>
                  </a:lnTo>
                  <a:lnTo>
                    <a:pt x="282" y="711"/>
                  </a:lnTo>
                  <a:lnTo>
                    <a:pt x="282" y="754"/>
                  </a:lnTo>
                  <a:close/>
                  <a:moveTo>
                    <a:pt x="282" y="669"/>
                  </a:moveTo>
                  <a:lnTo>
                    <a:pt x="50" y="579"/>
                  </a:lnTo>
                  <a:lnTo>
                    <a:pt x="62" y="541"/>
                  </a:lnTo>
                  <a:lnTo>
                    <a:pt x="282" y="626"/>
                  </a:lnTo>
                  <a:lnTo>
                    <a:pt x="282" y="669"/>
                  </a:lnTo>
                  <a:close/>
                </a:path>
              </a:pathLst>
            </a:custGeom>
            <a:solidFill>
              <a:srgbClr val="578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75" name="Freeform 30"/>
            <p:cNvSpPr/>
            <p:nvPr/>
          </p:nvSpPr>
          <p:spPr bwMode="auto">
            <a:xfrm>
              <a:off x="295137" y="511781"/>
              <a:ext cx="294091" cy="1047633"/>
            </a:xfrm>
            <a:custGeom>
              <a:avLst/>
              <a:gdLst>
                <a:gd name="T0" fmla="*/ 0 w 281"/>
                <a:gd name="T1" fmla="*/ 0 h 1001"/>
                <a:gd name="T2" fmla="*/ 2147483647 w 281"/>
                <a:gd name="T3" fmla="*/ 2147483647 h 1001"/>
                <a:gd name="T4" fmla="*/ 2147483647 w 281"/>
                <a:gd name="T5" fmla="*/ 2147483647 h 1001"/>
                <a:gd name="T6" fmla="*/ 0 w 281"/>
                <a:gd name="T7" fmla="*/ 2147483647 h 1001"/>
                <a:gd name="T8" fmla="*/ 0 w 281"/>
                <a:gd name="T9" fmla="*/ 2147483647 h 1001"/>
                <a:gd name="T10" fmla="*/ 0 w 281"/>
                <a:gd name="T11" fmla="*/ 2147483647 h 1001"/>
                <a:gd name="T12" fmla="*/ 0 w 281"/>
                <a:gd name="T13" fmla="*/ 2147483647 h 1001"/>
                <a:gd name="T14" fmla="*/ 0 w 281"/>
                <a:gd name="T15" fmla="*/ 2147483647 h 1001"/>
                <a:gd name="T16" fmla="*/ 0 w 281"/>
                <a:gd name="T17" fmla="*/ 2147483647 h 1001"/>
                <a:gd name="T18" fmla="*/ 0 w 281"/>
                <a:gd name="T19" fmla="*/ 2147483647 h 1001"/>
                <a:gd name="T20" fmla="*/ 0 w 281"/>
                <a:gd name="T21" fmla="*/ 2147483647 h 1001"/>
                <a:gd name="T22" fmla="*/ 0 w 281"/>
                <a:gd name="T23" fmla="*/ 2147483647 h 1001"/>
                <a:gd name="T24" fmla="*/ 0 w 281"/>
                <a:gd name="T25" fmla="*/ 2147483647 h 1001"/>
                <a:gd name="T26" fmla="*/ 0 w 281"/>
                <a:gd name="T27" fmla="*/ 2147483647 h 1001"/>
                <a:gd name="T28" fmla="*/ 0 w 281"/>
                <a:gd name="T29" fmla="*/ 2147483647 h 1001"/>
                <a:gd name="T30" fmla="*/ 0 w 281"/>
                <a:gd name="T31" fmla="*/ 2147483647 h 1001"/>
                <a:gd name="T32" fmla="*/ 0 w 281"/>
                <a:gd name="T33" fmla="*/ 2147483647 h 1001"/>
                <a:gd name="T34" fmla="*/ 0 w 281"/>
                <a:gd name="T35" fmla="*/ 2147483647 h 1001"/>
                <a:gd name="T36" fmla="*/ 0 w 281"/>
                <a:gd name="T37" fmla="*/ 2147483647 h 1001"/>
                <a:gd name="T38" fmla="*/ 0 w 281"/>
                <a:gd name="T39" fmla="*/ 2147483647 h 1001"/>
                <a:gd name="T40" fmla="*/ 0 w 281"/>
                <a:gd name="T41" fmla="*/ 2147483647 h 1001"/>
                <a:gd name="T42" fmla="*/ 0 w 281"/>
                <a:gd name="T43" fmla="*/ 2147483647 h 1001"/>
                <a:gd name="T44" fmla="*/ 0 w 281"/>
                <a:gd name="T45" fmla="*/ 2147483647 h 1001"/>
                <a:gd name="T46" fmla="*/ 0 w 281"/>
                <a:gd name="T47" fmla="*/ 0 h 10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1"/>
                <a:gd name="T73" fmla="*/ 0 h 1001"/>
                <a:gd name="T74" fmla="*/ 281 w 281"/>
                <a:gd name="T75" fmla="*/ 1001 h 10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1" h="1001">
                  <a:moveTo>
                    <a:pt x="0" y="0"/>
                  </a:moveTo>
                  <a:lnTo>
                    <a:pt x="106" y="337"/>
                  </a:lnTo>
                  <a:lnTo>
                    <a:pt x="281" y="892"/>
                  </a:lnTo>
                  <a:lnTo>
                    <a:pt x="0" y="1001"/>
                  </a:lnTo>
                  <a:lnTo>
                    <a:pt x="0" y="958"/>
                  </a:lnTo>
                  <a:lnTo>
                    <a:pt x="0" y="913"/>
                  </a:lnTo>
                  <a:lnTo>
                    <a:pt x="0" y="870"/>
                  </a:lnTo>
                  <a:lnTo>
                    <a:pt x="0" y="828"/>
                  </a:lnTo>
                  <a:lnTo>
                    <a:pt x="0" y="785"/>
                  </a:lnTo>
                  <a:lnTo>
                    <a:pt x="0" y="740"/>
                  </a:lnTo>
                  <a:lnTo>
                    <a:pt x="0" y="697"/>
                  </a:lnTo>
                  <a:lnTo>
                    <a:pt x="0" y="655"/>
                  </a:lnTo>
                  <a:lnTo>
                    <a:pt x="0" y="612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0" y="481"/>
                  </a:lnTo>
                  <a:lnTo>
                    <a:pt x="0" y="439"/>
                  </a:lnTo>
                  <a:lnTo>
                    <a:pt x="0" y="394"/>
                  </a:lnTo>
                  <a:lnTo>
                    <a:pt x="0" y="351"/>
                  </a:lnTo>
                  <a:lnTo>
                    <a:pt x="0" y="308"/>
                  </a:lnTo>
                  <a:lnTo>
                    <a:pt x="0" y="265"/>
                  </a:lnTo>
                  <a:lnTo>
                    <a:pt x="0" y="220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76" name="Freeform 31"/>
            <p:cNvSpPr>
              <a:spLocks noEditPoints="1"/>
            </p:cNvSpPr>
            <p:nvPr/>
          </p:nvSpPr>
          <p:spPr bwMode="auto">
            <a:xfrm>
              <a:off x="1253810" y="1469407"/>
              <a:ext cx="286765" cy="109892"/>
            </a:xfrm>
            <a:custGeom>
              <a:avLst/>
              <a:gdLst>
                <a:gd name="T0" fmla="*/ 2147483647 w 274"/>
                <a:gd name="T1" fmla="*/ 2147483647 h 105"/>
                <a:gd name="T2" fmla="*/ 2147483647 w 274"/>
                <a:gd name="T3" fmla="*/ 2147483647 h 105"/>
                <a:gd name="T4" fmla="*/ 2147483647 w 274"/>
                <a:gd name="T5" fmla="*/ 2147483647 h 105"/>
                <a:gd name="T6" fmla="*/ 2147483647 w 274"/>
                <a:gd name="T7" fmla="*/ 2147483647 h 105"/>
                <a:gd name="T8" fmla="*/ 2147483647 w 274"/>
                <a:gd name="T9" fmla="*/ 2147483647 h 105"/>
                <a:gd name="T10" fmla="*/ 2147483647 w 274"/>
                <a:gd name="T11" fmla="*/ 2147483647 h 105"/>
                <a:gd name="T12" fmla="*/ 2147483647 w 274"/>
                <a:gd name="T13" fmla="*/ 2147483647 h 105"/>
                <a:gd name="T14" fmla="*/ 2147483647 w 274"/>
                <a:gd name="T15" fmla="*/ 2147483647 h 105"/>
                <a:gd name="T16" fmla="*/ 2147483647 w 274"/>
                <a:gd name="T17" fmla="*/ 2147483647 h 105"/>
                <a:gd name="T18" fmla="*/ 2147483647 w 274"/>
                <a:gd name="T19" fmla="*/ 2147483647 h 105"/>
                <a:gd name="T20" fmla="*/ 2147483647 w 274"/>
                <a:gd name="T21" fmla="*/ 2147483647 h 105"/>
                <a:gd name="T22" fmla="*/ 0 w 274"/>
                <a:gd name="T23" fmla="*/ 2147483647 h 105"/>
                <a:gd name="T24" fmla="*/ 2147483647 w 274"/>
                <a:gd name="T25" fmla="*/ 0 h 105"/>
                <a:gd name="T26" fmla="*/ 2147483647 w 274"/>
                <a:gd name="T27" fmla="*/ 2147483647 h 105"/>
                <a:gd name="T28" fmla="*/ 2147483647 w 274"/>
                <a:gd name="T29" fmla="*/ 2147483647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05"/>
                <a:gd name="T47" fmla="*/ 274 w 274"/>
                <a:gd name="T48" fmla="*/ 105 h 1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05">
                  <a:moveTo>
                    <a:pt x="217" y="53"/>
                  </a:moveTo>
                  <a:lnTo>
                    <a:pt x="137" y="22"/>
                  </a:lnTo>
                  <a:lnTo>
                    <a:pt x="56" y="53"/>
                  </a:lnTo>
                  <a:lnTo>
                    <a:pt x="137" y="84"/>
                  </a:lnTo>
                  <a:lnTo>
                    <a:pt x="217" y="53"/>
                  </a:lnTo>
                  <a:close/>
                  <a:moveTo>
                    <a:pt x="170" y="53"/>
                  </a:moveTo>
                  <a:lnTo>
                    <a:pt x="137" y="65"/>
                  </a:lnTo>
                  <a:lnTo>
                    <a:pt x="104" y="53"/>
                  </a:lnTo>
                  <a:lnTo>
                    <a:pt x="137" y="41"/>
                  </a:lnTo>
                  <a:lnTo>
                    <a:pt x="170" y="53"/>
                  </a:lnTo>
                  <a:close/>
                  <a:moveTo>
                    <a:pt x="137" y="105"/>
                  </a:moveTo>
                  <a:lnTo>
                    <a:pt x="0" y="53"/>
                  </a:lnTo>
                  <a:lnTo>
                    <a:pt x="139" y="0"/>
                  </a:lnTo>
                  <a:lnTo>
                    <a:pt x="274" y="53"/>
                  </a:lnTo>
                  <a:lnTo>
                    <a:pt x="137" y="105"/>
                  </a:lnTo>
                  <a:close/>
                </a:path>
              </a:pathLst>
            </a:custGeom>
            <a:solidFill>
              <a:srgbClr val="E0A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77" name="Freeform 32"/>
            <p:cNvSpPr>
              <a:spLocks noEditPoints="1"/>
            </p:cNvSpPr>
            <p:nvPr/>
          </p:nvSpPr>
          <p:spPr bwMode="auto">
            <a:xfrm>
              <a:off x="1312419" y="1492432"/>
              <a:ext cx="228156" cy="215597"/>
            </a:xfrm>
            <a:custGeom>
              <a:avLst/>
              <a:gdLst>
                <a:gd name="T0" fmla="*/ 2147483647 w 218"/>
                <a:gd name="T1" fmla="*/ 2147483647 h 206"/>
                <a:gd name="T2" fmla="*/ 2147483647 w 218"/>
                <a:gd name="T3" fmla="*/ 2147483647 h 206"/>
                <a:gd name="T4" fmla="*/ 0 w 218"/>
                <a:gd name="T5" fmla="*/ 2147483647 h 206"/>
                <a:gd name="T6" fmla="*/ 2147483647 w 218"/>
                <a:gd name="T7" fmla="*/ 0 h 206"/>
                <a:gd name="T8" fmla="*/ 2147483647 w 218"/>
                <a:gd name="T9" fmla="*/ 2147483647 h 206"/>
                <a:gd name="T10" fmla="*/ 2147483647 w 218"/>
                <a:gd name="T11" fmla="*/ 2147483647 h 206"/>
                <a:gd name="T12" fmla="*/ 2147483647 w 218"/>
                <a:gd name="T13" fmla="*/ 2147483647 h 206"/>
                <a:gd name="T14" fmla="*/ 2147483647 w 218"/>
                <a:gd name="T15" fmla="*/ 2147483647 h 206"/>
                <a:gd name="T16" fmla="*/ 2147483647 w 218"/>
                <a:gd name="T17" fmla="*/ 2147483647 h 206"/>
                <a:gd name="T18" fmla="*/ 2147483647 w 218"/>
                <a:gd name="T19" fmla="*/ 2147483647 h 206"/>
                <a:gd name="T20" fmla="*/ 2147483647 w 218"/>
                <a:gd name="T21" fmla="*/ 2147483647 h 206"/>
                <a:gd name="T22" fmla="*/ 2147483647 w 218"/>
                <a:gd name="T23" fmla="*/ 2147483647 h 206"/>
                <a:gd name="T24" fmla="*/ 2147483647 w 218"/>
                <a:gd name="T25" fmla="*/ 2147483647 h 206"/>
                <a:gd name="T26" fmla="*/ 2147483647 w 218"/>
                <a:gd name="T27" fmla="*/ 2147483647 h 206"/>
                <a:gd name="T28" fmla="*/ 2147483647 w 218"/>
                <a:gd name="T29" fmla="*/ 2147483647 h 206"/>
                <a:gd name="T30" fmla="*/ 2147483647 w 218"/>
                <a:gd name="T31" fmla="*/ 2147483647 h 206"/>
                <a:gd name="T32" fmla="*/ 2147483647 w 218"/>
                <a:gd name="T33" fmla="*/ 2147483647 h 206"/>
                <a:gd name="T34" fmla="*/ 2147483647 w 218"/>
                <a:gd name="T35" fmla="*/ 2147483647 h 206"/>
                <a:gd name="T36" fmla="*/ 2147483647 w 218"/>
                <a:gd name="T37" fmla="*/ 2147483647 h 2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206"/>
                <a:gd name="T59" fmla="*/ 218 w 218"/>
                <a:gd name="T60" fmla="*/ 206 h 2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206">
                  <a:moveTo>
                    <a:pt x="161" y="31"/>
                  </a:moveTo>
                  <a:lnTo>
                    <a:pt x="81" y="62"/>
                  </a:lnTo>
                  <a:lnTo>
                    <a:pt x="0" y="31"/>
                  </a:lnTo>
                  <a:lnTo>
                    <a:pt x="81" y="0"/>
                  </a:lnTo>
                  <a:lnTo>
                    <a:pt x="161" y="31"/>
                  </a:lnTo>
                  <a:close/>
                  <a:moveTo>
                    <a:pt x="114" y="31"/>
                  </a:moveTo>
                  <a:lnTo>
                    <a:pt x="81" y="19"/>
                  </a:lnTo>
                  <a:lnTo>
                    <a:pt x="48" y="31"/>
                  </a:lnTo>
                  <a:lnTo>
                    <a:pt x="81" y="43"/>
                  </a:lnTo>
                  <a:lnTo>
                    <a:pt x="114" y="31"/>
                  </a:lnTo>
                  <a:close/>
                  <a:moveTo>
                    <a:pt x="81" y="83"/>
                  </a:moveTo>
                  <a:lnTo>
                    <a:pt x="218" y="31"/>
                  </a:lnTo>
                  <a:lnTo>
                    <a:pt x="218" y="90"/>
                  </a:lnTo>
                  <a:lnTo>
                    <a:pt x="147" y="90"/>
                  </a:lnTo>
                  <a:lnTo>
                    <a:pt x="145" y="152"/>
                  </a:lnTo>
                  <a:lnTo>
                    <a:pt x="218" y="109"/>
                  </a:lnTo>
                  <a:lnTo>
                    <a:pt x="218" y="154"/>
                  </a:lnTo>
                  <a:lnTo>
                    <a:pt x="81" y="206"/>
                  </a:lnTo>
                  <a:lnTo>
                    <a:pt x="81" y="83"/>
                  </a:lnTo>
                  <a:close/>
                </a:path>
              </a:pathLst>
            </a:custGeom>
            <a:solidFill>
              <a:srgbClr val="B68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78" name="Freeform 33"/>
            <p:cNvSpPr>
              <a:spLocks noEditPoints="1"/>
            </p:cNvSpPr>
            <p:nvPr/>
          </p:nvSpPr>
          <p:spPr bwMode="auto">
            <a:xfrm>
              <a:off x="1253810" y="1524876"/>
              <a:ext cx="321302" cy="183153"/>
            </a:xfrm>
            <a:custGeom>
              <a:avLst/>
              <a:gdLst>
                <a:gd name="T0" fmla="*/ 0 w 307"/>
                <a:gd name="T1" fmla="*/ 0 h 175"/>
                <a:gd name="T2" fmla="*/ 2147483647 w 307"/>
                <a:gd name="T3" fmla="*/ 2147483647 h 175"/>
                <a:gd name="T4" fmla="*/ 2147483647 w 307"/>
                <a:gd name="T5" fmla="*/ 2147483647 h 175"/>
                <a:gd name="T6" fmla="*/ 0 w 307"/>
                <a:gd name="T7" fmla="*/ 2147483647 h 175"/>
                <a:gd name="T8" fmla="*/ 0 w 307"/>
                <a:gd name="T9" fmla="*/ 0 h 175"/>
                <a:gd name="T10" fmla="*/ 2147483647 w 307"/>
                <a:gd name="T11" fmla="*/ 2147483647 h 175"/>
                <a:gd name="T12" fmla="*/ 2147483647 w 307"/>
                <a:gd name="T13" fmla="*/ 2147483647 h 175"/>
                <a:gd name="T14" fmla="*/ 2147483647 w 307"/>
                <a:gd name="T15" fmla="*/ 2147483647 h 175"/>
                <a:gd name="T16" fmla="*/ 2147483647 w 307"/>
                <a:gd name="T17" fmla="*/ 2147483647 h 175"/>
                <a:gd name="T18" fmla="*/ 2147483647 w 307"/>
                <a:gd name="T19" fmla="*/ 2147483647 h 175"/>
                <a:gd name="T20" fmla="*/ 2147483647 w 307"/>
                <a:gd name="T21" fmla="*/ 2147483647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7"/>
                <a:gd name="T34" fmla="*/ 0 h 175"/>
                <a:gd name="T35" fmla="*/ 307 w 307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7" h="175">
                  <a:moveTo>
                    <a:pt x="0" y="0"/>
                  </a:moveTo>
                  <a:lnTo>
                    <a:pt x="137" y="52"/>
                  </a:lnTo>
                  <a:lnTo>
                    <a:pt x="137" y="175"/>
                  </a:lnTo>
                  <a:lnTo>
                    <a:pt x="0" y="123"/>
                  </a:lnTo>
                  <a:lnTo>
                    <a:pt x="0" y="0"/>
                  </a:lnTo>
                  <a:close/>
                  <a:moveTo>
                    <a:pt x="274" y="59"/>
                  </a:moveTo>
                  <a:lnTo>
                    <a:pt x="307" y="59"/>
                  </a:lnTo>
                  <a:lnTo>
                    <a:pt x="274" y="78"/>
                  </a:lnTo>
                  <a:lnTo>
                    <a:pt x="201" y="121"/>
                  </a:lnTo>
                  <a:lnTo>
                    <a:pt x="203" y="59"/>
                  </a:lnTo>
                  <a:lnTo>
                    <a:pt x="274" y="59"/>
                  </a:lnTo>
                  <a:close/>
                </a:path>
              </a:pathLst>
            </a:custGeom>
            <a:solidFill>
              <a:srgbClr val="7B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79" name="Freeform 34"/>
            <p:cNvSpPr/>
            <p:nvPr/>
          </p:nvSpPr>
          <p:spPr bwMode="auto">
            <a:xfrm>
              <a:off x="1577206" y="1574065"/>
              <a:ext cx="27211" cy="25118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0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0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0"/>
                <a:gd name="T29" fmla="*/ 11 w 1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0">
                  <a:moveTo>
                    <a:pt x="11" y="5"/>
                  </a:moveTo>
                  <a:cubicBezTo>
                    <a:pt x="11" y="6"/>
                    <a:pt x="10" y="8"/>
                    <a:pt x="9" y="9"/>
                  </a:cubicBezTo>
                  <a:cubicBezTo>
                    <a:pt x="8" y="9"/>
                    <a:pt x="7" y="10"/>
                    <a:pt x="6" y="10"/>
                  </a:cubicBezTo>
                  <a:cubicBezTo>
                    <a:pt x="4" y="10"/>
                    <a:pt x="3" y="9"/>
                    <a:pt x="2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73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80" name="等腰三角形 3"/>
            <p:cNvSpPr/>
            <p:nvPr/>
          </p:nvSpPr>
          <p:spPr bwMode="auto">
            <a:xfrm>
              <a:off x="262013" y="1439761"/>
              <a:ext cx="886081" cy="126991"/>
            </a:xfrm>
            <a:custGeom>
              <a:avLst/>
              <a:gdLst>
                <a:gd name="T0" fmla="*/ 0 w 913468"/>
                <a:gd name="T1" fmla="*/ 132464 h 126323"/>
                <a:gd name="T2" fmla="*/ 250377 w 913468"/>
                <a:gd name="T3" fmla="*/ 0 h 126323"/>
                <a:gd name="T4" fmla="*/ 694568 w 913468"/>
                <a:gd name="T5" fmla="*/ 115484 h 126323"/>
                <a:gd name="T6" fmla="*/ 0 w 913468"/>
                <a:gd name="T7" fmla="*/ 132464 h 126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126323"/>
                <a:gd name="T14" fmla="*/ 913468 w 913468"/>
                <a:gd name="T15" fmla="*/ 126323 h 126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9"/>
          <p:cNvSpPr txBox="1">
            <a:spLocks noChangeArrowheads="1"/>
          </p:cNvSpPr>
          <p:nvPr/>
        </p:nvSpPr>
        <p:spPr bwMode="auto">
          <a:xfrm>
            <a:off x="3419877" y="483520"/>
            <a:ext cx="1832529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62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24580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" name="图片 4" descr="图片包含 事情, 物体&#10;&#10;已生成极高可信度的说明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32476" y="4006299"/>
            <a:ext cx="816750" cy="118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85242" y="1635647"/>
            <a:ext cx="6173518" cy="1938984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具体情境，探索并理解分数乘分数的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意义；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掌握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分数乘分数的计算方法，并能正确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能解决简单的分数与分数相乘的实际问题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体会数学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与生活的密切联系。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539554" y="176329"/>
            <a:ext cx="266429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温故知新</a:t>
            </a:r>
          </a:p>
        </p:txBody>
      </p:sp>
      <p:graphicFrame>
        <p:nvGraphicFramePr>
          <p:cNvPr id="102" name="Object 4"/>
          <p:cNvGraphicFramePr>
            <a:graphicFrameLocks noChangeAspect="1"/>
          </p:cNvGraphicFramePr>
          <p:nvPr/>
        </p:nvGraphicFramePr>
        <p:xfrm>
          <a:off x="3398227" y="1806369"/>
          <a:ext cx="1521397" cy="768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3" name="Equation" r:id="rId3" imgW="12192000" imgH="9448800" progId="Equation.DSMT4">
                  <p:embed/>
                </p:oleObj>
              </mc:Choice>
              <mc:Fallback>
                <p:oleObj name="Equation" r:id="rId3" imgW="12192000" imgH="9448800" progId="Equation.DSMT4">
                  <p:embed/>
                  <p:pic>
                    <p:nvPicPr>
                      <p:cNvPr id="0" name="图片 109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227" y="1806369"/>
                        <a:ext cx="1521397" cy="768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6"/>
          <p:cNvGraphicFramePr>
            <a:graphicFrameLocks noChangeAspect="1"/>
          </p:cNvGraphicFramePr>
          <p:nvPr/>
        </p:nvGraphicFramePr>
        <p:xfrm>
          <a:off x="3374694" y="2859784"/>
          <a:ext cx="1222388" cy="71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4" name="Equation" r:id="rId5" imgW="12496800" imgH="9448800" progId="Equation.DSMT4">
                  <p:embed/>
                </p:oleObj>
              </mc:Choice>
              <mc:Fallback>
                <p:oleObj name="Equation" r:id="rId5" imgW="12496800" imgH="9448800" progId="Equation.DSMT4">
                  <p:embed/>
                  <p:pic>
                    <p:nvPicPr>
                      <p:cNvPr id="0" name="图片 109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694" y="2859784"/>
                        <a:ext cx="1222388" cy="718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8"/>
          <p:cNvGraphicFramePr>
            <a:graphicFrameLocks noChangeAspect="1"/>
          </p:cNvGraphicFramePr>
          <p:nvPr/>
        </p:nvGraphicFramePr>
        <p:xfrm>
          <a:off x="5461185" y="2879026"/>
          <a:ext cx="2016571" cy="700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5" name="Equation" r:id="rId7" imgW="21031200" imgH="9448800" progId="Equation.DSMT4">
                  <p:embed/>
                </p:oleObj>
              </mc:Choice>
              <mc:Fallback>
                <p:oleObj name="Equation" r:id="rId7" imgW="21031200" imgH="9448800" progId="Equation.DSMT4">
                  <p:embed/>
                  <p:pic>
                    <p:nvPicPr>
                      <p:cNvPr id="0" name="图片 109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185" y="2879026"/>
                        <a:ext cx="2016571" cy="700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"/>
          <p:cNvGraphicFramePr>
            <a:graphicFrameLocks noChangeAspect="1"/>
          </p:cNvGraphicFramePr>
          <p:nvPr/>
        </p:nvGraphicFramePr>
        <p:xfrm>
          <a:off x="4813113" y="1977652"/>
          <a:ext cx="250871" cy="36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6" name="Equation" r:id="rId9" imgW="3048000" imgH="4267200" progId="Equation.DSMT4">
                  <p:embed/>
                </p:oleObj>
              </mc:Choice>
              <mc:Fallback>
                <p:oleObj name="Equation" r:id="rId9" imgW="3048000" imgH="4267200" progId="Equation.DSMT4">
                  <p:embed/>
                  <p:pic>
                    <p:nvPicPr>
                      <p:cNvPr id="0" name="图片 109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113" y="1977652"/>
                        <a:ext cx="250871" cy="366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2"/>
          <p:cNvGraphicFramePr>
            <a:graphicFrameLocks noChangeAspect="1"/>
          </p:cNvGraphicFramePr>
          <p:nvPr/>
        </p:nvGraphicFramePr>
        <p:xfrm>
          <a:off x="4597089" y="3003800"/>
          <a:ext cx="312851" cy="341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" name="Equation" r:id="rId11" imgW="4267200" imgH="3962400" progId="Equation.DSMT4">
                  <p:embed/>
                </p:oleObj>
              </mc:Choice>
              <mc:Fallback>
                <p:oleObj name="Equation" r:id="rId11" imgW="4267200" imgH="3962400" progId="Equation.DSMT4">
                  <p:embed/>
                  <p:pic>
                    <p:nvPicPr>
                      <p:cNvPr id="0" name="图片 109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089" y="3003800"/>
                        <a:ext cx="312851" cy="341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4"/>
          <p:cNvGraphicFramePr>
            <a:graphicFrameLocks noChangeAspect="1"/>
          </p:cNvGraphicFramePr>
          <p:nvPr/>
        </p:nvGraphicFramePr>
        <p:xfrm>
          <a:off x="7405395" y="3003804"/>
          <a:ext cx="318146" cy="36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" name="Equation" r:id="rId13" imgW="4876800" imgH="4267200" progId="Equation.DSMT4">
                  <p:embed/>
                </p:oleObj>
              </mc:Choice>
              <mc:Fallback>
                <p:oleObj name="Equation" r:id="rId13" imgW="4876800" imgH="4267200" progId="Equation.DSMT4">
                  <p:embed/>
                  <p:pic>
                    <p:nvPicPr>
                      <p:cNvPr id="0" name="图片 109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395" y="3003804"/>
                        <a:ext cx="318146" cy="360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4"/>
          <p:cNvGraphicFramePr>
            <a:graphicFrameLocks noChangeAspect="1"/>
          </p:cNvGraphicFramePr>
          <p:nvPr/>
        </p:nvGraphicFramePr>
        <p:xfrm>
          <a:off x="1259636" y="1806052"/>
          <a:ext cx="1294259" cy="765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" name="Equation" r:id="rId15" imgW="10363200" imgH="9448800" progId="Equation.DSMT4">
                  <p:embed/>
                </p:oleObj>
              </mc:Choice>
              <mc:Fallback>
                <p:oleObj name="Equation" r:id="rId15" imgW="10363200" imgH="9448800" progId="Equation.DSMT4">
                  <p:embed/>
                  <p:pic>
                    <p:nvPicPr>
                      <p:cNvPr id="0" name="图片 109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6" y="1806052"/>
                        <a:ext cx="1294259" cy="765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4"/>
          <p:cNvGraphicFramePr>
            <a:graphicFrameLocks noChangeAspect="1"/>
          </p:cNvGraphicFramePr>
          <p:nvPr/>
        </p:nvGraphicFramePr>
        <p:xfrm>
          <a:off x="5821222" y="1819249"/>
          <a:ext cx="1294259" cy="765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" name="Equation" r:id="rId17" imgW="10363200" imgH="9448800" progId="Equation.DSMT4">
                  <p:embed/>
                </p:oleObj>
              </mc:Choice>
              <mc:Fallback>
                <p:oleObj name="Equation" r:id="rId17" imgW="10363200" imgH="9448800" progId="Equation.DSMT4">
                  <p:embed/>
                  <p:pic>
                    <p:nvPicPr>
                      <p:cNvPr id="0" name="图片 109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222" y="1819249"/>
                        <a:ext cx="1294259" cy="765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4"/>
          <p:cNvGraphicFramePr>
            <a:graphicFrameLocks noChangeAspect="1"/>
          </p:cNvGraphicFramePr>
          <p:nvPr/>
        </p:nvGraphicFramePr>
        <p:xfrm>
          <a:off x="1259636" y="2800972"/>
          <a:ext cx="1294259" cy="765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" name="Equation" r:id="rId19" imgW="10363200" imgH="9448800" progId="Equation.DSMT4">
                  <p:embed/>
                </p:oleObj>
              </mc:Choice>
              <mc:Fallback>
                <p:oleObj name="Equation" r:id="rId19" imgW="10363200" imgH="9448800" progId="Equation.DSMT4">
                  <p:embed/>
                  <p:pic>
                    <p:nvPicPr>
                      <p:cNvPr id="0" name="图片 109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6" y="2800972"/>
                        <a:ext cx="1294259" cy="765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4"/>
          <p:cNvGraphicFramePr>
            <a:graphicFrameLocks noChangeAspect="1"/>
          </p:cNvGraphicFramePr>
          <p:nvPr/>
        </p:nvGraphicFramePr>
        <p:xfrm>
          <a:off x="2483772" y="1779664"/>
          <a:ext cx="457133" cy="765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" name="Equation" r:id="rId21" imgW="3657600" imgH="9448800" progId="Equation.DSMT4">
                  <p:embed/>
                </p:oleObj>
              </mc:Choice>
              <mc:Fallback>
                <p:oleObj name="Equation" r:id="rId21" imgW="3657600" imgH="9448800" progId="Equation.DSMT4">
                  <p:embed/>
                  <p:pic>
                    <p:nvPicPr>
                      <p:cNvPr id="0" name="图片 109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72" y="1779664"/>
                        <a:ext cx="457133" cy="765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4"/>
          <p:cNvGraphicFramePr>
            <a:graphicFrameLocks noChangeAspect="1"/>
          </p:cNvGraphicFramePr>
          <p:nvPr/>
        </p:nvGraphicFramePr>
        <p:xfrm>
          <a:off x="7045358" y="1819249"/>
          <a:ext cx="418563" cy="765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" name="Equation" r:id="rId23" imgW="3352800" imgH="9448800" progId="Equation.DSMT4">
                  <p:embed/>
                </p:oleObj>
              </mc:Choice>
              <mc:Fallback>
                <p:oleObj name="Equation" r:id="rId23" imgW="3352800" imgH="9448800" progId="Equation.DSMT4">
                  <p:embed/>
                  <p:pic>
                    <p:nvPicPr>
                      <p:cNvPr id="0" name="图片 109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58" y="1819249"/>
                        <a:ext cx="418563" cy="765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4"/>
          <p:cNvGraphicFramePr>
            <a:graphicFrameLocks noChangeAspect="1"/>
          </p:cNvGraphicFramePr>
          <p:nvPr/>
        </p:nvGraphicFramePr>
        <p:xfrm>
          <a:off x="2483765" y="2814166"/>
          <a:ext cx="418563" cy="765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" name="Equation" r:id="rId25" imgW="3352800" imgH="9448800" progId="Equation.DSMT4">
                  <p:embed/>
                </p:oleObj>
              </mc:Choice>
              <mc:Fallback>
                <p:oleObj name="Equation" r:id="rId25" imgW="3352800" imgH="9448800" progId="Equation.DSMT4">
                  <p:embed/>
                  <p:pic>
                    <p:nvPicPr>
                      <p:cNvPr id="0" name="图片 109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5" y="2814166"/>
                        <a:ext cx="418563" cy="765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9" name="图片 18" descr="图片包含 事情, 物体&#10;&#10;已生成极高可信度的说明"/>
          <p:cNvPicPr>
            <a:picLocks noChangeAspect="1"/>
          </p:cNvPicPr>
          <p:nvPr/>
        </p:nvPicPr>
        <p:blipFill>
          <a:blip r:embed="rId27" cstate="email"/>
          <a:stretch>
            <a:fillRect/>
          </a:stretch>
        </p:blipFill>
        <p:spPr>
          <a:xfrm>
            <a:off x="8232476" y="4006299"/>
            <a:ext cx="816750" cy="1188000"/>
          </a:xfrm>
          <a:prstGeom prst="rect">
            <a:avLst/>
          </a:prstGeom>
        </p:spPr>
      </p:pic>
      <p:sp>
        <p:nvSpPr>
          <p:cNvPr id="21" name="文本框 43"/>
          <p:cNvSpPr txBox="1"/>
          <p:nvPr/>
        </p:nvSpPr>
        <p:spPr>
          <a:xfrm>
            <a:off x="948267" y="1054402"/>
            <a:ext cx="1602640" cy="461661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快速抢答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187624" y="915568"/>
            <a:ext cx="6984776" cy="4001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读一读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，想一想，剩下的部分占这张纸条的几分之几？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15616" y="1465190"/>
            <a:ext cx="3672408" cy="1015655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我国古代著名哲学著作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庄子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中有这样一段话：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808683">
            <a:off x="4937916" y="2961745"/>
            <a:ext cx="1652314" cy="10419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/>
          <a:srcRect r="-2292"/>
          <a:stretch>
            <a:fillRect/>
          </a:stretch>
        </p:blipFill>
        <p:spPr>
          <a:xfrm rot="20405363">
            <a:off x="6565683" y="3061953"/>
            <a:ext cx="1514463" cy="979188"/>
          </a:xfrm>
          <a:prstGeom prst="snip2Diag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13" y="2185269"/>
            <a:ext cx="3119479" cy="25467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07704" y="2931796"/>
            <a:ext cx="1728192" cy="120032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一尺之棰，日取其半，万世不竭。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32040" y="1465192"/>
            <a:ext cx="3312368" cy="1015655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50000"/>
              </a:spcBef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意思是说，一尺长的木棍，每天截一半，永远也截不完。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644008" y="1609206"/>
            <a:ext cx="0" cy="295232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" name="图片 15" descr="图片包含 事情, 物体&#10;&#10;已生成极高可信度的说明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32476" y="4006299"/>
            <a:ext cx="816750" cy="1188000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539554" y="176329"/>
            <a:ext cx="266429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新知探究</a:t>
            </a:r>
          </a:p>
        </p:txBody>
      </p:sp>
      <p:sp>
        <p:nvSpPr>
          <p:cNvPr id="18" name="文本框 43"/>
          <p:cNvSpPr txBox="1"/>
          <p:nvPr/>
        </p:nvSpPr>
        <p:spPr>
          <a:xfrm>
            <a:off x="786964" y="915568"/>
            <a:ext cx="801320" cy="830993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9877E-6 L 0.03767 -2.09877E-6 " pathEditMode="relative" rAng="0" ptsTypes="AA">
                                      <p:cBhvr>
                                        <p:cTn id="29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6156176" y="3806265"/>
          <a:ext cx="350370" cy="617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3" imgW="3352800" imgH="9448800" progId="Equation.DSMT4">
                  <p:embed/>
                </p:oleObj>
              </mc:Choice>
              <mc:Fallback>
                <p:oleObj name="Equation" r:id="rId3" imgW="3352800" imgH="9448800" progId="Equation.DSMT4">
                  <p:embed/>
                  <p:pic>
                    <p:nvPicPr>
                      <p:cNvPr id="0" name="图片 2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806265"/>
                        <a:ext cx="350370" cy="617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602910" y="1635647"/>
            <a:ext cx="31289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364090" y="1635652"/>
            <a:ext cx="31289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defPPr>
              <a:defRPr lang="zh-CN"/>
            </a:defPPr>
            <a:lvl1pPr>
              <a:defRPr sz="2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526" y="1725623"/>
            <a:ext cx="1914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526" y="2373695"/>
            <a:ext cx="1914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539008" y="2130425"/>
          <a:ext cx="3048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7" imgW="3657600" imgH="9448800" progId="Equation.DSMT4">
                  <p:embed/>
                </p:oleObj>
              </mc:Choice>
              <mc:Fallback>
                <p:oleObj name="Equation" r:id="rId7" imgW="3657600" imgH="9448800" progId="Equation.DSMT4">
                  <p:embed/>
                  <p:pic>
                    <p:nvPicPr>
                      <p:cNvPr id="0" name="图片 2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008" y="2130425"/>
                        <a:ext cx="3048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368933" y="2139702"/>
          <a:ext cx="8985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9" imgW="13106400" imgH="9448800" progId="Equation.DSMT4">
                  <p:embed/>
                </p:oleObj>
              </mc:Choice>
              <mc:Fallback>
                <p:oleObj name="Equation" r:id="rId9" imgW="13106400" imgH="9448800" progId="Equation.DSMT4">
                  <p:embed/>
                  <p:pic>
                    <p:nvPicPr>
                      <p:cNvPr id="0" name="图片 2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33" y="2139702"/>
                        <a:ext cx="8985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02108" y="3165785"/>
            <a:ext cx="1924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194045" y="3081307"/>
            <a:ext cx="44113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</a:p>
        </p:txBody>
      </p:sp>
      <p:graphicFrame>
        <p:nvGraphicFramePr>
          <p:cNvPr id="19" name="Object 1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356226" y="2932113"/>
          <a:ext cx="11985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12" imgW="14325600" imgH="9448800" progId="Equation.DSMT4">
                  <p:embed/>
                </p:oleObj>
              </mc:Choice>
              <mc:Fallback>
                <p:oleObj name="Equation" r:id="rId12" imgW="14325600" imgH="9448800" progId="Equation.DSMT4">
                  <p:embed/>
                  <p:pic>
                    <p:nvPicPr>
                      <p:cNvPr id="0" name="图片 2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6" y="2932113"/>
                        <a:ext cx="119856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6228184" y="2931790"/>
            <a:ext cx="288032" cy="72008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02113" y="3977769"/>
            <a:ext cx="191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Object 2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952307" y="3806385"/>
          <a:ext cx="28733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15" imgW="3657600" imgH="9448800" progId="Equation.DSMT4">
                  <p:embed/>
                </p:oleObj>
              </mc:Choice>
              <mc:Fallback>
                <p:oleObj name="Equation" r:id="rId15" imgW="3657600" imgH="9448800" progId="Equation.DSMT4">
                  <p:embed/>
                  <p:pic>
                    <p:nvPicPr>
                      <p:cNvPr id="0" name="图片 2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307" y="3806385"/>
                        <a:ext cx="287337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231824" y="3951680"/>
            <a:ext cx="44113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</a:p>
        </p:txBody>
      </p:sp>
      <p:graphicFrame>
        <p:nvGraphicFramePr>
          <p:cNvPr id="25" name="Object 2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292080" y="3795892"/>
          <a:ext cx="7429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17" imgW="11277600" imgH="9448800" progId="Equation.DSMT4">
                  <p:embed/>
                </p:oleObj>
              </mc:Choice>
              <mc:Fallback>
                <p:oleObj name="Equation" r:id="rId17" imgW="11277600" imgH="9448800" progId="Equation.DSMT4">
                  <p:embed/>
                  <p:pic>
                    <p:nvPicPr>
                      <p:cNvPr id="0" name="图片 2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795892"/>
                        <a:ext cx="7429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5220073" y="3820485"/>
            <a:ext cx="274514" cy="61648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6156184" y="3806265"/>
            <a:ext cx="290837" cy="63769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732414" y="1059588"/>
            <a:ext cx="1183402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剪一剪</a:t>
            </a: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1930971" y="2283719"/>
            <a:ext cx="31289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146996" y="2283719"/>
            <a:ext cx="44113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</a:p>
        </p:txBody>
      </p:sp>
      <p:graphicFrame>
        <p:nvGraphicFramePr>
          <p:cNvPr id="33" name="Object 1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907704" y="2931791"/>
          <a:ext cx="3048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19" imgW="3657600" imgH="9448800" progId="Equation.DSMT4">
                  <p:embed/>
                </p:oleObj>
              </mc:Choice>
              <mc:Fallback>
                <p:oleObj name="Equation" r:id="rId19" imgW="3657600" imgH="9448800" progId="Equation.DSMT4">
                  <p:embed/>
                  <p:pic>
                    <p:nvPicPr>
                      <p:cNvPr id="0" name="图片 2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931791"/>
                        <a:ext cx="3048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627784" y="2931791"/>
          <a:ext cx="3048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20" imgW="3657600" imgH="9448800" progId="Equation.DSMT4">
                  <p:embed/>
                </p:oleObj>
              </mc:Choice>
              <mc:Fallback>
                <p:oleObj name="Equation" r:id="rId20" imgW="3657600" imgH="9448800" progId="Equation.DSMT4">
                  <p:embed/>
                  <p:pic>
                    <p:nvPicPr>
                      <p:cNvPr id="0" name="图片 2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931791"/>
                        <a:ext cx="3048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611016" y="3786734"/>
          <a:ext cx="3048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21" imgW="3657600" imgH="9448800" progId="Equation.DSMT4">
                  <p:embed/>
                </p:oleObj>
              </mc:Choice>
              <mc:Fallback>
                <p:oleObj name="Equation" r:id="rId21" imgW="3657600" imgH="9448800" progId="Equation.DSMT4">
                  <p:embed/>
                  <p:pic>
                    <p:nvPicPr>
                      <p:cNvPr id="0" name="图片 2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016" y="3786734"/>
                        <a:ext cx="3048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6" name="图片 35" descr="图片包含 事情, 物体&#10;&#10;已生成极高可信度的说明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8232476" y="4006299"/>
            <a:ext cx="816750" cy="1188000"/>
          </a:xfrm>
          <a:prstGeom prst="rect">
            <a:avLst/>
          </a:prstGeom>
        </p:spPr>
      </p:pic>
      <p:sp>
        <p:nvSpPr>
          <p:cNvPr id="37" name="TextBox 7"/>
          <p:cNvSpPr txBox="1"/>
          <p:nvPr/>
        </p:nvSpPr>
        <p:spPr>
          <a:xfrm>
            <a:off x="539554" y="176329"/>
            <a:ext cx="266429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新知探究</a:t>
            </a:r>
          </a:p>
        </p:txBody>
      </p:sp>
      <p:sp>
        <p:nvSpPr>
          <p:cNvPr id="38" name="文本框 43"/>
          <p:cNvSpPr txBox="1"/>
          <p:nvPr/>
        </p:nvSpPr>
        <p:spPr>
          <a:xfrm>
            <a:off x="786964" y="1049976"/>
            <a:ext cx="801320" cy="830993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flipH="1">
            <a:off x="6660232" y="699543"/>
            <a:ext cx="1243432" cy="11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标注 4"/>
          <p:cNvSpPr/>
          <p:nvPr/>
        </p:nvSpPr>
        <p:spPr>
          <a:xfrm rot="11298812">
            <a:off x="2406277" y="1350244"/>
            <a:ext cx="3191822" cy="1152127"/>
          </a:xfrm>
          <a:prstGeom prst="cloudCallout">
            <a:avLst>
              <a:gd name="adj1" fmla="val -84622"/>
              <a:gd name="adj2" fmla="val 946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86064" y="1572357"/>
            <a:ext cx="2232248" cy="70787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从刚才剪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纸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过程中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，你有什么发现？</a:t>
            </a:r>
          </a:p>
        </p:txBody>
      </p:sp>
      <p:grpSp>
        <p:nvGrpSpPr>
          <p:cNvPr id="8" name="Group 23"/>
          <p:cNvGrpSpPr/>
          <p:nvPr/>
        </p:nvGrpSpPr>
        <p:grpSpPr bwMode="auto">
          <a:xfrm>
            <a:off x="625662" y="2750693"/>
            <a:ext cx="5818188" cy="1414463"/>
            <a:chOff x="1465" y="3294"/>
            <a:chExt cx="3665" cy="891"/>
          </a:xfrm>
        </p:grpSpPr>
        <p:pic>
          <p:nvPicPr>
            <p:cNvPr id="9" name="Picture 20" descr="男天使副本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65" y="3294"/>
              <a:ext cx="960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27"/>
            <p:cNvSpPr>
              <a:spLocks noChangeArrowheads="1"/>
            </p:cNvSpPr>
            <p:nvPr/>
          </p:nvSpPr>
          <p:spPr bwMode="auto">
            <a:xfrm>
              <a:off x="2638" y="3496"/>
              <a:ext cx="2492" cy="468"/>
            </a:xfrm>
            <a:prstGeom prst="wedgeRoundRectCallout">
              <a:avLst>
                <a:gd name="adj1" fmla="val -61472"/>
                <a:gd name="adj2" fmla="val -392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ED7D31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7"/>
          <p:cNvSpPr txBox="1"/>
          <p:nvPr/>
        </p:nvSpPr>
        <p:spPr>
          <a:xfrm>
            <a:off x="2655082" y="3071363"/>
            <a:ext cx="3789126" cy="70787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我发现：分数乘分数的意义就是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求一个分数的几分之几是多少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3" name="图片 12" descr="图片包含 事情, 物体&#10;&#10;已生成极高可信度的说明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32476" y="4006299"/>
            <a:ext cx="816750" cy="1188000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539554" y="176329"/>
            <a:ext cx="266429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新知探究</a:t>
            </a:r>
          </a:p>
        </p:txBody>
      </p:sp>
      <p:sp>
        <p:nvSpPr>
          <p:cNvPr id="15" name="文本框 43"/>
          <p:cNvSpPr txBox="1"/>
          <p:nvPr/>
        </p:nvSpPr>
        <p:spPr>
          <a:xfrm>
            <a:off x="786964" y="915568"/>
            <a:ext cx="801320" cy="830993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6"/>
          <p:cNvGraphicFramePr>
            <a:graphicFrameLocks noChangeAspect="1"/>
          </p:cNvGraphicFramePr>
          <p:nvPr/>
        </p:nvGraphicFramePr>
        <p:xfrm>
          <a:off x="1403648" y="1059583"/>
          <a:ext cx="475146" cy="756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" name="Equation" r:id="rId3" imgW="152400" imgH="393700" progId="Equation.DSMT4">
                  <p:embed/>
                </p:oleObj>
              </mc:Choice>
              <mc:Fallback>
                <p:oleObj name="Equation" r:id="rId3" imgW="152400" imgH="393700" progId="Equation.DSMT4">
                  <p:embed/>
                  <p:pic>
                    <p:nvPicPr>
                      <p:cNvPr id="0" name="图片 2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059583"/>
                        <a:ext cx="475146" cy="756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7"/>
          <p:cNvGraphicFramePr>
            <a:graphicFrameLocks noChangeAspect="1"/>
          </p:cNvGraphicFramePr>
          <p:nvPr/>
        </p:nvGraphicFramePr>
        <p:xfrm>
          <a:off x="2051728" y="1060503"/>
          <a:ext cx="1074097" cy="791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" name="Equation" r:id="rId5" imgW="7924800" imgH="9448800" progId="Equation.DSMT4">
                  <p:embed/>
                </p:oleObj>
              </mc:Choice>
              <mc:Fallback>
                <p:oleObj name="Equation" r:id="rId5" imgW="7924800" imgH="9448800" progId="Equation.DSMT4">
                  <p:embed/>
                  <p:pic>
                    <p:nvPicPr>
                      <p:cNvPr id="0" name="图片 2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8" y="1060503"/>
                        <a:ext cx="1074097" cy="791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8"/>
          <p:cNvSpPr txBox="1">
            <a:spLocks noChangeArrowheads="1"/>
          </p:cNvSpPr>
          <p:nvPr/>
        </p:nvSpPr>
        <p:spPr bwMode="auto">
          <a:xfrm>
            <a:off x="1530808" y="1222795"/>
            <a:ext cx="803063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5618" y="1186150"/>
            <a:ext cx="553479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用一张长方形的纸折一折，想一想，再算一算。 </a:t>
            </a:r>
          </a:p>
        </p:txBody>
      </p:sp>
      <p:sp>
        <p:nvSpPr>
          <p:cNvPr id="11" name="Text Box 61"/>
          <p:cNvSpPr txBox="1">
            <a:spLocks noChangeArrowheads="1"/>
          </p:cNvSpPr>
          <p:nvPr/>
        </p:nvSpPr>
        <p:spPr bwMode="auto">
          <a:xfrm>
            <a:off x="1225943" y="3245768"/>
            <a:ext cx="1226893" cy="101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将一张纸竖着对折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25619" y="2137377"/>
            <a:ext cx="1031667" cy="1081660"/>
          </a:xfrm>
          <a:prstGeom prst="rect">
            <a:avLst/>
          </a:prstGeom>
        </p:spPr>
      </p:pic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2466674" y="2652495"/>
            <a:ext cx="481716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38870" y="2050778"/>
            <a:ext cx="997132" cy="1203435"/>
          </a:xfrm>
          <a:prstGeom prst="rect">
            <a:avLst/>
          </a:prstGeom>
        </p:spPr>
      </p:pic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3184888" y="3284282"/>
            <a:ext cx="1034549" cy="101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用斜线涂出它的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Line 58"/>
          <p:cNvSpPr>
            <a:spLocks noChangeShapeType="1"/>
          </p:cNvSpPr>
          <p:nvPr/>
        </p:nvSpPr>
        <p:spPr bwMode="auto">
          <a:xfrm>
            <a:off x="4219437" y="2652495"/>
            <a:ext cx="56514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928593" y="2050780"/>
            <a:ext cx="1018610" cy="12000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728793" y="1991068"/>
            <a:ext cx="1061746" cy="1247018"/>
          </a:xfrm>
          <a:prstGeom prst="rect">
            <a:avLst/>
          </a:prstGeom>
        </p:spPr>
      </p:pic>
      <p:sp>
        <p:nvSpPr>
          <p:cNvPr id="19" name="Line 58"/>
          <p:cNvSpPr>
            <a:spLocks noChangeShapeType="1"/>
          </p:cNvSpPr>
          <p:nvPr/>
        </p:nvSpPr>
        <p:spPr bwMode="auto">
          <a:xfrm>
            <a:off x="6152728" y="2637990"/>
            <a:ext cx="490281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endParaRPr lang="zh-CN" altLang="en-US"/>
          </a:p>
        </p:txBody>
      </p:sp>
      <p:sp>
        <p:nvSpPr>
          <p:cNvPr id="20" name="Text Box 64"/>
          <p:cNvSpPr txBox="1">
            <a:spLocks noChangeArrowheads="1"/>
          </p:cNvSpPr>
          <p:nvPr/>
        </p:nvSpPr>
        <p:spPr bwMode="auto">
          <a:xfrm>
            <a:off x="4856586" y="3284282"/>
            <a:ext cx="1375048" cy="101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再把这张纸横着对折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6656784" y="3284282"/>
            <a:ext cx="1371600" cy="101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用红色涂出斜线部分的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" name="Object 66"/>
          <p:cNvGraphicFramePr>
            <a:graphicFrameLocks noChangeAspect="1"/>
          </p:cNvGraphicFramePr>
          <p:nvPr/>
        </p:nvGraphicFramePr>
        <p:xfrm>
          <a:off x="3563888" y="3867894"/>
          <a:ext cx="339738" cy="59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" name="Equation" r:id="rId11" imgW="3657600" imgH="9448800" progId="Equation.DSMT4">
                  <p:embed/>
                </p:oleObj>
              </mc:Choice>
              <mc:Fallback>
                <p:oleObj name="Equation" r:id="rId11" imgW="3657600" imgH="9448800" progId="Equation.DSMT4">
                  <p:embed/>
                  <p:pic>
                    <p:nvPicPr>
                      <p:cNvPr id="0" name="图片 2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867894"/>
                        <a:ext cx="339738" cy="59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7"/>
          <p:cNvGraphicFramePr>
            <a:graphicFrameLocks noChangeAspect="1"/>
          </p:cNvGraphicFramePr>
          <p:nvPr/>
        </p:nvGraphicFramePr>
        <p:xfrm>
          <a:off x="7308304" y="3867894"/>
          <a:ext cx="313374" cy="55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" name="Equation" r:id="rId13" imgW="3657600" imgH="9448800" progId="Equation.DSMT4">
                  <p:embed/>
                </p:oleObj>
              </mc:Choice>
              <mc:Fallback>
                <p:oleObj name="Equation" r:id="rId13" imgW="3657600" imgH="9448800" progId="Equation.DSMT4">
                  <p:embed/>
                  <p:pic>
                    <p:nvPicPr>
                      <p:cNvPr id="0" name="图片 2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867894"/>
                        <a:ext cx="313374" cy="555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5" name="图片 24" descr="图片包含 事情, 物体&#10;&#10;已生成极高可信度的说明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8232476" y="4006299"/>
            <a:ext cx="816750" cy="1188000"/>
          </a:xfrm>
          <a:prstGeom prst="rect">
            <a:avLst/>
          </a:prstGeom>
        </p:spPr>
      </p:pic>
      <p:sp>
        <p:nvSpPr>
          <p:cNvPr id="26" name="TextBox 7"/>
          <p:cNvSpPr txBox="1"/>
          <p:nvPr/>
        </p:nvSpPr>
        <p:spPr>
          <a:xfrm>
            <a:off x="539554" y="176329"/>
            <a:ext cx="266429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新知探究</a:t>
            </a:r>
          </a:p>
        </p:txBody>
      </p:sp>
      <p:sp>
        <p:nvSpPr>
          <p:cNvPr id="27" name="文本框 43"/>
          <p:cNvSpPr txBox="1"/>
          <p:nvPr/>
        </p:nvSpPr>
        <p:spPr>
          <a:xfrm>
            <a:off x="602328" y="1173985"/>
            <a:ext cx="801320" cy="830993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6" grpId="0" animBg="1"/>
      <p:bldP spid="19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56077" y="970792"/>
            <a:ext cx="1980013" cy="584767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zh-CN" alt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小组讨论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452778" y="1534358"/>
            <a:ext cx="1944216" cy="1614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21435" y="1635647"/>
            <a:ext cx="6990667" cy="55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）红色部分占斜线部分的几分之几？占整张纸的几分之几？</a:t>
            </a:r>
          </a:p>
        </p:txBody>
      </p:sp>
      <p:sp>
        <p:nvSpPr>
          <p:cNvPr id="8" name="矩形 7"/>
          <p:cNvSpPr/>
          <p:nvPr/>
        </p:nvSpPr>
        <p:spPr>
          <a:xfrm>
            <a:off x="821427" y="2830151"/>
            <a:ext cx="4770842" cy="40010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）两个分数相乘的计算方法是什么？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61617" y="2218873"/>
            <a:ext cx="7200800" cy="55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答：红色部分占斜线部分的四分之一；占整张纸的十六分之三。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61616" y="3287545"/>
            <a:ext cx="6985000" cy="86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答：两个分数相乘，分子分子，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分母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分母，能约分的可以先约分。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6141" y="2787216"/>
            <a:ext cx="2768733" cy="1800758"/>
          </a:xfrm>
          <a:prstGeom prst="rect">
            <a:avLst/>
          </a:prstGeom>
        </p:spPr>
      </p:pic>
      <p:sp>
        <p:nvSpPr>
          <p:cNvPr id="12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3" name="图片 12" descr="图片包含 事情, 物体&#10;&#10;已生成极高可信度的说明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32476" y="4006299"/>
            <a:ext cx="816750" cy="1188000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539554" y="176329"/>
            <a:ext cx="266429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826501" y="1648423"/>
          <a:ext cx="708750" cy="3005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147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solidFill>
                      <a:srgbClr val="C7C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147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solidFill>
                      <a:srgbClr val="C7C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147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solidFill>
                      <a:srgbClr val="C7C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147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solidFill>
                      <a:srgbClr val="C7C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147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solidFill>
                      <a:srgbClr val="C7C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522270" y="1011214"/>
            <a:ext cx="5057779" cy="40010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算一算，并观察这些算式，你发现了什么？</a:t>
            </a:r>
          </a:p>
        </p:txBody>
      </p:sp>
      <p:graphicFrame>
        <p:nvGraphicFramePr>
          <p:cNvPr id="6" name="Object 45"/>
          <p:cNvGraphicFramePr>
            <a:graphicFrameLocks noChangeAspect="1"/>
          </p:cNvGraphicFramePr>
          <p:nvPr/>
        </p:nvGraphicFramePr>
        <p:xfrm>
          <a:off x="1156050" y="2892431"/>
          <a:ext cx="4540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" name="Equation" r:id="rId3" imgW="7315200" imgH="9448800" progId="Equation.DSMT4">
                  <p:embed/>
                </p:oleObj>
              </mc:Choice>
              <mc:Fallback>
                <p:oleObj name="Equation" r:id="rId3" imgW="7315200" imgH="9448800" progId="Equation.DSMT4">
                  <p:embed/>
                  <p:pic>
                    <p:nvPicPr>
                      <p:cNvPr id="0" name="图片 4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050" y="2892431"/>
                        <a:ext cx="4540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5"/>
          <p:cNvGraphicFramePr>
            <a:graphicFrameLocks noChangeAspect="1"/>
          </p:cNvGraphicFramePr>
          <p:nvPr/>
        </p:nvGraphicFramePr>
        <p:xfrm>
          <a:off x="2063050" y="1635652"/>
          <a:ext cx="221898" cy="57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" name="Equation" r:id="rId5" imgW="3657600" imgH="9448800" progId="Equation.DSMT4">
                  <p:embed/>
                </p:oleObj>
              </mc:Choice>
              <mc:Fallback>
                <p:oleObj name="Equation" r:id="rId5" imgW="3657600" imgH="9448800" progId="Equation.DSMT4">
                  <p:embed/>
                  <p:pic>
                    <p:nvPicPr>
                      <p:cNvPr id="0" name="图片 4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050" y="1635652"/>
                        <a:ext cx="221898" cy="57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7"/>
          <p:cNvGraphicFramePr>
            <a:graphicFrameLocks noChangeAspect="1"/>
          </p:cNvGraphicFramePr>
          <p:nvPr/>
        </p:nvGraphicFramePr>
        <p:xfrm>
          <a:off x="2061973" y="2290386"/>
          <a:ext cx="221898" cy="56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" name="Equation" r:id="rId7" imgW="3657600" imgH="9448800" progId="Equation.DSMT4">
                  <p:embed/>
                </p:oleObj>
              </mc:Choice>
              <mc:Fallback>
                <p:oleObj name="Equation" r:id="rId7" imgW="3657600" imgH="9448800" progId="Equation.DSMT4">
                  <p:embed/>
                  <p:pic>
                    <p:nvPicPr>
                      <p:cNvPr id="0" name="图片 4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973" y="2290386"/>
                        <a:ext cx="221898" cy="569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9"/>
          <p:cNvGraphicFramePr>
            <a:graphicFrameLocks noChangeAspect="1"/>
          </p:cNvGraphicFramePr>
          <p:nvPr/>
        </p:nvGraphicFramePr>
        <p:xfrm>
          <a:off x="2041272" y="2859784"/>
          <a:ext cx="237807" cy="60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" name="Equation" r:id="rId9" imgW="3657600" imgH="9448800" progId="Equation.DSMT4">
                  <p:embed/>
                </p:oleObj>
              </mc:Choice>
              <mc:Fallback>
                <p:oleObj name="Equation" r:id="rId9" imgW="3657600" imgH="9448800" progId="Equation.DSMT4">
                  <p:embed/>
                  <p:pic>
                    <p:nvPicPr>
                      <p:cNvPr id="0" name="图片 4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272" y="2859784"/>
                        <a:ext cx="237807" cy="60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1"/>
          <p:cNvGraphicFramePr>
            <a:graphicFrameLocks noChangeAspect="1"/>
          </p:cNvGraphicFramePr>
          <p:nvPr/>
        </p:nvGraphicFramePr>
        <p:xfrm>
          <a:off x="2063055" y="3507860"/>
          <a:ext cx="222735" cy="57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9" name="Equation" r:id="rId11" imgW="3657600" imgH="9448800" progId="Equation.DSMT4">
                  <p:embed/>
                </p:oleObj>
              </mc:Choice>
              <mc:Fallback>
                <p:oleObj name="Equation" r:id="rId11" imgW="3657600" imgH="9448800" progId="Equation.DSMT4">
                  <p:embed/>
                  <p:pic>
                    <p:nvPicPr>
                      <p:cNvPr id="0" name="图片 4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055" y="3507860"/>
                        <a:ext cx="222735" cy="57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3"/>
          <p:cNvGraphicFramePr>
            <a:graphicFrameLocks noChangeAspect="1"/>
          </p:cNvGraphicFramePr>
          <p:nvPr/>
        </p:nvGraphicFramePr>
        <p:xfrm>
          <a:off x="2056344" y="4089753"/>
          <a:ext cx="222735" cy="57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0" name="Equation" r:id="rId13" imgW="3657600" imgH="9448800" progId="Equation.DSMT4">
                  <p:embed/>
                </p:oleObj>
              </mc:Choice>
              <mc:Fallback>
                <p:oleObj name="Equation" r:id="rId13" imgW="3657600" imgH="9448800" progId="Equation.DSMT4">
                  <p:embed/>
                  <p:pic>
                    <p:nvPicPr>
                      <p:cNvPr id="0" name="图片 4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344" y="4089753"/>
                        <a:ext cx="222735" cy="57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2639115" y="2951230"/>
            <a:ext cx="576064" cy="4001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3131840" y="1654253"/>
          <a:ext cx="708750" cy="3005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147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solidFill>
                      <a:srgbClr val="C7C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147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solidFill>
                      <a:srgbClr val="C7C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147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solidFill>
                      <a:srgbClr val="C7C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147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solidFill>
                      <a:srgbClr val="C7C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147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solidFill>
                      <a:srgbClr val="C7C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Object 47"/>
          <p:cNvGraphicFramePr>
            <a:graphicFrameLocks noChangeAspect="1"/>
          </p:cNvGraphicFramePr>
          <p:nvPr/>
        </p:nvGraphicFramePr>
        <p:xfrm>
          <a:off x="3342836" y="1736282"/>
          <a:ext cx="2635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1" name="Equation" r:id="rId15" imgW="4876800" imgH="9448800" progId="Equation.DSMT4">
                  <p:embed/>
                </p:oleObj>
              </mc:Choice>
              <mc:Fallback>
                <p:oleObj name="Equation" r:id="rId15" imgW="4876800" imgH="9448800" progId="Equation.DSMT4">
                  <p:embed/>
                  <p:pic>
                    <p:nvPicPr>
                      <p:cNvPr id="0" name="图片 4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2836" y="1736282"/>
                        <a:ext cx="2635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9"/>
          <p:cNvGraphicFramePr>
            <a:graphicFrameLocks noChangeAspect="1"/>
          </p:cNvGraphicFramePr>
          <p:nvPr/>
        </p:nvGraphicFramePr>
        <p:xfrm>
          <a:off x="3347864" y="2446335"/>
          <a:ext cx="216024" cy="27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2" name="Equation" r:id="rId17" imgW="3048000" imgH="3962400" progId="Equation.DSMT4">
                  <p:embed/>
                </p:oleObj>
              </mc:Choice>
              <mc:Fallback>
                <p:oleObj name="Equation" r:id="rId17" imgW="3048000" imgH="3962400" progId="Equation.DSMT4">
                  <p:embed/>
                  <p:pic>
                    <p:nvPicPr>
                      <p:cNvPr id="0" name="图片 4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446335"/>
                        <a:ext cx="216024" cy="274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1"/>
          <p:cNvGraphicFramePr>
            <a:graphicFrameLocks noChangeAspect="1"/>
          </p:cNvGraphicFramePr>
          <p:nvPr/>
        </p:nvGraphicFramePr>
        <p:xfrm>
          <a:off x="3347872" y="2950391"/>
          <a:ext cx="3079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3" name="Equation" r:id="rId19" imgW="4876800" imgH="9448800" progId="Equation.DSMT4">
                  <p:embed/>
                </p:oleObj>
              </mc:Choice>
              <mc:Fallback>
                <p:oleObj name="Equation" r:id="rId19" imgW="4876800" imgH="9448800" progId="Equation.DSMT4">
                  <p:embed/>
                  <p:pic>
                    <p:nvPicPr>
                      <p:cNvPr id="0" name="图片 4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72" y="2950391"/>
                        <a:ext cx="3079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1"/>
          <p:cNvGraphicFramePr>
            <a:graphicFrameLocks noChangeAspect="1"/>
          </p:cNvGraphicFramePr>
          <p:nvPr/>
        </p:nvGraphicFramePr>
        <p:xfrm>
          <a:off x="3347865" y="3526457"/>
          <a:ext cx="3063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4" name="Equation" r:id="rId21" imgW="4876800" imgH="9448800" progId="Equation.DSMT4">
                  <p:embed/>
                </p:oleObj>
              </mc:Choice>
              <mc:Fallback>
                <p:oleObj name="Equation" r:id="rId21" imgW="4876800" imgH="9448800" progId="Equation.DSMT4">
                  <p:embed/>
                  <p:pic>
                    <p:nvPicPr>
                      <p:cNvPr id="0" name="图片 4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5" y="3526457"/>
                        <a:ext cx="3063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9"/>
          <p:cNvGraphicFramePr>
            <a:graphicFrameLocks noChangeAspect="1"/>
          </p:cNvGraphicFramePr>
          <p:nvPr/>
        </p:nvGraphicFramePr>
        <p:xfrm>
          <a:off x="3405648" y="4199904"/>
          <a:ext cx="230253" cy="3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" name="Equation" r:id="rId23" imgW="3048000" imgH="4267200" progId="Equation.DSMT4">
                  <p:embed/>
                </p:oleObj>
              </mc:Choice>
              <mc:Fallback>
                <p:oleObj name="Equation" r:id="rId23" imgW="3048000" imgH="4267200" progId="Equation.DSMT4">
                  <p:embed/>
                  <p:pic>
                    <p:nvPicPr>
                      <p:cNvPr id="0" name="图片 4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648" y="4199904"/>
                        <a:ext cx="230253" cy="3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370968" y="1779668"/>
            <a:ext cx="3471656" cy="120032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个数如果乘一个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小于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的分数，积一定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这个数。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85128" y="2602030"/>
            <a:ext cx="3457494" cy="92332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一个数如果乘一个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等于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的分数，积一定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这个数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97722" y="3507856"/>
            <a:ext cx="3630662" cy="92332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一个数如果乘一个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大于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的分数，积一定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这个数。</a:t>
            </a:r>
          </a:p>
        </p:txBody>
      </p:sp>
      <p:sp>
        <p:nvSpPr>
          <p:cNvPr id="27" name="矩形 17"/>
          <p:cNvSpPr>
            <a:spLocks noChangeArrowheads="1"/>
          </p:cNvSpPr>
          <p:nvPr/>
        </p:nvSpPr>
        <p:spPr bwMode="auto">
          <a:xfrm>
            <a:off x="0" y="4722815"/>
            <a:ext cx="9144000" cy="420687"/>
          </a:xfrm>
          <a:prstGeom prst="rect">
            <a:avLst/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8" name="图片 27" descr="图片包含 事情, 物体&#10;&#10;已生成极高可信度的说明"/>
          <p:cNvPicPr>
            <a:picLocks noChangeAspect="1"/>
          </p:cNvPicPr>
          <p:nvPr/>
        </p:nvPicPr>
        <p:blipFill>
          <a:blip r:embed="rId25" cstate="email"/>
          <a:stretch>
            <a:fillRect/>
          </a:stretch>
        </p:blipFill>
        <p:spPr>
          <a:xfrm>
            <a:off x="8232476" y="4006299"/>
            <a:ext cx="816750" cy="1188000"/>
          </a:xfrm>
          <a:prstGeom prst="rect">
            <a:avLst/>
          </a:prstGeom>
        </p:spPr>
      </p:pic>
      <p:sp>
        <p:nvSpPr>
          <p:cNvPr id="29" name="TextBox 7"/>
          <p:cNvSpPr txBox="1"/>
          <p:nvPr/>
        </p:nvSpPr>
        <p:spPr>
          <a:xfrm>
            <a:off x="539554" y="176329"/>
            <a:ext cx="266429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新知探究</a:t>
            </a:r>
          </a:p>
        </p:txBody>
      </p:sp>
      <p:sp>
        <p:nvSpPr>
          <p:cNvPr id="30" name="文本框 43"/>
          <p:cNvSpPr txBox="1"/>
          <p:nvPr/>
        </p:nvSpPr>
        <p:spPr>
          <a:xfrm>
            <a:off x="755576" y="987576"/>
            <a:ext cx="801320" cy="830993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WWW.2PPT.COM&#10;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全屏显示(16:9)</PresentationFormat>
  <Paragraphs>84</Paragraphs>
  <Slides>17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方正卡通简体</vt:lpstr>
      <vt:lpstr>黑体</vt:lpstr>
      <vt:lpstr>华文新魏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
 </vt:lpstr>
      <vt:lpstr>WWW.2PPT.COM
</vt:lpstr>
      <vt:lpstr>5_Office 主题</vt:lpstr>
      <vt:lpstr>6_Office 主题</vt:lpstr>
      <vt:lpstr>Equation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2018-01-09T07:19:00Z</dcterms:created>
  <dcterms:modified xsi:type="dcterms:W3CDTF">2023-01-17T03:13:09Z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83ACE13AB60F43CEA460A620775ADEF7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