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882" y="-187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99389-CBED-4F37-96C9-C6A7837A472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D38B3-83CA-4121-B63B-A42A354C4F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2023-01-10</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550092" y="488807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6" name="组合 5"/>
          <p:cNvGrpSpPr/>
          <p:nvPr userDrawn="1"/>
        </p:nvGrpSpPr>
        <p:grpSpPr>
          <a:xfrm>
            <a:off x="-1" y="0"/>
            <a:ext cx="9144001" cy="5194300"/>
            <a:chOff x="-1" y="0"/>
            <a:chExt cx="9144001" cy="5194300"/>
          </a:xfrm>
        </p:grpSpPr>
        <p:pic>
          <p:nvPicPr>
            <p:cNvPr id="7" name="图片 6"/>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8" name="图片 7"/>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sp>
        <p:nvSpPr>
          <p:cNvPr id="4" name="矩形 3"/>
          <p:cNvSpPr/>
          <p:nvPr userDrawn="1"/>
        </p:nvSpPr>
        <p:spPr>
          <a:xfrm>
            <a:off x="177800" y="622300"/>
            <a:ext cx="87376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 name="标题 1"/>
          <p:cNvSpPr>
            <a:spLocks noGrp="1"/>
          </p:cNvSpPr>
          <p:nvPr>
            <p:ph type="title" hasCustomPrompt="1"/>
          </p:nvPr>
        </p:nvSpPr>
        <p:spPr>
          <a:xfrm>
            <a:off x="228600" y="76201"/>
            <a:ext cx="6489700" cy="508000"/>
          </a:xfrm>
          <a:prstGeom prst="rect">
            <a:avLst/>
          </a:prstGeom>
        </p:spPr>
        <p:txBody>
          <a:bodyPr/>
          <a:lstStyle>
            <a:lvl1pPr algn="l">
              <a:defRPr sz="2800" b="1">
                <a:solidFill>
                  <a:schemeClr val="accent3">
                    <a:lumMod val="50000"/>
                  </a:schemeClr>
                </a:solidFill>
              </a:defRPr>
            </a:lvl1pPr>
          </a:lstStyle>
          <a:p>
            <a:r>
              <a:rPr lang="zh-CN" altLang="en-US" dirty="0" smtClean="0"/>
              <a:t>单击此处编辑母版标题</a:t>
            </a:r>
            <a:endParaRPr lang="zh-CN" altLang="en-US" dirty="0"/>
          </a:p>
        </p:txBody>
      </p:sp>
    </p:spTree>
  </p:cSld>
  <p:clrMapOvr>
    <a:masterClrMapping/>
  </p:clrMapOvr>
  <p:transition spd="med" advClick="0" advTm="0">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advClick="0" advTm="0">
    <p:pull/>
  </p:transition>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4" name="图片 3"/>
          <p:cNvPicPr>
            <a:picLocks noChangeAspect="1"/>
          </p:cNvPicPr>
          <p:nvPr/>
        </p:nvPicPr>
        <p:blipFill rotWithShape="1">
          <a:blip r:embed="rId3" cstate="screen"/>
          <a:srcRect/>
          <a:stretch>
            <a:fillRect/>
          </a:stretch>
        </p:blipFill>
        <p:spPr>
          <a:xfrm>
            <a:off x="-12700" y="-1"/>
            <a:ext cx="6642948" cy="4711701"/>
          </a:xfrm>
          <a:prstGeom prst="rect">
            <a:avLst/>
          </a:prstGeom>
        </p:spPr>
      </p:pic>
      <p:pic>
        <p:nvPicPr>
          <p:cNvPr id="5" name="图片 4"/>
          <p:cNvPicPr>
            <a:picLocks noChangeAspect="1"/>
          </p:cNvPicPr>
          <p:nvPr/>
        </p:nvPicPr>
        <p:blipFill rotWithShape="1">
          <a:blip r:embed="rId4" cstate="screen"/>
          <a:srcRect t="-5624"/>
          <a:stretch>
            <a:fillRect/>
          </a:stretch>
        </p:blipFill>
        <p:spPr>
          <a:xfrm>
            <a:off x="-1" y="3524385"/>
            <a:ext cx="9144001" cy="1669915"/>
          </a:xfrm>
          <a:prstGeom prst="rect">
            <a:avLst/>
          </a:prstGeom>
        </p:spPr>
      </p:pic>
      <p:sp>
        <p:nvSpPr>
          <p:cNvPr id="7" name="文本框 6"/>
          <p:cNvSpPr txBox="1"/>
          <p:nvPr/>
        </p:nvSpPr>
        <p:spPr>
          <a:xfrm>
            <a:off x="4974977" y="2172049"/>
            <a:ext cx="3849131" cy="646331"/>
          </a:xfrm>
          <a:prstGeom prst="rect">
            <a:avLst/>
          </a:prstGeom>
          <a:noFill/>
        </p:spPr>
        <p:txBody>
          <a:bodyPr wrap="none" rtlCol="0">
            <a:spAutoFit/>
          </a:bodyPr>
          <a:lstStyle/>
          <a:p>
            <a:r>
              <a:rPr lang="zh-CN" altLang="en-US" sz="3600" b="1" dirty="0" smtClean="0">
                <a:solidFill>
                  <a:schemeClr val="accent3">
                    <a:lumMod val="75000"/>
                  </a:schemeClr>
                </a:solidFill>
              </a:rPr>
              <a:t>快递物流信息</a:t>
            </a:r>
            <a:r>
              <a:rPr lang="en-US" altLang="zh-CN" sz="3600" b="1" dirty="0" smtClean="0">
                <a:solidFill>
                  <a:schemeClr val="accent3">
                    <a:lumMod val="75000"/>
                  </a:schemeClr>
                </a:solidFill>
                <a:latin typeface="+mj-ea"/>
                <a:ea typeface="+mj-ea"/>
              </a:rPr>
              <a:t>PPT</a:t>
            </a:r>
            <a:endParaRPr lang="zh-CN" altLang="en-US" sz="3600" b="1" dirty="0">
              <a:solidFill>
                <a:schemeClr val="accent3">
                  <a:lumMod val="75000"/>
                </a:schemeClr>
              </a:solidFill>
              <a:latin typeface="+mj-ea"/>
              <a:ea typeface="+mj-ea"/>
            </a:endParaRPr>
          </a:p>
        </p:txBody>
      </p:sp>
      <p:sp>
        <p:nvSpPr>
          <p:cNvPr id="8" name="文本框 7"/>
          <p:cNvSpPr txBox="1"/>
          <p:nvPr/>
        </p:nvSpPr>
        <p:spPr>
          <a:xfrm>
            <a:off x="4974977" y="1846757"/>
            <a:ext cx="2622834" cy="400110"/>
          </a:xfrm>
          <a:prstGeom prst="rect">
            <a:avLst/>
          </a:prstGeom>
          <a:noFill/>
        </p:spPr>
        <p:txBody>
          <a:bodyPr wrap="none" rtlCol="0">
            <a:spAutoFit/>
          </a:bodyPr>
          <a:lstStyle/>
          <a:p>
            <a:r>
              <a:rPr lang="en-US" altLang="zh-CN" sz="2000" dirty="0" smtClean="0">
                <a:solidFill>
                  <a:schemeClr val="bg1">
                    <a:lumMod val="50000"/>
                  </a:schemeClr>
                </a:solidFill>
                <a:latin typeface="+mn-ea"/>
              </a:rPr>
              <a:t>20XX POWERPOINT</a:t>
            </a:r>
            <a:endParaRPr lang="zh-CN" altLang="en-US" sz="2000" dirty="0" smtClean="0">
              <a:solidFill>
                <a:schemeClr val="bg1">
                  <a:lumMod val="50000"/>
                </a:schemeClr>
              </a:solidFill>
              <a:latin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par>
                          <p:cTn id="20" fill="hold">
                            <p:stCondLst>
                              <p:cond delay="36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 y="0"/>
            <a:ext cx="9144001" cy="5194300"/>
            <a:chOff x="-1" y="0"/>
            <a:chExt cx="9144001" cy="5194300"/>
          </a:xfrm>
        </p:grpSpPr>
        <p:pic>
          <p:nvPicPr>
            <p:cNvPr id="14" name="图片 13"/>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15" name="图片 14"/>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sp>
        <p:nvSpPr>
          <p:cNvPr id="124" name="文本框 20"/>
          <p:cNvSpPr txBox="1"/>
          <p:nvPr/>
        </p:nvSpPr>
        <p:spPr>
          <a:xfrm>
            <a:off x="3448374" y="2433524"/>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a:t>
            </a:r>
            <a:r>
              <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三</a:t>
            </a: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部分</a:t>
            </a:r>
            <a:endPar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7" name="组合 26"/>
          <p:cNvGrpSpPr/>
          <p:nvPr/>
        </p:nvGrpSpPr>
        <p:grpSpPr>
          <a:xfrm>
            <a:off x="3689248" y="1021844"/>
            <a:ext cx="1431913" cy="1244466"/>
            <a:chOff x="5302149" y="2985078"/>
            <a:chExt cx="1050770" cy="913217"/>
          </a:xfrm>
        </p:grpSpPr>
        <p:sp>
          <p:nvSpPr>
            <p:cNvPr id="28"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0" name="组合 64"/>
            <p:cNvGrpSpPr/>
            <p:nvPr/>
          </p:nvGrpSpPr>
          <p:grpSpPr bwMode="auto">
            <a:xfrm>
              <a:off x="5640699" y="3260408"/>
              <a:ext cx="645592" cy="573822"/>
              <a:chOff x="5405438" y="6815138"/>
              <a:chExt cx="511175" cy="460375"/>
            </a:xfrm>
          </p:grpSpPr>
          <p:sp>
            <p:nvSpPr>
              <p:cNvPr id="3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25"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6" dur="125"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7" dur="125" accel="50000" fill="hold">
                                          <p:stCondLst>
                                            <p:cond delay="125"/>
                                          </p:stCondLst>
                                        </p:cTn>
                                        <p:tgtEl>
                                          <p:spTgt spid="27"/>
                                        </p:tgtEl>
                                        <p:attrNameLst>
                                          <p:attrName>ppt_w</p:attrName>
                                        </p:attrNameLst>
                                      </p:cBhvr>
                                      <p:tavLst>
                                        <p:tav tm="0">
                                          <p:val>
                                            <p:strVal val="#ppt_w*.05"/>
                                          </p:val>
                                        </p:tav>
                                        <p:tav tm="100000">
                                          <p:val>
                                            <p:strVal val="#ppt_w"/>
                                          </p:val>
                                        </p:tav>
                                      </p:tavLst>
                                    </p:anim>
                                    <p:anim calcmode="lin" valueType="num">
                                      <p:cBhvr>
                                        <p:cTn id="18" dur="250" fill="hold"/>
                                        <p:tgtEl>
                                          <p:spTgt spid="27"/>
                                        </p:tgtEl>
                                        <p:attrNameLst>
                                          <p:attrName>ppt_h</p:attrName>
                                        </p:attrNameLst>
                                      </p:cBhvr>
                                      <p:tavLst>
                                        <p:tav tm="0">
                                          <p:val>
                                            <p:strVal val="#ppt_h"/>
                                          </p:val>
                                        </p:tav>
                                        <p:tav tm="100000">
                                          <p:val>
                                            <p:strVal val="#ppt_h"/>
                                          </p:val>
                                        </p:tav>
                                      </p:tavLst>
                                    </p:anim>
                                    <p:anim calcmode="lin" valueType="num">
                                      <p:cBhvr>
                                        <p:cTn id="19" dur="125"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0" dur="125"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1" dur="125" accel="50000" fill="hold">
                                          <p:stCondLst>
                                            <p:cond delay="125"/>
                                          </p:stCondLst>
                                        </p:cTn>
                                        <p:tgtEl>
                                          <p:spTgt spid="27"/>
                                        </p:tgtEl>
                                        <p:attrNameLst>
                                          <p:attrName>ppt_y</p:attrName>
                                        </p:attrNameLst>
                                      </p:cBhvr>
                                      <p:tavLst>
                                        <p:tav tm="0">
                                          <p:val>
                                            <p:strVal val="#ppt_y+.1"/>
                                          </p:val>
                                        </p:tav>
                                        <p:tav tm="100000">
                                          <p:val>
                                            <p:strVal val="#ppt_y"/>
                                          </p:val>
                                        </p:tav>
                                      </p:tavLst>
                                    </p:anim>
                                    <p:animEffect transition="in" filter="fade">
                                      <p:cBhvr>
                                        <p:cTn id="22" dur="25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1</a:t>
              </a: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2</a:t>
              </a: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3</a:t>
                </a: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4</a:t>
              </a: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0"/>
            <a:ext cx="9144001" cy="5194300"/>
            <a:chOff x="-1" y="0"/>
            <a:chExt cx="9144001" cy="5194300"/>
          </a:xfrm>
        </p:grpSpPr>
        <p:pic>
          <p:nvPicPr>
            <p:cNvPr id="56" name="图片 55"/>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57" name="图片 56"/>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grpSp>
        <p:nvGrpSpPr>
          <p:cNvPr id="61" name="组合 60"/>
          <p:cNvGrpSpPr/>
          <p:nvPr/>
        </p:nvGrpSpPr>
        <p:grpSpPr>
          <a:xfrm>
            <a:off x="1786161" y="640199"/>
            <a:ext cx="5402039" cy="735092"/>
            <a:chOff x="2484661" y="983099"/>
            <a:chExt cx="5650825" cy="735092"/>
          </a:xfrm>
        </p:grpSpPr>
        <p:grpSp>
          <p:nvGrpSpPr>
            <p:cNvPr id="62" name="组合 76"/>
            <p:cNvGrpSpPr/>
            <p:nvPr/>
          </p:nvGrpSpPr>
          <p:grpSpPr bwMode="auto">
            <a:xfrm>
              <a:off x="2484661" y="983099"/>
              <a:ext cx="5650825" cy="735092"/>
              <a:chOff x="3300347" y="1368497"/>
              <a:chExt cx="10763512" cy="1417865"/>
            </a:xfrm>
          </p:grpSpPr>
          <p:grpSp>
            <p:nvGrpSpPr>
              <p:cNvPr id="67" name="组合 77"/>
              <p:cNvGrpSpPr/>
              <p:nvPr/>
            </p:nvGrpSpPr>
            <p:grpSpPr bwMode="auto">
              <a:xfrm>
                <a:off x="4631859" y="1393831"/>
                <a:ext cx="9432000" cy="1392531"/>
                <a:chOff x="1986534" y="4135265"/>
                <a:chExt cx="9432000" cy="1392531"/>
              </a:xfrm>
            </p:grpSpPr>
            <p:sp>
              <p:nvSpPr>
                <p:cNvPr id="7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8" name="组合 78"/>
              <p:cNvGrpSpPr/>
              <p:nvPr/>
            </p:nvGrpSpPr>
            <p:grpSpPr bwMode="auto">
              <a:xfrm>
                <a:off x="3300347" y="1368497"/>
                <a:ext cx="1581466" cy="1417865"/>
                <a:chOff x="1349437" y="779714"/>
                <a:chExt cx="2923167" cy="2620769"/>
              </a:xfrm>
            </p:grpSpPr>
            <p:sp>
              <p:nvSpPr>
                <p:cNvPr id="6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63" name="组合 205"/>
            <p:cNvGrpSpPr/>
            <p:nvPr/>
          </p:nvGrpSpPr>
          <p:grpSpPr bwMode="auto">
            <a:xfrm>
              <a:off x="2728974" y="1169372"/>
              <a:ext cx="522802" cy="476310"/>
              <a:chOff x="12327405" y="858403"/>
              <a:chExt cx="833274" cy="767141"/>
            </a:xfrm>
          </p:grpSpPr>
          <p:sp>
            <p:nvSpPr>
              <p:cNvPr id="64"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6"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3" name="组合 72"/>
          <p:cNvGrpSpPr/>
          <p:nvPr/>
        </p:nvGrpSpPr>
        <p:grpSpPr>
          <a:xfrm>
            <a:off x="1786161" y="1544061"/>
            <a:ext cx="5402039" cy="735092"/>
            <a:chOff x="2484661" y="1886961"/>
            <a:chExt cx="5650825" cy="735092"/>
          </a:xfrm>
        </p:grpSpPr>
        <p:grpSp>
          <p:nvGrpSpPr>
            <p:cNvPr id="74" name="组合 158"/>
            <p:cNvGrpSpPr/>
            <p:nvPr/>
          </p:nvGrpSpPr>
          <p:grpSpPr bwMode="auto">
            <a:xfrm>
              <a:off x="2484661" y="1886961"/>
              <a:ext cx="5650825" cy="735092"/>
              <a:chOff x="3300347" y="1368497"/>
              <a:chExt cx="10763512" cy="1417865"/>
            </a:xfrm>
          </p:grpSpPr>
          <p:grpSp>
            <p:nvGrpSpPr>
              <p:cNvPr id="79" name="组合 159"/>
              <p:cNvGrpSpPr/>
              <p:nvPr/>
            </p:nvGrpSpPr>
            <p:grpSpPr bwMode="auto">
              <a:xfrm>
                <a:off x="4631859" y="1393831"/>
                <a:ext cx="9432000" cy="1392531"/>
                <a:chOff x="1986534" y="4135265"/>
                <a:chExt cx="9432000" cy="1392531"/>
              </a:xfrm>
            </p:grpSpPr>
            <p:sp>
              <p:nvSpPr>
                <p:cNvPr id="8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0" name="组合 160"/>
              <p:cNvGrpSpPr/>
              <p:nvPr/>
            </p:nvGrpSpPr>
            <p:grpSpPr bwMode="auto">
              <a:xfrm>
                <a:off x="3300347" y="1368497"/>
                <a:ext cx="1581466" cy="1417865"/>
                <a:chOff x="1349437" y="779714"/>
                <a:chExt cx="2923167" cy="2620769"/>
              </a:xfrm>
            </p:grpSpPr>
            <p:sp>
              <p:nvSpPr>
                <p:cNvPr id="8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75" name="组合 209"/>
            <p:cNvGrpSpPr/>
            <p:nvPr/>
          </p:nvGrpSpPr>
          <p:grpSpPr bwMode="auto">
            <a:xfrm>
              <a:off x="2727708" y="2110740"/>
              <a:ext cx="534195" cy="475059"/>
              <a:chOff x="952501" y="6013451"/>
              <a:chExt cx="511175" cy="460375"/>
            </a:xfrm>
          </p:grpSpPr>
          <p:sp>
            <p:nvSpPr>
              <p:cNvPr id="7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7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85" name="组合 84"/>
          <p:cNvGrpSpPr/>
          <p:nvPr/>
        </p:nvGrpSpPr>
        <p:grpSpPr>
          <a:xfrm>
            <a:off x="1786161" y="2446674"/>
            <a:ext cx="5402039" cy="735092"/>
            <a:chOff x="2484661" y="2789574"/>
            <a:chExt cx="5650825" cy="735092"/>
          </a:xfrm>
        </p:grpSpPr>
        <p:grpSp>
          <p:nvGrpSpPr>
            <p:cNvPr id="86" name="组合 165"/>
            <p:cNvGrpSpPr/>
            <p:nvPr/>
          </p:nvGrpSpPr>
          <p:grpSpPr bwMode="auto">
            <a:xfrm>
              <a:off x="2484661" y="2789574"/>
              <a:ext cx="5650825" cy="735092"/>
              <a:chOff x="3300347" y="1368497"/>
              <a:chExt cx="10763512" cy="1417865"/>
            </a:xfrm>
          </p:grpSpPr>
          <p:grpSp>
            <p:nvGrpSpPr>
              <p:cNvPr id="91" name="组合 166"/>
              <p:cNvGrpSpPr/>
              <p:nvPr/>
            </p:nvGrpSpPr>
            <p:grpSpPr bwMode="auto">
              <a:xfrm>
                <a:off x="4631859" y="1393831"/>
                <a:ext cx="9432000" cy="1392531"/>
                <a:chOff x="1986534" y="4135265"/>
                <a:chExt cx="9432000" cy="1392531"/>
              </a:xfrm>
            </p:grpSpPr>
            <p:sp>
              <p:nvSpPr>
                <p:cNvPr id="9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92" name="组合 167"/>
              <p:cNvGrpSpPr/>
              <p:nvPr/>
            </p:nvGrpSpPr>
            <p:grpSpPr bwMode="auto">
              <a:xfrm>
                <a:off x="3300347" y="1368497"/>
                <a:ext cx="1581466" cy="1417865"/>
                <a:chOff x="1349437" y="779714"/>
                <a:chExt cx="2923167" cy="2620769"/>
              </a:xfrm>
            </p:grpSpPr>
            <p:sp>
              <p:nvSpPr>
                <p:cNvPr id="9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87" name="组合 213"/>
            <p:cNvGrpSpPr/>
            <p:nvPr/>
          </p:nvGrpSpPr>
          <p:grpSpPr bwMode="auto">
            <a:xfrm>
              <a:off x="2730239" y="3019603"/>
              <a:ext cx="534195" cy="475059"/>
              <a:chOff x="5405438" y="6815138"/>
              <a:chExt cx="511175" cy="460375"/>
            </a:xfrm>
          </p:grpSpPr>
          <p:sp>
            <p:nvSpPr>
              <p:cNvPr id="88"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97" name="组合 96"/>
          <p:cNvGrpSpPr/>
          <p:nvPr/>
        </p:nvGrpSpPr>
        <p:grpSpPr>
          <a:xfrm>
            <a:off x="1786161" y="3350537"/>
            <a:ext cx="5402039" cy="735092"/>
            <a:chOff x="2484661" y="3693437"/>
            <a:chExt cx="5650825" cy="735092"/>
          </a:xfrm>
        </p:grpSpPr>
        <p:grpSp>
          <p:nvGrpSpPr>
            <p:cNvPr id="98" name="组合 172"/>
            <p:cNvGrpSpPr/>
            <p:nvPr/>
          </p:nvGrpSpPr>
          <p:grpSpPr bwMode="auto">
            <a:xfrm>
              <a:off x="2484661" y="3693437"/>
              <a:ext cx="5650825" cy="735092"/>
              <a:chOff x="3300347" y="1368497"/>
              <a:chExt cx="10763512" cy="1417865"/>
            </a:xfrm>
          </p:grpSpPr>
          <p:grpSp>
            <p:nvGrpSpPr>
              <p:cNvPr id="103" name="组合 173"/>
              <p:cNvGrpSpPr/>
              <p:nvPr/>
            </p:nvGrpSpPr>
            <p:grpSpPr bwMode="auto">
              <a:xfrm>
                <a:off x="4631859" y="1393831"/>
                <a:ext cx="9432000" cy="1392531"/>
                <a:chOff x="1986534" y="4135265"/>
                <a:chExt cx="9432000" cy="1392531"/>
              </a:xfrm>
            </p:grpSpPr>
            <p:sp>
              <p:nvSpPr>
                <p:cNvPr id="10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4" name="组合 174"/>
              <p:cNvGrpSpPr/>
              <p:nvPr/>
            </p:nvGrpSpPr>
            <p:grpSpPr bwMode="auto">
              <a:xfrm>
                <a:off x="3300347" y="1368497"/>
                <a:ext cx="1581466" cy="1417865"/>
                <a:chOff x="1349437" y="779714"/>
                <a:chExt cx="2923167" cy="2620769"/>
              </a:xfrm>
            </p:grpSpPr>
            <p:sp>
              <p:nvSpPr>
                <p:cNvPr id="10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99" name="组合 217"/>
            <p:cNvGrpSpPr/>
            <p:nvPr/>
          </p:nvGrpSpPr>
          <p:grpSpPr bwMode="auto">
            <a:xfrm>
              <a:off x="2764418" y="3917215"/>
              <a:ext cx="543056" cy="477560"/>
              <a:chOff x="688976" y="7240588"/>
              <a:chExt cx="519113" cy="461963"/>
            </a:xfrm>
          </p:grpSpPr>
          <p:sp>
            <p:nvSpPr>
              <p:cNvPr id="100"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10" name="文本框 187"/>
          <p:cNvSpPr txBox="1"/>
          <p:nvPr/>
        </p:nvSpPr>
        <p:spPr>
          <a:xfrm>
            <a:off x="2849327" y="1675272"/>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3" name="文本框 187"/>
          <p:cNvSpPr txBox="1"/>
          <p:nvPr/>
        </p:nvSpPr>
        <p:spPr>
          <a:xfrm>
            <a:off x="2849327" y="771329"/>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4" name="文本框 187"/>
          <p:cNvSpPr txBox="1"/>
          <p:nvPr/>
        </p:nvSpPr>
        <p:spPr>
          <a:xfrm>
            <a:off x="2849327" y="2596617"/>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87"/>
          <p:cNvSpPr txBox="1"/>
          <p:nvPr/>
        </p:nvSpPr>
        <p:spPr>
          <a:xfrm>
            <a:off x="2849327" y="3443955"/>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fill="hold"/>
                                        <p:tgtEl>
                                          <p:spTgt spid="61"/>
                                        </p:tgtEl>
                                        <p:attrNameLst>
                                          <p:attrName>ppt_x</p:attrName>
                                        </p:attrNameLst>
                                      </p:cBhvr>
                                      <p:tavLst>
                                        <p:tav tm="0">
                                          <p:val>
                                            <p:strVal val="1+#ppt_w/2"/>
                                          </p:val>
                                        </p:tav>
                                        <p:tav tm="100000">
                                          <p:val>
                                            <p:strVal val="#ppt_x"/>
                                          </p:val>
                                        </p:tav>
                                      </p:tavLst>
                                    </p:anim>
                                    <p:anim calcmode="lin" valueType="num">
                                      <p:cBhvr additive="base">
                                        <p:cTn id="8" dur="75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750"/>
                                        <p:tgtEl>
                                          <p:spTgt spid="113"/>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750" fill="hold"/>
                                        <p:tgtEl>
                                          <p:spTgt spid="73"/>
                                        </p:tgtEl>
                                        <p:attrNameLst>
                                          <p:attrName>ppt_x</p:attrName>
                                        </p:attrNameLst>
                                      </p:cBhvr>
                                      <p:tavLst>
                                        <p:tav tm="0">
                                          <p:val>
                                            <p:strVal val="1+#ppt_w/2"/>
                                          </p:val>
                                        </p:tav>
                                        <p:tav tm="100000">
                                          <p:val>
                                            <p:strVal val="#ppt_x"/>
                                          </p:val>
                                        </p:tav>
                                      </p:tavLst>
                                    </p:anim>
                                    <p:anim calcmode="lin" valueType="num">
                                      <p:cBhvr additive="base">
                                        <p:cTn id="17" dur="750" fill="hold"/>
                                        <p:tgtEl>
                                          <p:spTgt spid="7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750"/>
                                        <p:tgtEl>
                                          <p:spTgt spid="110"/>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750" fill="hold"/>
                                        <p:tgtEl>
                                          <p:spTgt spid="85"/>
                                        </p:tgtEl>
                                        <p:attrNameLst>
                                          <p:attrName>ppt_x</p:attrName>
                                        </p:attrNameLst>
                                      </p:cBhvr>
                                      <p:tavLst>
                                        <p:tav tm="0">
                                          <p:val>
                                            <p:strVal val="1+#ppt_w/2"/>
                                          </p:val>
                                        </p:tav>
                                        <p:tav tm="100000">
                                          <p:val>
                                            <p:strVal val="#ppt_x"/>
                                          </p:val>
                                        </p:tav>
                                      </p:tavLst>
                                    </p:anim>
                                    <p:anim calcmode="lin" valueType="num">
                                      <p:cBhvr additive="base">
                                        <p:cTn id="26" dur="75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left)">
                                      <p:cBhvr>
                                        <p:cTn id="30" dur="750"/>
                                        <p:tgtEl>
                                          <p:spTgt spid="114"/>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750" fill="hold"/>
                                        <p:tgtEl>
                                          <p:spTgt spid="97"/>
                                        </p:tgtEl>
                                        <p:attrNameLst>
                                          <p:attrName>ppt_x</p:attrName>
                                        </p:attrNameLst>
                                      </p:cBhvr>
                                      <p:tavLst>
                                        <p:tav tm="0">
                                          <p:val>
                                            <p:strVal val="1+#ppt_w/2"/>
                                          </p:val>
                                        </p:tav>
                                        <p:tav tm="100000">
                                          <p:val>
                                            <p:strVal val="#ppt_x"/>
                                          </p:val>
                                        </p:tav>
                                      </p:tavLst>
                                    </p:anim>
                                    <p:anim calcmode="lin" valueType="num">
                                      <p:cBhvr additive="base">
                                        <p:cTn id="35" dur="750" fill="hold"/>
                                        <p:tgtEl>
                                          <p:spTgt spid="97"/>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left)">
                                      <p:cBhvr>
                                        <p:cTn id="39"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4"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0"/>
            <a:ext cx="9144001" cy="5194300"/>
            <a:chOff x="-1" y="0"/>
            <a:chExt cx="9144001" cy="5194300"/>
          </a:xfrm>
        </p:grpSpPr>
        <p:pic>
          <p:nvPicPr>
            <p:cNvPr id="13" name="图片 12"/>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14" name="图片 13"/>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sp>
        <p:nvSpPr>
          <p:cNvPr id="124" name="文本框 20"/>
          <p:cNvSpPr txBox="1"/>
          <p:nvPr/>
        </p:nvSpPr>
        <p:spPr>
          <a:xfrm>
            <a:off x="3448374" y="2433524"/>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a:t>
            </a:r>
            <a:r>
              <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三</a:t>
            </a: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部分</a:t>
            </a:r>
            <a:endPar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9" name="组合 18"/>
          <p:cNvGrpSpPr/>
          <p:nvPr/>
        </p:nvGrpSpPr>
        <p:grpSpPr>
          <a:xfrm>
            <a:off x="3774960" y="1021844"/>
            <a:ext cx="1431913" cy="1244466"/>
            <a:chOff x="5302149" y="3936502"/>
            <a:chExt cx="1050770" cy="913217"/>
          </a:xfrm>
        </p:grpSpPr>
        <p:sp>
          <p:nvSpPr>
            <p:cNvPr id="20"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4"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4" name="图片 3"/>
          <p:cNvPicPr>
            <a:picLocks noChangeAspect="1"/>
          </p:cNvPicPr>
          <p:nvPr/>
        </p:nvPicPr>
        <p:blipFill rotWithShape="1">
          <a:blip r:embed="rId3" cstate="screen"/>
          <a:srcRect/>
          <a:stretch>
            <a:fillRect/>
          </a:stretch>
        </p:blipFill>
        <p:spPr>
          <a:xfrm>
            <a:off x="-12700" y="-1"/>
            <a:ext cx="6642948" cy="4711701"/>
          </a:xfrm>
          <a:prstGeom prst="rect">
            <a:avLst/>
          </a:prstGeom>
        </p:spPr>
      </p:pic>
      <p:pic>
        <p:nvPicPr>
          <p:cNvPr id="5" name="图片 4"/>
          <p:cNvPicPr>
            <a:picLocks noChangeAspect="1"/>
          </p:cNvPicPr>
          <p:nvPr/>
        </p:nvPicPr>
        <p:blipFill rotWithShape="1">
          <a:blip r:embed="rId4" cstate="screen"/>
          <a:srcRect t="-5624"/>
          <a:stretch>
            <a:fillRect/>
          </a:stretch>
        </p:blipFill>
        <p:spPr>
          <a:xfrm>
            <a:off x="-1" y="3524385"/>
            <a:ext cx="9144001" cy="1669915"/>
          </a:xfrm>
          <a:prstGeom prst="rect">
            <a:avLst/>
          </a:prstGeom>
        </p:spPr>
      </p:pic>
      <p:sp>
        <p:nvSpPr>
          <p:cNvPr id="7" name="文本框 6"/>
          <p:cNvSpPr txBox="1"/>
          <p:nvPr/>
        </p:nvSpPr>
        <p:spPr>
          <a:xfrm>
            <a:off x="4974977" y="2172049"/>
            <a:ext cx="4174541" cy="646331"/>
          </a:xfrm>
          <a:prstGeom prst="rect">
            <a:avLst/>
          </a:prstGeom>
          <a:noFill/>
        </p:spPr>
        <p:txBody>
          <a:bodyPr wrap="none" rtlCol="0">
            <a:spAutoFit/>
          </a:bodyPr>
          <a:lstStyle/>
          <a:p>
            <a:r>
              <a:rPr lang="zh-CN" altLang="en-US" sz="3600" b="1" dirty="0" smtClean="0">
                <a:solidFill>
                  <a:schemeClr val="accent1">
                    <a:lumMod val="50000"/>
                  </a:schemeClr>
                </a:solidFill>
                <a:latin typeface="+mj-ea"/>
                <a:ea typeface="+mj-ea"/>
              </a:rPr>
              <a:t>感谢观看 </a:t>
            </a:r>
            <a:r>
              <a:rPr lang="en-US" altLang="zh-CN" sz="3600" b="1" dirty="0" smtClean="0">
                <a:solidFill>
                  <a:schemeClr val="accent1">
                    <a:lumMod val="50000"/>
                  </a:schemeClr>
                </a:solidFill>
                <a:latin typeface="+mj-ea"/>
                <a:ea typeface="+mj-ea"/>
              </a:rPr>
              <a:t>THANKS</a:t>
            </a:r>
            <a:endParaRPr lang="zh-CN" altLang="en-US" sz="3600" b="1" dirty="0">
              <a:solidFill>
                <a:schemeClr val="accent1">
                  <a:lumMod val="50000"/>
                </a:schemeClr>
              </a:solidFill>
              <a:latin typeface="+mj-ea"/>
              <a:ea typeface="+mj-ea"/>
            </a:endParaRPr>
          </a:p>
        </p:txBody>
      </p:sp>
      <p:sp>
        <p:nvSpPr>
          <p:cNvPr id="8" name="文本框 7"/>
          <p:cNvSpPr txBox="1"/>
          <p:nvPr/>
        </p:nvSpPr>
        <p:spPr>
          <a:xfrm>
            <a:off x="4974977" y="1719757"/>
            <a:ext cx="3124573" cy="461665"/>
          </a:xfrm>
          <a:prstGeom prst="rect">
            <a:avLst/>
          </a:prstGeom>
          <a:noFill/>
        </p:spPr>
        <p:txBody>
          <a:bodyPr wrap="none" rtlCol="0">
            <a:spAutoFit/>
          </a:bodyPr>
          <a:lstStyle/>
          <a:p>
            <a:r>
              <a:rPr lang="en-US" altLang="zh-CN" sz="2400" dirty="0" smtClean="0"/>
              <a:t>20XX POWERPOINT</a:t>
            </a:r>
            <a:endParaRPr lang="zh-CN" altLang="en-US" sz="2400" dirty="0" smtClean="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par>
                          <p:cTn id="20" fill="hold">
                            <p:stCondLst>
                              <p:cond delay="36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 y="0"/>
            <a:ext cx="9144001" cy="5194300"/>
            <a:chOff x="-1" y="0"/>
            <a:chExt cx="9144001" cy="5194300"/>
          </a:xfrm>
        </p:grpSpPr>
        <p:pic>
          <p:nvPicPr>
            <p:cNvPr id="14" name="图片 13"/>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15" name="图片 14"/>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grpSp>
        <p:nvGrpSpPr>
          <p:cNvPr id="117" name="组合 116"/>
          <p:cNvGrpSpPr/>
          <p:nvPr/>
        </p:nvGrpSpPr>
        <p:grpSpPr>
          <a:xfrm>
            <a:off x="3743274" y="1043169"/>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24" name="文本框 20"/>
          <p:cNvSpPr txBox="1"/>
          <p:nvPr/>
        </p:nvSpPr>
        <p:spPr>
          <a:xfrm>
            <a:off x="3448375" y="2433524"/>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第一部分</a:t>
            </a:r>
            <a:endPar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3"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9" name="Picture 2" descr="C:\Documents and Settings\Administrator\桌面\图片4.png"/>
            <p:cNvPicPr>
              <a:picLocks noChangeAspect="1" noChangeArrowheads="1"/>
            </p:cNvPicPr>
            <p:nvPr/>
          </p:nvPicPr>
          <p:blipFill>
            <a:blip r:embed="rId4"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9" name="图片 48"/>
            <p:cNvPicPr>
              <a:picLocks noChangeAspect="1"/>
            </p:cNvPicPr>
            <p:nvPr/>
          </p:nvPicPr>
          <p:blipFill>
            <a:blip r:embed="rId3" cstate="screen"/>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screen"/>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screen"/>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screen"/>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 y="0"/>
            <a:ext cx="9144001" cy="5194300"/>
            <a:chOff x="-1" y="0"/>
            <a:chExt cx="9144001" cy="5194300"/>
          </a:xfrm>
        </p:grpSpPr>
        <p:pic>
          <p:nvPicPr>
            <p:cNvPr id="14" name="图片 13"/>
            <p:cNvPicPr>
              <a:picLocks noChangeAspect="1"/>
            </p:cNvPicPr>
            <p:nvPr/>
          </p:nvPicPr>
          <p:blipFill rotWithShape="1">
            <a:blip r:embed="rId2" cstate="screen"/>
            <a:srcRect/>
            <a:stretch>
              <a:fillRect/>
            </a:stretch>
          </p:blipFill>
          <p:spPr>
            <a:xfrm rot="16200000">
              <a:off x="1983036" y="-1983036"/>
              <a:ext cx="5177928" cy="9144000"/>
            </a:xfrm>
            <a:prstGeom prst="rect">
              <a:avLst/>
            </a:prstGeom>
          </p:spPr>
        </p:pic>
        <p:pic>
          <p:nvPicPr>
            <p:cNvPr id="15" name="图片 14"/>
            <p:cNvPicPr>
              <a:picLocks noChangeAspect="1"/>
            </p:cNvPicPr>
            <p:nvPr/>
          </p:nvPicPr>
          <p:blipFill rotWithShape="1">
            <a:blip r:embed="rId3" cstate="screen"/>
            <a:srcRect t="-5624"/>
            <a:stretch>
              <a:fillRect/>
            </a:stretch>
          </p:blipFill>
          <p:spPr>
            <a:xfrm>
              <a:off x="-1" y="3524385"/>
              <a:ext cx="9144001" cy="1669915"/>
            </a:xfrm>
            <a:prstGeom prst="rect">
              <a:avLst/>
            </a:prstGeom>
          </p:spPr>
        </p:pic>
      </p:grpSp>
      <p:sp>
        <p:nvSpPr>
          <p:cNvPr id="124" name="文本框 20"/>
          <p:cNvSpPr txBox="1"/>
          <p:nvPr/>
        </p:nvSpPr>
        <p:spPr>
          <a:xfrm>
            <a:off x="3448375" y="2433524"/>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第二部分</a:t>
            </a:r>
            <a:endParaRPr kumimoji="0" lang="zh-CN" altLang="en-US" sz="3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0" name="组合 19"/>
          <p:cNvGrpSpPr/>
          <p:nvPr/>
        </p:nvGrpSpPr>
        <p:grpSpPr>
          <a:xfrm>
            <a:off x="3693611" y="956884"/>
            <a:ext cx="1408758" cy="1224342"/>
            <a:chOff x="5302149" y="2033652"/>
            <a:chExt cx="1050770" cy="913217"/>
          </a:xfrm>
        </p:grpSpPr>
        <p:sp>
          <p:nvSpPr>
            <p:cNvPr id="21"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3" name="组合 57"/>
            <p:cNvGrpSpPr/>
            <p:nvPr/>
          </p:nvGrpSpPr>
          <p:grpSpPr bwMode="auto">
            <a:xfrm>
              <a:off x="5631838" y="2306539"/>
              <a:ext cx="649389" cy="577572"/>
              <a:chOff x="952501" y="6013451"/>
              <a:chExt cx="511175" cy="460375"/>
            </a:xfrm>
          </p:grpSpPr>
          <p:sp>
            <p:nvSpPr>
              <p:cNvPr id="24"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6"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heme/theme1.xml><?xml version="1.0" encoding="utf-8"?>
<a:theme xmlns:a="http://schemas.openxmlformats.org/drawingml/2006/main" name=" www.2ppt.com">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全屏显示(16:9)</PresentationFormat>
  <Paragraphs>280</Paragraphs>
  <Slides>27</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 Unicode MS</vt:lpstr>
      <vt:lpstr>等线</vt:lpstr>
      <vt:lpstr>方正超粗黑简体</vt:lpstr>
      <vt:lpstr>宋体</vt:lpstr>
      <vt:lpstr>微软雅黑</vt:lpstr>
      <vt:lpstr>Arial</vt:lpstr>
      <vt:lpstr>Arial Black</vt:lpstr>
      <vt:lpstr>Arial Rounded MT Bold</vt:lpstr>
      <vt:lpstr>Calibri</vt:lpstr>
      <vt:lpstr>Impact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2022-03-14T03:18:12Z</dcterms:created>
  <dcterms:modified xsi:type="dcterms:W3CDTF">2023-01-10T07:27:32Z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DC2367B697C446E698C46E3427A1B949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