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301" r:id="rId3"/>
    <p:sldId id="257" r:id="rId4"/>
    <p:sldId id="258" r:id="rId5"/>
    <p:sldId id="304" r:id="rId6"/>
    <p:sldId id="263" r:id="rId7"/>
    <p:sldId id="305" r:id="rId8"/>
    <p:sldId id="307" r:id="rId9"/>
    <p:sldId id="308" r:id="rId10"/>
    <p:sldId id="265" r:id="rId11"/>
    <p:sldId id="274" r:id="rId12"/>
    <p:sldId id="309" r:id="rId13"/>
    <p:sldId id="310" r:id="rId14"/>
    <p:sldId id="311" r:id="rId15"/>
    <p:sldId id="275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4DA5D50E-87BE-427B-857F-637D6F678EE2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D50E-87BE-427B-857F-637D6F678EE2}" type="slidenum">
              <a:rPr lang="zh-CN" alt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369888" y="200026"/>
          <a:ext cx="1122362" cy="661988"/>
        </p:xfrm>
        <a:graphic>
          <a:graphicData uri="http://schemas.openxmlformats.org/drawingml/2006/table">
            <a:tbl>
              <a:tblPr/>
              <a:tblGrid>
                <a:gridCol w="11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1988">
                <a:tc>
                  <a:txBody>
                    <a:bodyPr/>
                    <a:lstStyle/>
                    <a:p>
                      <a:pPr marL="0" marR="0" lvl="0" indent="0" algn="l" defTabSz="86550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rPr>
                        <a:t>LOGO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716F70"/>
                        </a:solidFill>
                        <a:effectLst/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6360" marR="86360" marT="32385" marB="323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2727724"/>
            <a:ext cx="7772400" cy="896540"/>
          </a:xfrm>
        </p:spPr>
        <p:txBody>
          <a:bodyPr/>
          <a:lstStyle>
            <a:lvl1pPr algn="ctr">
              <a:defRPr sz="3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200" y="3705233"/>
            <a:ext cx="6402387" cy="66913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7169"/>
            <a:ext cx="2057400" cy="438745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7169"/>
            <a:ext cx="6019800" cy="438745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69293"/>
            <a:ext cx="7772400" cy="1102519"/>
          </a:xfrm>
        </p:spPr>
        <p:txBody>
          <a:bodyPr/>
          <a:lstStyle>
            <a:lvl1pPr algn="r"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2638" y="3005148"/>
            <a:ext cx="6400800" cy="377429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44154"/>
            <a:ext cx="4038600" cy="37516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44154"/>
            <a:ext cx="4038600" cy="37516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88108"/>
            <a:ext cx="2057400" cy="450770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88108"/>
            <a:ext cx="6019800" cy="450770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2" y="7"/>
            <a:ext cx="9153525" cy="4860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39" name="矩形 7"/>
          <p:cNvSpPr>
            <a:spLocks noChangeArrowheads="1"/>
          </p:cNvSpPr>
          <p:nvPr/>
        </p:nvSpPr>
        <p:spPr bwMode="auto">
          <a:xfrm>
            <a:off x="3263913" y="4843462"/>
            <a:ext cx="5880087" cy="3000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40" name="矩形 6"/>
          <p:cNvSpPr>
            <a:spLocks noChangeArrowheads="1"/>
          </p:cNvSpPr>
          <p:nvPr/>
        </p:nvSpPr>
        <p:spPr bwMode="auto">
          <a:xfrm>
            <a:off x="13" y="4843462"/>
            <a:ext cx="6588125" cy="300038"/>
          </a:xfrm>
          <a:prstGeom prst="rect">
            <a:avLst/>
          </a:prstGeom>
          <a:solidFill>
            <a:srgbClr val="43BBE1"/>
          </a:solidFill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716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545" tIns="43273" rIns="86545" bIns="43273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545" tIns="43273" rIns="86545" bIns="43273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+mj-lt"/>
          <a:ea typeface="+mj-ea"/>
          <a:cs typeface="+mj-cs"/>
        </a:defRPr>
      </a:lvl1pPr>
      <a:lvl2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23850" indent="-32385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716F70"/>
          </a:solidFill>
          <a:latin typeface="+mn-lt"/>
          <a:ea typeface="+mn-ea"/>
          <a:cs typeface="+mn-cs"/>
        </a:defRPr>
      </a:lvl1pPr>
      <a:lvl2pPr marL="703580" indent="-27178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716F70"/>
          </a:solidFill>
          <a:latin typeface="+mn-lt"/>
          <a:ea typeface="+mn-ea"/>
        </a:defRPr>
      </a:lvl2pPr>
      <a:lvl3pPr marL="1082675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>
          <a:solidFill>
            <a:srgbClr val="716F70"/>
          </a:solidFill>
          <a:latin typeface="+mn-lt"/>
          <a:ea typeface="+mn-ea"/>
        </a:defRPr>
      </a:lvl3pPr>
      <a:lvl4pPr marL="1514475" indent="-21590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>
          <a:solidFill>
            <a:srgbClr val="716F70"/>
          </a:solidFill>
          <a:latin typeface="+mn-lt"/>
          <a:ea typeface="+mn-ea"/>
        </a:defRPr>
      </a:lvl4pPr>
      <a:lvl5pPr marL="19481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5pPr>
      <a:lvl6pPr marL="24053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6pPr>
      <a:lvl7pPr marL="28625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7pPr>
      <a:lvl8pPr marL="33197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8pPr>
      <a:lvl9pPr marL="37769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8106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44154"/>
            <a:ext cx="8229600" cy="375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1984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984C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1984C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1984C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45" y="91556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smtClean="0"/>
              <a:t>Lesson 3</a:t>
            </a:r>
          </a:p>
          <a:p>
            <a:pPr algn="ctr"/>
            <a:r>
              <a:rPr lang="en-US" altLang="zh-CN" sz="4800" b="1" dirty="0" smtClean="0"/>
              <a:t>Guo Yang is running</a:t>
            </a:r>
            <a:endParaRPr lang="en-US" altLang="zh-CN" sz="4800" dirty="0"/>
          </a:p>
        </p:txBody>
      </p:sp>
      <p:sp>
        <p:nvSpPr>
          <p:cNvPr id="4" name="矩形 3"/>
          <p:cNvSpPr/>
          <p:nvPr/>
        </p:nvSpPr>
        <p:spPr>
          <a:xfrm>
            <a:off x="0" y="379588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6" y="250032"/>
            <a:ext cx="5973763" cy="150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19_conew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6" y="1762125"/>
            <a:ext cx="4822825" cy="29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13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s_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244"/>
            <a:ext cx="9144000" cy="509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771775" y="4083844"/>
            <a:ext cx="4967288" cy="76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0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/>
              <a:t>Let’s talk.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s_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5"/>
            <a:ext cx="9144000" cy="509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温馨提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1" y="465535"/>
            <a:ext cx="2663825" cy="66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9262" y="3023271"/>
            <a:ext cx="5559425" cy="113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41962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ln w="9525">
                  <a:round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Movement is life.</a:t>
            </a:r>
            <a:endParaRPr lang="zh-CN" altLang="en-US" sz="4000" b="1" dirty="0">
              <a:ln w="9525">
                <a:round/>
              </a:ln>
              <a:solidFill>
                <a:srgbClr val="FF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63937" y="2315385"/>
            <a:ext cx="3786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kern="10" dirty="0" smtClean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6999"/>
                    </a:srgbClr>
                  </a:prst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生命在于运动！</a:t>
            </a:r>
            <a:endParaRPr lang="zh-CN" altLang="en-US" sz="4000" b="1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6999"/>
                  </a:srgbClr>
                </a:prst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48387" y="4011910"/>
            <a:ext cx="4301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享受生活每一天！</a:t>
            </a:r>
            <a:endParaRPr lang="zh-CN" altLang="en-US" sz="40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50031"/>
            <a:ext cx="4032250" cy="681038"/>
          </a:xfrm>
        </p:spPr>
        <p:txBody>
          <a:bodyPr/>
          <a:lstStyle/>
          <a:p>
            <a:r>
              <a:rPr lang="en-US" sz="3600" b="1" dirty="0">
                <a:solidFill>
                  <a:srgbClr val="FF0066"/>
                </a:solidFill>
                <a:latin typeface="Comic Sans MS" panose="030F0702030302020204" pitchFamily="66" charset="0"/>
              </a:rPr>
              <a:t>Let’s chant:</a:t>
            </a:r>
            <a:endParaRPr lang="zh-CN" altLang="en-US" sz="36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87624" y="1059582"/>
            <a:ext cx="6769100" cy="310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0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Doing,doing,What are you doing?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Writing,writing,I</a:t>
            </a:r>
            <a:r>
              <a:rPr 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am writing.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Running,running,I</a:t>
            </a:r>
            <a:r>
              <a:rPr 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am running.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Singing,singing,I</a:t>
            </a:r>
            <a:r>
              <a:rPr 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am </a:t>
            </a:r>
            <a:r>
              <a:rPr lang="en-US" sz="28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singsing</a:t>
            </a:r>
            <a:r>
              <a:rPr 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Dancing,dancing,I</a:t>
            </a:r>
            <a:r>
              <a:rPr 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am dancing.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9" y="195263"/>
            <a:ext cx="4752975" cy="594122"/>
          </a:xfrm>
        </p:spPr>
        <p:txBody>
          <a:bodyPr/>
          <a:lstStyle/>
          <a:p>
            <a:r>
              <a:rPr lang="zh-CN" altLang="en-US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dirty="0">
                <a:solidFill>
                  <a:srgbClr val="FF0066"/>
                </a:solidFill>
                <a:latin typeface="Comic Sans MS" panose="030F0702030302020204" pitchFamily="66" charset="0"/>
              </a:rPr>
              <a:t>Free talk.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  <a:p>
            <a:r>
              <a:rPr lang="en-US" altLang="zh-CN" dirty="0">
                <a:solidFill>
                  <a:srgbClr val="FF0066"/>
                </a:solidFill>
                <a:latin typeface="Comic Sans MS" panose="030F0702030302020204" pitchFamily="66" charset="0"/>
              </a:rPr>
              <a:t>What are you doing?</a:t>
            </a:r>
          </a:p>
          <a:p>
            <a:r>
              <a:rPr lang="en-US" altLang="zh-CN" dirty="0">
                <a:solidFill>
                  <a:srgbClr val="FF0066"/>
                </a:solidFill>
                <a:latin typeface="Comic Sans MS" panose="030F0702030302020204" pitchFamily="66" charset="0"/>
              </a:rPr>
              <a:t>I'm ...</a:t>
            </a:r>
          </a:p>
          <a:p>
            <a:endParaRPr lang="en-US" altLang="zh-CN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r>
              <a:rPr lang="en-US" altLang="zh-CN" dirty="0">
                <a:solidFill>
                  <a:srgbClr val="FF0066"/>
                </a:solidFill>
                <a:latin typeface="Comic Sans MS" panose="030F0702030302020204" pitchFamily="66" charset="0"/>
              </a:rPr>
              <a:t>running       skipping       reading a book </a:t>
            </a:r>
          </a:p>
          <a:p>
            <a:r>
              <a:rPr lang="en-US" altLang="zh-CN" dirty="0">
                <a:solidFill>
                  <a:srgbClr val="FF0066"/>
                </a:solidFill>
                <a:latin typeface="Comic Sans MS" panose="030F0702030302020204" pitchFamily="66" charset="0"/>
              </a:rPr>
              <a:t>singing        dancing        playing football</a:t>
            </a:r>
          </a:p>
          <a:p>
            <a:endParaRPr lang="en-US" altLang="zh-CN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s_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244"/>
            <a:ext cx="9144000" cy="509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0"/>
            <a:ext cx="7416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83518"/>
            <a:ext cx="6192838" cy="681038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  <a:latin typeface="Comic Sans MS" panose="030F0702030302020204" pitchFamily="66" charset="0"/>
                <a:ea typeface="MS Gothic" panose="020B0609070205080204" pitchFamily="49" charset="-128"/>
              </a:rPr>
              <a:t>Listen and answer: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7614"/>
            <a:ext cx="8229600" cy="33956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sz="1800" dirty="0"/>
          </a:p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What's </a:t>
            </a:r>
            <a:r>
              <a:rPr lang="en-US" altLang="zh-CN" sz="28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GuoYang</a:t>
            </a:r>
            <a:r>
              <a:rPr lang="en-US" altLang="zh-CN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 doing ?</a:t>
            </a:r>
          </a:p>
          <a:p>
            <a:pPr>
              <a:lnSpc>
                <a:spcPct val="90000"/>
              </a:lnSpc>
            </a:pPr>
            <a:endParaRPr lang="en-US" altLang="zh-CN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What's </a:t>
            </a:r>
            <a:r>
              <a:rPr lang="en-US" altLang="zh-CN" sz="28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WangHong</a:t>
            </a:r>
            <a:r>
              <a:rPr lang="en-US" altLang="zh-CN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 doing ?</a:t>
            </a:r>
          </a:p>
          <a:p>
            <a:pPr>
              <a:lnSpc>
                <a:spcPct val="90000"/>
              </a:lnSpc>
            </a:pPr>
            <a:endParaRPr lang="en-US" altLang="zh-CN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What's Danny doing 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71550" y="2139554"/>
            <a:ext cx="9271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9" rIns="91430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0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s_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09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s_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244"/>
            <a:ext cx="9144000" cy="509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s_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244"/>
            <a:ext cx="9144000" cy="509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900" dirty="0">
                <a:solidFill>
                  <a:srgbClr val="FF0066"/>
                </a:solidFill>
                <a:latin typeface="Comic Sans MS" panose="030F0702030302020204" pitchFamily="66" charset="0"/>
              </a:rPr>
              <a:t>Listen and try to imitate.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0151"/>
            <a:ext cx="7354888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 err="1">
                <a:latin typeface="Comic Sans MS" panose="030F0702030302020204" pitchFamily="66" charset="0"/>
              </a:rPr>
              <a:t>Jenny:</a:t>
            </a:r>
            <a:r>
              <a:rPr lang="en-US" altLang="zh-CN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Good</a:t>
            </a:r>
            <a:r>
              <a:rPr lang="en-US" altLang="zh-CN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morning,everyone</a:t>
            </a:r>
            <a:r>
              <a:rPr lang="en-US" altLang="zh-CN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CN" sz="2400" dirty="0" err="1">
                <a:latin typeface="Comic Sans MS" panose="030F0702030302020204" pitchFamily="66" charset="0"/>
              </a:rPr>
              <a:t>GuoYang:</a:t>
            </a:r>
            <a:r>
              <a:rPr lang="en-US" altLang="zh-CN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Today</a:t>
            </a:r>
            <a:r>
              <a:rPr lang="en-US" altLang="zh-CN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is our Sports Day.</a:t>
            </a:r>
          </a:p>
          <a:p>
            <a:pPr>
              <a:lnSpc>
                <a:spcPct val="90000"/>
              </a:lnSpc>
            </a:pPr>
            <a:r>
              <a:rPr lang="en-US" altLang="zh-CN" sz="2400" dirty="0" err="1">
                <a:latin typeface="Comic Sans MS" panose="030F0702030302020204" pitchFamily="66" charset="0"/>
              </a:rPr>
              <a:t>Jenny:</a:t>
            </a:r>
            <a:r>
              <a:rPr lang="en-US" altLang="zh-CN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Look!GuoYang</a:t>
            </a:r>
            <a:r>
              <a:rPr lang="en-US" altLang="zh-CN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is running!</a:t>
            </a:r>
          </a:p>
          <a:p>
            <a:pPr>
              <a:lnSpc>
                <a:spcPct val="90000"/>
              </a:lnSpc>
            </a:pPr>
            <a:r>
              <a:rPr lang="en-US" altLang="zh-CN" sz="2400" dirty="0" err="1">
                <a:latin typeface="Comic Sans MS" panose="030F0702030302020204" pitchFamily="66" charset="0"/>
              </a:rPr>
              <a:t>GuoYang:</a:t>
            </a:r>
            <a:r>
              <a:rPr lang="en-US" altLang="zh-CN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Oh!GuoYang</a:t>
            </a:r>
            <a:r>
              <a:rPr lang="en-US" altLang="zh-CN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is the winner.</a:t>
            </a:r>
          </a:p>
          <a:p>
            <a:pPr>
              <a:lnSpc>
                <a:spcPct val="90000"/>
              </a:lnSpc>
            </a:pPr>
            <a:r>
              <a:rPr lang="en-US" altLang="zh-CN" sz="2400" dirty="0" err="1">
                <a:latin typeface="Comic Sans MS" panose="030F0702030302020204" pitchFamily="66" charset="0"/>
              </a:rPr>
              <a:t>Jenny:</a:t>
            </a:r>
            <a:r>
              <a:rPr lang="en-US" altLang="zh-CN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What's</a:t>
            </a:r>
            <a:r>
              <a:rPr lang="en-US" altLang="zh-CN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WangHong</a:t>
            </a:r>
            <a:r>
              <a:rPr lang="en-US" altLang="zh-CN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doing?</a:t>
            </a:r>
          </a:p>
          <a:p>
            <a:pPr>
              <a:lnSpc>
                <a:spcPct val="90000"/>
              </a:lnSpc>
            </a:pPr>
            <a:r>
              <a:rPr lang="en-US" altLang="zh-CN" sz="2400" dirty="0" err="1">
                <a:latin typeface="Comic Sans MS" panose="030F0702030302020204" pitchFamily="66" charset="0"/>
              </a:rPr>
              <a:t>GuoYang:</a:t>
            </a:r>
            <a:r>
              <a:rPr lang="en-US" altLang="zh-CN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She's</a:t>
            </a:r>
            <a:r>
              <a:rPr lang="en-US" altLang="zh-CN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doing the long jump.</a:t>
            </a:r>
          </a:p>
          <a:p>
            <a:pPr>
              <a:lnSpc>
                <a:spcPct val="90000"/>
              </a:lnSpc>
            </a:pPr>
            <a:r>
              <a:rPr lang="en-US" altLang="zh-CN" sz="2400" dirty="0" err="1">
                <a:latin typeface="Comic Sans MS" panose="030F0702030302020204" pitchFamily="66" charset="0"/>
              </a:rPr>
              <a:t>Jenny:</a:t>
            </a:r>
            <a:r>
              <a:rPr lang="en-US" altLang="zh-CN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Now,Danny</a:t>
            </a:r>
            <a:r>
              <a:rPr lang="en-US" altLang="zh-CN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is doing the high jump.</a:t>
            </a:r>
          </a:p>
          <a:p>
            <a:pPr>
              <a:lnSpc>
                <a:spcPct val="90000"/>
              </a:lnSpc>
            </a:pPr>
            <a:r>
              <a:rPr lang="en-US" altLang="zh-CN" sz="2400" dirty="0" err="1">
                <a:latin typeface="Comic Sans MS" panose="030F0702030302020204" pitchFamily="66" charset="0"/>
              </a:rPr>
              <a:t>GuoYang:</a:t>
            </a:r>
            <a:r>
              <a:rPr lang="en-US" altLang="zh-CN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Come</a:t>
            </a:r>
            <a:r>
              <a:rPr lang="en-US" altLang="zh-CN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on,Danny</a:t>
            </a:r>
            <a:r>
              <a:rPr lang="en-US" altLang="zh-CN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公司入职培训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公司入职培训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公司入职培训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蓝色简约商务模板">
  <a:themeElements>
    <a:clrScheme name="蓝色简约商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蓝色简约商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蓝色简约商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主题49</Template>
  <TotalTime>0</TotalTime>
  <Words>127</Words>
  <Application>Microsoft Office PowerPoint</Application>
  <PresentationFormat>全屏显示(16:9)</PresentationFormat>
  <Paragraphs>37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MS Gothic</vt:lpstr>
      <vt:lpstr>宋体</vt:lpstr>
      <vt:lpstr>微软雅黑</vt:lpstr>
      <vt:lpstr>Arial</vt:lpstr>
      <vt:lpstr>Comic Sans MS</vt:lpstr>
      <vt:lpstr>Franklin Gothic Medium</vt:lpstr>
      <vt:lpstr>WWW.2PPT.COM
</vt:lpstr>
      <vt:lpstr>蓝色简约商务模板</vt:lpstr>
      <vt:lpstr>PowerPoint 演示文稿</vt:lpstr>
      <vt:lpstr>Let’s chant:</vt:lpstr>
      <vt:lpstr> Free talk.</vt:lpstr>
      <vt:lpstr>PowerPoint 演示文稿</vt:lpstr>
      <vt:lpstr>Listen and answer:</vt:lpstr>
      <vt:lpstr>PowerPoint 演示文稿</vt:lpstr>
      <vt:lpstr>PowerPoint 演示文稿</vt:lpstr>
      <vt:lpstr>PowerPoint 演示文稿</vt:lpstr>
      <vt:lpstr>Listen and try to imitate.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2012-06-06T01:30:00Z</dcterms:created>
  <dcterms:modified xsi:type="dcterms:W3CDTF">2023-01-17T03:13:41Z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E16C215D9296482EB08ED292AD392266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