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88" r:id="rId3"/>
    <p:sldId id="296" r:id="rId4"/>
    <p:sldId id="295" r:id="rId5"/>
    <p:sldId id="294" r:id="rId6"/>
    <p:sldId id="293" r:id="rId7"/>
    <p:sldId id="289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EDFFB9"/>
    <a:srgbClr val="FF66FF"/>
    <a:srgbClr val="FF99FF"/>
    <a:srgbClr val="FFCC66"/>
    <a:srgbClr val="FFCCFF"/>
    <a:srgbClr val="FF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32330-E6D7-4D0A-8952-16564FCD081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E67E-8146-4872-98F4-532C6798C8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09C84-C054-4958-A9DC-E1DB80784D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E9E80-7D35-476E-9B4B-D77B5EB15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9E80-7D35-476E-9B4B-D77B5EB15F8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029A8-E81C-4C10-812F-3AB1DF412F7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089150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115050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01861-EA82-4D34-9EC6-0730534BDE2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4200" y="0"/>
            <a:ext cx="8229600" cy="56991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EF60-9CD3-46AD-8A7E-D4416E7D129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014DF-F63A-44C7-93C1-1B438CAFB5D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1F20-FBE7-4F87-8D78-91E1B0DDE4A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4DDA4-AB86-4FD3-82BE-BDA6AE13F10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CD702-4002-41CC-A4A0-4180A04CC7E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46E1B-AD58-447B-B661-497F1D42A54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B73BA-BC33-4505-91A7-A6350349403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C430C-F031-4B09-804A-B8B6CF0532D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6E67D-2132-417F-87DA-C01F58244B8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84200" y="0"/>
            <a:ext cx="82296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48D2921-17EF-4081-91E0-DC26EE4A084E}" type="slidenum">
              <a:rPr lang="zh-CN" altLang="zh-CN"/>
              <a:t>‹#›</a:t>
            </a:fld>
            <a:endParaRPr lang="zh-CN" altLang="zh-CN"/>
          </a:p>
        </p:txBody>
      </p:sp>
      <p:grpSp>
        <p:nvGrpSpPr>
          <p:cNvPr id="1033" name="Group 18"/>
          <p:cNvGrpSpPr/>
          <p:nvPr userDrawn="1"/>
        </p:nvGrpSpPr>
        <p:grpSpPr bwMode="auto">
          <a:xfrm>
            <a:off x="7810500" y="0"/>
            <a:ext cx="1160463" cy="558800"/>
            <a:chOff x="0" y="0"/>
            <a:chExt cx="731" cy="352"/>
          </a:xfrm>
        </p:grpSpPr>
        <p:grpSp>
          <p:nvGrpSpPr>
            <p:cNvPr id="1034" name="Group 19"/>
            <p:cNvGrpSpPr/>
            <p:nvPr/>
          </p:nvGrpSpPr>
          <p:grpSpPr bwMode="auto">
            <a:xfrm>
              <a:off x="0" y="0"/>
              <a:ext cx="235" cy="352"/>
              <a:chOff x="0" y="0"/>
              <a:chExt cx="451" cy="676"/>
            </a:xfrm>
          </p:grpSpPr>
          <p:sp>
            <p:nvSpPr>
              <p:cNvPr id="1044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5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035" name="Group 23"/>
            <p:cNvGrpSpPr/>
            <p:nvPr/>
          </p:nvGrpSpPr>
          <p:grpSpPr bwMode="auto">
            <a:xfrm>
              <a:off x="248" y="0"/>
              <a:ext cx="235" cy="352"/>
              <a:chOff x="0" y="0"/>
              <a:chExt cx="451" cy="676"/>
            </a:xfrm>
          </p:grpSpPr>
          <p:sp>
            <p:nvSpPr>
              <p:cNvPr id="1048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9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036" name="Group 27"/>
            <p:cNvGrpSpPr/>
            <p:nvPr/>
          </p:nvGrpSpPr>
          <p:grpSpPr bwMode="auto">
            <a:xfrm>
              <a:off x="496" y="0"/>
              <a:ext cx="235" cy="352"/>
              <a:chOff x="0" y="0"/>
              <a:chExt cx="451" cy="676"/>
            </a:xfrm>
          </p:grpSpPr>
          <p:sp>
            <p:nvSpPr>
              <p:cNvPr id="1052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3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35838;&#21069;&#23548;&#20837;&#27468;&#26354;Doyoulike.swf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465785" y="908198"/>
            <a:ext cx="82677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dirty="0">
                <a:solidFill>
                  <a:schemeClr val="tx2"/>
                </a:solidFill>
              </a:rPr>
              <a:t>陕旅版小学英</a:t>
            </a:r>
            <a:r>
              <a:rPr lang="zh-CN" altLang="en-US" sz="4000" dirty="0" smtClean="0">
                <a:solidFill>
                  <a:schemeClr val="tx2"/>
                </a:solidFill>
              </a:rPr>
              <a:t>语三</a:t>
            </a:r>
            <a:r>
              <a:rPr lang="zh-CN" altLang="en-US" sz="4000" dirty="0">
                <a:solidFill>
                  <a:schemeClr val="tx2"/>
                </a:solidFill>
              </a:rPr>
              <a:t>年级下</a:t>
            </a:r>
            <a:r>
              <a:rPr lang="zh-CN" altLang="en-US" sz="4000" dirty="0" smtClean="0">
                <a:solidFill>
                  <a:schemeClr val="tx2"/>
                </a:solidFill>
              </a:rPr>
              <a:t>册</a:t>
            </a:r>
            <a:endParaRPr lang="en-US" altLang="zh-CN" sz="4000" dirty="0" smtClean="0">
              <a:solidFill>
                <a:schemeClr val="tx2"/>
              </a:solidFill>
            </a:endParaRPr>
          </a:p>
          <a:p>
            <a:pPr algn="ctr" eaLnBrk="1" hangingPunct="1"/>
            <a:r>
              <a:rPr lang="en-US" altLang="zh-CN" sz="4800" dirty="0">
                <a:solidFill>
                  <a:schemeClr val="tx2"/>
                </a:solidFill>
              </a:rPr>
              <a:t/>
            </a:r>
            <a:br>
              <a:rPr lang="en-US" altLang="zh-CN" sz="4800" dirty="0">
                <a:solidFill>
                  <a:schemeClr val="tx2"/>
                </a:solidFill>
              </a:rPr>
            </a:br>
            <a:r>
              <a:rPr lang="en-US" altLang="zh-CN" sz="4800" dirty="0">
                <a:solidFill>
                  <a:schemeClr val="tx2"/>
                </a:solidFill>
              </a:rPr>
              <a:t>Unit5 </a:t>
            </a:r>
            <a:r>
              <a:rPr lang="en-US" altLang="zh-CN" sz="4800" dirty="0"/>
              <a:t>D</a:t>
            </a:r>
            <a:r>
              <a:rPr lang="en-US" altLang="zh-CN" sz="4800" dirty="0">
                <a:solidFill>
                  <a:schemeClr val="tx2"/>
                </a:solidFill>
              </a:rPr>
              <a:t>o </a:t>
            </a:r>
            <a:r>
              <a:rPr lang="en-US" altLang="zh-CN" sz="4800" dirty="0"/>
              <a:t>Y</a:t>
            </a:r>
            <a:r>
              <a:rPr lang="en-US" altLang="zh-CN" sz="4800" dirty="0">
                <a:solidFill>
                  <a:schemeClr val="tx2"/>
                </a:solidFill>
              </a:rPr>
              <a:t>ou </a:t>
            </a:r>
            <a:r>
              <a:rPr lang="en-US" altLang="zh-CN" sz="4800" dirty="0"/>
              <a:t>L</a:t>
            </a:r>
            <a:r>
              <a:rPr lang="en-US" altLang="zh-CN" sz="4800" dirty="0">
                <a:solidFill>
                  <a:schemeClr val="tx2"/>
                </a:solidFill>
              </a:rPr>
              <a:t>ike </a:t>
            </a:r>
            <a:r>
              <a:rPr lang="en-US" altLang="zh-CN" sz="4800" dirty="0"/>
              <a:t>C</a:t>
            </a:r>
            <a:r>
              <a:rPr lang="en-US" altLang="zh-CN" sz="4800" dirty="0">
                <a:solidFill>
                  <a:schemeClr val="tx2"/>
                </a:solidFill>
              </a:rPr>
              <a:t>andies?</a:t>
            </a:r>
          </a:p>
          <a:p>
            <a:pPr algn="ctr" eaLnBrk="1" hangingPunct="1"/>
            <a:r>
              <a:rPr lang="zh-CN" altLang="en-US" sz="4800" dirty="0">
                <a:solidFill>
                  <a:schemeClr val="tx2"/>
                </a:solidFill>
              </a:rPr>
              <a:t>第</a:t>
            </a:r>
            <a:r>
              <a:rPr lang="en-US" altLang="zh-CN" sz="4800" dirty="0">
                <a:solidFill>
                  <a:schemeClr val="tx2"/>
                </a:solidFill>
              </a:rPr>
              <a:t>2</a:t>
            </a:r>
            <a:r>
              <a:rPr lang="zh-CN" altLang="en-US" sz="4800" dirty="0">
                <a:solidFill>
                  <a:schemeClr val="tx2"/>
                </a:solidFill>
              </a:rPr>
              <a:t>课时</a:t>
            </a:r>
            <a:endParaRPr lang="zh-CN" altLang="en-US" sz="4800" dirty="0"/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sp>
        <p:nvSpPr>
          <p:cNvPr id="14" name="矩形 13"/>
          <p:cNvSpPr/>
          <p:nvPr/>
        </p:nvSpPr>
        <p:spPr>
          <a:xfrm>
            <a:off x="0" y="5356843"/>
            <a:ext cx="9143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矩形 37"/>
          <p:cNvSpPr>
            <a:spLocks noChangeArrowheads="1"/>
          </p:cNvSpPr>
          <p:nvPr/>
        </p:nvSpPr>
        <p:spPr bwMode="auto">
          <a:xfrm>
            <a:off x="684213" y="2823871"/>
            <a:ext cx="76215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/>
              <a:t>学习句型</a:t>
            </a:r>
            <a:r>
              <a:rPr lang="en-US" altLang="zh-CN" sz="3200" dirty="0"/>
              <a:t>Do you like …?</a:t>
            </a:r>
            <a:r>
              <a:rPr lang="zh-CN" altLang="en-US" sz="3200" dirty="0"/>
              <a:t>询问对方的喜好，以及肯定回答和否定回答：</a:t>
            </a:r>
            <a:r>
              <a:rPr lang="en-US" altLang="zh-CN" sz="3200" dirty="0"/>
              <a:t>Yes, I do.\No, I don’t.</a:t>
            </a:r>
            <a:endParaRPr lang="zh-CN" altLang="en-US" sz="3200" dirty="0"/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346200" y="889601"/>
            <a:ext cx="6797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dirty="0"/>
              <a:t>教学目标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grpSp>
        <p:nvGrpSpPr>
          <p:cNvPr id="4104" name="Group 16"/>
          <p:cNvGrpSpPr/>
          <p:nvPr/>
        </p:nvGrpSpPr>
        <p:grpSpPr bwMode="auto">
          <a:xfrm>
            <a:off x="474663" y="5972175"/>
            <a:ext cx="419100" cy="423863"/>
            <a:chOff x="0" y="0"/>
            <a:chExt cx="264" cy="267"/>
          </a:xfrm>
        </p:grpSpPr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4" name="Text Box 18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grpSp>
        <p:nvGrpSpPr>
          <p:cNvPr id="4106" name="Group 21"/>
          <p:cNvGrpSpPr/>
          <p:nvPr/>
        </p:nvGrpSpPr>
        <p:grpSpPr bwMode="auto">
          <a:xfrm>
            <a:off x="1624013" y="6434138"/>
            <a:ext cx="419100" cy="423862"/>
            <a:chOff x="0" y="0"/>
            <a:chExt cx="264" cy="267"/>
          </a:xfrm>
        </p:grpSpPr>
        <p:sp>
          <p:nvSpPr>
            <p:cNvPr id="4111" name="Oval 22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2" name="Text Box 23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2"/>
          <p:cNvSpPr txBox="1">
            <a:spLocks noChangeArrowheads="1"/>
          </p:cNvSpPr>
          <p:nvPr/>
        </p:nvSpPr>
        <p:spPr bwMode="auto">
          <a:xfrm>
            <a:off x="2441575" y="1531938"/>
            <a:ext cx="6419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/>
              <a:t>歌曲</a:t>
            </a:r>
            <a:r>
              <a:rPr lang="en-US" altLang="zh-CN" sz="3600" dirty="0"/>
              <a:t>Do you like</a:t>
            </a:r>
            <a:endParaRPr lang="zh-CN" altLang="en-US" sz="3600" dirty="0"/>
          </a:p>
        </p:txBody>
      </p:sp>
      <p:pic>
        <p:nvPicPr>
          <p:cNvPr id="5124" name="Picture 6" descr="C:\Documents and Settings\Administrator\桌面\Unit5\素材\课前导入歌曲Doyoulike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0200" y="2617788"/>
            <a:ext cx="34925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1423988" y="647198"/>
            <a:ext cx="6975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/>
              <a:t>自主读</a:t>
            </a:r>
            <a:r>
              <a:rPr lang="en-US" altLang="zh-CN" sz="3600" dirty="0"/>
              <a:t>part A</a:t>
            </a:r>
            <a:r>
              <a:rPr lang="zh-CN" altLang="en-US" sz="3600" dirty="0"/>
              <a:t>的</a:t>
            </a:r>
            <a:r>
              <a:rPr lang="en-US" altLang="zh-CN" sz="3600" dirty="0"/>
              <a:t>Let’s talk</a:t>
            </a:r>
            <a:r>
              <a:rPr lang="zh-CN" altLang="en-US" sz="3600" dirty="0"/>
              <a:t>的句子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49612" y="1537008"/>
            <a:ext cx="3324225" cy="4564063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2"/>
          <p:cNvSpPr txBox="1">
            <a:spLocks noChangeArrowheads="1"/>
          </p:cNvSpPr>
          <p:nvPr/>
        </p:nvSpPr>
        <p:spPr bwMode="auto">
          <a:xfrm>
            <a:off x="2449513" y="1539875"/>
            <a:ext cx="40735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600" dirty="0"/>
              <a:t>跟读</a:t>
            </a:r>
            <a:r>
              <a:rPr lang="en-US" altLang="zh-CN" sz="3600" dirty="0"/>
              <a:t>Let’s talk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CN" sz="3600" dirty="0"/>
              <a:t>Unit5PartALetstalk</a:t>
            </a:r>
            <a:r>
              <a:rPr lang="zh-CN" altLang="en-US" sz="3600" dirty="0"/>
              <a:t>课文录音</a:t>
            </a:r>
            <a:r>
              <a:rPr lang="en-US" altLang="zh-CN" sz="3600" dirty="0"/>
              <a:t>.mp3</a:t>
            </a:r>
            <a:endParaRPr lang="zh-CN" altLang="zh-C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2271713" y="814388"/>
            <a:ext cx="5307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00B050"/>
                </a:solidFill>
              </a:rPr>
              <a:t>Part B---Do a survey</a:t>
            </a:r>
            <a:endParaRPr lang="zh-CN" altLang="en-US" sz="3600">
              <a:solidFill>
                <a:srgbClr val="00B050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3700" y="1568450"/>
            <a:ext cx="6151563" cy="4303713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2"/>
          <p:cNvSpPr txBox="1">
            <a:spLocks noChangeArrowheads="1"/>
          </p:cNvSpPr>
          <p:nvPr/>
        </p:nvSpPr>
        <p:spPr bwMode="auto">
          <a:xfrm>
            <a:off x="1905000" y="1784350"/>
            <a:ext cx="68802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/>
              <a:t>完形填空</a:t>
            </a:r>
          </a:p>
          <a:p>
            <a:pPr eaLnBrk="1" hangingPunct="1"/>
            <a:r>
              <a:rPr lang="en-US" altLang="zh-CN" sz="2800" dirty="0"/>
              <a:t>(1)A:___ you like candies?</a:t>
            </a:r>
            <a:endParaRPr lang="zh-CN" altLang="en-US" sz="2800" dirty="0"/>
          </a:p>
          <a:p>
            <a:pPr eaLnBrk="1" hangingPunct="1"/>
            <a:r>
              <a:rPr lang="en-US" altLang="zh-CN" sz="2800" dirty="0"/>
              <a:t>     B: No, I _____.	</a:t>
            </a:r>
            <a:endParaRPr lang="zh-CN" altLang="en-US" sz="2800" dirty="0"/>
          </a:p>
          <a:p>
            <a:pPr eaLnBrk="1" hangingPunct="1"/>
            <a:r>
              <a:rPr lang="en-US" altLang="zh-CN" sz="2800" dirty="0"/>
              <a:t>(2)A: ____ she like bananas?</a:t>
            </a:r>
            <a:endParaRPr lang="zh-CN" altLang="en-US" sz="2800" dirty="0"/>
          </a:p>
          <a:p>
            <a:pPr eaLnBrk="1" hangingPunct="1"/>
            <a:r>
              <a:rPr lang="en-US" altLang="zh-CN" sz="2800" dirty="0"/>
              <a:t>     B: Yes, she _____.	</a:t>
            </a:r>
            <a:endParaRPr lang="zh-CN" altLang="en-US" sz="2800" dirty="0"/>
          </a:p>
          <a:p>
            <a:pPr eaLnBrk="1" hangingPunct="1"/>
            <a:r>
              <a:rPr lang="en-US" altLang="zh-CN" sz="2800" dirty="0"/>
              <a:t>(3)A: ___ you like bread?</a:t>
            </a:r>
            <a:endParaRPr lang="zh-CN" altLang="en-US" sz="2800" dirty="0"/>
          </a:p>
          <a:p>
            <a:pPr eaLnBrk="1" hangingPunct="1"/>
            <a:r>
              <a:rPr lang="en-US" altLang="zh-CN" sz="2800" dirty="0"/>
              <a:t>    B</a:t>
            </a:r>
            <a:r>
              <a:rPr lang="zh-CN" altLang="en-US" sz="2800" dirty="0"/>
              <a:t>：</a:t>
            </a:r>
            <a:r>
              <a:rPr lang="en-US" altLang="zh-CN" sz="2800" dirty="0"/>
              <a:t>____,I do.</a:t>
            </a:r>
            <a:endParaRPr lang="zh-CN" altLang="en-US" sz="2800" dirty="0"/>
          </a:p>
          <a:p>
            <a:pPr eaLnBrk="1" hangingPunct="1"/>
            <a:r>
              <a:rPr lang="en-US" altLang="zh-CN" sz="2800" dirty="0"/>
              <a:t>(4)A</a:t>
            </a:r>
            <a:r>
              <a:rPr lang="zh-CN" altLang="en-US" sz="2800" dirty="0"/>
              <a:t>：</a:t>
            </a:r>
            <a:r>
              <a:rPr lang="en-US" altLang="zh-CN" sz="2800" dirty="0"/>
              <a:t>____ he like bananas?	</a:t>
            </a:r>
            <a:endParaRPr lang="zh-CN" altLang="en-US" sz="2800" dirty="0"/>
          </a:p>
          <a:p>
            <a:pPr eaLnBrk="1" hangingPunct="1"/>
            <a:r>
              <a:rPr lang="en-US" altLang="zh-CN" sz="2800" dirty="0"/>
              <a:t>    B: _____, he doesn’t</a:t>
            </a:r>
            <a:r>
              <a:rPr lang="en-US" altLang="zh-CN" sz="2800" dirty="0" smtClean="0"/>
              <a:t>. </a:t>
            </a:r>
            <a:endParaRPr lang="zh-CN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582186" y="801277"/>
            <a:ext cx="332766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随堂练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华文细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全屏显示(4:3)</PresentationFormat>
  <Paragraphs>22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华文细黑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2009-10-02T06:06:00Z</dcterms:created>
  <dcterms:modified xsi:type="dcterms:W3CDTF">2023-01-17T03:14:08Z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02B14056035F43AC96047BB5F05409A2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