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6"/>
  </p:notesMasterIdLst>
  <p:handoutMasterIdLst>
    <p:handoutMasterId r:id="rId27"/>
  </p:handoutMasterIdLst>
  <p:sldIdLst>
    <p:sldId id="1507" r:id="rId3"/>
    <p:sldId id="259" r:id="rId4"/>
    <p:sldId id="258" r:id="rId5"/>
    <p:sldId id="260" r:id="rId6"/>
    <p:sldId id="1495" r:id="rId7"/>
    <p:sldId id="262" r:id="rId8"/>
    <p:sldId id="1503" r:id="rId9"/>
    <p:sldId id="1496" r:id="rId10"/>
    <p:sldId id="263" r:id="rId11"/>
    <p:sldId id="1494" r:id="rId12"/>
    <p:sldId id="1497" r:id="rId13"/>
    <p:sldId id="1498" r:id="rId14"/>
    <p:sldId id="264" r:id="rId15"/>
    <p:sldId id="1506" r:id="rId16"/>
    <p:sldId id="1499" r:id="rId17"/>
    <p:sldId id="1500" r:id="rId18"/>
    <p:sldId id="1501" r:id="rId19"/>
    <p:sldId id="265" r:id="rId20"/>
    <p:sldId id="261" r:id="rId21"/>
    <p:sldId id="1502" r:id="rId22"/>
    <p:sldId id="1504" r:id="rId23"/>
    <p:sldId id="1505" r:id="rId24"/>
    <p:sldId id="150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98"/>
    <a:srgbClr val="F3D578"/>
    <a:srgbClr val="FAE87A"/>
    <a:srgbClr val="F8D3AE"/>
    <a:srgbClr val="F0A154"/>
    <a:srgbClr val="FFFF6B"/>
    <a:srgbClr val="FFB974"/>
    <a:srgbClr val="930B0D"/>
    <a:srgbClr val="1A2974"/>
    <a:srgbClr val="020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7" autoAdjust="0"/>
    <p:restoredTop sz="94660"/>
  </p:normalViewPr>
  <p:slideViewPr>
    <p:cSldViewPr snapToGrid="0">
      <p:cViewPr>
        <p:scale>
          <a:sx n="50" d="100"/>
          <a:sy n="50" d="100"/>
        </p:scale>
        <p:origin x="-2772" y="-148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image" Target="../media/image11.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blipFill dpi="0" rotWithShape="1">
              <a:blip xmlns:r="http://schemas.openxmlformats.org/officeDocument/2006/relationships" r:embed="rId1"/>
              <a:srcRect/>
              <a:stretch>
                <a:fillRect/>
              </a:stretch>
            </a:blip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F0BE-49EC-B71A-A12B12CA71C2}"/>
            </c:ext>
          </c:extLst>
        </c:ser>
        <c:ser>
          <c:idx val="1"/>
          <c:order val="1"/>
          <c:tx>
            <c:strRef>
              <c:f>Sheet1!$C$1</c:f>
              <c:strCache>
                <c:ptCount val="1"/>
                <c:pt idx="0">
                  <c:v>Series 12</c:v>
                </c:pt>
              </c:strCache>
            </c:strRef>
          </c:tx>
          <c:spPr>
            <a:blipFill dpi="0" rotWithShape="1">
              <a:blip xmlns:r="http://schemas.openxmlformats.org/officeDocument/2006/relationships" r:embed="rId1">
                <a:alphaModFix amt="65000"/>
              </a:blip>
              <a:srcRect/>
              <a:stretch>
                <a:fillRect/>
              </a:stretch>
            </a:blip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F0BE-49EC-B71A-A12B12CA71C2}"/>
            </c:ext>
          </c:extLst>
        </c:ser>
        <c:ser>
          <c:idx val="2"/>
          <c:order val="2"/>
          <c:tx>
            <c:strRef>
              <c:f>Sheet1!$D$1</c:f>
              <c:strCache>
                <c:ptCount val="1"/>
                <c:pt idx="0">
                  <c:v>Series 13</c:v>
                </c:pt>
              </c:strCache>
            </c:strRef>
          </c:tx>
          <c:spPr>
            <a:blipFill dpi="0" rotWithShape="1">
              <a:blip xmlns:r="http://schemas.openxmlformats.org/officeDocument/2006/relationships" r:embed="rId1"/>
              <a:srcRect/>
              <a:stretch>
                <a:fillRect/>
              </a:stretch>
            </a:blip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Sheet1!$D$2:$D$6</c:f>
              <c:numCache>
                <c:formatCode>General</c:formatCode>
                <c:ptCount val="5"/>
                <c:pt idx="0">
                  <c:v>15</c:v>
                </c:pt>
                <c:pt idx="1">
                  <c:v>23</c:v>
                </c:pt>
                <c:pt idx="2">
                  <c:v>60</c:v>
                </c:pt>
                <c:pt idx="3">
                  <c:v>48</c:v>
                </c:pt>
                <c:pt idx="4">
                  <c:v>52</c:v>
                </c:pt>
              </c:numCache>
            </c:numRef>
          </c:val>
          <c:extLst>
            <c:ext xmlns:c16="http://schemas.microsoft.com/office/drawing/2014/chart" uri="{C3380CC4-5D6E-409C-BE32-E72D297353CC}">
              <c16:uniqueId val="{00000002-F0BE-49EC-B71A-A12B12CA71C2}"/>
            </c:ext>
          </c:extLst>
        </c:ser>
        <c:ser>
          <c:idx val="3"/>
          <c:order val="3"/>
          <c:tx>
            <c:strRef>
              <c:f>Sheet1!$E$1</c:f>
              <c:strCache>
                <c:ptCount val="1"/>
                <c:pt idx="0">
                  <c:v>Series 2</c:v>
                </c:pt>
              </c:strCache>
            </c:strRef>
          </c:tx>
          <c:spPr>
            <a:blipFill dpi="0" rotWithShape="1">
              <a:blip xmlns:r="http://schemas.openxmlformats.org/officeDocument/2006/relationships" r:embed="rId1">
                <a:alphaModFix amt="50000"/>
              </a:blip>
              <a:srcRect/>
              <a:stretch>
                <a:fillRect/>
              </a:stretch>
            </a:blip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Sheet1!$E$2:$E$6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3-F0BE-49EC-B71A-A12B12CA71C2}"/>
            </c:ext>
          </c:extLst>
        </c:ser>
        <c:dLbls>
          <c:showLegendKey val="0"/>
          <c:showVal val="0"/>
          <c:showCatName val="0"/>
          <c:showSerName val="0"/>
          <c:showPercent val="0"/>
          <c:showBubbleSize val="0"/>
        </c:dLbls>
        <c:gapWidth val="150"/>
        <c:axId val="651974144"/>
        <c:axId val="651976064"/>
      </c:barChart>
      <c:catAx>
        <c:axId val="651974144"/>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500" b="0" i="0" u="none" strike="noStrike" kern="1200" baseline="0">
                <a:solidFill>
                  <a:schemeClr val="tx1"/>
                </a:solidFill>
                <a:latin typeface="+mn-lt"/>
                <a:ea typeface="+mn-ea"/>
                <a:cs typeface="+mn-ea"/>
                <a:sym typeface="+mn-lt"/>
              </a:defRPr>
            </a:pPr>
            <a:endParaRPr lang="zh-CN"/>
          </a:p>
        </c:txPr>
        <c:crossAx val="651976064"/>
        <c:crosses val="autoZero"/>
        <c:auto val="1"/>
        <c:lblAlgn val="ctr"/>
        <c:lblOffset val="100"/>
        <c:noMultiLvlLbl val="0"/>
      </c:catAx>
      <c:valAx>
        <c:axId val="651976064"/>
        <c:scaling>
          <c:orientation val="minMax"/>
        </c:scaling>
        <c:delete val="0"/>
        <c:axPos val="b"/>
        <c:majorGridlines>
          <c:spPr>
            <a:ln w="9525" cap="flat" cmpd="sng" algn="ctr">
              <a:solidFill>
                <a:schemeClr val="bg1">
                  <a:lumMod val="50000"/>
                  <a:alpha val="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500" b="0" i="0" u="none" strike="noStrike" kern="1200" baseline="0">
                <a:solidFill>
                  <a:schemeClr val="tx1"/>
                </a:solidFill>
                <a:latin typeface="+mn-lt"/>
                <a:ea typeface="+mn-ea"/>
                <a:cs typeface="+mn-ea"/>
                <a:sym typeface="+mn-lt"/>
              </a:defRPr>
            </a:pPr>
            <a:endParaRPr lang="zh-CN"/>
          </a:p>
        </c:txPr>
        <c:crossAx val="651974144"/>
        <c:crosses val="autoZero"/>
        <c:crossBetween val="between"/>
      </c:valAx>
      <c:spPr>
        <a:noFill/>
        <a:ln>
          <a:noFill/>
        </a:ln>
        <a:effectLst/>
      </c:spPr>
    </c:plotArea>
    <c:legend>
      <c:legendPos val="r"/>
      <c:overlay val="0"/>
      <c:spPr>
        <a:noFill/>
        <a:ln>
          <a:noFill/>
        </a:ln>
        <a:effectLst/>
      </c:spPr>
      <c:txPr>
        <a:bodyPr rot="0" spcFirstLastPara="0" vertOverflow="ellipsis" vert="horz" wrap="square" anchor="ctr" anchorCtr="1"/>
        <a:lstStyle/>
        <a:p>
          <a:pPr>
            <a:defRPr lang="zh-CN" sz="1500" b="0" i="0" u="none" strike="noStrike" kern="1200" baseline="0">
              <a:solidFill>
                <a:schemeClr val="tx1"/>
              </a:solidFill>
              <a:latin typeface="+mn-lt"/>
              <a:ea typeface="+mn-ea"/>
              <a:cs typeface="+mn-ea"/>
              <a:sym typeface="+mn-lt"/>
            </a:defRPr>
          </a:pPr>
          <a:endParaRPr lang="zh-CN"/>
        </a:p>
      </c:txPr>
    </c:legend>
    <c:plotVisOnly val="1"/>
    <c:dispBlanksAs val="zero"/>
    <c:showDLblsOverMax val="0"/>
  </c:chart>
  <c:spPr>
    <a:noFill/>
    <a:ln w="9525" cap="flat" cmpd="sng" algn="ctr">
      <a:noFill/>
      <a:prstDash val="solid"/>
    </a:ln>
    <a:effectLst/>
  </c:spPr>
  <c:txPr>
    <a:bodyPr/>
    <a:lstStyle/>
    <a:p>
      <a:pPr>
        <a:defRPr lang="zh-CN" sz="1500">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F8EAC8A-20C6-4874-8DAE-D87446962E41}"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D054F6C1-86D9-462A-A354-ED888FDF9C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2</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11</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12</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13</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14</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15</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16</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17</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18</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19</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20</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3</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21</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22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4</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5</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6</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7</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8</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9</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0104607-2866-498E-992E-949C01E2AF6C}" type="slidenum">
              <a:rPr lang="zh-CN" altLang="en-US" smtClean="0"/>
              <a:t>10</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2C632D-ABB5-4163-8049-5172451587D1}"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A8610D1-7E1C-4298-9C23-2FA6C6B76EC0}"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2C632D-ABB5-4163-8049-5172451587D1}"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A8610D1-7E1C-4298-9C23-2FA6C6B76EC0}"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2C632D-ABB5-4163-8049-5172451587D1}"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A8610D1-7E1C-4298-9C23-2FA6C6B76EC0}" type="slidenum">
              <a:rPr lang="zh-CN" altLang="en-US" smtClean="0"/>
              <a:t>‹#›</a:t>
            </a:fld>
            <a:endParaRPr lang="zh-CN" altLang="en-US" dirty="0"/>
          </a:p>
        </p:txBody>
      </p:sp>
      <p:sp>
        <p:nvSpPr>
          <p:cNvPr id="7" name="TextBox 6"/>
          <p:cNvSpPr txBox="1"/>
          <p:nvPr userDrawn="1"/>
        </p:nvSpPr>
        <p:spPr>
          <a:xfrm>
            <a:off x="1507654" y="647750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2C632D-ABB5-4163-8049-5172451587D1}"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A8610D1-7E1C-4298-9C23-2FA6C6B76EC0}"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封面">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nvPicPr>
        <p:blipFill rotWithShape="1">
          <a:blip r:embed="rId20" cstate="screen"/>
          <a:srcRect/>
          <a:stretch>
            <a:fillRect/>
          </a:stretch>
        </p:blipFill>
        <p:spPr>
          <a:xfrm>
            <a:off x="1666272" y="6520846"/>
            <a:ext cx="9695201" cy="284575"/>
          </a:xfrm>
          <a:prstGeom prst="rect">
            <a:avLst/>
          </a:prstGeom>
        </p:spPr>
      </p:pic>
      <p:pic>
        <p:nvPicPr>
          <p:cNvPr id="16" name="图片 15"/>
          <p:cNvPicPr>
            <a:picLocks noChangeAspect="1"/>
          </p:cNvPicPr>
          <p:nvPr userDrawn="1"/>
        </p:nvPicPr>
        <p:blipFill rotWithShape="1">
          <a:blip r:embed="rId21" cstate="screen"/>
          <a:srcRect/>
          <a:stretch>
            <a:fillRect/>
          </a:stretch>
        </p:blipFill>
        <p:spPr>
          <a:xfrm>
            <a:off x="5549985" y="6208087"/>
            <a:ext cx="1096294" cy="487242"/>
          </a:xfrm>
          <a:prstGeom prst="rect">
            <a:avLst/>
          </a:prstGeom>
        </p:spPr>
      </p:pic>
      <p:grpSp>
        <p:nvGrpSpPr>
          <p:cNvPr id="17" name="组合 16"/>
          <p:cNvGrpSpPr/>
          <p:nvPr userDrawn="1"/>
        </p:nvGrpSpPr>
        <p:grpSpPr>
          <a:xfrm>
            <a:off x="4895497" y="234270"/>
            <a:ext cx="2401006" cy="717755"/>
            <a:chOff x="5137353" y="619433"/>
            <a:chExt cx="3617952" cy="1081548"/>
          </a:xfrm>
        </p:grpSpPr>
        <p:sp>
          <p:nvSpPr>
            <p:cNvPr id="18" name="椭圆 17"/>
            <p:cNvSpPr/>
            <p:nvPr/>
          </p:nvSpPr>
          <p:spPr>
            <a:xfrm>
              <a:off x="5137353" y="619433"/>
              <a:ext cx="1081548" cy="1081548"/>
            </a:xfrm>
            <a:prstGeom prst="ellipse">
              <a:avLst/>
            </a:prstGeom>
            <a:blipFill>
              <a:blip r:embed="rId2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椭圆 18"/>
            <p:cNvSpPr/>
            <p:nvPr/>
          </p:nvSpPr>
          <p:spPr>
            <a:xfrm>
              <a:off x="5206179"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a:off x="5973099" y="619433"/>
              <a:ext cx="1081548" cy="1081548"/>
            </a:xfrm>
            <a:prstGeom prst="ellipse">
              <a:avLst/>
            </a:prstGeom>
            <a:blipFill>
              <a:blip r:embed="rId2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1" name="椭圆 20"/>
            <p:cNvSpPr/>
            <p:nvPr/>
          </p:nvSpPr>
          <p:spPr>
            <a:xfrm>
              <a:off x="6041925"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2" name="椭圆 21"/>
            <p:cNvSpPr/>
            <p:nvPr/>
          </p:nvSpPr>
          <p:spPr>
            <a:xfrm>
              <a:off x="6838011" y="619433"/>
              <a:ext cx="1081548" cy="1081548"/>
            </a:xfrm>
            <a:prstGeom prst="ellipse">
              <a:avLst/>
            </a:prstGeom>
            <a:blipFill>
              <a:blip r:embed="rId2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3" name="椭圆 22"/>
            <p:cNvSpPr/>
            <p:nvPr/>
          </p:nvSpPr>
          <p:spPr>
            <a:xfrm>
              <a:off x="6906837"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4" name="椭圆 23"/>
            <p:cNvSpPr/>
            <p:nvPr/>
          </p:nvSpPr>
          <p:spPr>
            <a:xfrm>
              <a:off x="7673757" y="619433"/>
              <a:ext cx="1081548" cy="1081548"/>
            </a:xfrm>
            <a:prstGeom prst="ellipse">
              <a:avLst/>
            </a:prstGeom>
            <a:blipFill>
              <a:blip r:embed="rId2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5" name="椭圆 24"/>
            <p:cNvSpPr/>
            <p:nvPr/>
          </p:nvSpPr>
          <p:spPr>
            <a:xfrm>
              <a:off x="7742583"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pic>
        <p:nvPicPr>
          <p:cNvPr id="30" name="图片 29"/>
          <p:cNvPicPr>
            <a:picLocks noChangeAspect="1"/>
          </p:cNvPicPr>
          <p:nvPr userDrawn="1"/>
        </p:nvPicPr>
        <p:blipFill rotWithShape="1">
          <a:blip r:embed="rId23" cstate="screen"/>
          <a:srcRect/>
          <a:stretch>
            <a:fillRect/>
          </a:stretch>
        </p:blipFill>
        <p:spPr>
          <a:xfrm rot="5400000">
            <a:off x="-712825" y="2904407"/>
            <a:ext cx="2474836" cy="1049186"/>
          </a:xfrm>
          <a:prstGeom prst="rect">
            <a:avLst/>
          </a:prstGeom>
        </p:spPr>
      </p:pic>
      <p:pic>
        <p:nvPicPr>
          <p:cNvPr id="31" name="图片 30"/>
          <p:cNvPicPr>
            <a:picLocks noChangeAspect="1"/>
          </p:cNvPicPr>
          <p:nvPr userDrawn="1"/>
        </p:nvPicPr>
        <p:blipFill rotWithShape="1">
          <a:blip r:embed="rId23" cstate="screen"/>
          <a:srcRect/>
          <a:stretch>
            <a:fillRect/>
          </a:stretch>
        </p:blipFill>
        <p:spPr>
          <a:xfrm rot="16200000" flipH="1">
            <a:off x="10429989" y="2904407"/>
            <a:ext cx="2474836" cy="10491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hdr="0" ftr="0" dt="0"/>
  <p:txStyles>
    <p:titleStyle>
      <a:lvl1pPr algn="ctr" rtl="0" fontAlgn="base">
        <a:spcBef>
          <a:spcPct val="0"/>
        </a:spcBef>
        <a:spcAft>
          <a:spcPct val="0"/>
        </a:spcAft>
        <a:defRPr sz="5300">
          <a:solidFill>
            <a:schemeClr val="tx2"/>
          </a:solidFill>
          <a:latin typeface="阿里巴巴普惠体 R" panose="00020600040101010101" pitchFamily="18" charset="-122"/>
          <a:ea typeface="阿里巴巴普惠体 R" panose="00020600040101010101" pitchFamily="18" charset="-122"/>
          <a:cs typeface="+mj-cs"/>
        </a:defRPr>
      </a:lvl1pPr>
      <a:lvl2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5pPr>
      <a:lvl6pPr marL="54419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6pPr>
      <a:lvl7pPr marL="1088390"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7pPr>
      <a:lvl8pPr marL="163258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8pPr>
      <a:lvl9pPr marL="2176780"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9pPr>
    </p:titleStyle>
    <p:bodyStyle>
      <a:lvl1pPr marL="408305" indent="-408305" algn="l" rtl="0" fontAlgn="base">
        <a:spcBef>
          <a:spcPct val="20000"/>
        </a:spcBef>
        <a:spcAft>
          <a:spcPct val="0"/>
        </a:spcAft>
        <a:buChar char="•"/>
        <a:defRPr sz="3800">
          <a:solidFill>
            <a:schemeClr val="tx1"/>
          </a:solidFill>
          <a:latin typeface="阿里巴巴普惠体 R" panose="00020600040101010101" pitchFamily="18" charset="-122"/>
          <a:ea typeface="阿里巴巴普惠体 R" panose="00020600040101010101" pitchFamily="18" charset="-122"/>
          <a:cs typeface="+mn-cs"/>
        </a:defRPr>
      </a:lvl1pPr>
      <a:lvl2pPr marL="884555" indent="-340360" algn="l" rtl="0" fontAlgn="base">
        <a:spcBef>
          <a:spcPct val="20000"/>
        </a:spcBef>
        <a:spcAft>
          <a:spcPct val="0"/>
        </a:spcAft>
        <a:buChar char="–"/>
        <a:defRPr sz="3400">
          <a:solidFill>
            <a:schemeClr val="tx1"/>
          </a:solidFill>
          <a:latin typeface="阿里巴巴普惠体 R" panose="00020600040101010101" pitchFamily="18" charset="-122"/>
          <a:ea typeface="阿里巴巴普惠体 R" panose="00020600040101010101" pitchFamily="18" charset="-122"/>
        </a:defRPr>
      </a:lvl2pPr>
      <a:lvl3pPr marL="1360170" indent="-271780" algn="l" rtl="0" fontAlgn="base">
        <a:spcBef>
          <a:spcPct val="20000"/>
        </a:spcBef>
        <a:spcAft>
          <a:spcPct val="0"/>
        </a:spcAft>
        <a:buChar char="•"/>
        <a:defRPr sz="2900">
          <a:solidFill>
            <a:schemeClr val="tx1"/>
          </a:solidFill>
          <a:latin typeface="阿里巴巴普惠体 R" panose="00020600040101010101" pitchFamily="18" charset="-122"/>
          <a:ea typeface="阿里巴巴普惠体 R" panose="00020600040101010101" pitchFamily="18" charset="-122"/>
        </a:defRPr>
      </a:lvl3pPr>
      <a:lvl4pPr marL="1904365" indent="-271780" algn="l" rtl="0" fontAlgn="base">
        <a:spcBef>
          <a:spcPct val="20000"/>
        </a:spcBef>
        <a:spcAft>
          <a:spcPct val="0"/>
        </a:spcAft>
        <a:buChar char="–"/>
        <a:defRPr sz="2400">
          <a:solidFill>
            <a:schemeClr val="tx1"/>
          </a:solidFill>
          <a:latin typeface="阿里巴巴普惠体 R" panose="00020600040101010101" pitchFamily="18" charset="-122"/>
          <a:ea typeface="阿里巴巴普惠体 R" panose="00020600040101010101" pitchFamily="18" charset="-122"/>
        </a:defRPr>
      </a:lvl4pPr>
      <a:lvl5pPr marL="2448560" indent="-271780" algn="l" rtl="0" fontAlgn="base">
        <a:spcBef>
          <a:spcPct val="20000"/>
        </a:spcBef>
        <a:spcAft>
          <a:spcPct val="0"/>
        </a:spcAft>
        <a:buChar char="»"/>
        <a:defRPr sz="2400">
          <a:solidFill>
            <a:schemeClr val="tx1"/>
          </a:solidFill>
          <a:latin typeface="阿里巴巴普惠体 R" panose="00020600040101010101" pitchFamily="18" charset="-122"/>
          <a:ea typeface="阿里巴巴普惠体 R" panose="00020600040101010101" pitchFamily="18" charset="-122"/>
        </a:defRPr>
      </a:lvl5pPr>
      <a:lvl6pPr marL="2992755" indent="-271780" algn="l" rtl="0" fontAlgn="base">
        <a:spcBef>
          <a:spcPct val="20000"/>
        </a:spcBef>
        <a:spcAft>
          <a:spcPct val="0"/>
        </a:spcAft>
        <a:buChar char="»"/>
        <a:defRPr sz="2400">
          <a:solidFill>
            <a:schemeClr val="tx1"/>
          </a:solidFill>
          <a:latin typeface="+mn-lt"/>
          <a:ea typeface="+mn-ea"/>
        </a:defRPr>
      </a:lvl6pPr>
      <a:lvl7pPr marL="3536950" indent="-271780" algn="l" rtl="0" fontAlgn="base">
        <a:spcBef>
          <a:spcPct val="20000"/>
        </a:spcBef>
        <a:spcAft>
          <a:spcPct val="0"/>
        </a:spcAft>
        <a:buChar char="»"/>
        <a:defRPr sz="2400">
          <a:solidFill>
            <a:schemeClr val="tx1"/>
          </a:solidFill>
          <a:latin typeface="+mn-lt"/>
          <a:ea typeface="+mn-ea"/>
        </a:defRPr>
      </a:lvl7pPr>
      <a:lvl8pPr marL="4081145" indent="-271780" algn="l" rtl="0" fontAlgn="base">
        <a:spcBef>
          <a:spcPct val="20000"/>
        </a:spcBef>
        <a:spcAft>
          <a:spcPct val="0"/>
        </a:spcAft>
        <a:buChar char="»"/>
        <a:defRPr sz="2400">
          <a:solidFill>
            <a:schemeClr val="tx1"/>
          </a:solidFill>
          <a:latin typeface="+mn-lt"/>
          <a:ea typeface="+mn-ea"/>
        </a:defRPr>
      </a:lvl8pPr>
      <a:lvl9pPr marL="4625340" indent="-271780"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170" algn="l" defTabSz="1088390" rtl="0" eaLnBrk="1" latinLnBrk="0" hangingPunct="1">
        <a:defRPr sz="2100" kern="1200">
          <a:solidFill>
            <a:schemeClr val="tx1"/>
          </a:solidFill>
          <a:latin typeface="+mn-lt"/>
          <a:ea typeface="+mn-ea"/>
          <a:cs typeface="+mn-cs"/>
        </a:defRPr>
      </a:lvl7pPr>
      <a:lvl8pPr marL="3809365" algn="l" defTabSz="1088390" rtl="0" eaLnBrk="1" latinLnBrk="0" hangingPunct="1">
        <a:defRPr sz="2100" kern="1200">
          <a:solidFill>
            <a:schemeClr val="tx1"/>
          </a:solidFill>
          <a:latin typeface="+mn-lt"/>
          <a:ea typeface="+mn-ea"/>
          <a:cs typeface="+mn-cs"/>
        </a:defRPr>
      </a:lvl8pPr>
      <a:lvl9pPr marL="4353560"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0"/>
            <a:ext cx="12192000" cy="6858000"/>
          </a:xfrm>
          <a:prstGeom prst="rect">
            <a:avLst/>
          </a:prstGeom>
        </p:spPr>
      </p:pic>
      <p:pic>
        <p:nvPicPr>
          <p:cNvPr id="7" name="图片 6"/>
          <p:cNvPicPr>
            <a:picLocks noChangeAspect="1"/>
          </p:cNvPicPr>
          <p:nvPr/>
        </p:nvPicPr>
        <p:blipFill>
          <a:blip r:embed="rId3"/>
          <a:stretch>
            <a:fillRect/>
          </a:stretch>
        </p:blipFill>
        <p:spPr>
          <a:xfrm>
            <a:off x="0" y="3054350"/>
            <a:ext cx="12192000" cy="3803650"/>
          </a:xfrm>
          <a:prstGeom prst="rect">
            <a:avLst/>
          </a:prstGeom>
        </p:spPr>
      </p:pic>
      <p:pic>
        <p:nvPicPr>
          <p:cNvPr id="3" name="图片 2"/>
          <p:cNvPicPr>
            <a:picLocks noChangeAspect="1"/>
          </p:cNvPicPr>
          <p:nvPr/>
        </p:nvPicPr>
        <p:blipFill>
          <a:blip r:embed="rId4"/>
          <a:stretch>
            <a:fillRect/>
          </a:stretch>
        </p:blipFill>
        <p:spPr>
          <a:xfrm>
            <a:off x="2498634" y="1527880"/>
            <a:ext cx="7035764" cy="3285182"/>
          </a:xfrm>
          <a:prstGeom prst="rect">
            <a:avLst/>
          </a:prstGeom>
        </p:spPr>
      </p:pic>
      <p:pic>
        <p:nvPicPr>
          <p:cNvPr id="5" name="图片 4"/>
          <p:cNvPicPr>
            <a:picLocks noChangeAspect="1"/>
          </p:cNvPicPr>
          <p:nvPr/>
        </p:nvPicPr>
        <p:blipFill>
          <a:blip r:embed="rId5"/>
          <a:stretch>
            <a:fillRect/>
          </a:stretch>
        </p:blipFill>
        <p:spPr>
          <a:xfrm>
            <a:off x="-136634" y="0"/>
            <a:ext cx="12192000" cy="197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缺角矩形 1"/>
          <p:cNvSpPr/>
          <p:nvPr/>
        </p:nvSpPr>
        <p:spPr>
          <a:xfrm>
            <a:off x="1946787" y="1602659"/>
            <a:ext cx="8298426" cy="3652682"/>
          </a:xfrm>
          <a:prstGeom prst="plaque">
            <a:avLst/>
          </a:prstGeom>
          <a:noFill/>
          <a:ln w="1524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3592438" y="2224546"/>
            <a:ext cx="4755148" cy="2723537"/>
          </a:xfrm>
          <a:prstGeom prst="rect">
            <a:avLst/>
          </a:prstGeom>
          <a:noFill/>
        </p:spPr>
        <p:txBody>
          <a:bodyPr vert="eaVert" wrap="square" rtlCol="0">
            <a:spAutoFit/>
          </a:bodyPr>
          <a:lstStyle/>
          <a:p>
            <a:pPr>
              <a:lnSpc>
                <a:spcPct val="150000"/>
              </a:lnSpc>
            </a:pPr>
            <a:r>
              <a:rPr lang="zh-CN" altLang="en-US" dirty="0">
                <a:solidFill>
                  <a:srgbClr val="FDF9B1"/>
                </a:solidFill>
                <a:cs typeface="+mn-ea"/>
                <a:sym typeface="+mn-lt"/>
              </a:rPr>
              <a:t>支持文本。当你复制粘贴时，选择“只保留文本”选项</a:t>
            </a:r>
            <a:endParaRPr lang="en-US" altLang="zh-CN" dirty="0">
              <a:solidFill>
                <a:srgbClr val="FDF9B1"/>
              </a:solidFill>
              <a:cs typeface="+mn-ea"/>
              <a:sym typeface="+mn-lt"/>
            </a:endParaRPr>
          </a:p>
          <a:p>
            <a:pPr>
              <a:lnSpc>
                <a:spcPct val="150000"/>
              </a:lnSpc>
            </a:pPr>
            <a:endParaRPr lang="en-US" altLang="zh-CN" dirty="0">
              <a:solidFill>
                <a:srgbClr val="FDF9B1"/>
              </a:solidFill>
              <a:cs typeface="+mn-ea"/>
              <a:sym typeface="+mn-lt"/>
            </a:endParaRPr>
          </a:p>
          <a:p>
            <a:pPr>
              <a:lnSpc>
                <a:spcPct val="150000"/>
              </a:lnSpc>
            </a:pPr>
            <a:r>
              <a:rPr lang="zh-CN" altLang="en-US" dirty="0">
                <a:solidFill>
                  <a:srgbClr val="FDF9B1"/>
                </a:solidFill>
                <a:cs typeface="+mn-ea"/>
                <a:sym typeface="+mn-lt"/>
              </a:rPr>
              <a:t>此部分内容作为文字排版占位显示（建议使用主题字体）如需更改请在（设置形状格式）菜单下（文本选项）中调整</a:t>
            </a:r>
            <a:endParaRPr lang="en-US" altLang="zh-CN" dirty="0">
              <a:solidFill>
                <a:srgbClr val="FDF9B1"/>
              </a:solidFill>
              <a:cs typeface="+mn-ea"/>
              <a:sym typeface="+mn-lt"/>
            </a:endParaRPr>
          </a:p>
          <a:p>
            <a:pPr>
              <a:lnSpc>
                <a:spcPct val="150000"/>
              </a:lnSpc>
            </a:pPr>
            <a:endParaRPr lang="zh-CN" altLang="en-US" dirty="0">
              <a:solidFill>
                <a:srgbClr val="FDF9B1"/>
              </a:solidFill>
              <a:cs typeface="+mn-ea"/>
              <a:sym typeface="+mn-lt"/>
            </a:endParaRPr>
          </a:p>
          <a:p>
            <a:pPr>
              <a:lnSpc>
                <a:spcPct val="150000"/>
              </a:lnSpc>
            </a:pPr>
            <a:endParaRPr lang="zh-CN" altLang="en-US" dirty="0">
              <a:solidFill>
                <a:srgbClr val="FDF9B1"/>
              </a:solidFill>
              <a:cs typeface="+mn-ea"/>
              <a:sym typeface="+mn-lt"/>
            </a:endParaRPr>
          </a:p>
        </p:txBody>
      </p:sp>
      <p:sp>
        <p:nvSpPr>
          <p:cNvPr id="6" name="文本框 5"/>
          <p:cNvSpPr txBox="1"/>
          <p:nvPr/>
        </p:nvSpPr>
        <p:spPr>
          <a:xfrm>
            <a:off x="2529407" y="2224546"/>
            <a:ext cx="1431161" cy="2723537"/>
          </a:xfrm>
          <a:prstGeom prst="rect">
            <a:avLst/>
          </a:prstGeom>
          <a:noFill/>
        </p:spPr>
        <p:txBody>
          <a:bodyPr vert="eaVert" wrap="square" rtlCol="0">
            <a:spAutoFit/>
          </a:bodyPr>
          <a:lstStyle/>
          <a:p>
            <a:pPr>
              <a:lnSpc>
                <a:spcPct val="150000"/>
              </a:lnSpc>
            </a:pPr>
            <a:r>
              <a:rPr lang="zh-CN" altLang="en-US" dirty="0">
                <a:solidFill>
                  <a:srgbClr val="FDF9B1"/>
                </a:solidFill>
                <a:cs typeface="+mn-ea"/>
                <a:sym typeface="+mn-lt"/>
              </a:rPr>
              <a:t>支持文本。当你复制粘贴时，选择“只保留文本”选项</a:t>
            </a:r>
            <a:endParaRPr lang="en-US" altLang="zh-CN" dirty="0">
              <a:solidFill>
                <a:srgbClr val="FDF9B1"/>
              </a:solidFill>
              <a:cs typeface="+mn-ea"/>
              <a:sym typeface="+mn-lt"/>
            </a:endParaRPr>
          </a:p>
        </p:txBody>
      </p:sp>
      <p:sp>
        <p:nvSpPr>
          <p:cNvPr id="7" name="文本框 6"/>
          <p:cNvSpPr txBox="1"/>
          <p:nvPr/>
        </p:nvSpPr>
        <p:spPr>
          <a:xfrm>
            <a:off x="8670014" y="2224546"/>
            <a:ext cx="992579" cy="2723537"/>
          </a:xfrm>
          <a:prstGeom prst="rect">
            <a:avLst/>
          </a:prstGeom>
          <a:noFill/>
        </p:spPr>
        <p:txBody>
          <a:bodyPr vert="eaVert" wrap="square" rtlCol="0">
            <a:spAutoFit/>
          </a:bodyPr>
          <a:lstStyle/>
          <a:p>
            <a:pPr>
              <a:lnSpc>
                <a:spcPct val="150000"/>
              </a:lnSpc>
            </a:pPr>
            <a:r>
              <a:rPr lang="zh-CN" altLang="en-US" sz="3500" dirty="0">
                <a:solidFill>
                  <a:srgbClr val="FDF9B1"/>
                </a:solidFill>
                <a:cs typeface="+mn-ea"/>
                <a:sym typeface="+mn-lt"/>
              </a:rPr>
              <a:t>颁奖典礼</a:t>
            </a:r>
            <a:endParaRPr lang="en-US" altLang="zh-CN" sz="3500" dirty="0">
              <a:solidFill>
                <a:srgbClr val="FDF9B1"/>
              </a:solidFill>
              <a:cs typeface="+mn-ea"/>
              <a:sym typeface="+mn-lt"/>
            </a:endParaRPr>
          </a:p>
        </p:txBody>
      </p:sp>
      <p:sp>
        <p:nvSpPr>
          <p:cNvPr id="8" name="缺角矩形 7"/>
          <p:cNvSpPr/>
          <p:nvPr/>
        </p:nvSpPr>
        <p:spPr>
          <a:xfrm>
            <a:off x="1769806" y="1425678"/>
            <a:ext cx="8652388" cy="4006644"/>
          </a:xfrm>
          <a:prstGeom prst="plaque">
            <a:avLst/>
          </a:prstGeom>
          <a:noFill/>
          <a:ln w="3810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颁  奖  典  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eelOff"/>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4477061"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0" name="文本框 29"/>
          <p:cNvSpPr txBox="1"/>
          <p:nvPr/>
        </p:nvSpPr>
        <p:spPr>
          <a:xfrm>
            <a:off x="5183858"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31" name="文本框 30"/>
          <p:cNvSpPr txBox="1"/>
          <p:nvPr/>
        </p:nvSpPr>
        <p:spPr>
          <a:xfrm>
            <a:off x="6096000"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2" name="文本框 31"/>
          <p:cNvSpPr txBox="1"/>
          <p:nvPr/>
        </p:nvSpPr>
        <p:spPr>
          <a:xfrm>
            <a:off x="6802797"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33" name="文本框 32"/>
          <p:cNvSpPr txBox="1"/>
          <p:nvPr/>
        </p:nvSpPr>
        <p:spPr>
          <a:xfrm>
            <a:off x="7774784"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4" name="文本框 33"/>
          <p:cNvSpPr txBox="1"/>
          <p:nvPr/>
        </p:nvSpPr>
        <p:spPr>
          <a:xfrm>
            <a:off x="8481581"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35" name="文本框 34"/>
          <p:cNvSpPr txBox="1"/>
          <p:nvPr/>
        </p:nvSpPr>
        <p:spPr>
          <a:xfrm>
            <a:off x="9393723"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6" name="文本框 35"/>
          <p:cNvSpPr txBox="1"/>
          <p:nvPr/>
        </p:nvSpPr>
        <p:spPr>
          <a:xfrm>
            <a:off x="10100520"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pic>
        <p:nvPicPr>
          <p:cNvPr id="38" name="图片 37"/>
          <p:cNvPicPr>
            <a:picLocks noChangeAspect="1"/>
          </p:cNvPicPr>
          <p:nvPr/>
        </p:nvPicPr>
        <p:blipFill rotWithShape="1">
          <a:blip r:embed="rId3" cstate="screen"/>
          <a:srcRect/>
          <a:stretch>
            <a:fillRect/>
          </a:stretch>
        </p:blipFill>
        <p:spPr>
          <a:xfrm>
            <a:off x="1129653" y="1864012"/>
            <a:ext cx="3013615" cy="3129975"/>
          </a:xfrm>
          <a:prstGeom prst="rect">
            <a:avLst/>
          </a:prstGeom>
        </p:spPr>
      </p:pic>
      <p:sp>
        <p:nvSpPr>
          <p:cNvPr id="11" name="文本框 10"/>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颁  奖  典  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eelOff"/>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382199" y="1839976"/>
            <a:ext cx="1390498" cy="1390498"/>
          </a:xfrm>
          <a:prstGeom prst="rect">
            <a:avLst/>
          </a:prstGeom>
          <a:solidFill>
            <a:srgbClr val="B50005"/>
          </a:solidFill>
          <a:ln>
            <a:solidFill>
              <a:srgbClr val="FDF9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组合 11"/>
          <p:cNvGrpSpPr/>
          <p:nvPr/>
        </p:nvGrpSpPr>
        <p:grpSpPr>
          <a:xfrm>
            <a:off x="1382199" y="4074002"/>
            <a:ext cx="4619384" cy="1430234"/>
            <a:chOff x="1382199" y="4074002"/>
            <a:chExt cx="4619384" cy="1430234"/>
          </a:xfrm>
        </p:grpSpPr>
        <p:sp>
          <p:nvSpPr>
            <p:cNvPr id="4" name="矩形 3"/>
            <p:cNvSpPr/>
            <p:nvPr/>
          </p:nvSpPr>
          <p:spPr>
            <a:xfrm>
              <a:off x="2920501" y="4968705"/>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rgbClr val="FDF9B1"/>
                  </a:solidFill>
                  <a:cs typeface="+mn-ea"/>
                  <a:sym typeface="+mn-lt"/>
                </a:rPr>
                <a:t>用户可以在投影仪或者计算机上进行演示也可以将演示文稿打印出来制作成胶片</a:t>
              </a:r>
            </a:p>
          </p:txBody>
        </p:sp>
        <p:sp>
          <p:nvSpPr>
            <p:cNvPr id="5" name="矩形 4"/>
            <p:cNvSpPr/>
            <p:nvPr/>
          </p:nvSpPr>
          <p:spPr>
            <a:xfrm>
              <a:off x="2920500" y="4553808"/>
              <a:ext cx="2050552" cy="43088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2200" b="1" dirty="0">
                  <a:solidFill>
                    <a:srgbClr val="FDF9B1"/>
                  </a:solidFill>
                  <a:cs typeface="+mn-ea"/>
                  <a:sym typeface="+mn-lt"/>
                </a:rPr>
                <a:t>输入标题</a:t>
              </a:r>
              <a:endParaRPr lang="en-US" altLang="zh-CN" sz="2200" b="1" dirty="0">
                <a:solidFill>
                  <a:srgbClr val="FDF9B1"/>
                </a:solidFill>
                <a:cs typeface="+mn-ea"/>
                <a:sym typeface="+mn-lt"/>
              </a:endParaRPr>
            </a:p>
          </p:txBody>
        </p:sp>
        <p:sp>
          <p:nvSpPr>
            <p:cNvPr id="15" name="矩形 14"/>
            <p:cNvSpPr/>
            <p:nvPr/>
          </p:nvSpPr>
          <p:spPr>
            <a:xfrm>
              <a:off x="1382199" y="4074002"/>
              <a:ext cx="1390498" cy="1390498"/>
            </a:xfrm>
            <a:prstGeom prst="rect">
              <a:avLst/>
            </a:prstGeom>
            <a:blipFill>
              <a:blip r:embed="rId3" cstate="screen">
                <a:alphaModFix amt="7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 name="组合 10"/>
          <p:cNvGrpSpPr/>
          <p:nvPr/>
        </p:nvGrpSpPr>
        <p:grpSpPr>
          <a:xfrm>
            <a:off x="6617668" y="1839976"/>
            <a:ext cx="4527415" cy="1430234"/>
            <a:chOff x="6617668" y="1839976"/>
            <a:chExt cx="4527415" cy="1430234"/>
          </a:xfrm>
        </p:grpSpPr>
        <p:sp>
          <p:nvSpPr>
            <p:cNvPr id="6" name="矩形 5"/>
            <p:cNvSpPr/>
            <p:nvPr/>
          </p:nvSpPr>
          <p:spPr>
            <a:xfrm>
              <a:off x="8064001" y="273467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rgbClr val="FDF9B1"/>
                  </a:solidFill>
                  <a:cs typeface="+mn-ea"/>
                  <a:sym typeface="+mn-lt"/>
                </a:rPr>
                <a:t>用户可以在投影仪或者计算机上进行演示也可以将演示文稿打印出来制作成胶片</a:t>
              </a:r>
            </a:p>
          </p:txBody>
        </p:sp>
        <p:sp>
          <p:nvSpPr>
            <p:cNvPr id="7" name="矩形 6"/>
            <p:cNvSpPr/>
            <p:nvPr/>
          </p:nvSpPr>
          <p:spPr>
            <a:xfrm>
              <a:off x="8064000" y="2319782"/>
              <a:ext cx="2050552" cy="43088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2200" b="1" dirty="0">
                  <a:solidFill>
                    <a:srgbClr val="FDF9B1"/>
                  </a:solidFill>
                  <a:cs typeface="+mn-ea"/>
                  <a:sym typeface="+mn-lt"/>
                </a:rPr>
                <a:t>输入标题</a:t>
              </a:r>
              <a:endParaRPr lang="en-US" altLang="zh-CN" sz="2200" b="1" dirty="0">
                <a:solidFill>
                  <a:srgbClr val="FDF9B1"/>
                </a:solidFill>
                <a:cs typeface="+mn-ea"/>
                <a:sym typeface="+mn-lt"/>
              </a:endParaRPr>
            </a:p>
          </p:txBody>
        </p:sp>
        <p:sp>
          <p:nvSpPr>
            <p:cNvPr id="16" name="矩形 15"/>
            <p:cNvSpPr/>
            <p:nvPr/>
          </p:nvSpPr>
          <p:spPr>
            <a:xfrm>
              <a:off x="6617668" y="1839976"/>
              <a:ext cx="1390498" cy="1390498"/>
            </a:xfrm>
            <a:prstGeom prst="rect">
              <a:avLst/>
            </a:prstGeom>
            <a:blipFill>
              <a:blip r:embed="rId3" cstate="screen">
                <a:alphaModFix amt="7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3" name="组合 12"/>
          <p:cNvGrpSpPr/>
          <p:nvPr/>
        </p:nvGrpSpPr>
        <p:grpSpPr>
          <a:xfrm>
            <a:off x="6617668" y="4074002"/>
            <a:ext cx="4527415" cy="1430234"/>
            <a:chOff x="6617668" y="4074002"/>
            <a:chExt cx="4527415" cy="1430234"/>
          </a:xfrm>
        </p:grpSpPr>
        <p:sp>
          <p:nvSpPr>
            <p:cNvPr id="8" name="矩形 7"/>
            <p:cNvSpPr/>
            <p:nvPr/>
          </p:nvSpPr>
          <p:spPr>
            <a:xfrm>
              <a:off x="8064001" y="4968705"/>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rgbClr val="FDF9B1"/>
                  </a:solidFill>
                  <a:cs typeface="+mn-ea"/>
                  <a:sym typeface="+mn-lt"/>
                </a:rPr>
                <a:t>用户可以在投影仪或者计算机上进行演示也可以将演示文稿打印出来制作成胶片</a:t>
              </a:r>
            </a:p>
          </p:txBody>
        </p:sp>
        <p:sp>
          <p:nvSpPr>
            <p:cNvPr id="9" name="矩形 8"/>
            <p:cNvSpPr/>
            <p:nvPr/>
          </p:nvSpPr>
          <p:spPr>
            <a:xfrm>
              <a:off x="8064000" y="4553808"/>
              <a:ext cx="2050552" cy="43088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2200" b="1" dirty="0">
                  <a:solidFill>
                    <a:srgbClr val="FDF9B1"/>
                  </a:solidFill>
                  <a:cs typeface="+mn-ea"/>
                  <a:sym typeface="+mn-lt"/>
                </a:rPr>
                <a:t>输入标题</a:t>
              </a:r>
              <a:endParaRPr lang="en-US" altLang="zh-CN" sz="2200" b="1" dirty="0">
                <a:solidFill>
                  <a:srgbClr val="FDF9B1"/>
                </a:solidFill>
                <a:cs typeface="+mn-ea"/>
                <a:sym typeface="+mn-lt"/>
              </a:endParaRPr>
            </a:p>
          </p:txBody>
        </p:sp>
        <p:sp>
          <p:nvSpPr>
            <p:cNvPr id="17" name="矩形 16"/>
            <p:cNvSpPr/>
            <p:nvPr/>
          </p:nvSpPr>
          <p:spPr>
            <a:xfrm>
              <a:off x="6617668" y="4074002"/>
              <a:ext cx="1390498" cy="1390498"/>
            </a:xfrm>
            <a:prstGeom prst="rect">
              <a:avLst/>
            </a:prstGeom>
            <a:blipFill>
              <a:blip r:embed="rId3" cstate="screen">
                <a:alphaModFix amt="7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0" name="组合 9"/>
          <p:cNvGrpSpPr/>
          <p:nvPr/>
        </p:nvGrpSpPr>
        <p:grpSpPr>
          <a:xfrm>
            <a:off x="1382199" y="1838652"/>
            <a:ext cx="4619384" cy="1444186"/>
            <a:chOff x="1382199" y="1838652"/>
            <a:chExt cx="4619384" cy="1444186"/>
          </a:xfrm>
        </p:grpSpPr>
        <p:sp>
          <p:nvSpPr>
            <p:cNvPr id="2" name="矩形 1"/>
            <p:cNvSpPr/>
            <p:nvPr/>
          </p:nvSpPr>
          <p:spPr>
            <a:xfrm>
              <a:off x="2920501" y="273467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rgbClr val="FDF9B1"/>
                  </a:solidFill>
                  <a:cs typeface="+mn-ea"/>
                  <a:sym typeface="+mn-lt"/>
                </a:rPr>
                <a:t>用户可以在投影仪或者计算机上进行演示也可以将演示文稿打印出来制作成胶片</a:t>
              </a:r>
            </a:p>
          </p:txBody>
        </p:sp>
        <p:sp>
          <p:nvSpPr>
            <p:cNvPr id="3" name="矩形 2"/>
            <p:cNvSpPr/>
            <p:nvPr/>
          </p:nvSpPr>
          <p:spPr>
            <a:xfrm>
              <a:off x="2920500" y="2319782"/>
              <a:ext cx="2050552" cy="43088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2200" b="1" dirty="0">
                  <a:solidFill>
                    <a:srgbClr val="FDF9B1"/>
                  </a:solidFill>
                  <a:cs typeface="+mn-ea"/>
                  <a:sym typeface="+mn-lt"/>
                </a:rPr>
                <a:t>输入标题</a:t>
              </a:r>
              <a:endParaRPr lang="en-US" altLang="zh-CN" sz="2200" b="1" dirty="0">
                <a:solidFill>
                  <a:srgbClr val="FDF9B1"/>
                </a:solidFill>
                <a:cs typeface="+mn-ea"/>
                <a:sym typeface="+mn-lt"/>
              </a:endParaRPr>
            </a:p>
          </p:txBody>
        </p:sp>
        <p:pic>
          <p:nvPicPr>
            <p:cNvPr id="18" name="图片 17"/>
            <p:cNvPicPr>
              <a:picLocks noChangeAspect="1"/>
            </p:cNvPicPr>
            <p:nvPr/>
          </p:nvPicPr>
          <p:blipFill rotWithShape="1">
            <a:blip r:embed="rId4" cstate="screen"/>
            <a:srcRect/>
            <a:stretch>
              <a:fillRect/>
            </a:stretch>
          </p:blipFill>
          <p:spPr>
            <a:xfrm>
              <a:off x="1382199" y="1838652"/>
              <a:ext cx="1390498" cy="1444186"/>
            </a:xfrm>
            <a:prstGeom prst="rect">
              <a:avLst/>
            </a:prstGeom>
          </p:spPr>
        </p:pic>
      </p:grpSp>
      <p:sp>
        <p:nvSpPr>
          <p:cNvPr id="19" name="文本框 18"/>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颁  奖  典  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eelOff"/>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rotWithShape="1">
          <a:blip r:embed="rId3" cstate="screen"/>
          <a:srcRect/>
          <a:stretch>
            <a:fillRect/>
          </a:stretch>
        </p:blipFill>
        <p:spPr>
          <a:xfrm rot="5400000">
            <a:off x="5783063" y="2620948"/>
            <a:ext cx="3590656" cy="1622088"/>
          </a:xfrm>
          <a:prstGeom prst="rect">
            <a:avLst/>
          </a:prstGeom>
        </p:spPr>
      </p:pic>
      <p:pic>
        <p:nvPicPr>
          <p:cNvPr id="6" name="图片 5"/>
          <p:cNvPicPr>
            <a:picLocks noChangeAspect="1"/>
          </p:cNvPicPr>
          <p:nvPr/>
        </p:nvPicPr>
        <p:blipFill rotWithShape="1">
          <a:blip r:embed="rId3" cstate="screen"/>
          <a:srcRect/>
          <a:stretch>
            <a:fillRect/>
          </a:stretch>
        </p:blipFill>
        <p:spPr>
          <a:xfrm rot="16200000" flipH="1">
            <a:off x="2818279" y="2610788"/>
            <a:ext cx="3590660" cy="1622090"/>
          </a:xfrm>
          <a:prstGeom prst="rect">
            <a:avLst/>
          </a:prstGeom>
        </p:spPr>
      </p:pic>
      <p:sp>
        <p:nvSpPr>
          <p:cNvPr id="2" name="缺角矩形 1"/>
          <p:cNvSpPr/>
          <p:nvPr/>
        </p:nvSpPr>
        <p:spPr>
          <a:xfrm>
            <a:off x="5304309" y="1325880"/>
            <a:ext cx="1584958" cy="4206240"/>
          </a:xfrm>
          <a:prstGeom prst="plaque">
            <a:avLst>
              <a:gd name="adj" fmla="val 27564"/>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文本框 9"/>
          <p:cNvSpPr txBox="1"/>
          <p:nvPr/>
        </p:nvSpPr>
        <p:spPr>
          <a:xfrm>
            <a:off x="5465846" y="1447800"/>
            <a:ext cx="1261884" cy="3962400"/>
          </a:xfrm>
          <a:prstGeom prst="rect">
            <a:avLst/>
          </a:prstGeom>
          <a:noFill/>
        </p:spPr>
        <p:txBody>
          <a:bodyPr vert="eaVert" wrap="square" rtlCol="0">
            <a:spAutoFit/>
          </a:bodyPr>
          <a:lstStyle/>
          <a:p>
            <a:pPr algn="ctr"/>
            <a:r>
              <a:rPr lang="zh-CN" altLang="en-US" sz="7000" spc="600" dirty="0">
                <a:solidFill>
                  <a:srgbClr val="B50005"/>
                </a:solidFill>
                <a:cs typeface="+mn-ea"/>
                <a:sym typeface="+mn-lt"/>
              </a:rPr>
              <a:t>第叁章</a:t>
            </a:r>
          </a:p>
        </p:txBody>
      </p:sp>
      <p:sp>
        <p:nvSpPr>
          <p:cNvPr id="11" name="椭圆 10"/>
          <p:cNvSpPr/>
          <p:nvPr/>
        </p:nvSpPr>
        <p:spPr>
          <a:xfrm>
            <a:off x="6025668" y="144780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p:cNvSpPr/>
          <p:nvPr/>
        </p:nvSpPr>
        <p:spPr>
          <a:xfrm>
            <a:off x="6025668" y="526796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1666272" y="6208087"/>
            <a:ext cx="9695201" cy="597334"/>
            <a:chOff x="1666272" y="6208087"/>
            <a:chExt cx="9695201" cy="597334"/>
          </a:xfrm>
        </p:grpSpPr>
        <p:pic>
          <p:nvPicPr>
            <p:cNvPr id="14" name="图片 13"/>
            <p:cNvPicPr>
              <a:picLocks noChangeAspect="1"/>
            </p:cNvPicPr>
            <p:nvPr/>
          </p:nvPicPr>
          <p:blipFill rotWithShape="1">
            <a:blip r:embed="rId5" cstate="screen"/>
            <a:srcRect/>
            <a:stretch>
              <a:fillRect/>
            </a:stretch>
          </p:blipFill>
          <p:spPr>
            <a:xfrm>
              <a:off x="1666272" y="6520846"/>
              <a:ext cx="9695201" cy="284575"/>
            </a:xfrm>
            <a:prstGeom prst="rect">
              <a:avLst/>
            </a:prstGeom>
          </p:spPr>
        </p:pic>
        <p:pic>
          <p:nvPicPr>
            <p:cNvPr id="15" name="图片 14"/>
            <p:cNvPicPr>
              <a:picLocks noChangeAspect="1"/>
            </p:cNvPicPr>
            <p:nvPr/>
          </p:nvPicPr>
          <p:blipFill rotWithShape="1">
            <a:blip r:embed="rId6" cstate="screen"/>
            <a:srcRect/>
            <a:stretch>
              <a:fillRect/>
            </a:stretch>
          </p:blipFill>
          <p:spPr>
            <a:xfrm>
              <a:off x="5549985" y="6208087"/>
              <a:ext cx="1096294" cy="4872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5049520" y="1469923"/>
            <a:ext cx="2092960" cy="680720"/>
          </a:xfrm>
          <a:prstGeom prst="rect">
            <a:avLst/>
          </a:prstGeom>
        </p:spPr>
      </p:pic>
      <p:cxnSp>
        <p:nvCxnSpPr>
          <p:cNvPr id="4" name="直接连接符 3"/>
          <p:cNvCxnSpPr/>
          <p:nvPr/>
        </p:nvCxnSpPr>
        <p:spPr>
          <a:xfrm>
            <a:off x="7098890" y="2015613"/>
            <a:ext cx="2841523" cy="0"/>
          </a:xfrm>
          <a:prstGeom prst="line">
            <a:avLst/>
          </a:prstGeom>
          <a:ln w="19050">
            <a:solidFill>
              <a:srgbClr val="EFCF7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300748" y="2015613"/>
            <a:ext cx="2841523" cy="0"/>
          </a:xfrm>
          <a:prstGeom prst="line">
            <a:avLst/>
          </a:prstGeom>
          <a:ln w="19050">
            <a:solidFill>
              <a:srgbClr val="FDF9B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930013" y="2271252"/>
            <a:ext cx="707922" cy="70792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壹</a:t>
            </a:r>
          </a:p>
        </p:txBody>
      </p:sp>
      <p:sp>
        <p:nvSpPr>
          <p:cNvPr id="7" name="椭圆 6"/>
          <p:cNvSpPr/>
          <p:nvPr/>
        </p:nvSpPr>
        <p:spPr>
          <a:xfrm>
            <a:off x="2969342" y="2310581"/>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2930013" y="3094705"/>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9" name="椭圆 8"/>
          <p:cNvSpPr/>
          <p:nvPr/>
        </p:nvSpPr>
        <p:spPr>
          <a:xfrm>
            <a:off x="4341598" y="2271252"/>
            <a:ext cx="707922" cy="70792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贰</a:t>
            </a:r>
          </a:p>
        </p:txBody>
      </p:sp>
      <p:sp>
        <p:nvSpPr>
          <p:cNvPr id="10" name="椭圆 9"/>
          <p:cNvSpPr/>
          <p:nvPr/>
        </p:nvSpPr>
        <p:spPr>
          <a:xfrm>
            <a:off x="4380927" y="2310581"/>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4341598" y="3094705"/>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12" name="椭圆 11"/>
          <p:cNvSpPr/>
          <p:nvPr/>
        </p:nvSpPr>
        <p:spPr>
          <a:xfrm>
            <a:off x="5753183" y="2271252"/>
            <a:ext cx="707922" cy="70792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叁</a:t>
            </a:r>
          </a:p>
        </p:txBody>
      </p:sp>
      <p:sp>
        <p:nvSpPr>
          <p:cNvPr id="13" name="椭圆 12"/>
          <p:cNvSpPr/>
          <p:nvPr/>
        </p:nvSpPr>
        <p:spPr>
          <a:xfrm>
            <a:off x="5792512" y="2310581"/>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5753183" y="3094705"/>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15" name="椭圆 14"/>
          <p:cNvSpPr/>
          <p:nvPr/>
        </p:nvSpPr>
        <p:spPr>
          <a:xfrm>
            <a:off x="7098890" y="2271252"/>
            <a:ext cx="707922" cy="70792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肆</a:t>
            </a:r>
          </a:p>
        </p:txBody>
      </p:sp>
      <p:sp>
        <p:nvSpPr>
          <p:cNvPr id="16" name="椭圆 15"/>
          <p:cNvSpPr/>
          <p:nvPr/>
        </p:nvSpPr>
        <p:spPr>
          <a:xfrm>
            <a:off x="7138219" y="2310581"/>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7098890" y="3094705"/>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18" name="椭圆 17"/>
          <p:cNvSpPr/>
          <p:nvPr/>
        </p:nvSpPr>
        <p:spPr>
          <a:xfrm>
            <a:off x="8536966" y="2271252"/>
            <a:ext cx="707922" cy="70792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伍</a:t>
            </a:r>
          </a:p>
        </p:txBody>
      </p:sp>
      <p:sp>
        <p:nvSpPr>
          <p:cNvPr id="19" name="椭圆 18"/>
          <p:cNvSpPr/>
          <p:nvPr/>
        </p:nvSpPr>
        <p:spPr>
          <a:xfrm>
            <a:off x="8576295" y="2310581"/>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8536966" y="3094705"/>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21" name="文本框 20"/>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展  望  未  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prestig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animBg="1"/>
      <p:bldP spid="13" grpId="0" animBg="1"/>
      <p:bldP spid="14" grpId="0"/>
      <p:bldP spid="15" grpId="0" animBg="1"/>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8"/>
          <p:cNvGraphicFramePr/>
          <p:nvPr/>
        </p:nvGraphicFramePr>
        <p:xfrm>
          <a:off x="1369237" y="1244727"/>
          <a:ext cx="9882199" cy="34664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p:cNvSpPr txBox="1"/>
          <p:nvPr/>
        </p:nvSpPr>
        <p:spPr>
          <a:xfrm>
            <a:off x="1470331" y="4812493"/>
            <a:ext cx="2031325" cy="461665"/>
          </a:xfrm>
          <a:prstGeom prst="rect">
            <a:avLst/>
          </a:prstGeom>
          <a:blipFill dpi="0" rotWithShape="1">
            <a:blip r:embed="rId4" cstate="screen"/>
            <a:srcRect/>
            <a:stretch>
              <a:fillRect/>
            </a:stretch>
          </a:blipFill>
        </p:spPr>
        <p:txBody>
          <a:bodyPr wrap="none" rtlCol="0">
            <a:spAutoFit/>
          </a:bodyPr>
          <a:lstStyle/>
          <a:p>
            <a:r>
              <a:rPr lang="zh-CN" altLang="en-US" sz="2400" dirty="0">
                <a:solidFill>
                  <a:srgbClr val="B50005"/>
                </a:solidFill>
                <a:cs typeface="+mn-ea"/>
                <a:sym typeface="+mn-lt"/>
              </a:rPr>
              <a:t>请输入小标题</a:t>
            </a:r>
            <a:endParaRPr lang="en-US" sz="2400" dirty="0">
              <a:solidFill>
                <a:srgbClr val="B50005"/>
              </a:solidFill>
              <a:cs typeface="+mn-ea"/>
              <a:sym typeface="+mn-lt"/>
            </a:endParaRPr>
          </a:p>
        </p:txBody>
      </p:sp>
      <p:sp>
        <p:nvSpPr>
          <p:cNvPr id="4" name="Rectangle 10"/>
          <p:cNvSpPr/>
          <p:nvPr/>
        </p:nvSpPr>
        <p:spPr>
          <a:xfrm>
            <a:off x="1369237" y="5293497"/>
            <a:ext cx="9522881" cy="969496"/>
          </a:xfrm>
          <a:prstGeom prst="rect">
            <a:avLst/>
          </a:prstGeom>
        </p:spPr>
        <p:txBody>
          <a:bodyPr wrap="square">
            <a:spAutoFit/>
          </a:bodyPr>
          <a:lstStyle/>
          <a:p>
            <a:pPr>
              <a:lnSpc>
                <a:spcPct val="12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a:p>
            <a:pPr>
              <a:lnSpc>
                <a:spcPct val="120000"/>
              </a:lnSpc>
            </a:pPr>
            <a:endParaRPr lang="en-US" altLang="zh-CN" sz="1200" dirty="0">
              <a:solidFill>
                <a:srgbClr val="FDF9B1"/>
              </a:solidFill>
              <a:cs typeface="+mn-ea"/>
              <a:sym typeface="+mn-lt"/>
            </a:endParaRPr>
          </a:p>
          <a:p>
            <a:pPr>
              <a:lnSpc>
                <a:spcPct val="120000"/>
              </a:lnSpc>
            </a:pPr>
            <a:r>
              <a:rPr lang="zh-CN" altLang="en-US" sz="1200" dirty="0">
                <a:solidFill>
                  <a:srgbClr val="FDF9B1"/>
                </a:solidFill>
                <a:cs typeface="+mn-ea"/>
                <a:sym typeface="+mn-lt"/>
              </a:rPr>
              <a:t>此部分内容作为文字排版占位显示（建议使用主题字体）如需更改请在（设置形状格式）菜单下（文本选项）中调整此部分内容作为文字排版占位显示（建议使用主题字体）如需更改请在（设置形状格式）菜单下（文本选项）中调整</a:t>
            </a:r>
            <a:endParaRPr lang="en-US" altLang="zh-CN" sz="1200" dirty="0">
              <a:solidFill>
                <a:srgbClr val="FDF9B1"/>
              </a:solidFill>
              <a:cs typeface="+mn-ea"/>
              <a:sym typeface="+mn-lt"/>
            </a:endParaRPr>
          </a:p>
        </p:txBody>
      </p:sp>
      <p:sp>
        <p:nvSpPr>
          <p:cNvPr id="5" name="文本框 4"/>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展  望  未  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prestig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1" dur="1000"/>
                                        <p:tgtEl>
                                          <p:spTgt spid="2">
                                            <p:graphicEl>
                                              <a:chart seriesIdx="0" categoryIdx="-4" bldStep="series"/>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1000"/>
                                        <p:tgtEl>
                                          <p:spTgt spid="2">
                                            <p:graphicEl>
                                              <a:chart seriesIdx="1" categoryIdx="-4" bldStep="series"/>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9" dur="1000"/>
                                        <p:tgtEl>
                                          <p:spTgt spid="2">
                                            <p:graphicEl>
                                              <a:chart seriesIdx="2" categoryIdx="-4" bldStep="series"/>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3" dur="1000"/>
                                        <p:tgtEl>
                                          <p:spTgt spid="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Sḻïḋe"/>
          <p:cNvSpPr txBox="1"/>
          <p:nvPr/>
        </p:nvSpPr>
        <p:spPr>
          <a:xfrm>
            <a:off x="1039891" y="1589742"/>
            <a:ext cx="3011174" cy="275484"/>
          </a:xfrm>
          <a:prstGeom prst="rect">
            <a:avLst/>
          </a:prstGeom>
          <a:noFill/>
          <a:ln>
            <a:noFill/>
          </a:ln>
        </p:spPr>
        <p:txBody>
          <a:bodyPr wrap="square" lIns="91440" tIns="45720" rIns="91440" bIns="45720" anchor="t" anchorCtr="0">
            <a:noAutofit/>
          </a:bodyPr>
          <a:lstStyle/>
          <a:p>
            <a:pPr marL="0" marR="0" lvl="0" indent="0" algn="r" defTabSz="913765" rtl="0" eaLnBrk="1" fontAlgn="auto" latinLnBrk="0" hangingPunct="1">
              <a:lnSpc>
                <a:spcPct val="100000"/>
              </a:lnSpc>
              <a:spcBef>
                <a:spcPts val="0"/>
              </a:spcBef>
              <a:spcAft>
                <a:spcPts val="0"/>
              </a:spcAft>
              <a:buClrTx/>
              <a:buSzPct val="25000"/>
              <a:buFontTx/>
              <a:buNone/>
              <a:defRPr/>
            </a:pPr>
            <a:r>
              <a:rPr kumimoji="0" lang="zh-CN" altLang="en-US" b="1" i="0" u="none" strike="noStrike" kern="1200" cap="none" spc="0" normalizeH="0" baseline="0" noProof="0" dirty="0">
                <a:ln>
                  <a:noFill/>
                </a:ln>
                <a:solidFill>
                  <a:srgbClr val="FDF9B1"/>
                </a:solidFill>
                <a:effectLst/>
                <a:uLnTx/>
                <a:uFillTx/>
                <a:cs typeface="+mn-ea"/>
                <a:sym typeface="+mn-lt"/>
              </a:rPr>
              <a:t>标题</a:t>
            </a:r>
            <a:endParaRPr kumimoji="0" lang="de-DE" b="1" i="0" u="none" strike="noStrike" kern="1200" cap="none" spc="0" normalizeH="0" baseline="0" noProof="0" dirty="0">
              <a:ln>
                <a:noFill/>
              </a:ln>
              <a:solidFill>
                <a:srgbClr val="FDF9B1"/>
              </a:solidFill>
              <a:effectLst/>
              <a:uLnTx/>
              <a:uFillTx/>
              <a:cs typeface="+mn-ea"/>
              <a:sym typeface="+mn-lt"/>
            </a:endParaRPr>
          </a:p>
        </p:txBody>
      </p:sp>
      <p:sp>
        <p:nvSpPr>
          <p:cNvPr id="3" name="ïśľíḍè"/>
          <p:cNvSpPr txBox="1"/>
          <p:nvPr/>
        </p:nvSpPr>
        <p:spPr>
          <a:xfrm>
            <a:off x="1039891" y="1898092"/>
            <a:ext cx="3011174" cy="558723"/>
          </a:xfrm>
          <a:prstGeom prst="rect">
            <a:avLst/>
          </a:prstGeom>
          <a:noFill/>
          <a:ln>
            <a:noFill/>
          </a:ln>
        </p:spPr>
        <p:txBody>
          <a:bodyPr wrap="square" lIns="91440" tIns="45720" rIns="91440" bIns="45720" anchor="t" anchorCtr="0">
            <a:normAutofit lnSpcReduction="10000"/>
          </a:bodyPr>
          <a:lstStyle/>
          <a:p>
            <a:pPr algn="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4" name="ïṡļïḑè"/>
          <p:cNvSpPr txBox="1"/>
          <p:nvPr/>
        </p:nvSpPr>
        <p:spPr>
          <a:xfrm>
            <a:off x="1039891" y="2581552"/>
            <a:ext cx="3011174" cy="275484"/>
          </a:xfrm>
          <a:prstGeom prst="rect">
            <a:avLst/>
          </a:prstGeom>
          <a:noFill/>
          <a:ln>
            <a:noFill/>
          </a:ln>
        </p:spPr>
        <p:txBody>
          <a:bodyPr wrap="square" lIns="91440" tIns="45720" rIns="91440" bIns="45720" anchor="t" anchorCtr="0">
            <a:noAutofit/>
          </a:bodyPr>
          <a:lstStyle/>
          <a:p>
            <a:pPr lvl="0" algn="r" defTabSz="913765">
              <a:buSzPct val="25000"/>
              <a:defRPr/>
            </a:pPr>
            <a:r>
              <a:rPr lang="zh-CN" altLang="en-US" b="1" dirty="0">
                <a:solidFill>
                  <a:srgbClr val="FDF9B1"/>
                </a:solidFill>
                <a:cs typeface="+mn-ea"/>
                <a:sym typeface="+mn-lt"/>
              </a:rPr>
              <a:t>标题</a:t>
            </a:r>
            <a:endParaRPr lang="de-DE" altLang="zh-CN" b="1" dirty="0">
              <a:solidFill>
                <a:srgbClr val="FDF9B1"/>
              </a:solidFill>
              <a:cs typeface="+mn-ea"/>
              <a:sym typeface="+mn-lt"/>
            </a:endParaRPr>
          </a:p>
        </p:txBody>
      </p:sp>
      <p:sp>
        <p:nvSpPr>
          <p:cNvPr id="5" name="ïṧḻîdé"/>
          <p:cNvSpPr txBox="1"/>
          <p:nvPr/>
        </p:nvSpPr>
        <p:spPr>
          <a:xfrm>
            <a:off x="1039891" y="2889902"/>
            <a:ext cx="3011174" cy="558723"/>
          </a:xfrm>
          <a:prstGeom prst="rect">
            <a:avLst/>
          </a:prstGeom>
          <a:noFill/>
          <a:ln>
            <a:noFill/>
          </a:ln>
        </p:spPr>
        <p:txBody>
          <a:bodyPr wrap="square" lIns="91440" tIns="45720" rIns="91440" bIns="45720" anchor="t" anchorCtr="0">
            <a:normAutofit lnSpcReduction="10000"/>
          </a:bodyPr>
          <a:lstStyle/>
          <a:p>
            <a:pPr algn="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6" name="îṧļíḓe"/>
          <p:cNvSpPr txBox="1"/>
          <p:nvPr/>
        </p:nvSpPr>
        <p:spPr>
          <a:xfrm>
            <a:off x="1039891" y="3518815"/>
            <a:ext cx="3011174" cy="275484"/>
          </a:xfrm>
          <a:prstGeom prst="rect">
            <a:avLst/>
          </a:prstGeom>
          <a:noFill/>
          <a:ln>
            <a:noFill/>
          </a:ln>
        </p:spPr>
        <p:txBody>
          <a:bodyPr wrap="square" lIns="91440" tIns="45720" rIns="91440" bIns="45720" anchor="t" anchorCtr="0">
            <a:noAutofit/>
          </a:bodyPr>
          <a:lstStyle/>
          <a:p>
            <a:pPr lvl="0" algn="r" defTabSz="913765">
              <a:buSzPct val="25000"/>
              <a:defRPr/>
            </a:pPr>
            <a:r>
              <a:rPr lang="zh-CN" altLang="en-US" b="1" dirty="0">
                <a:solidFill>
                  <a:srgbClr val="FDF9B1"/>
                </a:solidFill>
                <a:cs typeface="+mn-ea"/>
                <a:sym typeface="+mn-lt"/>
              </a:rPr>
              <a:t>标题</a:t>
            </a:r>
            <a:endParaRPr lang="de-DE" altLang="zh-CN" b="1" dirty="0">
              <a:solidFill>
                <a:srgbClr val="FDF9B1"/>
              </a:solidFill>
              <a:cs typeface="+mn-ea"/>
              <a:sym typeface="+mn-lt"/>
            </a:endParaRPr>
          </a:p>
        </p:txBody>
      </p:sp>
      <p:sp>
        <p:nvSpPr>
          <p:cNvPr id="7" name="ïšļîdè"/>
          <p:cNvSpPr txBox="1"/>
          <p:nvPr/>
        </p:nvSpPr>
        <p:spPr>
          <a:xfrm>
            <a:off x="1039891" y="3827165"/>
            <a:ext cx="3011174" cy="558723"/>
          </a:xfrm>
          <a:prstGeom prst="rect">
            <a:avLst/>
          </a:prstGeom>
          <a:noFill/>
          <a:ln>
            <a:noFill/>
          </a:ln>
        </p:spPr>
        <p:txBody>
          <a:bodyPr wrap="square" lIns="91440" tIns="45720" rIns="91440" bIns="45720" anchor="t" anchorCtr="0">
            <a:normAutofit lnSpcReduction="10000"/>
          </a:bodyPr>
          <a:lstStyle/>
          <a:p>
            <a:pPr algn="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8" name="ïšḷíḑé"/>
          <p:cNvSpPr txBox="1"/>
          <p:nvPr/>
        </p:nvSpPr>
        <p:spPr>
          <a:xfrm>
            <a:off x="1039891" y="4509341"/>
            <a:ext cx="3011174" cy="275484"/>
          </a:xfrm>
          <a:prstGeom prst="rect">
            <a:avLst/>
          </a:prstGeom>
          <a:noFill/>
          <a:ln>
            <a:noFill/>
          </a:ln>
        </p:spPr>
        <p:txBody>
          <a:bodyPr wrap="square" lIns="91440" tIns="45720" rIns="91440" bIns="45720" anchor="t" anchorCtr="0">
            <a:noAutofit/>
          </a:bodyPr>
          <a:lstStyle/>
          <a:p>
            <a:pPr lvl="0" algn="r" defTabSz="913765">
              <a:buSzPct val="25000"/>
              <a:defRPr/>
            </a:pPr>
            <a:r>
              <a:rPr lang="zh-CN" altLang="en-US" b="1" dirty="0">
                <a:solidFill>
                  <a:srgbClr val="FDF9B1"/>
                </a:solidFill>
                <a:cs typeface="+mn-ea"/>
                <a:sym typeface="+mn-lt"/>
              </a:rPr>
              <a:t>标题</a:t>
            </a:r>
            <a:endParaRPr lang="de-DE" altLang="zh-CN" b="1" dirty="0">
              <a:solidFill>
                <a:srgbClr val="FDF9B1"/>
              </a:solidFill>
              <a:cs typeface="+mn-ea"/>
              <a:sym typeface="+mn-lt"/>
            </a:endParaRPr>
          </a:p>
        </p:txBody>
      </p:sp>
      <p:sp>
        <p:nvSpPr>
          <p:cNvPr id="9" name="îṧļîḋé"/>
          <p:cNvSpPr txBox="1"/>
          <p:nvPr/>
        </p:nvSpPr>
        <p:spPr>
          <a:xfrm>
            <a:off x="1039891" y="4817691"/>
            <a:ext cx="3011174" cy="558723"/>
          </a:xfrm>
          <a:prstGeom prst="rect">
            <a:avLst/>
          </a:prstGeom>
          <a:noFill/>
          <a:ln>
            <a:noFill/>
          </a:ln>
        </p:spPr>
        <p:txBody>
          <a:bodyPr wrap="square" lIns="91440" tIns="45720" rIns="91440" bIns="45720" anchor="t" anchorCtr="0">
            <a:normAutofit lnSpcReduction="10000"/>
          </a:bodyPr>
          <a:lstStyle/>
          <a:p>
            <a:pPr algn="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10" name="ïṣḷïďê"/>
          <p:cNvSpPr txBox="1"/>
          <p:nvPr/>
        </p:nvSpPr>
        <p:spPr>
          <a:xfrm>
            <a:off x="8151963" y="1589742"/>
            <a:ext cx="3011174" cy="275484"/>
          </a:xfrm>
          <a:prstGeom prst="rect">
            <a:avLst/>
          </a:prstGeom>
          <a:noFill/>
          <a:ln>
            <a:noFill/>
          </a:ln>
        </p:spPr>
        <p:txBody>
          <a:bodyPr wrap="square" lIns="91440" tIns="45720" rIns="91440" bIns="45720" anchor="t" anchorCtr="0">
            <a:noAutofit/>
          </a:bodyPr>
          <a:lstStyle/>
          <a:p>
            <a:pPr lvl="0" defTabSz="913765">
              <a:buSzPct val="25000"/>
              <a:defRPr/>
            </a:pPr>
            <a:r>
              <a:rPr lang="zh-CN" altLang="en-US" b="1" dirty="0">
                <a:solidFill>
                  <a:srgbClr val="FDF9B1"/>
                </a:solidFill>
                <a:cs typeface="+mn-ea"/>
                <a:sym typeface="+mn-lt"/>
              </a:rPr>
              <a:t>标题</a:t>
            </a:r>
          </a:p>
        </p:txBody>
      </p:sp>
      <p:sp>
        <p:nvSpPr>
          <p:cNvPr id="11" name="îṡḻiḍè"/>
          <p:cNvSpPr txBox="1"/>
          <p:nvPr/>
        </p:nvSpPr>
        <p:spPr>
          <a:xfrm>
            <a:off x="8151963" y="1898092"/>
            <a:ext cx="3011174" cy="558723"/>
          </a:xfrm>
          <a:prstGeom prst="rect">
            <a:avLst/>
          </a:prstGeom>
          <a:noFill/>
          <a:ln>
            <a:noFill/>
          </a:ln>
        </p:spPr>
        <p:txBody>
          <a:bodyPr wrap="square" lIns="91440" tIns="45720" rIns="91440" bIns="45720" anchor="t" anchorCtr="0">
            <a:normAutofit lnSpcReduction="10000"/>
          </a:bodyPr>
          <a:lstStyle/>
          <a:p>
            <a:pP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12" name="íśľiḑé"/>
          <p:cNvSpPr txBox="1"/>
          <p:nvPr/>
        </p:nvSpPr>
        <p:spPr>
          <a:xfrm>
            <a:off x="8151963" y="2581552"/>
            <a:ext cx="3011174" cy="275484"/>
          </a:xfrm>
          <a:prstGeom prst="rect">
            <a:avLst/>
          </a:prstGeom>
          <a:noFill/>
          <a:ln>
            <a:noFill/>
          </a:ln>
        </p:spPr>
        <p:txBody>
          <a:bodyPr wrap="square" lIns="91440" tIns="45720" rIns="91440" bIns="45720" anchor="t" anchorCtr="0">
            <a:noAutofit/>
          </a:bodyPr>
          <a:lstStyle/>
          <a:p>
            <a:pPr lvl="0" defTabSz="913765">
              <a:buSzPct val="25000"/>
              <a:defRPr/>
            </a:pPr>
            <a:r>
              <a:rPr lang="zh-CN" altLang="en-US" b="1" dirty="0">
                <a:solidFill>
                  <a:srgbClr val="FDF9B1"/>
                </a:solidFill>
                <a:cs typeface="+mn-ea"/>
                <a:sym typeface="+mn-lt"/>
              </a:rPr>
              <a:t>标题</a:t>
            </a:r>
          </a:p>
        </p:txBody>
      </p:sp>
      <p:sp>
        <p:nvSpPr>
          <p:cNvPr id="13" name="ïśliďé"/>
          <p:cNvSpPr txBox="1"/>
          <p:nvPr/>
        </p:nvSpPr>
        <p:spPr>
          <a:xfrm>
            <a:off x="8151963" y="2889902"/>
            <a:ext cx="3011174" cy="558723"/>
          </a:xfrm>
          <a:prstGeom prst="rect">
            <a:avLst/>
          </a:prstGeom>
          <a:noFill/>
          <a:ln>
            <a:noFill/>
          </a:ln>
        </p:spPr>
        <p:txBody>
          <a:bodyPr wrap="square" lIns="91440" tIns="45720" rIns="91440" bIns="45720" anchor="t" anchorCtr="0">
            <a:normAutofit lnSpcReduction="10000"/>
          </a:bodyPr>
          <a:lstStyle/>
          <a:p>
            <a:pP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14" name="îṩlidè"/>
          <p:cNvSpPr txBox="1"/>
          <p:nvPr/>
        </p:nvSpPr>
        <p:spPr>
          <a:xfrm>
            <a:off x="8151963" y="3518815"/>
            <a:ext cx="3011174" cy="275484"/>
          </a:xfrm>
          <a:prstGeom prst="rect">
            <a:avLst/>
          </a:prstGeom>
          <a:noFill/>
          <a:ln>
            <a:noFill/>
          </a:ln>
        </p:spPr>
        <p:txBody>
          <a:bodyPr wrap="square" lIns="91440" tIns="45720" rIns="91440" bIns="45720" anchor="t" anchorCtr="0">
            <a:noAutofit/>
          </a:bodyPr>
          <a:lstStyle/>
          <a:p>
            <a:pPr lvl="0" defTabSz="913765">
              <a:buSzPct val="25000"/>
              <a:defRPr/>
            </a:pPr>
            <a:r>
              <a:rPr lang="zh-CN" altLang="en-US" b="1" dirty="0">
                <a:solidFill>
                  <a:srgbClr val="FDF9B1"/>
                </a:solidFill>
                <a:cs typeface="+mn-ea"/>
                <a:sym typeface="+mn-lt"/>
              </a:rPr>
              <a:t>标题</a:t>
            </a:r>
          </a:p>
        </p:txBody>
      </p:sp>
      <p:sp>
        <p:nvSpPr>
          <p:cNvPr id="15" name="ïšļiḑe"/>
          <p:cNvSpPr txBox="1"/>
          <p:nvPr/>
        </p:nvSpPr>
        <p:spPr>
          <a:xfrm>
            <a:off x="8151963" y="3827165"/>
            <a:ext cx="3011174" cy="558723"/>
          </a:xfrm>
          <a:prstGeom prst="rect">
            <a:avLst/>
          </a:prstGeom>
          <a:noFill/>
          <a:ln>
            <a:noFill/>
          </a:ln>
        </p:spPr>
        <p:txBody>
          <a:bodyPr wrap="square" lIns="91440" tIns="45720" rIns="91440" bIns="45720" anchor="t" anchorCtr="0">
            <a:normAutofit lnSpcReduction="10000"/>
          </a:bodyPr>
          <a:lstStyle/>
          <a:p>
            <a:pP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16" name="íšḻîďê"/>
          <p:cNvSpPr txBox="1"/>
          <p:nvPr/>
        </p:nvSpPr>
        <p:spPr>
          <a:xfrm>
            <a:off x="8151963" y="4509341"/>
            <a:ext cx="3011174" cy="275484"/>
          </a:xfrm>
          <a:prstGeom prst="rect">
            <a:avLst/>
          </a:prstGeom>
          <a:noFill/>
          <a:ln>
            <a:noFill/>
          </a:ln>
        </p:spPr>
        <p:txBody>
          <a:bodyPr wrap="square" lIns="91440" tIns="45720" rIns="91440" bIns="45720" anchor="t" anchorCtr="0">
            <a:noAutofit/>
          </a:bodyPr>
          <a:lstStyle/>
          <a:p>
            <a:pPr lvl="0" defTabSz="913765">
              <a:buSzPct val="25000"/>
              <a:defRPr/>
            </a:pPr>
            <a:r>
              <a:rPr lang="zh-CN" altLang="en-US" b="1" dirty="0">
                <a:solidFill>
                  <a:srgbClr val="FDF9B1"/>
                </a:solidFill>
                <a:cs typeface="+mn-ea"/>
                <a:sym typeface="+mn-lt"/>
              </a:rPr>
              <a:t>标题</a:t>
            </a:r>
          </a:p>
        </p:txBody>
      </p:sp>
      <p:sp>
        <p:nvSpPr>
          <p:cNvPr id="17" name="íŝľíde"/>
          <p:cNvSpPr txBox="1"/>
          <p:nvPr/>
        </p:nvSpPr>
        <p:spPr>
          <a:xfrm>
            <a:off x="8151963" y="4817691"/>
            <a:ext cx="3011174" cy="558723"/>
          </a:xfrm>
          <a:prstGeom prst="rect">
            <a:avLst/>
          </a:prstGeom>
          <a:noFill/>
          <a:ln>
            <a:noFill/>
          </a:ln>
        </p:spPr>
        <p:txBody>
          <a:bodyPr wrap="square" lIns="91440" tIns="45720" rIns="91440" bIns="45720" anchor="t" anchorCtr="0">
            <a:normAutofit lnSpcReduction="10000"/>
          </a:bodyPr>
          <a:lstStyle/>
          <a:p>
            <a:pPr>
              <a:lnSpc>
                <a:spcPct val="130000"/>
              </a:lnSpc>
            </a:pP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18" name="矩形: 圆角 17"/>
          <p:cNvSpPr/>
          <p:nvPr/>
        </p:nvSpPr>
        <p:spPr>
          <a:xfrm>
            <a:off x="4703638" y="1577016"/>
            <a:ext cx="2795752" cy="3799397"/>
          </a:xfrm>
          <a:prstGeom prst="roundRect">
            <a:avLst>
              <a:gd name="adj" fmla="val 6517"/>
            </a:avLst>
          </a:prstGeom>
          <a:blipFill dpi="0" rotWithShape="1">
            <a:blip r:embed="rId3">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9B1"/>
              </a:solidFill>
              <a:cs typeface="+mn-ea"/>
              <a:sym typeface="+mn-lt"/>
            </a:endParaRPr>
          </a:p>
        </p:txBody>
      </p:sp>
      <p:pic>
        <p:nvPicPr>
          <p:cNvPr id="19" name="图片 18"/>
          <p:cNvPicPr>
            <a:picLocks noChangeAspect="1"/>
          </p:cNvPicPr>
          <p:nvPr/>
        </p:nvPicPr>
        <p:blipFill rotWithShape="1">
          <a:blip r:embed="rId4" cstate="screen"/>
          <a:srcRect/>
          <a:stretch>
            <a:fillRect/>
          </a:stretch>
        </p:blipFill>
        <p:spPr>
          <a:xfrm>
            <a:off x="5049520" y="4696243"/>
            <a:ext cx="2092960" cy="680720"/>
          </a:xfrm>
          <a:prstGeom prst="rect">
            <a:avLst/>
          </a:prstGeom>
        </p:spPr>
      </p:pic>
      <p:pic>
        <p:nvPicPr>
          <p:cNvPr id="20" name="图片 19"/>
          <p:cNvPicPr>
            <a:picLocks noChangeAspect="1"/>
          </p:cNvPicPr>
          <p:nvPr/>
        </p:nvPicPr>
        <p:blipFill rotWithShape="1">
          <a:blip r:embed="rId4" cstate="screen"/>
          <a:srcRect/>
          <a:stretch>
            <a:fillRect/>
          </a:stretch>
        </p:blipFill>
        <p:spPr>
          <a:xfrm flipV="1">
            <a:off x="5049520" y="1573713"/>
            <a:ext cx="2092960" cy="680720"/>
          </a:xfrm>
          <a:prstGeom prst="rect">
            <a:avLst/>
          </a:prstGeom>
        </p:spPr>
      </p:pic>
      <p:sp>
        <p:nvSpPr>
          <p:cNvPr id="21" name="文本框 20"/>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展  望  未  来</a:t>
            </a:r>
          </a:p>
        </p:txBody>
      </p:sp>
      <p:sp>
        <p:nvSpPr>
          <p:cNvPr id="22" name="矩形 21"/>
          <p:cNvSpPr/>
          <p:nvPr/>
        </p:nvSpPr>
        <p:spPr>
          <a:xfrm>
            <a:off x="5098935" y="2797463"/>
            <a:ext cx="2043545" cy="1477328"/>
          </a:xfrm>
          <a:prstGeom prst="rect">
            <a:avLst/>
          </a:prstGeom>
        </p:spPr>
        <p:txBody>
          <a:bodyPr wrap="square">
            <a:spAutoFit/>
          </a:bodyPr>
          <a:lstStyle/>
          <a:p>
            <a:pPr algn="ctr">
              <a:lnSpc>
                <a:spcPct val="150000"/>
              </a:lnSpc>
            </a:pPr>
            <a:r>
              <a:rPr lang="zh-CN" altLang="en-US" sz="1400" dirty="0">
                <a:solidFill>
                  <a:srgbClr val="B50005"/>
                </a:solidFill>
                <a:cs typeface="+mn-ea"/>
                <a:sym typeface="+mn-lt"/>
              </a:rPr>
              <a:t>支持文本。当你复制粘贴时，选择“只保留文本”选项。</a:t>
            </a:r>
            <a:endParaRPr lang="en-US" altLang="zh-CN" sz="1400" dirty="0">
              <a:solidFill>
                <a:srgbClr val="B50005"/>
              </a:solidFill>
              <a:cs typeface="+mn-ea"/>
              <a:sym typeface="+mn-lt"/>
            </a:endParaRPr>
          </a:p>
          <a:p>
            <a:pPr algn="ctr">
              <a:lnSpc>
                <a:spcPct val="150000"/>
              </a:lnSpc>
            </a:pPr>
            <a:r>
              <a:rPr lang="en-US" altLang="zh-CN" dirty="0">
                <a:solidFill>
                  <a:srgbClr val="B50005"/>
                </a:solidFill>
                <a:cs typeface="+mn-ea"/>
                <a:sym typeface="+mn-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prestig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241054" y="5223022"/>
            <a:ext cx="9680633" cy="3298"/>
          </a:xfrm>
          <a:prstGeom prst="line">
            <a:avLst/>
          </a:prstGeom>
          <a:ln w="25400">
            <a:solidFill>
              <a:srgbClr val="FDF9B1"/>
            </a:solidFill>
          </a:ln>
        </p:spPr>
        <p:style>
          <a:lnRef idx="1">
            <a:schemeClr val="accent1"/>
          </a:lnRef>
          <a:fillRef idx="0">
            <a:schemeClr val="accent1"/>
          </a:fillRef>
          <a:effectRef idx="0">
            <a:schemeClr val="accent1"/>
          </a:effectRef>
          <a:fontRef idx="minor">
            <a:schemeClr val="tx1"/>
          </a:fontRef>
        </p:style>
      </p:cxnSp>
      <p:sp>
        <p:nvSpPr>
          <p:cNvPr id="3" name="TextBox 9"/>
          <p:cNvSpPr txBox="1"/>
          <p:nvPr/>
        </p:nvSpPr>
        <p:spPr>
          <a:xfrm>
            <a:off x="1528922" y="3894350"/>
            <a:ext cx="1261885" cy="307777"/>
          </a:xfrm>
          <a:prstGeom prst="rect">
            <a:avLst/>
          </a:prstGeom>
          <a:noFill/>
        </p:spPr>
        <p:txBody>
          <a:bodyPr wrap="none">
            <a:normAutofit fontScale="85000" lnSpcReduction="20000"/>
          </a:bodyPr>
          <a:lstStyle/>
          <a:p>
            <a:pPr algn="ctr"/>
            <a:r>
              <a:rPr lang="zh-CN" altLang="en-US" sz="1865" dirty="0">
                <a:solidFill>
                  <a:srgbClr val="FDF9B1"/>
                </a:solidFill>
                <a:cs typeface="+mn-ea"/>
                <a:sym typeface="+mn-lt"/>
              </a:rPr>
              <a:t>输入标题</a:t>
            </a:r>
          </a:p>
        </p:txBody>
      </p:sp>
      <p:sp>
        <p:nvSpPr>
          <p:cNvPr id="4" name="TextBox 10"/>
          <p:cNvSpPr txBox="1"/>
          <p:nvPr/>
        </p:nvSpPr>
        <p:spPr>
          <a:xfrm>
            <a:off x="1241054" y="4119622"/>
            <a:ext cx="1837621" cy="637431"/>
          </a:xfrm>
          <a:prstGeom prst="rect">
            <a:avLst/>
          </a:prstGeom>
          <a:noFill/>
        </p:spPr>
        <p:txBody>
          <a:bodyPr wrap="square">
            <a:noAutofit/>
          </a:bodyPr>
          <a:lstStyle/>
          <a:p>
            <a:pPr algn="ctr"/>
            <a:r>
              <a:rPr lang="zh-CN" altLang="en-US" sz="1200" dirty="0">
                <a:solidFill>
                  <a:srgbClr val="FDF9B1"/>
                </a:solidFill>
                <a:cs typeface="+mn-ea"/>
                <a:sym typeface="+mn-lt"/>
              </a:rPr>
              <a:t>支持文本。当你复制粘贴时，选择“只保留文本”选项</a:t>
            </a:r>
            <a:endParaRPr lang="en-US" altLang="zh-CN" sz="1200" dirty="0">
              <a:solidFill>
                <a:srgbClr val="FDF9B1"/>
              </a:solidFill>
              <a:cs typeface="+mn-ea"/>
              <a:sym typeface="+mn-lt"/>
            </a:endParaRPr>
          </a:p>
        </p:txBody>
      </p:sp>
      <p:sp>
        <p:nvSpPr>
          <p:cNvPr id="5" name="TextBox 16"/>
          <p:cNvSpPr txBox="1"/>
          <p:nvPr/>
        </p:nvSpPr>
        <p:spPr>
          <a:xfrm>
            <a:off x="1788073" y="5385144"/>
            <a:ext cx="711937" cy="381905"/>
          </a:xfrm>
          <a:prstGeom prst="rect">
            <a:avLst/>
          </a:prstGeom>
          <a:noFill/>
        </p:spPr>
        <p:txBody>
          <a:bodyPr wrap="none">
            <a:noAutofit/>
          </a:bodyPr>
          <a:lstStyle/>
          <a:p>
            <a:r>
              <a:rPr lang="id-ID" sz="2000" dirty="0">
                <a:solidFill>
                  <a:srgbClr val="FDF9B1"/>
                </a:solidFill>
                <a:cs typeface="+mn-ea"/>
                <a:sym typeface="+mn-lt"/>
              </a:rPr>
              <a:t>201</a:t>
            </a:r>
            <a:r>
              <a:rPr lang="en-US" sz="2000" dirty="0">
                <a:solidFill>
                  <a:srgbClr val="FDF9B1"/>
                </a:solidFill>
                <a:cs typeface="+mn-ea"/>
                <a:sym typeface="+mn-lt"/>
              </a:rPr>
              <a:t>5</a:t>
            </a:r>
            <a:endParaRPr lang="id-ID" sz="2000" dirty="0">
              <a:solidFill>
                <a:srgbClr val="FDF9B1"/>
              </a:solidFill>
              <a:cs typeface="+mn-ea"/>
              <a:sym typeface="+mn-lt"/>
            </a:endParaRPr>
          </a:p>
        </p:txBody>
      </p:sp>
      <p:sp>
        <p:nvSpPr>
          <p:cNvPr id="6" name="Oval 17"/>
          <p:cNvSpPr/>
          <p:nvPr/>
        </p:nvSpPr>
        <p:spPr>
          <a:xfrm>
            <a:off x="2070653" y="5142516"/>
            <a:ext cx="178424" cy="178424"/>
          </a:xfrm>
          <a:prstGeom prst="ellipse">
            <a:avLst/>
          </a:prstGeom>
          <a:solidFill>
            <a:srgbClr val="FDF9B1"/>
          </a:solidFill>
          <a:ln w="3810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cxnSp>
        <p:nvCxnSpPr>
          <p:cNvPr id="7" name="Straight Connector 23"/>
          <p:cNvCxnSpPr/>
          <p:nvPr/>
        </p:nvCxnSpPr>
        <p:spPr>
          <a:xfrm flipV="1">
            <a:off x="2159865" y="4757053"/>
            <a:ext cx="0" cy="360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Straight Connector 24"/>
          <p:cNvCxnSpPr/>
          <p:nvPr/>
        </p:nvCxnSpPr>
        <p:spPr>
          <a:xfrm flipV="1">
            <a:off x="2159865" y="3513350"/>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sp>
        <p:nvSpPr>
          <p:cNvPr id="9" name="Oval 73"/>
          <p:cNvSpPr/>
          <p:nvPr/>
        </p:nvSpPr>
        <p:spPr>
          <a:xfrm>
            <a:off x="1895475" y="2928253"/>
            <a:ext cx="540000" cy="540000"/>
          </a:xfrm>
          <a:prstGeom prst="ellipse">
            <a:avLst/>
          </a:prstGeom>
          <a:blipFill>
            <a:blip r:embed="rId3" cstate="screen"/>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11" name="TextBox 15"/>
          <p:cNvSpPr txBox="1"/>
          <p:nvPr/>
        </p:nvSpPr>
        <p:spPr>
          <a:xfrm>
            <a:off x="3361156" y="5385143"/>
            <a:ext cx="711937" cy="381905"/>
          </a:xfrm>
          <a:prstGeom prst="rect">
            <a:avLst/>
          </a:prstGeom>
          <a:noFill/>
        </p:spPr>
        <p:txBody>
          <a:bodyPr wrap="none">
            <a:noAutofit/>
          </a:bodyPr>
          <a:lstStyle/>
          <a:p>
            <a:r>
              <a:rPr lang="id-ID" sz="2000" dirty="0">
                <a:solidFill>
                  <a:srgbClr val="FDF9B1"/>
                </a:solidFill>
                <a:cs typeface="+mn-ea"/>
                <a:sym typeface="+mn-lt"/>
              </a:rPr>
              <a:t>201</a:t>
            </a:r>
            <a:r>
              <a:rPr lang="en-US" sz="2000" dirty="0">
                <a:solidFill>
                  <a:srgbClr val="FDF9B1"/>
                </a:solidFill>
                <a:cs typeface="+mn-ea"/>
                <a:sym typeface="+mn-lt"/>
              </a:rPr>
              <a:t>6</a:t>
            </a:r>
            <a:endParaRPr lang="id-ID" sz="2000" dirty="0">
              <a:solidFill>
                <a:srgbClr val="FDF9B1"/>
              </a:solidFill>
              <a:cs typeface="+mn-ea"/>
              <a:sym typeface="+mn-lt"/>
            </a:endParaRPr>
          </a:p>
        </p:txBody>
      </p:sp>
      <p:sp>
        <p:nvSpPr>
          <p:cNvPr id="12" name="Oval 18"/>
          <p:cNvSpPr/>
          <p:nvPr/>
        </p:nvSpPr>
        <p:spPr>
          <a:xfrm>
            <a:off x="3630912" y="5142515"/>
            <a:ext cx="178424" cy="178424"/>
          </a:xfrm>
          <a:prstGeom prst="ellipse">
            <a:avLst/>
          </a:prstGeom>
          <a:solidFill>
            <a:srgbClr val="FDF9B1"/>
          </a:solidFill>
          <a:ln w="3810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13" name="TextBox 26"/>
          <p:cNvSpPr txBox="1"/>
          <p:nvPr/>
        </p:nvSpPr>
        <p:spPr>
          <a:xfrm>
            <a:off x="3099124" y="2608475"/>
            <a:ext cx="1261884" cy="307777"/>
          </a:xfrm>
          <a:prstGeom prst="rect">
            <a:avLst/>
          </a:prstGeom>
          <a:noFill/>
        </p:spPr>
        <p:txBody>
          <a:bodyPr wrap="none">
            <a:normAutofit fontScale="85000" lnSpcReduction="20000"/>
          </a:bodyPr>
          <a:lstStyle/>
          <a:p>
            <a:pPr algn="ctr"/>
            <a:r>
              <a:rPr lang="zh-CN" altLang="en-US" sz="1865" dirty="0">
                <a:solidFill>
                  <a:srgbClr val="FDF9B1"/>
                </a:solidFill>
                <a:cs typeface="+mn-ea"/>
                <a:sym typeface="+mn-lt"/>
              </a:rPr>
              <a:t>输入标题</a:t>
            </a:r>
          </a:p>
        </p:txBody>
      </p:sp>
      <p:sp>
        <p:nvSpPr>
          <p:cNvPr id="14" name="TextBox 27"/>
          <p:cNvSpPr txBox="1"/>
          <p:nvPr/>
        </p:nvSpPr>
        <p:spPr>
          <a:xfrm>
            <a:off x="2811252" y="2833747"/>
            <a:ext cx="1837621" cy="553999"/>
          </a:xfrm>
          <a:prstGeom prst="rect">
            <a:avLst/>
          </a:prstGeom>
          <a:noFill/>
        </p:spPr>
        <p:txBody>
          <a:bodyPr wrap="square">
            <a:normAutofit fontScale="85000" lnSpcReduction="20000"/>
          </a:bodyPr>
          <a:lstStyle/>
          <a:p>
            <a:pPr algn="ctr"/>
            <a:r>
              <a:rPr lang="zh-CN" altLang="en-US" sz="1400" dirty="0">
                <a:solidFill>
                  <a:srgbClr val="FDF9B1"/>
                </a:solidFill>
                <a:cs typeface="+mn-ea"/>
                <a:sym typeface="+mn-lt"/>
              </a:rPr>
              <a:t>支持文本。当你复制粘贴时，选择“只保留文本”选项</a:t>
            </a:r>
            <a:endParaRPr lang="en-US" altLang="zh-CN" sz="1400" dirty="0">
              <a:solidFill>
                <a:srgbClr val="FDF9B1"/>
              </a:solidFill>
              <a:cs typeface="+mn-ea"/>
              <a:sym typeface="+mn-lt"/>
            </a:endParaRPr>
          </a:p>
        </p:txBody>
      </p:sp>
      <p:cxnSp>
        <p:nvCxnSpPr>
          <p:cNvPr id="15" name="Straight Connector 28"/>
          <p:cNvCxnSpPr/>
          <p:nvPr/>
        </p:nvCxnSpPr>
        <p:spPr>
          <a:xfrm flipV="1">
            <a:off x="3730063" y="3471177"/>
            <a:ext cx="0" cy="165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flipV="1">
            <a:off x="3720124" y="2217949"/>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sp>
        <p:nvSpPr>
          <p:cNvPr id="17" name="Oval 63"/>
          <p:cNvSpPr/>
          <p:nvPr/>
        </p:nvSpPr>
        <p:spPr>
          <a:xfrm>
            <a:off x="3460063" y="1628800"/>
            <a:ext cx="540000" cy="540000"/>
          </a:xfrm>
          <a:prstGeom prst="ellipse">
            <a:avLst/>
          </a:prstGeom>
          <a:blipFill>
            <a:blip r:embed="rId3" cstate="screen"/>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27" name="TextBox 14"/>
          <p:cNvSpPr txBox="1"/>
          <p:nvPr/>
        </p:nvSpPr>
        <p:spPr>
          <a:xfrm>
            <a:off x="4951036" y="5385143"/>
            <a:ext cx="711937" cy="381905"/>
          </a:xfrm>
          <a:prstGeom prst="rect">
            <a:avLst/>
          </a:prstGeom>
          <a:noFill/>
        </p:spPr>
        <p:txBody>
          <a:bodyPr wrap="none">
            <a:noAutofit/>
          </a:bodyPr>
          <a:lstStyle/>
          <a:p>
            <a:r>
              <a:rPr lang="id-ID" sz="2000" dirty="0">
                <a:solidFill>
                  <a:srgbClr val="FDF9B1"/>
                </a:solidFill>
                <a:cs typeface="+mn-ea"/>
                <a:sym typeface="+mn-lt"/>
              </a:rPr>
              <a:t>20</a:t>
            </a:r>
            <a:r>
              <a:rPr lang="en-US" sz="2000" dirty="0">
                <a:solidFill>
                  <a:srgbClr val="FDF9B1"/>
                </a:solidFill>
                <a:cs typeface="+mn-ea"/>
                <a:sym typeface="+mn-lt"/>
              </a:rPr>
              <a:t>17</a:t>
            </a:r>
            <a:endParaRPr lang="id-ID" sz="2000" dirty="0">
              <a:solidFill>
                <a:srgbClr val="FDF9B1"/>
              </a:solidFill>
              <a:cs typeface="+mn-ea"/>
              <a:sym typeface="+mn-lt"/>
            </a:endParaRPr>
          </a:p>
        </p:txBody>
      </p:sp>
      <p:sp>
        <p:nvSpPr>
          <p:cNvPr id="28" name="Oval 19"/>
          <p:cNvSpPr/>
          <p:nvPr/>
        </p:nvSpPr>
        <p:spPr>
          <a:xfrm>
            <a:off x="5206365" y="5142515"/>
            <a:ext cx="178424" cy="178424"/>
          </a:xfrm>
          <a:prstGeom prst="ellipse">
            <a:avLst/>
          </a:prstGeom>
          <a:solidFill>
            <a:srgbClr val="FDF9B1"/>
          </a:solidFill>
          <a:ln w="3810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29" name="TextBox 31"/>
          <p:cNvSpPr txBox="1"/>
          <p:nvPr/>
        </p:nvSpPr>
        <p:spPr>
          <a:xfrm>
            <a:off x="4673176" y="3893128"/>
            <a:ext cx="1261885" cy="307777"/>
          </a:xfrm>
          <a:prstGeom prst="rect">
            <a:avLst/>
          </a:prstGeom>
          <a:noFill/>
        </p:spPr>
        <p:txBody>
          <a:bodyPr wrap="none">
            <a:normAutofit fontScale="85000" lnSpcReduction="20000"/>
          </a:bodyPr>
          <a:lstStyle/>
          <a:p>
            <a:pPr algn="ctr"/>
            <a:r>
              <a:rPr lang="zh-CN" altLang="en-US" sz="1865" dirty="0">
                <a:solidFill>
                  <a:srgbClr val="FDF9B1"/>
                </a:solidFill>
                <a:cs typeface="+mn-ea"/>
                <a:sym typeface="+mn-lt"/>
              </a:rPr>
              <a:t>输入标题</a:t>
            </a:r>
          </a:p>
        </p:txBody>
      </p:sp>
      <p:sp>
        <p:nvSpPr>
          <p:cNvPr id="30" name="TextBox 32"/>
          <p:cNvSpPr txBox="1"/>
          <p:nvPr/>
        </p:nvSpPr>
        <p:spPr>
          <a:xfrm>
            <a:off x="4385308" y="4118400"/>
            <a:ext cx="1837621" cy="553999"/>
          </a:xfrm>
          <a:prstGeom prst="rect">
            <a:avLst/>
          </a:prstGeom>
          <a:noFill/>
        </p:spPr>
        <p:txBody>
          <a:bodyPr wrap="square">
            <a:normAutofit fontScale="85000" lnSpcReduction="20000"/>
          </a:bodyPr>
          <a:lstStyle/>
          <a:p>
            <a:pPr algn="ctr"/>
            <a:r>
              <a:rPr lang="zh-CN" altLang="en-US" sz="1400" dirty="0">
                <a:solidFill>
                  <a:srgbClr val="FDF9B1"/>
                </a:solidFill>
                <a:cs typeface="+mn-ea"/>
                <a:sym typeface="+mn-lt"/>
              </a:rPr>
              <a:t>支持文本。当你复制粘贴时，选择“只保留文本”选项</a:t>
            </a:r>
            <a:endParaRPr lang="en-US" altLang="zh-CN" sz="1400" dirty="0">
              <a:solidFill>
                <a:srgbClr val="FDF9B1"/>
              </a:solidFill>
              <a:cs typeface="+mn-ea"/>
              <a:sym typeface="+mn-lt"/>
            </a:endParaRPr>
          </a:p>
        </p:txBody>
      </p:sp>
      <p:cxnSp>
        <p:nvCxnSpPr>
          <p:cNvPr id="31" name="Straight Connector 33"/>
          <p:cNvCxnSpPr/>
          <p:nvPr/>
        </p:nvCxnSpPr>
        <p:spPr>
          <a:xfrm flipV="1">
            <a:off x="5304117" y="4735953"/>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flipV="1">
            <a:off x="5304117" y="3551884"/>
            <a:ext cx="0" cy="324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sp>
        <p:nvSpPr>
          <p:cNvPr id="33" name="Oval 61"/>
          <p:cNvSpPr/>
          <p:nvPr/>
        </p:nvSpPr>
        <p:spPr>
          <a:xfrm>
            <a:off x="5039728" y="2946909"/>
            <a:ext cx="540000" cy="540000"/>
          </a:xfrm>
          <a:prstGeom prst="ellipse">
            <a:avLst/>
          </a:prstGeom>
          <a:blipFill>
            <a:blip r:embed="rId3" cstate="screen"/>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35" name="TextBox 13"/>
          <p:cNvSpPr txBox="1"/>
          <p:nvPr/>
        </p:nvSpPr>
        <p:spPr>
          <a:xfrm>
            <a:off x="6514636" y="5375618"/>
            <a:ext cx="711937" cy="381905"/>
          </a:xfrm>
          <a:prstGeom prst="rect">
            <a:avLst/>
          </a:prstGeom>
          <a:noFill/>
        </p:spPr>
        <p:txBody>
          <a:bodyPr wrap="none">
            <a:noAutofit/>
          </a:bodyPr>
          <a:lstStyle/>
          <a:p>
            <a:r>
              <a:rPr lang="id-ID" sz="2000" dirty="0">
                <a:solidFill>
                  <a:srgbClr val="FDF9B1"/>
                </a:solidFill>
                <a:cs typeface="+mn-ea"/>
                <a:sym typeface="+mn-lt"/>
              </a:rPr>
              <a:t>201</a:t>
            </a:r>
            <a:r>
              <a:rPr lang="en-US" sz="2000" dirty="0">
                <a:solidFill>
                  <a:srgbClr val="FDF9B1"/>
                </a:solidFill>
                <a:cs typeface="+mn-ea"/>
                <a:sym typeface="+mn-lt"/>
              </a:rPr>
              <a:t>8</a:t>
            </a:r>
            <a:endParaRPr lang="id-ID" sz="2000" dirty="0">
              <a:solidFill>
                <a:srgbClr val="FDF9B1"/>
              </a:solidFill>
              <a:cs typeface="+mn-ea"/>
              <a:sym typeface="+mn-lt"/>
            </a:endParaRPr>
          </a:p>
        </p:txBody>
      </p:sp>
      <p:sp>
        <p:nvSpPr>
          <p:cNvPr id="36" name="Oval 20"/>
          <p:cNvSpPr/>
          <p:nvPr/>
        </p:nvSpPr>
        <p:spPr>
          <a:xfrm>
            <a:off x="6777980" y="5142515"/>
            <a:ext cx="178424" cy="178424"/>
          </a:xfrm>
          <a:prstGeom prst="ellipse">
            <a:avLst/>
          </a:prstGeom>
          <a:solidFill>
            <a:srgbClr val="FDF9B1"/>
          </a:solidFill>
          <a:ln w="3810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37" name="TextBox 35"/>
          <p:cNvSpPr txBox="1"/>
          <p:nvPr/>
        </p:nvSpPr>
        <p:spPr>
          <a:xfrm>
            <a:off x="6233441" y="2786155"/>
            <a:ext cx="1261885" cy="307777"/>
          </a:xfrm>
          <a:prstGeom prst="rect">
            <a:avLst/>
          </a:prstGeom>
          <a:noFill/>
        </p:spPr>
        <p:txBody>
          <a:bodyPr wrap="none">
            <a:normAutofit fontScale="85000" lnSpcReduction="20000"/>
          </a:bodyPr>
          <a:lstStyle/>
          <a:p>
            <a:pPr algn="ctr"/>
            <a:r>
              <a:rPr lang="zh-CN" altLang="en-US" sz="1865" dirty="0">
                <a:solidFill>
                  <a:srgbClr val="FDF9B1"/>
                </a:solidFill>
                <a:cs typeface="+mn-ea"/>
                <a:sym typeface="+mn-lt"/>
              </a:rPr>
              <a:t>输入标题</a:t>
            </a:r>
          </a:p>
        </p:txBody>
      </p:sp>
      <p:sp>
        <p:nvSpPr>
          <p:cNvPr id="38" name="TextBox 36"/>
          <p:cNvSpPr txBox="1"/>
          <p:nvPr/>
        </p:nvSpPr>
        <p:spPr>
          <a:xfrm>
            <a:off x="5945568" y="3011427"/>
            <a:ext cx="1837621" cy="553999"/>
          </a:xfrm>
          <a:prstGeom prst="rect">
            <a:avLst/>
          </a:prstGeom>
          <a:noFill/>
        </p:spPr>
        <p:txBody>
          <a:bodyPr wrap="square">
            <a:normAutofit fontScale="85000" lnSpcReduction="20000"/>
          </a:bodyPr>
          <a:lstStyle/>
          <a:p>
            <a:pPr algn="ctr"/>
            <a:r>
              <a:rPr lang="zh-CN" altLang="en-US" sz="1400" dirty="0">
                <a:solidFill>
                  <a:srgbClr val="FDF9B1"/>
                </a:solidFill>
                <a:cs typeface="+mn-ea"/>
                <a:sym typeface="+mn-lt"/>
              </a:rPr>
              <a:t>支持文本。当你复制粘贴时，选择“只保留文本”选项</a:t>
            </a:r>
            <a:endParaRPr lang="en-US" altLang="zh-CN" sz="1400" dirty="0">
              <a:solidFill>
                <a:srgbClr val="FDF9B1"/>
              </a:solidFill>
              <a:cs typeface="+mn-ea"/>
              <a:sym typeface="+mn-lt"/>
            </a:endParaRPr>
          </a:p>
        </p:txBody>
      </p:sp>
      <p:cxnSp>
        <p:nvCxnSpPr>
          <p:cNvPr id="39" name="Straight Connector 37"/>
          <p:cNvCxnSpPr/>
          <p:nvPr/>
        </p:nvCxnSpPr>
        <p:spPr>
          <a:xfrm flipV="1">
            <a:off x="6864377" y="3648859"/>
            <a:ext cx="0" cy="147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p:nvPr/>
        </p:nvCxnSpPr>
        <p:spPr>
          <a:xfrm flipV="1">
            <a:off x="6864377" y="2395631"/>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sp>
        <p:nvSpPr>
          <p:cNvPr id="41" name="Oval 57"/>
          <p:cNvSpPr/>
          <p:nvPr/>
        </p:nvSpPr>
        <p:spPr>
          <a:xfrm>
            <a:off x="6594377" y="1810534"/>
            <a:ext cx="540000" cy="540000"/>
          </a:xfrm>
          <a:prstGeom prst="ellipse">
            <a:avLst/>
          </a:prstGeom>
          <a:blipFill>
            <a:blip r:embed="rId3" cstate="screen"/>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45" name="TextBox 12"/>
          <p:cNvSpPr txBox="1"/>
          <p:nvPr/>
        </p:nvSpPr>
        <p:spPr>
          <a:xfrm>
            <a:off x="8068613" y="5385143"/>
            <a:ext cx="711937" cy="381905"/>
          </a:xfrm>
          <a:prstGeom prst="rect">
            <a:avLst/>
          </a:prstGeom>
          <a:noFill/>
        </p:spPr>
        <p:txBody>
          <a:bodyPr wrap="none">
            <a:noAutofit/>
          </a:bodyPr>
          <a:lstStyle/>
          <a:p>
            <a:r>
              <a:rPr lang="id-ID" sz="2000" dirty="0">
                <a:solidFill>
                  <a:srgbClr val="FDF9B1"/>
                </a:solidFill>
                <a:cs typeface="+mn-ea"/>
                <a:sym typeface="+mn-lt"/>
              </a:rPr>
              <a:t>201</a:t>
            </a:r>
            <a:r>
              <a:rPr lang="en-US" sz="2000" dirty="0">
                <a:solidFill>
                  <a:srgbClr val="FDF9B1"/>
                </a:solidFill>
                <a:cs typeface="+mn-ea"/>
                <a:sym typeface="+mn-lt"/>
              </a:rPr>
              <a:t>9</a:t>
            </a:r>
            <a:endParaRPr lang="id-ID" sz="2000" dirty="0">
              <a:solidFill>
                <a:srgbClr val="FDF9B1"/>
              </a:solidFill>
              <a:cs typeface="+mn-ea"/>
              <a:sym typeface="+mn-lt"/>
            </a:endParaRPr>
          </a:p>
        </p:txBody>
      </p:sp>
      <p:sp>
        <p:nvSpPr>
          <p:cNvPr id="46" name="Oval 21"/>
          <p:cNvSpPr/>
          <p:nvPr/>
        </p:nvSpPr>
        <p:spPr>
          <a:xfrm>
            <a:off x="8326057" y="5142515"/>
            <a:ext cx="178424" cy="178424"/>
          </a:xfrm>
          <a:prstGeom prst="ellipse">
            <a:avLst/>
          </a:prstGeom>
          <a:solidFill>
            <a:srgbClr val="FDF9B1"/>
          </a:solidFill>
          <a:ln w="3810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47" name="TextBox 41"/>
          <p:cNvSpPr txBox="1"/>
          <p:nvPr/>
        </p:nvSpPr>
        <p:spPr>
          <a:xfrm>
            <a:off x="7791800" y="3869974"/>
            <a:ext cx="1261884" cy="307777"/>
          </a:xfrm>
          <a:prstGeom prst="rect">
            <a:avLst/>
          </a:prstGeom>
          <a:noFill/>
        </p:spPr>
        <p:txBody>
          <a:bodyPr wrap="none">
            <a:normAutofit fontScale="85000" lnSpcReduction="20000"/>
          </a:bodyPr>
          <a:lstStyle/>
          <a:p>
            <a:pPr algn="ctr"/>
            <a:r>
              <a:rPr lang="zh-CN" altLang="en-US" sz="1865" dirty="0">
                <a:solidFill>
                  <a:srgbClr val="FDF9B1"/>
                </a:solidFill>
                <a:cs typeface="+mn-ea"/>
                <a:sym typeface="+mn-lt"/>
              </a:rPr>
              <a:t>输入标题</a:t>
            </a:r>
          </a:p>
        </p:txBody>
      </p:sp>
      <p:sp>
        <p:nvSpPr>
          <p:cNvPr id="48" name="TextBox 42"/>
          <p:cNvSpPr txBox="1"/>
          <p:nvPr/>
        </p:nvSpPr>
        <p:spPr>
          <a:xfrm>
            <a:off x="7503928" y="4095246"/>
            <a:ext cx="1837621" cy="553999"/>
          </a:xfrm>
          <a:prstGeom prst="rect">
            <a:avLst/>
          </a:prstGeom>
          <a:noFill/>
        </p:spPr>
        <p:txBody>
          <a:bodyPr wrap="square">
            <a:normAutofit fontScale="85000" lnSpcReduction="20000"/>
          </a:bodyPr>
          <a:lstStyle/>
          <a:p>
            <a:pPr algn="ctr"/>
            <a:r>
              <a:rPr lang="zh-CN" altLang="en-US" sz="1400" dirty="0">
                <a:solidFill>
                  <a:srgbClr val="FDF9B1"/>
                </a:solidFill>
                <a:cs typeface="+mn-ea"/>
                <a:sym typeface="+mn-lt"/>
              </a:rPr>
              <a:t>支持文本。当你复制粘贴时，选择“只保留文本”选项</a:t>
            </a:r>
            <a:endParaRPr lang="en-US" altLang="zh-CN" sz="1400" dirty="0">
              <a:solidFill>
                <a:srgbClr val="FDF9B1"/>
              </a:solidFill>
              <a:cs typeface="+mn-ea"/>
              <a:sym typeface="+mn-lt"/>
            </a:endParaRPr>
          </a:p>
        </p:txBody>
      </p:sp>
      <p:cxnSp>
        <p:nvCxnSpPr>
          <p:cNvPr id="49" name="Straight Connector 43"/>
          <p:cNvCxnSpPr/>
          <p:nvPr/>
        </p:nvCxnSpPr>
        <p:spPr>
          <a:xfrm flipV="1">
            <a:off x="8422737" y="4732677"/>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4"/>
          <p:cNvCxnSpPr/>
          <p:nvPr/>
        </p:nvCxnSpPr>
        <p:spPr>
          <a:xfrm flipV="1">
            <a:off x="8422737" y="3488974"/>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sp>
        <p:nvSpPr>
          <p:cNvPr id="51" name="Oval 53"/>
          <p:cNvSpPr/>
          <p:nvPr/>
        </p:nvSpPr>
        <p:spPr>
          <a:xfrm>
            <a:off x="8158348" y="2903877"/>
            <a:ext cx="540000" cy="540000"/>
          </a:xfrm>
          <a:prstGeom prst="ellipse">
            <a:avLst/>
          </a:prstGeom>
          <a:blipFill>
            <a:blip r:embed="rId3" cstate="screen"/>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55" name="TextBox 11"/>
          <p:cNvSpPr txBox="1"/>
          <p:nvPr/>
        </p:nvSpPr>
        <p:spPr>
          <a:xfrm>
            <a:off x="9651265" y="5385144"/>
            <a:ext cx="711937" cy="381905"/>
          </a:xfrm>
          <a:prstGeom prst="rect">
            <a:avLst/>
          </a:prstGeom>
          <a:noFill/>
        </p:spPr>
        <p:txBody>
          <a:bodyPr wrap="none">
            <a:noAutofit/>
          </a:bodyPr>
          <a:lstStyle/>
          <a:p>
            <a:r>
              <a:rPr lang="id-ID" sz="2000" dirty="0">
                <a:solidFill>
                  <a:srgbClr val="FDF9B1"/>
                </a:solidFill>
                <a:cs typeface="+mn-ea"/>
                <a:sym typeface="+mn-lt"/>
              </a:rPr>
              <a:t>20</a:t>
            </a:r>
            <a:r>
              <a:rPr lang="en-US" sz="2000" dirty="0">
                <a:solidFill>
                  <a:srgbClr val="FDF9B1"/>
                </a:solidFill>
                <a:cs typeface="+mn-ea"/>
                <a:sym typeface="+mn-lt"/>
              </a:rPr>
              <a:t>20</a:t>
            </a:r>
            <a:endParaRPr lang="id-ID" sz="2000" dirty="0">
              <a:solidFill>
                <a:srgbClr val="FDF9B1"/>
              </a:solidFill>
              <a:cs typeface="+mn-ea"/>
              <a:sym typeface="+mn-lt"/>
            </a:endParaRPr>
          </a:p>
        </p:txBody>
      </p:sp>
      <p:sp>
        <p:nvSpPr>
          <p:cNvPr id="56" name="Oval 22"/>
          <p:cNvSpPr/>
          <p:nvPr/>
        </p:nvSpPr>
        <p:spPr>
          <a:xfrm rot="10800000">
            <a:off x="9915410" y="5142516"/>
            <a:ext cx="178424" cy="178424"/>
          </a:xfrm>
          <a:prstGeom prst="ellipse">
            <a:avLst/>
          </a:prstGeom>
          <a:solidFill>
            <a:srgbClr val="FDF9B1"/>
          </a:solidFill>
          <a:ln w="3810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57" name="TextBox 45"/>
          <p:cNvSpPr txBox="1"/>
          <p:nvPr/>
        </p:nvSpPr>
        <p:spPr>
          <a:xfrm>
            <a:off x="9371939" y="2594040"/>
            <a:ext cx="1261885" cy="307777"/>
          </a:xfrm>
          <a:prstGeom prst="rect">
            <a:avLst/>
          </a:prstGeom>
          <a:noFill/>
        </p:spPr>
        <p:txBody>
          <a:bodyPr wrap="none">
            <a:normAutofit fontScale="85000" lnSpcReduction="20000"/>
          </a:bodyPr>
          <a:lstStyle/>
          <a:p>
            <a:pPr algn="ctr"/>
            <a:r>
              <a:rPr lang="zh-CN" altLang="en-US" sz="1865" dirty="0">
                <a:solidFill>
                  <a:srgbClr val="FDF9B1"/>
                </a:solidFill>
                <a:cs typeface="+mn-ea"/>
                <a:sym typeface="+mn-lt"/>
              </a:rPr>
              <a:t>输入标题</a:t>
            </a:r>
          </a:p>
        </p:txBody>
      </p:sp>
      <p:sp>
        <p:nvSpPr>
          <p:cNvPr id="58" name="TextBox 46"/>
          <p:cNvSpPr txBox="1"/>
          <p:nvPr/>
        </p:nvSpPr>
        <p:spPr>
          <a:xfrm>
            <a:off x="9084066" y="2819312"/>
            <a:ext cx="1837621" cy="553999"/>
          </a:xfrm>
          <a:prstGeom prst="rect">
            <a:avLst/>
          </a:prstGeom>
          <a:noFill/>
        </p:spPr>
        <p:txBody>
          <a:bodyPr wrap="square">
            <a:normAutofit fontScale="85000" lnSpcReduction="20000"/>
          </a:bodyPr>
          <a:lstStyle/>
          <a:p>
            <a:pPr algn="ctr"/>
            <a:r>
              <a:rPr lang="zh-CN" altLang="en-US" sz="1400" dirty="0">
                <a:solidFill>
                  <a:srgbClr val="FDF9B1"/>
                </a:solidFill>
                <a:cs typeface="+mn-ea"/>
                <a:sym typeface="+mn-lt"/>
              </a:rPr>
              <a:t>支持文本。当你复制粘贴时，选择“只保留文本”选项</a:t>
            </a:r>
            <a:endParaRPr lang="en-US" altLang="zh-CN" sz="1400" dirty="0">
              <a:solidFill>
                <a:srgbClr val="FDF9B1"/>
              </a:solidFill>
              <a:cs typeface="+mn-ea"/>
              <a:sym typeface="+mn-lt"/>
            </a:endParaRPr>
          </a:p>
        </p:txBody>
      </p:sp>
      <p:cxnSp>
        <p:nvCxnSpPr>
          <p:cNvPr id="59" name="Straight Connector 47"/>
          <p:cNvCxnSpPr/>
          <p:nvPr/>
        </p:nvCxnSpPr>
        <p:spPr>
          <a:xfrm flipV="1">
            <a:off x="10002877" y="3456742"/>
            <a:ext cx="0" cy="165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48"/>
          <p:cNvCxnSpPr/>
          <p:nvPr/>
        </p:nvCxnSpPr>
        <p:spPr>
          <a:xfrm flipV="1">
            <a:off x="10002877" y="2203514"/>
            <a:ext cx="0" cy="396000"/>
          </a:xfrm>
          <a:prstGeom prst="line">
            <a:avLst/>
          </a:prstGeom>
          <a:ln w="19050" cap="rnd">
            <a:solidFill>
              <a:srgbClr val="FDF9B1"/>
            </a:solidFill>
            <a:prstDash val="sysDot"/>
            <a:round/>
          </a:ln>
        </p:spPr>
        <p:style>
          <a:lnRef idx="1">
            <a:schemeClr val="accent1"/>
          </a:lnRef>
          <a:fillRef idx="0">
            <a:schemeClr val="accent1"/>
          </a:fillRef>
          <a:effectRef idx="0">
            <a:schemeClr val="accent1"/>
          </a:effectRef>
          <a:fontRef idx="minor">
            <a:schemeClr val="tx1"/>
          </a:fontRef>
        </p:style>
      </p:cxnSp>
      <p:sp>
        <p:nvSpPr>
          <p:cNvPr id="61" name="Oval 51"/>
          <p:cNvSpPr/>
          <p:nvPr/>
        </p:nvSpPr>
        <p:spPr>
          <a:xfrm>
            <a:off x="9732877" y="1658173"/>
            <a:ext cx="540000" cy="540000"/>
          </a:xfrm>
          <a:prstGeom prst="ellipse">
            <a:avLst/>
          </a:prstGeom>
          <a:blipFill>
            <a:blip r:embed="rId3" cstate="screen"/>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DF9B1"/>
              </a:solidFill>
              <a:cs typeface="+mn-ea"/>
              <a:sym typeface="+mn-lt"/>
            </a:endParaRPr>
          </a:p>
        </p:txBody>
      </p:sp>
      <p:sp>
        <p:nvSpPr>
          <p:cNvPr id="52" name="文本框 51"/>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展  望  未  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prestig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ppt_x"/>
                                          </p:val>
                                        </p:tav>
                                        <p:tav tm="100000">
                                          <p:val>
                                            <p:strVal val="#ppt_x"/>
                                          </p:val>
                                        </p:tav>
                                      </p:tavLst>
                                    </p:anim>
                                    <p:anim calcmode="lin" valueType="num">
                                      <p:cBhvr additive="base">
                                        <p:cTn id="77" dur="500" fill="hold"/>
                                        <p:tgtEl>
                                          <p:spTgt spid="2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fill="hold"/>
                                        <p:tgtEl>
                                          <p:spTgt spid="33"/>
                                        </p:tgtEl>
                                        <p:attrNameLst>
                                          <p:attrName>ppt_x</p:attrName>
                                        </p:attrNameLst>
                                      </p:cBhvr>
                                      <p:tavLst>
                                        <p:tav tm="0">
                                          <p:val>
                                            <p:strVal val="#ppt_x"/>
                                          </p:val>
                                        </p:tav>
                                        <p:tav tm="100000">
                                          <p:val>
                                            <p:strVal val="#ppt_x"/>
                                          </p:val>
                                        </p:tav>
                                      </p:tavLst>
                                    </p:anim>
                                    <p:anim calcmode="lin" valueType="num">
                                      <p:cBhvr additive="base">
                                        <p:cTn id="9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ppt_x"/>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additive="base">
                                        <p:cTn id="106" dur="500" fill="hold"/>
                                        <p:tgtEl>
                                          <p:spTgt spid="36"/>
                                        </p:tgtEl>
                                        <p:attrNameLst>
                                          <p:attrName>ppt_x</p:attrName>
                                        </p:attrNameLst>
                                      </p:cBhvr>
                                      <p:tavLst>
                                        <p:tav tm="0">
                                          <p:val>
                                            <p:strVal val="#ppt_x"/>
                                          </p:val>
                                        </p:tav>
                                        <p:tav tm="100000">
                                          <p:val>
                                            <p:strVal val="#ppt_x"/>
                                          </p:val>
                                        </p:tav>
                                      </p:tavLst>
                                    </p:anim>
                                    <p:anim calcmode="lin" valueType="num">
                                      <p:cBhvr additive="base">
                                        <p:cTn id="107" dur="500" fill="hold"/>
                                        <p:tgtEl>
                                          <p:spTgt spid="3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additive="base">
                                        <p:cTn id="110" dur="500" fill="hold"/>
                                        <p:tgtEl>
                                          <p:spTgt spid="37"/>
                                        </p:tgtEl>
                                        <p:attrNameLst>
                                          <p:attrName>ppt_x</p:attrName>
                                        </p:attrNameLst>
                                      </p:cBhvr>
                                      <p:tavLst>
                                        <p:tav tm="0">
                                          <p:val>
                                            <p:strVal val="#ppt_x"/>
                                          </p:val>
                                        </p:tav>
                                        <p:tav tm="100000">
                                          <p:val>
                                            <p:strVal val="#ppt_x"/>
                                          </p:val>
                                        </p:tav>
                                      </p:tavLst>
                                    </p:anim>
                                    <p:anim calcmode="lin" valueType="num">
                                      <p:cBhvr additive="base">
                                        <p:cTn id="111" dur="500" fill="hold"/>
                                        <p:tgtEl>
                                          <p:spTgt spid="3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500" fill="hold"/>
                                        <p:tgtEl>
                                          <p:spTgt spid="38"/>
                                        </p:tgtEl>
                                        <p:attrNameLst>
                                          <p:attrName>ppt_x</p:attrName>
                                        </p:attrNameLst>
                                      </p:cBhvr>
                                      <p:tavLst>
                                        <p:tav tm="0">
                                          <p:val>
                                            <p:strVal val="#ppt_x"/>
                                          </p:val>
                                        </p:tav>
                                        <p:tav tm="100000">
                                          <p:val>
                                            <p:strVal val="#ppt_x"/>
                                          </p:val>
                                        </p:tav>
                                      </p:tavLst>
                                    </p:anim>
                                    <p:anim calcmode="lin" valueType="num">
                                      <p:cBhvr additive="base">
                                        <p:cTn id="115" dur="500" fill="hold"/>
                                        <p:tgtEl>
                                          <p:spTgt spid="38"/>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additive="base">
                                        <p:cTn id="118" dur="500" fill="hold"/>
                                        <p:tgtEl>
                                          <p:spTgt spid="39"/>
                                        </p:tgtEl>
                                        <p:attrNameLst>
                                          <p:attrName>ppt_x</p:attrName>
                                        </p:attrNameLst>
                                      </p:cBhvr>
                                      <p:tavLst>
                                        <p:tav tm="0">
                                          <p:val>
                                            <p:strVal val="#ppt_x"/>
                                          </p:val>
                                        </p:tav>
                                        <p:tav tm="100000">
                                          <p:val>
                                            <p:strVal val="#ppt_x"/>
                                          </p:val>
                                        </p:tav>
                                      </p:tavLst>
                                    </p:anim>
                                    <p:anim calcmode="lin" valueType="num">
                                      <p:cBhvr additive="base">
                                        <p:cTn id="119" dur="500" fill="hold"/>
                                        <p:tgtEl>
                                          <p:spTgt spid="39"/>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 calcmode="lin" valueType="num">
                                      <p:cBhvr additive="base">
                                        <p:cTn id="122" dur="500" fill="hold"/>
                                        <p:tgtEl>
                                          <p:spTgt spid="40"/>
                                        </p:tgtEl>
                                        <p:attrNameLst>
                                          <p:attrName>ppt_x</p:attrName>
                                        </p:attrNameLst>
                                      </p:cBhvr>
                                      <p:tavLst>
                                        <p:tav tm="0">
                                          <p:val>
                                            <p:strVal val="#ppt_x"/>
                                          </p:val>
                                        </p:tav>
                                        <p:tav tm="100000">
                                          <p:val>
                                            <p:strVal val="#ppt_x"/>
                                          </p:val>
                                        </p:tav>
                                      </p:tavLst>
                                    </p:anim>
                                    <p:anim calcmode="lin" valueType="num">
                                      <p:cBhvr additive="base">
                                        <p:cTn id="123" dur="500" fill="hold"/>
                                        <p:tgtEl>
                                          <p:spTgt spid="4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 calcmode="lin" valueType="num">
                                      <p:cBhvr additive="base">
                                        <p:cTn id="126" dur="500" fill="hold"/>
                                        <p:tgtEl>
                                          <p:spTgt spid="41"/>
                                        </p:tgtEl>
                                        <p:attrNameLst>
                                          <p:attrName>ppt_x</p:attrName>
                                        </p:attrNameLst>
                                      </p:cBhvr>
                                      <p:tavLst>
                                        <p:tav tm="0">
                                          <p:val>
                                            <p:strVal val="#ppt_x"/>
                                          </p:val>
                                        </p:tav>
                                        <p:tav tm="100000">
                                          <p:val>
                                            <p:strVal val="#ppt_x"/>
                                          </p:val>
                                        </p:tav>
                                      </p:tavLst>
                                    </p:anim>
                                    <p:anim calcmode="lin" valueType="num">
                                      <p:cBhvr additive="base">
                                        <p:cTn id="12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ppt_x"/>
                                          </p:val>
                                        </p:tav>
                                        <p:tav tm="100000">
                                          <p:val>
                                            <p:strVal val="#ppt_x"/>
                                          </p:val>
                                        </p:tav>
                                      </p:tavLst>
                                    </p:anim>
                                    <p:anim calcmode="lin" valueType="num">
                                      <p:cBhvr additive="base">
                                        <p:cTn id="133" dur="500" fill="hold"/>
                                        <p:tgtEl>
                                          <p:spTgt spid="45"/>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ppt_x"/>
                                          </p:val>
                                        </p:tav>
                                        <p:tav tm="100000">
                                          <p:val>
                                            <p:strVal val="#ppt_x"/>
                                          </p:val>
                                        </p:tav>
                                      </p:tavLst>
                                    </p:anim>
                                    <p:anim calcmode="lin" valueType="num">
                                      <p:cBhvr additive="base">
                                        <p:cTn id="137" dur="500" fill="hold"/>
                                        <p:tgtEl>
                                          <p:spTgt spid="46"/>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ppt_x"/>
                                          </p:val>
                                        </p:tav>
                                        <p:tav tm="100000">
                                          <p:val>
                                            <p:strVal val="#ppt_x"/>
                                          </p:val>
                                        </p:tav>
                                      </p:tavLst>
                                    </p:anim>
                                    <p:anim calcmode="lin" valueType="num">
                                      <p:cBhvr additive="base">
                                        <p:cTn id="141" dur="500" fill="hold"/>
                                        <p:tgtEl>
                                          <p:spTgt spid="47"/>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ppt_x"/>
                                          </p:val>
                                        </p:tav>
                                        <p:tav tm="100000">
                                          <p:val>
                                            <p:strVal val="#ppt_x"/>
                                          </p:val>
                                        </p:tav>
                                      </p:tavLst>
                                    </p:anim>
                                    <p:anim calcmode="lin" valueType="num">
                                      <p:cBhvr additive="base">
                                        <p:cTn id="145" dur="500" fill="hold"/>
                                        <p:tgtEl>
                                          <p:spTgt spid="48"/>
                                        </p:tgtEl>
                                        <p:attrNameLst>
                                          <p:attrName>ppt_y</p:attrName>
                                        </p:attrNameLst>
                                      </p:cBhvr>
                                      <p:tavLst>
                                        <p:tav tm="0">
                                          <p:val>
                                            <p:strVal val="1+#ppt_h/2"/>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additive="base">
                                        <p:cTn id="148" dur="500" fill="hold"/>
                                        <p:tgtEl>
                                          <p:spTgt spid="49"/>
                                        </p:tgtEl>
                                        <p:attrNameLst>
                                          <p:attrName>ppt_x</p:attrName>
                                        </p:attrNameLst>
                                      </p:cBhvr>
                                      <p:tavLst>
                                        <p:tav tm="0">
                                          <p:val>
                                            <p:strVal val="#ppt_x"/>
                                          </p:val>
                                        </p:tav>
                                        <p:tav tm="100000">
                                          <p:val>
                                            <p:strVal val="#ppt_x"/>
                                          </p:val>
                                        </p:tav>
                                      </p:tavLst>
                                    </p:anim>
                                    <p:anim calcmode="lin" valueType="num">
                                      <p:cBhvr additive="base">
                                        <p:cTn id="149" dur="500" fill="hold"/>
                                        <p:tgtEl>
                                          <p:spTgt spid="49"/>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50"/>
                                        </p:tgtEl>
                                        <p:attrNameLst>
                                          <p:attrName>style.visibility</p:attrName>
                                        </p:attrNameLst>
                                      </p:cBhvr>
                                      <p:to>
                                        <p:strVal val="visible"/>
                                      </p:to>
                                    </p:set>
                                    <p:anim calcmode="lin" valueType="num">
                                      <p:cBhvr additive="base">
                                        <p:cTn id="152" dur="500" fill="hold"/>
                                        <p:tgtEl>
                                          <p:spTgt spid="50"/>
                                        </p:tgtEl>
                                        <p:attrNameLst>
                                          <p:attrName>ppt_x</p:attrName>
                                        </p:attrNameLst>
                                      </p:cBhvr>
                                      <p:tavLst>
                                        <p:tav tm="0">
                                          <p:val>
                                            <p:strVal val="#ppt_x"/>
                                          </p:val>
                                        </p:tav>
                                        <p:tav tm="100000">
                                          <p:val>
                                            <p:strVal val="#ppt_x"/>
                                          </p:val>
                                        </p:tav>
                                      </p:tavLst>
                                    </p:anim>
                                    <p:anim calcmode="lin" valueType="num">
                                      <p:cBhvr additive="base">
                                        <p:cTn id="153" dur="500" fill="hold"/>
                                        <p:tgtEl>
                                          <p:spTgt spid="50"/>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ppt_x"/>
                                          </p:val>
                                        </p:tav>
                                        <p:tav tm="100000">
                                          <p:val>
                                            <p:strVal val="#ppt_x"/>
                                          </p:val>
                                        </p:tav>
                                      </p:tavLst>
                                    </p:anim>
                                    <p:anim calcmode="lin" valueType="num">
                                      <p:cBhvr additive="base">
                                        <p:cTn id="1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55"/>
                                        </p:tgtEl>
                                        <p:attrNameLst>
                                          <p:attrName>style.visibility</p:attrName>
                                        </p:attrNameLst>
                                      </p:cBhvr>
                                      <p:to>
                                        <p:strVal val="visible"/>
                                      </p:to>
                                    </p:set>
                                    <p:anim calcmode="lin" valueType="num">
                                      <p:cBhvr additive="base">
                                        <p:cTn id="162" dur="500" fill="hold"/>
                                        <p:tgtEl>
                                          <p:spTgt spid="55"/>
                                        </p:tgtEl>
                                        <p:attrNameLst>
                                          <p:attrName>ppt_x</p:attrName>
                                        </p:attrNameLst>
                                      </p:cBhvr>
                                      <p:tavLst>
                                        <p:tav tm="0">
                                          <p:val>
                                            <p:strVal val="#ppt_x"/>
                                          </p:val>
                                        </p:tav>
                                        <p:tav tm="100000">
                                          <p:val>
                                            <p:strVal val="#ppt_x"/>
                                          </p:val>
                                        </p:tav>
                                      </p:tavLst>
                                    </p:anim>
                                    <p:anim calcmode="lin" valueType="num">
                                      <p:cBhvr additive="base">
                                        <p:cTn id="163" dur="500" fill="hold"/>
                                        <p:tgtEl>
                                          <p:spTgt spid="55"/>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6"/>
                                        </p:tgtEl>
                                        <p:attrNameLst>
                                          <p:attrName>style.visibility</p:attrName>
                                        </p:attrNameLst>
                                      </p:cBhvr>
                                      <p:to>
                                        <p:strVal val="visible"/>
                                      </p:to>
                                    </p:set>
                                    <p:anim calcmode="lin" valueType="num">
                                      <p:cBhvr additive="base">
                                        <p:cTn id="166" dur="500" fill="hold"/>
                                        <p:tgtEl>
                                          <p:spTgt spid="56"/>
                                        </p:tgtEl>
                                        <p:attrNameLst>
                                          <p:attrName>ppt_x</p:attrName>
                                        </p:attrNameLst>
                                      </p:cBhvr>
                                      <p:tavLst>
                                        <p:tav tm="0">
                                          <p:val>
                                            <p:strVal val="#ppt_x"/>
                                          </p:val>
                                        </p:tav>
                                        <p:tav tm="100000">
                                          <p:val>
                                            <p:strVal val="#ppt_x"/>
                                          </p:val>
                                        </p:tav>
                                      </p:tavLst>
                                    </p:anim>
                                    <p:anim calcmode="lin" valueType="num">
                                      <p:cBhvr additive="base">
                                        <p:cTn id="167" dur="500" fill="hold"/>
                                        <p:tgtEl>
                                          <p:spTgt spid="56"/>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57"/>
                                        </p:tgtEl>
                                        <p:attrNameLst>
                                          <p:attrName>style.visibility</p:attrName>
                                        </p:attrNameLst>
                                      </p:cBhvr>
                                      <p:to>
                                        <p:strVal val="visible"/>
                                      </p:to>
                                    </p:set>
                                    <p:anim calcmode="lin" valueType="num">
                                      <p:cBhvr additive="base">
                                        <p:cTn id="170" dur="500" fill="hold"/>
                                        <p:tgtEl>
                                          <p:spTgt spid="57"/>
                                        </p:tgtEl>
                                        <p:attrNameLst>
                                          <p:attrName>ppt_x</p:attrName>
                                        </p:attrNameLst>
                                      </p:cBhvr>
                                      <p:tavLst>
                                        <p:tav tm="0">
                                          <p:val>
                                            <p:strVal val="#ppt_x"/>
                                          </p:val>
                                        </p:tav>
                                        <p:tav tm="100000">
                                          <p:val>
                                            <p:strVal val="#ppt_x"/>
                                          </p:val>
                                        </p:tav>
                                      </p:tavLst>
                                    </p:anim>
                                    <p:anim calcmode="lin" valueType="num">
                                      <p:cBhvr additive="base">
                                        <p:cTn id="171" dur="500" fill="hold"/>
                                        <p:tgtEl>
                                          <p:spTgt spid="57"/>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59"/>
                                        </p:tgtEl>
                                        <p:attrNameLst>
                                          <p:attrName>style.visibility</p:attrName>
                                        </p:attrNameLst>
                                      </p:cBhvr>
                                      <p:to>
                                        <p:strVal val="visible"/>
                                      </p:to>
                                    </p:set>
                                    <p:anim calcmode="lin" valueType="num">
                                      <p:cBhvr additive="base">
                                        <p:cTn id="174" dur="500" fill="hold"/>
                                        <p:tgtEl>
                                          <p:spTgt spid="59"/>
                                        </p:tgtEl>
                                        <p:attrNameLst>
                                          <p:attrName>ppt_x</p:attrName>
                                        </p:attrNameLst>
                                      </p:cBhvr>
                                      <p:tavLst>
                                        <p:tav tm="0">
                                          <p:val>
                                            <p:strVal val="#ppt_x"/>
                                          </p:val>
                                        </p:tav>
                                        <p:tav tm="100000">
                                          <p:val>
                                            <p:strVal val="#ppt_x"/>
                                          </p:val>
                                        </p:tav>
                                      </p:tavLst>
                                    </p:anim>
                                    <p:anim calcmode="lin" valueType="num">
                                      <p:cBhvr additive="base">
                                        <p:cTn id="175" dur="500" fill="hold"/>
                                        <p:tgtEl>
                                          <p:spTgt spid="59"/>
                                        </p:tgtEl>
                                        <p:attrNameLst>
                                          <p:attrName>ppt_y</p:attrName>
                                        </p:attrNameLst>
                                      </p:cBhvr>
                                      <p:tavLst>
                                        <p:tav tm="0">
                                          <p:val>
                                            <p:strVal val="1+#ppt_h/2"/>
                                          </p:val>
                                        </p:tav>
                                        <p:tav tm="100000">
                                          <p:val>
                                            <p:strVal val="#ppt_y"/>
                                          </p:val>
                                        </p:tav>
                                      </p:tavLst>
                                    </p:anim>
                                  </p:childTnLst>
                                </p:cTn>
                              </p:par>
                              <p:par>
                                <p:cTn id="176" presetID="2" presetClass="entr" presetSubtype="4" fill="hold" nodeType="withEffect">
                                  <p:stCondLst>
                                    <p:cond delay="0"/>
                                  </p:stCondLst>
                                  <p:childTnLst>
                                    <p:set>
                                      <p:cBhvr>
                                        <p:cTn id="177" dur="1" fill="hold">
                                          <p:stCondLst>
                                            <p:cond delay="0"/>
                                          </p:stCondLst>
                                        </p:cTn>
                                        <p:tgtEl>
                                          <p:spTgt spid="60"/>
                                        </p:tgtEl>
                                        <p:attrNameLst>
                                          <p:attrName>style.visibility</p:attrName>
                                        </p:attrNameLst>
                                      </p:cBhvr>
                                      <p:to>
                                        <p:strVal val="visible"/>
                                      </p:to>
                                    </p:set>
                                    <p:anim calcmode="lin" valueType="num">
                                      <p:cBhvr additive="base">
                                        <p:cTn id="178" dur="500" fill="hold"/>
                                        <p:tgtEl>
                                          <p:spTgt spid="60"/>
                                        </p:tgtEl>
                                        <p:attrNameLst>
                                          <p:attrName>ppt_x</p:attrName>
                                        </p:attrNameLst>
                                      </p:cBhvr>
                                      <p:tavLst>
                                        <p:tav tm="0">
                                          <p:val>
                                            <p:strVal val="#ppt_x"/>
                                          </p:val>
                                        </p:tav>
                                        <p:tav tm="100000">
                                          <p:val>
                                            <p:strVal val="#ppt_x"/>
                                          </p:val>
                                        </p:tav>
                                      </p:tavLst>
                                    </p:anim>
                                    <p:anim calcmode="lin" valueType="num">
                                      <p:cBhvr additive="base">
                                        <p:cTn id="179" dur="500" fill="hold"/>
                                        <p:tgtEl>
                                          <p:spTgt spid="60"/>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1"/>
                                        </p:tgtEl>
                                        <p:attrNameLst>
                                          <p:attrName>style.visibility</p:attrName>
                                        </p:attrNameLst>
                                      </p:cBhvr>
                                      <p:to>
                                        <p:strVal val="visible"/>
                                      </p:to>
                                    </p:set>
                                    <p:anim calcmode="lin" valueType="num">
                                      <p:cBhvr additive="base">
                                        <p:cTn id="182" dur="500" fill="hold"/>
                                        <p:tgtEl>
                                          <p:spTgt spid="61"/>
                                        </p:tgtEl>
                                        <p:attrNameLst>
                                          <p:attrName>ppt_x</p:attrName>
                                        </p:attrNameLst>
                                      </p:cBhvr>
                                      <p:tavLst>
                                        <p:tav tm="0">
                                          <p:val>
                                            <p:strVal val="#ppt_x"/>
                                          </p:val>
                                        </p:tav>
                                        <p:tav tm="100000">
                                          <p:val>
                                            <p:strVal val="#ppt_x"/>
                                          </p:val>
                                        </p:tav>
                                      </p:tavLst>
                                    </p:anim>
                                    <p:anim calcmode="lin" valueType="num">
                                      <p:cBhvr additive="base">
                                        <p:cTn id="183" dur="500" fill="hold"/>
                                        <p:tgtEl>
                                          <p:spTgt spid="61"/>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58"/>
                                        </p:tgtEl>
                                        <p:attrNameLst>
                                          <p:attrName>style.visibility</p:attrName>
                                        </p:attrNameLst>
                                      </p:cBhvr>
                                      <p:to>
                                        <p:strVal val="visible"/>
                                      </p:to>
                                    </p:set>
                                    <p:anim calcmode="lin" valueType="num">
                                      <p:cBhvr additive="base">
                                        <p:cTn id="186" dur="500" fill="hold"/>
                                        <p:tgtEl>
                                          <p:spTgt spid="58"/>
                                        </p:tgtEl>
                                        <p:attrNameLst>
                                          <p:attrName>ppt_x</p:attrName>
                                        </p:attrNameLst>
                                      </p:cBhvr>
                                      <p:tavLst>
                                        <p:tav tm="0">
                                          <p:val>
                                            <p:strVal val="#ppt_x"/>
                                          </p:val>
                                        </p:tav>
                                        <p:tav tm="100000">
                                          <p:val>
                                            <p:strVal val="#ppt_x"/>
                                          </p:val>
                                        </p:tav>
                                      </p:tavLst>
                                    </p:anim>
                                    <p:anim calcmode="lin" valueType="num">
                                      <p:cBhvr additive="base">
                                        <p:cTn id="18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9" grpId="0" animBg="1"/>
      <p:bldP spid="11" grpId="0"/>
      <p:bldP spid="12" grpId="0" animBg="1"/>
      <p:bldP spid="13" grpId="0"/>
      <p:bldP spid="14" grpId="0"/>
      <p:bldP spid="17" grpId="0" animBg="1"/>
      <p:bldP spid="27" grpId="0"/>
      <p:bldP spid="28" grpId="0" animBg="1"/>
      <p:bldP spid="29" grpId="0"/>
      <p:bldP spid="30" grpId="0"/>
      <p:bldP spid="33" grpId="0" animBg="1"/>
      <p:bldP spid="35" grpId="0"/>
      <p:bldP spid="36" grpId="0" animBg="1"/>
      <p:bldP spid="37" grpId="0"/>
      <p:bldP spid="38" grpId="0"/>
      <p:bldP spid="41" grpId="0" animBg="1"/>
      <p:bldP spid="45" grpId="0"/>
      <p:bldP spid="46" grpId="0" animBg="1"/>
      <p:bldP spid="47" grpId="0"/>
      <p:bldP spid="48" grpId="0"/>
      <p:bldP spid="51" grpId="0" animBg="1"/>
      <p:bldP spid="55" grpId="0"/>
      <p:bldP spid="56" grpId="0" animBg="1"/>
      <p:bldP spid="57" grpId="0"/>
      <p:bldP spid="58"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rotWithShape="1">
          <a:blip r:embed="rId3" cstate="screen"/>
          <a:srcRect/>
          <a:stretch>
            <a:fillRect/>
          </a:stretch>
        </p:blipFill>
        <p:spPr>
          <a:xfrm rot="5400000">
            <a:off x="5783063" y="2620948"/>
            <a:ext cx="3590656" cy="1622088"/>
          </a:xfrm>
          <a:prstGeom prst="rect">
            <a:avLst/>
          </a:prstGeom>
        </p:spPr>
      </p:pic>
      <p:pic>
        <p:nvPicPr>
          <p:cNvPr id="6" name="图片 5"/>
          <p:cNvPicPr>
            <a:picLocks noChangeAspect="1"/>
          </p:cNvPicPr>
          <p:nvPr/>
        </p:nvPicPr>
        <p:blipFill rotWithShape="1">
          <a:blip r:embed="rId3" cstate="screen"/>
          <a:srcRect/>
          <a:stretch>
            <a:fillRect/>
          </a:stretch>
        </p:blipFill>
        <p:spPr>
          <a:xfrm rot="16200000" flipH="1">
            <a:off x="2818279" y="2610788"/>
            <a:ext cx="3590660" cy="1622090"/>
          </a:xfrm>
          <a:prstGeom prst="rect">
            <a:avLst/>
          </a:prstGeom>
        </p:spPr>
      </p:pic>
      <p:sp>
        <p:nvSpPr>
          <p:cNvPr id="2" name="缺角矩形 1"/>
          <p:cNvSpPr/>
          <p:nvPr/>
        </p:nvSpPr>
        <p:spPr>
          <a:xfrm>
            <a:off x="5304309" y="1325880"/>
            <a:ext cx="1584958" cy="4206240"/>
          </a:xfrm>
          <a:prstGeom prst="plaque">
            <a:avLst>
              <a:gd name="adj" fmla="val 27564"/>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文本框 9"/>
          <p:cNvSpPr txBox="1"/>
          <p:nvPr/>
        </p:nvSpPr>
        <p:spPr>
          <a:xfrm>
            <a:off x="5465846" y="1447800"/>
            <a:ext cx="1261884" cy="3962400"/>
          </a:xfrm>
          <a:prstGeom prst="rect">
            <a:avLst/>
          </a:prstGeom>
          <a:noFill/>
        </p:spPr>
        <p:txBody>
          <a:bodyPr vert="eaVert" wrap="square" rtlCol="0">
            <a:spAutoFit/>
          </a:bodyPr>
          <a:lstStyle/>
          <a:p>
            <a:pPr algn="ctr"/>
            <a:r>
              <a:rPr lang="zh-CN" altLang="en-US" sz="7000" spc="600" dirty="0">
                <a:solidFill>
                  <a:srgbClr val="B50005"/>
                </a:solidFill>
                <a:cs typeface="+mn-ea"/>
                <a:sym typeface="+mn-lt"/>
              </a:rPr>
              <a:t>第肆章</a:t>
            </a:r>
          </a:p>
        </p:txBody>
      </p:sp>
      <p:sp>
        <p:nvSpPr>
          <p:cNvPr id="11" name="椭圆 10"/>
          <p:cNvSpPr/>
          <p:nvPr/>
        </p:nvSpPr>
        <p:spPr>
          <a:xfrm>
            <a:off x="6025668" y="144780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p:cNvSpPr/>
          <p:nvPr/>
        </p:nvSpPr>
        <p:spPr>
          <a:xfrm>
            <a:off x="6025668" y="526796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1666272" y="6208087"/>
            <a:ext cx="9695201" cy="597334"/>
            <a:chOff x="1666272" y="6208087"/>
            <a:chExt cx="9695201" cy="597334"/>
          </a:xfrm>
        </p:grpSpPr>
        <p:pic>
          <p:nvPicPr>
            <p:cNvPr id="14" name="图片 13"/>
            <p:cNvPicPr>
              <a:picLocks noChangeAspect="1"/>
            </p:cNvPicPr>
            <p:nvPr/>
          </p:nvPicPr>
          <p:blipFill rotWithShape="1">
            <a:blip r:embed="rId5" cstate="screen"/>
            <a:srcRect/>
            <a:stretch>
              <a:fillRect/>
            </a:stretch>
          </p:blipFill>
          <p:spPr>
            <a:xfrm>
              <a:off x="1666272" y="6520846"/>
              <a:ext cx="9695201" cy="284575"/>
            </a:xfrm>
            <a:prstGeom prst="rect">
              <a:avLst/>
            </a:prstGeom>
          </p:spPr>
        </p:pic>
        <p:pic>
          <p:nvPicPr>
            <p:cNvPr id="15" name="图片 14"/>
            <p:cNvPicPr>
              <a:picLocks noChangeAspect="1"/>
            </p:cNvPicPr>
            <p:nvPr/>
          </p:nvPicPr>
          <p:blipFill rotWithShape="1">
            <a:blip r:embed="rId6" cstate="screen"/>
            <a:srcRect/>
            <a:stretch>
              <a:fillRect/>
            </a:stretch>
          </p:blipFill>
          <p:spPr>
            <a:xfrm>
              <a:off x="5549985" y="6208087"/>
              <a:ext cx="1096294" cy="4872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screen"/>
          <a:srcRect/>
          <a:stretch>
            <a:fillRect/>
          </a:stretch>
        </p:blipFill>
        <p:spPr>
          <a:xfrm>
            <a:off x="4494673" y="1911413"/>
            <a:ext cx="3129716" cy="2863825"/>
          </a:xfrm>
          <a:prstGeom prst="rect">
            <a:avLst/>
          </a:prstGeom>
        </p:spPr>
      </p:pic>
      <p:sp>
        <p:nvSpPr>
          <p:cNvPr id="34" name="文本框 33"/>
          <p:cNvSpPr txBox="1"/>
          <p:nvPr/>
        </p:nvSpPr>
        <p:spPr>
          <a:xfrm>
            <a:off x="1515543"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5" name="文本框 34"/>
          <p:cNvSpPr txBox="1"/>
          <p:nvPr/>
        </p:nvSpPr>
        <p:spPr>
          <a:xfrm>
            <a:off x="2222340"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36" name="文本框 35"/>
          <p:cNvSpPr txBox="1"/>
          <p:nvPr/>
        </p:nvSpPr>
        <p:spPr>
          <a:xfrm>
            <a:off x="3134482"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7" name="文本框 36"/>
          <p:cNvSpPr txBox="1"/>
          <p:nvPr/>
        </p:nvSpPr>
        <p:spPr>
          <a:xfrm>
            <a:off x="3841279"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38" name="文本框 37"/>
          <p:cNvSpPr txBox="1"/>
          <p:nvPr/>
        </p:nvSpPr>
        <p:spPr>
          <a:xfrm>
            <a:off x="7774784"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39" name="文本框 38"/>
          <p:cNvSpPr txBox="1"/>
          <p:nvPr/>
        </p:nvSpPr>
        <p:spPr>
          <a:xfrm>
            <a:off x="8481581"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40" name="文本框 39"/>
          <p:cNvSpPr txBox="1"/>
          <p:nvPr/>
        </p:nvSpPr>
        <p:spPr>
          <a:xfrm>
            <a:off x="9393723" y="2478078"/>
            <a:ext cx="923330" cy="3053009"/>
          </a:xfrm>
          <a:prstGeom prst="rect">
            <a:avLst/>
          </a:prstGeom>
          <a:noFill/>
        </p:spPr>
        <p:txBody>
          <a:bodyPr vert="eaVert" wrap="square" rtlCol="0">
            <a:spAutoFit/>
          </a:bodyPr>
          <a:lstStyle/>
          <a:p>
            <a:pPr algn="just">
              <a:lnSpc>
                <a:spcPct val="150000"/>
              </a:lnSpc>
            </a:pPr>
            <a:r>
              <a:rPr lang="zh-CN" altLang="en-US" sz="1600" dirty="0">
                <a:solidFill>
                  <a:srgbClr val="FDF9B1"/>
                </a:solidFill>
                <a:cs typeface="+mn-ea"/>
                <a:sym typeface="+mn-lt"/>
              </a:rPr>
              <a:t>支持文本。当你复制粘贴时，选择“只保留文本”选项</a:t>
            </a:r>
          </a:p>
        </p:txBody>
      </p:sp>
      <p:sp>
        <p:nvSpPr>
          <p:cNvPr id="41" name="文本框 40"/>
          <p:cNvSpPr txBox="1"/>
          <p:nvPr/>
        </p:nvSpPr>
        <p:spPr>
          <a:xfrm>
            <a:off x="10100520" y="1974565"/>
            <a:ext cx="761747" cy="2611641"/>
          </a:xfrm>
          <a:prstGeom prst="rect">
            <a:avLst/>
          </a:prstGeom>
          <a:noFill/>
        </p:spPr>
        <p:txBody>
          <a:bodyPr vert="eaVert" wrap="square" rtlCol="0">
            <a:spAutoFit/>
          </a:bodyPr>
          <a:lstStyle/>
          <a:p>
            <a:pPr marL="285750" indent="-285750" defTabSz="508000" eaLnBrk="0">
              <a:lnSpc>
                <a:spcPct val="150000"/>
              </a:lnSpc>
              <a:buFont typeface="Wingdings" panose="05000000000000000000" pitchFamily="2" charset="2"/>
              <a:buChar char="l"/>
            </a:pPr>
            <a:r>
              <a:rPr lang="zh-CN" altLang="en-US" sz="2500" dirty="0">
                <a:solidFill>
                  <a:srgbClr val="FDF9B1"/>
                </a:solidFill>
                <a:cs typeface="+mn-ea"/>
                <a:sym typeface="+mn-lt"/>
              </a:rPr>
              <a:t>点击编辑标题</a:t>
            </a:r>
            <a:endParaRPr lang="en-US" altLang="zh-CN" sz="2500" dirty="0">
              <a:solidFill>
                <a:srgbClr val="FDF9B1"/>
              </a:solidFill>
              <a:cs typeface="+mn-ea"/>
              <a:sym typeface="+mn-lt"/>
            </a:endParaRPr>
          </a:p>
        </p:txBody>
      </p:sp>
      <p:sp>
        <p:nvSpPr>
          <p:cNvPr id="11" name="文本框 10"/>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才  艺  汇  演</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airplan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4950539" y="619433"/>
            <a:ext cx="2290922" cy="1081548"/>
            <a:chOff x="4680153" y="619433"/>
            <a:chExt cx="2290922" cy="1081548"/>
          </a:xfrm>
        </p:grpSpPr>
        <p:sp>
          <p:nvSpPr>
            <p:cNvPr id="3" name="椭圆 2"/>
            <p:cNvSpPr/>
            <p:nvPr/>
          </p:nvSpPr>
          <p:spPr>
            <a:xfrm>
              <a:off x="4866967" y="619433"/>
              <a:ext cx="1081548" cy="1081548"/>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椭圆 3"/>
            <p:cNvSpPr/>
            <p:nvPr/>
          </p:nvSpPr>
          <p:spPr>
            <a:xfrm>
              <a:off x="4935793"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4680153" y="740564"/>
              <a:ext cx="1455176" cy="938719"/>
            </a:xfrm>
            <a:prstGeom prst="rect">
              <a:avLst/>
            </a:prstGeom>
            <a:noFill/>
          </p:spPr>
          <p:txBody>
            <a:bodyPr wrap="square" rtlCol="0">
              <a:spAutoFit/>
            </a:bodyPr>
            <a:lstStyle/>
            <a:p>
              <a:pPr algn="ctr"/>
              <a:r>
                <a:rPr lang="zh-CN" altLang="en-US" sz="5500" dirty="0">
                  <a:solidFill>
                    <a:srgbClr val="B50005"/>
                  </a:solidFill>
                  <a:cs typeface="+mn-ea"/>
                  <a:sym typeface="+mn-lt"/>
                </a:rPr>
                <a:t>前</a:t>
              </a:r>
            </a:p>
          </p:txBody>
        </p:sp>
        <p:sp>
          <p:nvSpPr>
            <p:cNvPr id="6" name="椭圆 5"/>
            <p:cNvSpPr/>
            <p:nvPr/>
          </p:nvSpPr>
          <p:spPr>
            <a:xfrm>
              <a:off x="5702713" y="619433"/>
              <a:ext cx="1081548" cy="1081548"/>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p:cNvSpPr/>
            <p:nvPr/>
          </p:nvSpPr>
          <p:spPr>
            <a:xfrm>
              <a:off x="5771539"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5515899" y="740564"/>
              <a:ext cx="1455176" cy="938719"/>
            </a:xfrm>
            <a:prstGeom prst="rect">
              <a:avLst/>
            </a:prstGeom>
            <a:noFill/>
          </p:spPr>
          <p:txBody>
            <a:bodyPr wrap="square" rtlCol="0">
              <a:spAutoFit/>
            </a:bodyPr>
            <a:lstStyle/>
            <a:p>
              <a:pPr algn="ctr"/>
              <a:r>
                <a:rPr lang="zh-CN" altLang="en-US" sz="5500" dirty="0">
                  <a:solidFill>
                    <a:srgbClr val="B50005"/>
                  </a:solidFill>
                  <a:cs typeface="+mn-ea"/>
                  <a:sym typeface="+mn-lt"/>
                </a:rPr>
                <a:t>言</a:t>
              </a:r>
            </a:p>
          </p:txBody>
        </p:sp>
      </p:grpSp>
      <p:sp>
        <p:nvSpPr>
          <p:cNvPr id="9" name="文本框 8"/>
          <p:cNvSpPr txBox="1"/>
          <p:nvPr/>
        </p:nvSpPr>
        <p:spPr>
          <a:xfrm>
            <a:off x="2218015" y="2042226"/>
            <a:ext cx="7755969" cy="3840414"/>
          </a:xfrm>
          <a:prstGeom prst="rect">
            <a:avLst/>
          </a:prstGeom>
          <a:noFill/>
        </p:spPr>
        <p:txBody>
          <a:bodyPr vert="eaVert" wrap="square" rtlCol="0">
            <a:spAutoFit/>
          </a:bodyPr>
          <a:lstStyle/>
          <a:p>
            <a:pPr algn="just" eaLnBrk="0">
              <a:lnSpc>
                <a:spcPct val="200000"/>
              </a:lnSpc>
            </a:pPr>
            <a:r>
              <a:rPr lang="en-US" altLang="ko-KR" dirty="0">
                <a:blipFill>
                  <a:blip r:embed="rId4"/>
                  <a:tile tx="0" ty="0" sx="100000" sy="100000" flip="none" algn="tl"/>
                </a:blipFill>
                <a:cs typeface="+mn-ea"/>
                <a:sym typeface="+mn-lt"/>
              </a:rPr>
              <a:t>岁月流转，时光飞逝，转眼间</a:t>
            </a:r>
            <a:r>
              <a:rPr lang="en-US" altLang="ko-KR" sz="2400" cap="none" dirty="0">
                <a:blipFill>
                  <a:blip r:embed="rId4"/>
                  <a:tile tx="0" ty="0" sx="100000" sy="100000" flip="none" algn="tl"/>
                </a:blipFill>
                <a:cs typeface="+mn-ea"/>
                <a:sym typeface="+mn-lt"/>
              </a:rPr>
              <a:t>20</a:t>
            </a:r>
            <a:r>
              <a:rPr lang="en-US" altLang="zh-CN" sz="2400" cap="none" dirty="0">
                <a:blipFill>
                  <a:blip r:embed="rId4"/>
                  <a:tile tx="0" ty="0" sx="100000" sy="100000" flip="none" algn="tl"/>
                </a:blipFill>
                <a:cs typeface="+mn-ea"/>
                <a:sym typeface="+mn-lt"/>
              </a:rPr>
              <a:t>XX</a:t>
            </a:r>
            <a:r>
              <a:rPr lang="en-US" altLang="ko-KR" dirty="0">
                <a:blipFill>
                  <a:blip r:embed="rId4"/>
                  <a:tile tx="0" ty="0" sx="100000" sy="100000" flip="none" algn="tl"/>
                </a:blipFill>
                <a:cs typeface="+mn-ea"/>
                <a:sym typeface="+mn-lt"/>
              </a:rPr>
              <a:t>年的工作又接近尾声。</a:t>
            </a:r>
            <a:endParaRPr lang="ko-KR" altLang="en-US" dirty="0">
              <a:blipFill>
                <a:blip r:embed="rId4"/>
                <a:tile tx="0" ty="0" sx="100000" sy="100000" flip="none" algn="tl"/>
              </a:blipFill>
              <a:cs typeface="+mn-ea"/>
              <a:sym typeface="+mn-lt"/>
            </a:endParaRPr>
          </a:p>
          <a:p>
            <a:pPr algn="just" eaLnBrk="0">
              <a:lnSpc>
                <a:spcPct val="200000"/>
              </a:lnSpc>
            </a:pPr>
            <a:r>
              <a:rPr lang="en-US" altLang="ko-KR" dirty="0" err="1">
                <a:blipFill>
                  <a:blip r:embed="rId4"/>
                  <a:tile tx="0" ty="0" sx="100000" sy="100000" flip="none" algn="tl"/>
                </a:blipFill>
                <a:cs typeface="+mn-ea"/>
                <a:sym typeface="+mn-lt"/>
              </a:rPr>
              <a:t>回首过去一年的工作，经过全体领导及员工的共同努力，公司经营业绩保持良好，行业地位、社会形象日渐提升，各项工作全面发展</a:t>
            </a:r>
            <a:r>
              <a:rPr lang="en-US" altLang="ko-KR" dirty="0">
                <a:blipFill>
                  <a:blip r:embed="rId4"/>
                  <a:tile tx="0" ty="0" sx="100000" sy="100000" flip="none" algn="tl"/>
                </a:blipFill>
                <a:cs typeface="+mn-ea"/>
                <a:sym typeface="+mn-lt"/>
              </a:rPr>
              <a:t>。</a:t>
            </a:r>
            <a:endParaRPr lang="ko-KR" altLang="en-US" dirty="0">
              <a:blipFill>
                <a:blip r:embed="rId4"/>
                <a:tile tx="0" ty="0" sx="100000" sy="100000" flip="none" algn="tl"/>
              </a:blipFill>
              <a:cs typeface="+mn-ea"/>
              <a:sym typeface="+mn-lt"/>
            </a:endParaRPr>
          </a:p>
          <a:p>
            <a:pPr algn="just" eaLnBrk="0">
              <a:lnSpc>
                <a:spcPct val="200000"/>
              </a:lnSpc>
            </a:pPr>
            <a:r>
              <a:rPr lang="en-US" altLang="ko-KR" dirty="0">
                <a:blipFill>
                  <a:blip r:embed="rId4"/>
                  <a:tile tx="0" ty="0" sx="100000" sy="100000" flip="none" algn="tl"/>
                </a:blipFill>
                <a:cs typeface="+mn-ea"/>
                <a:sym typeface="+mn-lt"/>
              </a:rPr>
              <a:t>新起点、新希望。站在</a:t>
            </a:r>
            <a:r>
              <a:rPr lang="en-US" altLang="ko-KR" sz="2400" cap="none" dirty="0">
                <a:blipFill>
                  <a:blip r:embed="rId4"/>
                  <a:tile tx="0" ty="0" sx="100000" sy="100000" flip="none" algn="tl"/>
                </a:blipFill>
                <a:cs typeface="+mn-ea"/>
                <a:sym typeface="+mn-lt"/>
              </a:rPr>
              <a:t>201X</a:t>
            </a:r>
            <a:r>
              <a:rPr lang="en-US" altLang="ko-KR" dirty="0">
                <a:blipFill>
                  <a:blip r:embed="rId4"/>
                  <a:tile tx="0" ty="0" sx="100000" sy="100000" flip="none" algn="tl"/>
                </a:blipFill>
                <a:cs typeface="+mn-ea"/>
                <a:sym typeface="+mn-lt"/>
              </a:rPr>
              <a:t>年的起点，我们将继承和发扬过去工作中存在的优点，汲取经验，摒弃不足，满怀信心，以更清醒的头脑、更旺盛的斗志、更奋发的姿态和更充沛的干劲，向我们的既定目标进发！</a:t>
            </a:r>
            <a:endParaRPr lang="ko-KR" altLang="en-US" dirty="0">
              <a:blipFill>
                <a:blip r:embed="rId4"/>
                <a:tile tx="0" ty="0" sx="100000" sy="100000" flip="none" algn="tl"/>
              </a:blipFill>
              <a:cs typeface="+mn-ea"/>
              <a:sym typeface="+mn-lt"/>
            </a:endParaRPr>
          </a:p>
          <a:p>
            <a:pPr>
              <a:lnSpc>
                <a:spcPct val="200000"/>
              </a:lnSpc>
            </a:pPr>
            <a:endParaRPr lang="zh-CN" altLang="en-US" dirty="0">
              <a:blipFill>
                <a:blip r:embed="rId4"/>
                <a:tile tx="0" ty="0" sx="100000" sy="100000" flip="none" algn="tl"/>
              </a:blipFill>
              <a:cs typeface="+mn-ea"/>
              <a:sym typeface="+mn-lt"/>
            </a:endParaRPr>
          </a:p>
        </p:txBody>
      </p:sp>
      <p:pic>
        <p:nvPicPr>
          <p:cNvPr id="10" name="图片 9"/>
          <p:cNvPicPr>
            <a:picLocks noChangeAspect="1"/>
          </p:cNvPicPr>
          <p:nvPr/>
        </p:nvPicPr>
        <p:blipFill rotWithShape="1">
          <a:blip r:embed="rId5" cstate="screen"/>
          <a:srcRect/>
          <a:stretch>
            <a:fillRect/>
          </a:stretch>
        </p:blipFill>
        <p:spPr>
          <a:xfrm rot="16200000" flipH="1">
            <a:off x="-54833" y="2918750"/>
            <a:ext cx="2879461" cy="1300803"/>
          </a:xfrm>
          <a:prstGeom prst="rect">
            <a:avLst/>
          </a:prstGeom>
        </p:spPr>
      </p:pic>
      <p:pic>
        <p:nvPicPr>
          <p:cNvPr id="11" name="图片 10"/>
          <p:cNvPicPr>
            <a:picLocks noChangeAspect="1"/>
          </p:cNvPicPr>
          <p:nvPr/>
        </p:nvPicPr>
        <p:blipFill rotWithShape="1">
          <a:blip r:embed="rId5" cstate="screen"/>
          <a:srcRect/>
          <a:stretch>
            <a:fillRect/>
          </a:stretch>
        </p:blipFill>
        <p:spPr>
          <a:xfrm rot="5400000">
            <a:off x="9367372" y="2918750"/>
            <a:ext cx="2879461" cy="13008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5400000">
            <a:off x="2410737" y="3706843"/>
            <a:ext cx="3570362" cy="0"/>
          </a:xfrm>
          <a:prstGeom prst="line">
            <a:avLst/>
          </a:prstGeom>
          <a:ln w="3175">
            <a:solidFill>
              <a:srgbClr val="FDF9B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5400000">
            <a:off x="6202663" y="3706843"/>
            <a:ext cx="3570362" cy="0"/>
          </a:xfrm>
          <a:prstGeom prst="line">
            <a:avLst/>
          </a:prstGeom>
          <a:ln w="3175">
            <a:solidFill>
              <a:srgbClr val="FDF9B1"/>
            </a:solidFill>
          </a:ln>
        </p:spPr>
        <p:style>
          <a:lnRef idx="1">
            <a:schemeClr val="accent1"/>
          </a:lnRef>
          <a:fillRef idx="0">
            <a:schemeClr val="accent1"/>
          </a:fillRef>
          <a:effectRef idx="0">
            <a:schemeClr val="accent1"/>
          </a:effectRef>
          <a:fontRef idx="minor">
            <a:schemeClr val="tx1"/>
          </a:fontRef>
        </p:style>
      </p:cxnSp>
      <p:sp>
        <p:nvSpPr>
          <p:cNvPr id="4" name="11 Rectángulo"/>
          <p:cNvSpPr/>
          <p:nvPr/>
        </p:nvSpPr>
        <p:spPr>
          <a:xfrm>
            <a:off x="1103881" y="1921661"/>
            <a:ext cx="2339380" cy="1261532"/>
          </a:xfrm>
          <a:prstGeom prst="rect">
            <a:avLst/>
          </a:prstGeom>
          <a:blipFill>
            <a:blip r:embed="rId3" cstate="screen"/>
            <a:stretch>
              <a:fillRect/>
            </a:stretch>
          </a:blip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rgbClr val="B50005"/>
                </a:solidFill>
                <a:latin typeface="+mn-lt"/>
                <a:cs typeface="+mn-ea"/>
                <a:sym typeface="+mn-lt"/>
              </a:rPr>
              <a:t>输入标题</a:t>
            </a:r>
            <a:endParaRPr lang="en-US" altLang="zh-CN" sz="2100" kern="0" dirty="0">
              <a:solidFill>
                <a:srgbClr val="B50005"/>
              </a:solidFill>
              <a:latin typeface="+mn-lt"/>
              <a:cs typeface="+mn-ea"/>
              <a:sym typeface="+mn-lt"/>
            </a:endParaRPr>
          </a:p>
          <a:p>
            <a:pPr lvl="0" algn="ctr" fontAlgn="base">
              <a:spcBef>
                <a:spcPct val="0"/>
              </a:spcBef>
              <a:spcAft>
                <a:spcPct val="0"/>
              </a:spcAft>
              <a:defRPr/>
            </a:pPr>
            <a:r>
              <a:rPr lang="zh-CN" altLang="en-US" sz="1400" kern="0" dirty="0">
                <a:solidFill>
                  <a:srgbClr val="B50005"/>
                </a:solidFill>
                <a:latin typeface="+mn-lt"/>
                <a:cs typeface="+mn-ea"/>
                <a:sym typeface="+mn-lt"/>
              </a:rPr>
              <a:t>点击此处添加文字内容</a:t>
            </a:r>
            <a:endParaRPr lang="en-US" altLang="zh-CN" sz="1400" kern="0" dirty="0">
              <a:solidFill>
                <a:srgbClr val="B50005"/>
              </a:solidFill>
              <a:latin typeface="+mn-lt"/>
              <a:cs typeface="+mn-ea"/>
              <a:sym typeface="+mn-lt"/>
            </a:endParaRPr>
          </a:p>
        </p:txBody>
      </p:sp>
      <p:sp>
        <p:nvSpPr>
          <p:cNvPr id="5" name="42 Rectángulo"/>
          <p:cNvSpPr/>
          <p:nvPr/>
        </p:nvSpPr>
        <p:spPr>
          <a:xfrm>
            <a:off x="4936712" y="1921662"/>
            <a:ext cx="2339382" cy="1261532"/>
          </a:xfrm>
          <a:prstGeom prst="rect">
            <a:avLst/>
          </a:prstGeom>
          <a:noFill/>
          <a:ln>
            <a:solidFill>
              <a:srgbClr val="FDF9B1"/>
            </a:solid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endParaRPr lang="en-US" altLang="zh-CN" sz="1400" kern="0" dirty="0">
              <a:solidFill>
                <a:srgbClr val="FDF9B1"/>
              </a:solidFill>
              <a:cs typeface="+mn-ea"/>
              <a:sym typeface="+mn-lt"/>
            </a:endParaRPr>
          </a:p>
        </p:txBody>
      </p:sp>
      <p:sp>
        <p:nvSpPr>
          <p:cNvPr id="6" name="51 Rectángulo"/>
          <p:cNvSpPr/>
          <p:nvPr/>
        </p:nvSpPr>
        <p:spPr>
          <a:xfrm>
            <a:off x="8740009" y="1921662"/>
            <a:ext cx="2340946" cy="1261532"/>
          </a:xfrm>
          <a:prstGeom prst="rect">
            <a:avLst/>
          </a:prstGeom>
          <a:blipFill>
            <a:blip r:embed="rId3" cstate="screen"/>
            <a:stretch>
              <a:fillRect/>
            </a:stretch>
          </a:blip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rgbClr val="B50005"/>
                </a:solidFill>
                <a:cs typeface="+mn-ea"/>
                <a:sym typeface="+mn-lt"/>
              </a:rPr>
              <a:t>输入标题</a:t>
            </a:r>
            <a:endParaRPr lang="en-US" altLang="zh-CN" sz="2100" kern="0" dirty="0">
              <a:solidFill>
                <a:srgbClr val="B50005"/>
              </a:solidFill>
              <a:cs typeface="+mn-ea"/>
              <a:sym typeface="+mn-lt"/>
            </a:endParaRPr>
          </a:p>
          <a:p>
            <a:pPr lvl="0" algn="ctr" eaLnBrk="0" fontAlgn="base" hangingPunct="0">
              <a:spcBef>
                <a:spcPct val="0"/>
              </a:spcBef>
              <a:spcAft>
                <a:spcPct val="0"/>
              </a:spcAft>
              <a:defRPr/>
            </a:pPr>
            <a:r>
              <a:rPr lang="zh-CN" altLang="en-US" sz="1400" kern="0" dirty="0">
                <a:solidFill>
                  <a:srgbClr val="B50005"/>
                </a:solidFill>
                <a:cs typeface="+mn-ea"/>
                <a:sym typeface="+mn-lt"/>
              </a:rPr>
              <a:t>点击此处添加文字内容</a:t>
            </a:r>
            <a:endParaRPr lang="en-US" altLang="zh-CN" sz="1400" kern="0" dirty="0">
              <a:solidFill>
                <a:srgbClr val="B50005"/>
              </a:solidFill>
              <a:cs typeface="+mn-ea"/>
              <a:sym typeface="+mn-lt"/>
            </a:endParaRPr>
          </a:p>
        </p:txBody>
      </p:sp>
      <p:sp>
        <p:nvSpPr>
          <p:cNvPr id="7" name="矩形 6"/>
          <p:cNvSpPr>
            <a:spLocks noChangeArrowheads="1"/>
          </p:cNvSpPr>
          <p:nvPr/>
        </p:nvSpPr>
        <p:spPr bwMode="auto">
          <a:xfrm>
            <a:off x="691569" y="4020924"/>
            <a:ext cx="2704708" cy="904851"/>
          </a:xfrm>
          <a:prstGeom prst="rect">
            <a:avLst/>
          </a:prstGeom>
          <a:noFill/>
          <a:ln>
            <a:noFill/>
          </a:ln>
        </p:spPr>
        <p:txBody>
          <a:bodyPr wrap="square" lIns="91428" tIns="45714" rIns="91428" bIns="45714">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a:lnSpc>
                <a:spcPct val="120000"/>
              </a:lnSpc>
              <a:spcBef>
                <a:spcPct val="0"/>
              </a:spcBef>
            </a:pPr>
            <a:r>
              <a:rPr lang="zh-CN" altLang="en-US" sz="1200" dirty="0">
                <a:solidFill>
                  <a:srgbClr val="FDF9B1"/>
                </a:solidFill>
                <a:latin typeface="+mn-lt"/>
                <a:ea typeface="+mn-ea"/>
                <a:cs typeface="+mn-ea"/>
                <a:sym typeface="+mn-lt"/>
              </a:rPr>
              <a:t>此部分内容作为文字排版占位显示（建议使用主题字体）</a:t>
            </a:r>
          </a:p>
          <a:p>
            <a:pPr algn="ctr">
              <a:spcBef>
                <a:spcPct val="0"/>
              </a:spcBef>
            </a:pPr>
            <a:r>
              <a:rPr lang="zh-CN" altLang="en-US" sz="1200" dirty="0">
                <a:solidFill>
                  <a:srgbClr val="FDF9B1"/>
                </a:solidFill>
                <a:latin typeface="+mn-lt"/>
                <a:ea typeface="+mn-ea"/>
                <a:cs typeface="+mn-ea"/>
                <a:sym typeface="+mn-lt"/>
              </a:rPr>
              <a:t>如需更改请在（设置形状格式）菜单下（文本选项）中调整</a:t>
            </a:r>
          </a:p>
        </p:txBody>
      </p:sp>
      <p:sp>
        <p:nvSpPr>
          <p:cNvPr id="8" name="矩形 7"/>
          <p:cNvSpPr>
            <a:spLocks noChangeArrowheads="1"/>
          </p:cNvSpPr>
          <p:nvPr/>
        </p:nvSpPr>
        <p:spPr bwMode="auto">
          <a:xfrm>
            <a:off x="704267" y="3573716"/>
            <a:ext cx="2692007" cy="400097"/>
          </a:xfrm>
          <a:prstGeom prst="rect">
            <a:avLst/>
          </a:prstGeom>
          <a:noFill/>
          <a:ln>
            <a:noFill/>
          </a:ln>
        </p:spPr>
        <p:txBody>
          <a:bodyPr wrap="square" lIns="91428" tIns="45714" rIns="91428" bIns="45714">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defTabSz="912495" eaLnBrk="0" fontAlgn="base" hangingPunct="0">
              <a:spcBef>
                <a:spcPct val="0"/>
              </a:spcBef>
              <a:spcAft>
                <a:spcPct val="0"/>
              </a:spcAft>
              <a:defRPr/>
            </a:pPr>
            <a:r>
              <a:rPr lang="zh-CN" altLang="en-US" sz="2000" dirty="0">
                <a:solidFill>
                  <a:srgbClr val="FDF9B1"/>
                </a:solidFill>
                <a:latin typeface="+mn-lt"/>
                <a:ea typeface="+mn-ea"/>
                <a:cs typeface="+mn-ea"/>
                <a:sym typeface="+mn-lt"/>
              </a:rPr>
              <a:t>输入标题</a:t>
            </a:r>
            <a:endParaRPr lang="zh-CN" altLang="en-US" sz="2000" kern="0" dirty="0">
              <a:solidFill>
                <a:srgbClr val="FDF9B1"/>
              </a:solidFill>
              <a:latin typeface="+mn-lt"/>
              <a:ea typeface="+mn-ea"/>
              <a:cs typeface="+mn-ea"/>
              <a:sym typeface="+mn-lt"/>
            </a:endParaRPr>
          </a:p>
        </p:txBody>
      </p:sp>
      <p:sp>
        <p:nvSpPr>
          <p:cNvPr id="9" name="矩形 8"/>
          <p:cNvSpPr>
            <a:spLocks noChangeArrowheads="1"/>
          </p:cNvSpPr>
          <p:nvPr/>
        </p:nvSpPr>
        <p:spPr bwMode="auto">
          <a:xfrm>
            <a:off x="4635833" y="4020924"/>
            <a:ext cx="2704708" cy="904851"/>
          </a:xfrm>
          <a:prstGeom prst="rect">
            <a:avLst/>
          </a:prstGeom>
          <a:noFill/>
          <a:ln>
            <a:noFill/>
          </a:ln>
        </p:spPr>
        <p:txBody>
          <a:bodyPr wrap="square" lIns="91428" tIns="45714" rIns="91428" bIns="45714">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a:lnSpc>
                <a:spcPct val="120000"/>
              </a:lnSpc>
              <a:spcBef>
                <a:spcPct val="0"/>
              </a:spcBef>
            </a:pPr>
            <a:r>
              <a:rPr lang="zh-CN" altLang="en-US" sz="1200" dirty="0">
                <a:solidFill>
                  <a:srgbClr val="FDF9B1"/>
                </a:solidFill>
                <a:latin typeface="+mn-lt"/>
                <a:ea typeface="+mn-ea"/>
                <a:cs typeface="+mn-ea"/>
                <a:sym typeface="+mn-lt"/>
              </a:rPr>
              <a:t>此部分内容作为文字排版占位显示（建议使用主题字体）</a:t>
            </a:r>
          </a:p>
          <a:p>
            <a:pPr algn="ctr">
              <a:spcBef>
                <a:spcPct val="0"/>
              </a:spcBef>
            </a:pPr>
            <a:r>
              <a:rPr lang="zh-CN" altLang="en-US" sz="1200" dirty="0">
                <a:solidFill>
                  <a:srgbClr val="FDF9B1"/>
                </a:solidFill>
                <a:latin typeface="+mn-lt"/>
                <a:ea typeface="+mn-ea"/>
                <a:cs typeface="+mn-ea"/>
                <a:sym typeface="+mn-lt"/>
              </a:rPr>
              <a:t>如需更改请在（设置形状格式）菜单下（文本选项）中调整</a:t>
            </a:r>
          </a:p>
        </p:txBody>
      </p:sp>
      <p:sp>
        <p:nvSpPr>
          <p:cNvPr id="10" name="矩形 9"/>
          <p:cNvSpPr>
            <a:spLocks noChangeArrowheads="1"/>
          </p:cNvSpPr>
          <p:nvPr/>
        </p:nvSpPr>
        <p:spPr bwMode="auto">
          <a:xfrm>
            <a:off x="4648531" y="3573716"/>
            <a:ext cx="2692007" cy="400097"/>
          </a:xfrm>
          <a:prstGeom prst="rect">
            <a:avLst/>
          </a:prstGeom>
          <a:noFill/>
          <a:ln>
            <a:noFill/>
          </a:ln>
        </p:spPr>
        <p:txBody>
          <a:bodyPr wrap="square" lIns="91428" tIns="45714" rIns="91428" bIns="45714">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defTabSz="912495" eaLnBrk="0" fontAlgn="base" hangingPunct="0">
              <a:spcBef>
                <a:spcPct val="0"/>
              </a:spcBef>
              <a:spcAft>
                <a:spcPct val="0"/>
              </a:spcAft>
              <a:defRPr/>
            </a:pPr>
            <a:r>
              <a:rPr lang="zh-CN" altLang="en-US" sz="2000" dirty="0">
                <a:solidFill>
                  <a:srgbClr val="FDF9B1"/>
                </a:solidFill>
                <a:latin typeface="+mn-lt"/>
                <a:ea typeface="+mn-ea"/>
                <a:cs typeface="+mn-ea"/>
                <a:sym typeface="+mn-lt"/>
              </a:rPr>
              <a:t>输入标题</a:t>
            </a:r>
            <a:endParaRPr lang="zh-CN" altLang="en-US" sz="2000" kern="0" dirty="0">
              <a:solidFill>
                <a:srgbClr val="FDF9B1"/>
              </a:solidFill>
              <a:latin typeface="+mn-lt"/>
              <a:ea typeface="+mn-ea"/>
              <a:cs typeface="+mn-ea"/>
              <a:sym typeface="+mn-lt"/>
            </a:endParaRPr>
          </a:p>
        </p:txBody>
      </p:sp>
      <p:sp>
        <p:nvSpPr>
          <p:cNvPr id="11" name="矩形 10"/>
          <p:cNvSpPr>
            <a:spLocks noChangeArrowheads="1"/>
          </p:cNvSpPr>
          <p:nvPr/>
        </p:nvSpPr>
        <p:spPr bwMode="auto">
          <a:xfrm>
            <a:off x="8510999" y="4020924"/>
            <a:ext cx="2704708" cy="904851"/>
          </a:xfrm>
          <a:prstGeom prst="rect">
            <a:avLst/>
          </a:prstGeom>
          <a:noFill/>
          <a:ln>
            <a:noFill/>
          </a:ln>
        </p:spPr>
        <p:txBody>
          <a:bodyPr wrap="square" lIns="91428" tIns="45714" rIns="91428" bIns="45714">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a:lnSpc>
                <a:spcPct val="120000"/>
              </a:lnSpc>
              <a:spcBef>
                <a:spcPct val="0"/>
              </a:spcBef>
            </a:pPr>
            <a:r>
              <a:rPr lang="zh-CN" altLang="en-US" sz="1200" dirty="0">
                <a:solidFill>
                  <a:srgbClr val="FDF9B1"/>
                </a:solidFill>
                <a:latin typeface="+mn-lt"/>
                <a:ea typeface="+mn-ea"/>
                <a:cs typeface="+mn-ea"/>
                <a:sym typeface="+mn-lt"/>
              </a:rPr>
              <a:t>此部分内容作为文字排版占位显示（建议使用主题字体）</a:t>
            </a:r>
          </a:p>
          <a:p>
            <a:pPr algn="ctr">
              <a:spcBef>
                <a:spcPct val="0"/>
              </a:spcBef>
            </a:pPr>
            <a:r>
              <a:rPr lang="zh-CN" altLang="en-US" sz="1200" dirty="0">
                <a:solidFill>
                  <a:srgbClr val="FDF9B1"/>
                </a:solidFill>
                <a:latin typeface="+mn-lt"/>
                <a:ea typeface="+mn-ea"/>
                <a:cs typeface="+mn-ea"/>
                <a:sym typeface="+mn-lt"/>
              </a:rPr>
              <a:t>如需更改请在（设置形状格式）菜单下（文本选项）中调整</a:t>
            </a:r>
          </a:p>
        </p:txBody>
      </p:sp>
      <p:sp>
        <p:nvSpPr>
          <p:cNvPr id="12" name="矩形 11"/>
          <p:cNvSpPr>
            <a:spLocks noChangeArrowheads="1"/>
          </p:cNvSpPr>
          <p:nvPr/>
        </p:nvSpPr>
        <p:spPr bwMode="auto">
          <a:xfrm>
            <a:off x="8523697" y="3573716"/>
            <a:ext cx="2692007" cy="400097"/>
          </a:xfrm>
          <a:prstGeom prst="rect">
            <a:avLst/>
          </a:prstGeom>
          <a:noFill/>
          <a:ln>
            <a:noFill/>
          </a:ln>
        </p:spPr>
        <p:txBody>
          <a:bodyPr wrap="square" lIns="91428" tIns="45714" rIns="91428" bIns="45714">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defTabSz="912495" eaLnBrk="0" fontAlgn="base" hangingPunct="0">
              <a:spcBef>
                <a:spcPct val="0"/>
              </a:spcBef>
              <a:spcAft>
                <a:spcPct val="0"/>
              </a:spcAft>
              <a:defRPr/>
            </a:pPr>
            <a:r>
              <a:rPr lang="zh-CN" altLang="en-US" sz="2000" dirty="0">
                <a:solidFill>
                  <a:srgbClr val="FDF9B1"/>
                </a:solidFill>
                <a:latin typeface="+mn-lt"/>
                <a:ea typeface="+mn-ea"/>
                <a:cs typeface="+mn-ea"/>
                <a:sym typeface="+mn-lt"/>
              </a:rPr>
              <a:t>输入标题</a:t>
            </a:r>
            <a:endParaRPr lang="zh-CN" altLang="en-US" sz="2000" kern="0" dirty="0">
              <a:solidFill>
                <a:srgbClr val="FDF9B1"/>
              </a:solidFill>
              <a:latin typeface="+mn-lt"/>
              <a:ea typeface="+mn-ea"/>
              <a:cs typeface="+mn-ea"/>
              <a:sym typeface="+mn-lt"/>
            </a:endParaRPr>
          </a:p>
        </p:txBody>
      </p:sp>
      <p:pic>
        <p:nvPicPr>
          <p:cNvPr id="13" name="图片 12"/>
          <p:cNvPicPr>
            <a:picLocks noChangeAspect="1"/>
          </p:cNvPicPr>
          <p:nvPr/>
        </p:nvPicPr>
        <p:blipFill rotWithShape="1">
          <a:blip r:embed="rId4" cstate="screen"/>
          <a:srcRect/>
          <a:stretch>
            <a:fillRect/>
          </a:stretch>
        </p:blipFill>
        <p:spPr>
          <a:xfrm>
            <a:off x="4904671" y="2382858"/>
            <a:ext cx="2382658" cy="774942"/>
          </a:xfrm>
          <a:prstGeom prst="rect">
            <a:avLst/>
          </a:prstGeom>
        </p:spPr>
      </p:pic>
      <p:sp>
        <p:nvSpPr>
          <p:cNvPr id="14" name="文本框 13"/>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才  艺  汇  演</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airplan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367764" y="3161355"/>
            <a:ext cx="1289537" cy="656798"/>
          </a:xfrm>
          <a:prstGeom prst="line">
            <a:avLst/>
          </a:prstGeom>
          <a:ln>
            <a:solidFill>
              <a:srgbClr val="FDF9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993211" y="3192428"/>
            <a:ext cx="1872985" cy="1088616"/>
          </a:xfrm>
          <a:prstGeom prst="line">
            <a:avLst/>
          </a:prstGeom>
          <a:ln>
            <a:solidFill>
              <a:srgbClr val="FDF9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202106" y="2785030"/>
            <a:ext cx="1368920" cy="1574676"/>
          </a:xfrm>
          <a:prstGeom prst="line">
            <a:avLst/>
          </a:prstGeom>
          <a:ln>
            <a:solidFill>
              <a:srgbClr val="FDF9B1"/>
            </a:solidFill>
          </a:ln>
        </p:spPr>
        <p:style>
          <a:lnRef idx="1">
            <a:schemeClr val="accent1"/>
          </a:lnRef>
          <a:fillRef idx="0">
            <a:schemeClr val="accent1"/>
          </a:fillRef>
          <a:effectRef idx="0">
            <a:schemeClr val="accent1"/>
          </a:effectRef>
          <a:fontRef idx="minor">
            <a:schemeClr val="tx1"/>
          </a:fontRef>
        </p:style>
      </p:cxnSp>
      <p:sp>
        <p:nvSpPr>
          <p:cNvPr id="7" name="íṣḻîḍê"/>
          <p:cNvSpPr/>
          <p:nvPr/>
        </p:nvSpPr>
        <p:spPr>
          <a:xfrm>
            <a:off x="1881454" y="3794762"/>
            <a:ext cx="486310" cy="486282"/>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B50005"/>
                </a:solidFill>
                <a:cs typeface="+mn-ea"/>
                <a:sym typeface="+mn-lt"/>
              </a:rPr>
              <a:t>1</a:t>
            </a:r>
            <a:endParaRPr lang="zh-CN" altLang="en-US" sz="2000" b="1" dirty="0">
              <a:solidFill>
                <a:srgbClr val="B50005"/>
              </a:solidFill>
              <a:cs typeface="+mn-ea"/>
              <a:sym typeface="+mn-lt"/>
            </a:endParaRPr>
          </a:p>
        </p:txBody>
      </p:sp>
      <p:sp>
        <p:nvSpPr>
          <p:cNvPr id="8" name="išľíḑé"/>
          <p:cNvSpPr/>
          <p:nvPr/>
        </p:nvSpPr>
        <p:spPr>
          <a:xfrm>
            <a:off x="3642117" y="2838136"/>
            <a:ext cx="354312" cy="354292"/>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B50005"/>
                </a:solidFill>
                <a:cs typeface="+mn-ea"/>
                <a:sym typeface="+mn-lt"/>
              </a:rPr>
              <a:t>2</a:t>
            </a:r>
            <a:endParaRPr lang="zh-CN" altLang="en-US" sz="2000" b="1" dirty="0">
              <a:solidFill>
                <a:srgbClr val="B50005"/>
              </a:solidFill>
              <a:cs typeface="+mn-ea"/>
              <a:sym typeface="+mn-lt"/>
            </a:endParaRPr>
          </a:p>
        </p:txBody>
      </p:sp>
      <p:sp>
        <p:nvSpPr>
          <p:cNvPr id="9" name="íṡlïḓé"/>
          <p:cNvSpPr/>
          <p:nvPr/>
        </p:nvSpPr>
        <p:spPr>
          <a:xfrm>
            <a:off x="5879174" y="4281044"/>
            <a:ext cx="400490" cy="400467"/>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B50005"/>
                </a:solidFill>
                <a:cs typeface="+mn-ea"/>
                <a:sym typeface="+mn-lt"/>
              </a:rPr>
              <a:t>3</a:t>
            </a:r>
            <a:endParaRPr lang="zh-CN" altLang="en-US" sz="2000" b="1" dirty="0">
              <a:solidFill>
                <a:srgbClr val="B50005"/>
              </a:solidFill>
              <a:cs typeface="+mn-ea"/>
              <a:sym typeface="+mn-lt"/>
            </a:endParaRPr>
          </a:p>
        </p:txBody>
      </p:sp>
      <p:sp>
        <p:nvSpPr>
          <p:cNvPr id="10" name="îS1íḑé"/>
          <p:cNvSpPr/>
          <p:nvPr/>
        </p:nvSpPr>
        <p:spPr>
          <a:xfrm>
            <a:off x="7571027" y="2410438"/>
            <a:ext cx="374613" cy="374592"/>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B50005"/>
                </a:solidFill>
                <a:cs typeface="+mn-ea"/>
                <a:sym typeface="+mn-lt"/>
              </a:rPr>
              <a:t>4</a:t>
            </a:r>
            <a:endParaRPr lang="zh-CN" altLang="en-US" sz="2000" b="1" dirty="0">
              <a:solidFill>
                <a:srgbClr val="B50005"/>
              </a:solidFill>
              <a:cs typeface="+mn-ea"/>
              <a:sym typeface="+mn-lt"/>
            </a:endParaRPr>
          </a:p>
        </p:txBody>
      </p:sp>
      <p:sp>
        <p:nvSpPr>
          <p:cNvPr id="11" name="íš1îḑé"/>
          <p:cNvSpPr/>
          <p:nvPr/>
        </p:nvSpPr>
        <p:spPr>
          <a:xfrm>
            <a:off x="9889146" y="3429001"/>
            <a:ext cx="359666" cy="359646"/>
          </a:xfrm>
          <a:prstGeom prst="rect">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B50005"/>
                </a:solidFill>
                <a:cs typeface="+mn-ea"/>
                <a:sym typeface="+mn-lt"/>
              </a:rPr>
              <a:t>5</a:t>
            </a:r>
            <a:endParaRPr lang="zh-CN" altLang="en-US" sz="2000" b="1" dirty="0">
              <a:solidFill>
                <a:srgbClr val="B50005"/>
              </a:solidFill>
              <a:cs typeface="+mn-ea"/>
              <a:sym typeface="+mn-lt"/>
            </a:endParaRPr>
          </a:p>
        </p:txBody>
      </p:sp>
      <p:cxnSp>
        <p:nvCxnSpPr>
          <p:cNvPr id="12" name="直接连接符 11"/>
          <p:cNvCxnSpPr/>
          <p:nvPr/>
        </p:nvCxnSpPr>
        <p:spPr>
          <a:xfrm>
            <a:off x="7948943" y="2786392"/>
            <a:ext cx="1966026" cy="642608"/>
          </a:xfrm>
          <a:prstGeom prst="line">
            <a:avLst/>
          </a:prstGeom>
          <a:ln w="3175">
            <a:solidFill>
              <a:srgbClr val="FDF9B1"/>
            </a:solidFill>
          </a:ln>
        </p:spPr>
        <p:style>
          <a:lnRef idx="1">
            <a:schemeClr val="accent1"/>
          </a:lnRef>
          <a:fillRef idx="0">
            <a:schemeClr val="accent1"/>
          </a:fillRef>
          <a:effectRef idx="0">
            <a:schemeClr val="accent1"/>
          </a:effectRef>
          <a:fontRef idx="minor">
            <a:schemeClr val="tx1"/>
          </a:fontRef>
        </p:style>
      </p:cxnSp>
      <p:sp>
        <p:nvSpPr>
          <p:cNvPr id="13" name="iŝļïḋé"/>
          <p:cNvSpPr txBox="1"/>
          <p:nvPr/>
        </p:nvSpPr>
        <p:spPr>
          <a:xfrm>
            <a:off x="673100" y="4359707"/>
            <a:ext cx="2903019" cy="44970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solidFill>
                  <a:srgbClr val="FDF9B1"/>
                </a:solidFill>
                <a:cs typeface="+mn-ea"/>
                <a:sym typeface="+mn-lt"/>
              </a:rPr>
              <a:t>标题</a:t>
            </a:r>
          </a:p>
        </p:txBody>
      </p:sp>
      <p:sp>
        <p:nvSpPr>
          <p:cNvPr id="14" name="îSľíḑé"/>
          <p:cNvSpPr txBox="1"/>
          <p:nvPr/>
        </p:nvSpPr>
        <p:spPr>
          <a:xfrm>
            <a:off x="673100" y="4809406"/>
            <a:ext cx="2903018" cy="599074"/>
          </a:xfrm>
          <a:prstGeom prst="rect">
            <a:avLst/>
          </a:prstGeom>
          <a:noFill/>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FDF9B1"/>
                </a:solidFill>
                <a:cs typeface="+mn-ea"/>
                <a:sym typeface="+mn-lt"/>
              </a:rPr>
              <a:t>此部分内容作为文字排版占位显示（建议使用主题字体）如需更改请在（设置形状格式）菜单下（文本选项）中调整</a:t>
            </a:r>
            <a:endParaRPr lang="en-US" altLang="zh-CN" sz="1100" dirty="0">
              <a:solidFill>
                <a:srgbClr val="FDF9B1"/>
              </a:solidFill>
              <a:cs typeface="+mn-ea"/>
              <a:sym typeface="+mn-lt"/>
            </a:endParaRPr>
          </a:p>
        </p:txBody>
      </p:sp>
      <p:sp>
        <p:nvSpPr>
          <p:cNvPr id="15" name="íṡlíḓè"/>
          <p:cNvSpPr txBox="1"/>
          <p:nvPr/>
        </p:nvSpPr>
        <p:spPr>
          <a:xfrm>
            <a:off x="4627910" y="4670547"/>
            <a:ext cx="2903019" cy="44970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solidFill>
                  <a:srgbClr val="FDF9B1"/>
                </a:solidFill>
                <a:cs typeface="+mn-ea"/>
                <a:sym typeface="+mn-lt"/>
              </a:rPr>
              <a:t>标题</a:t>
            </a:r>
          </a:p>
        </p:txBody>
      </p:sp>
      <p:sp>
        <p:nvSpPr>
          <p:cNvPr id="16" name="ïṩḷidé"/>
          <p:cNvSpPr txBox="1"/>
          <p:nvPr/>
        </p:nvSpPr>
        <p:spPr>
          <a:xfrm>
            <a:off x="4627910" y="5120247"/>
            <a:ext cx="2903018" cy="599074"/>
          </a:xfrm>
          <a:prstGeom prst="rect">
            <a:avLst/>
          </a:prstGeom>
          <a:noFill/>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FDF9B1"/>
                </a:solidFill>
                <a:cs typeface="+mn-ea"/>
                <a:sym typeface="+mn-lt"/>
              </a:rPr>
              <a:t>此部分内容作为文字排版占位显示（建议使用主题字体）如需更改请在（设置形状格式）菜单下（文本选项）中调整</a:t>
            </a:r>
            <a:endParaRPr lang="en-US" altLang="zh-CN" sz="1100" dirty="0">
              <a:solidFill>
                <a:srgbClr val="FDF9B1"/>
              </a:solidFill>
              <a:cs typeface="+mn-ea"/>
              <a:sym typeface="+mn-lt"/>
            </a:endParaRPr>
          </a:p>
        </p:txBody>
      </p:sp>
      <p:sp>
        <p:nvSpPr>
          <p:cNvPr id="17" name="ïš1ídé"/>
          <p:cNvSpPr txBox="1"/>
          <p:nvPr/>
        </p:nvSpPr>
        <p:spPr>
          <a:xfrm>
            <a:off x="8617470" y="3874237"/>
            <a:ext cx="2903019" cy="44970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solidFill>
                  <a:srgbClr val="FDF9B1"/>
                </a:solidFill>
                <a:cs typeface="+mn-ea"/>
                <a:sym typeface="+mn-lt"/>
              </a:rPr>
              <a:t>标题</a:t>
            </a:r>
          </a:p>
        </p:txBody>
      </p:sp>
      <p:sp>
        <p:nvSpPr>
          <p:cNvPr id="18" name="ïṡľïḋê"/>
          <p:cNvSpPr txBox="1"/>
          <p:nvPr/>
        </p:nvSpPr>
        <p:spPr>
          <a:xfrm>
            <a:off x="8617470" y="4323936"/>
            <a:ext cx="2903018" cy="599074"/>
          </a:xfrm>
          <a:prstGeom prst="rect">
            <a:avLst/>
          </a:prstGeom>
          <a:noFill/>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FDF9B1"/>
                </a:solidFill>
                <a:cs typeface="+mn-ea"/>
                <a:sym typeface="+mn-lt"/>
              </a:rPr>
              <a:t>此部分内容作为文字排版占位显示（建议使用主题字体）如需更改请在（设置形状格式）菜单下（文本选项）中调整</a:t>
            </a:r>
            <a:endParaRPr lang="en-US" altLang="zh-CN" sz="1100" dirty="0">
              <a:solidFill>
                <a:srgbClr val="FDF9B1"/>
              </a:solidFill>
              <a:cs typeface="+mn-ea"/>
              <a:sym typeface="+mn-lt"/>
            </a:endParaRPr>
          </a:p>
        </p:txBody>
      </p:sp>
      <p:sp>
        <p:nvSpPr>
          <p:cNvPr id="19" name="iṥ1îḋé"/>
          <p:cNvSpPr txBox="1"/>
          <p:nvPr/>
        </p:nvSpPr>
        <p:spPr>
          <a:xfrm>
            <a:off x="2367764" y="1614086"/>
            <a:ext cx="2903019" cy="44970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solidFill>
                  <a:srgbClr val="FDF9B1"/>
                </a:solidFill>
                <a:cs typeface="+mn-ea"/>
                <a:sym typeface="+mn-lt"/>
              </a:rPr>
              <a:t>标题</a:t>
            </a:r>
          </a:p>
        </p:txBody>
      </p:sp>
      <p:sp>
        <p:nvSpPr>
          <p:cNvPr id="20" name="i$ļíďe"/>
          <p:cNvSpPr txBox="1"/>
          <p:nvPr/>
        </p:nvSpPr>
        <p:spPr>
          <a:xfrm>
            <a:off x="2367764" y="2063786"/>
            <a:ext cx="2903018" cy="599074"/>
          </a:xfrm>
          <a:prstGeom prst="rect">
            <a:avLst/>
          </a:prstGeom>
          <a:noFill/>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FDF9B1"/>
                </a:solidFill>
                <a:cs typeface="+mn-ea"/>
                <a:sym typeface="+mn-lt"/>
              </a:rPr>
              <a:t>此部分内容作为文字排版占位显示（建议使用主题字体）如需更改请在（设置形状格式）菜单下（文本选项）中调整</a:t>
            </a:r>
            <a:endParaRPr lang="en-US" altLang="zh-CN" sz="1100" dirty="0">
              <a:solidFill>
                <a:srgbClr val="FDF9B1"/>
              </a:solidFill>
              <a:cs typeface="+mn-ea"/>
              <a:sym typeface="+mn-lt"/>
            </a:endParaRPr>
          </a:p>
        </p:txBody>
      </p:sp>
      <p:sp>
        <p:nvSpPr>
          <p:cNvPr id="21" name="íS1îḓe"/>
          <p:cNvSpPr txBox="1"/>
          <p:nvPr/>
        </p:nvSpPr>
        <p:spPr>
          <a:xfrm>
            <a:off x="6306824" y="1379581"/>
            <a:ext cx="2903019" cy="44970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solidFill>
                  <a:srgbClr val="FDF9B1"/>
                </a:solidFill>
                <a:cs typeface="+mn-ea"/>
                <a:sym typeface="+mn-lt"/>
              </a:rPr>
              <a:t>标题</a:t>
            </a:r>
          </a:p>
        </p:txBody>
      </p:sp>
      <p:sp>
        <p:nvSpPr>
          <p:cNvPr id="22" name="îşļïďè"/>
          <p:cNvSpPr txBox="1"/>
          <p:nvPr/>
        </p:nvSpPr>
        <p:spPr>
          <a:xfrm>
            <a:off x="6306824" y="1829281"/>
            <a:ext cx="2903018" cy="599074"/>
          </a:xfrm>
          <a:prstGeom prst="rect">
            <a:avLst/>
          </a:prstGeom>
          <a:noFill/>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FDF9B1"/>
                </a:solidFill>
                <a:cs typeface="+mn-ea"/>
                <a:sym typeface="+mn-lt"/>
              </a:rPr>
              <a:t>此部分内容作为文字排版占位显示（建议使用主题字体）如需更改请在（设置形状格式）菜单下（文本选项）中调整</a:t>
            </a:r>
            <a:endParaRPr lang="en-US" altLang="zh-CN" sz="1100" dirty="0">
              <a:solidFill>
                <a:srgbClr val="FDF9B1"/>
              </a:solidFill>
              <a:cs typeface="+mn-ea"/>
              <a:sym typeface="+mn-lt"/>
            </a:endParaRPr>
          </a:p>
        </p:txBody>
      </p:sp>
      <p:sp>
        <p:nvSpPr>
          <p:cNvPr id="23" name="文本框 22"/>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才  艺  汇  演</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airplan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p:cNvSpPr/>
          <p:nvPr/>
        </p:nvSpPr>
        <p:spPr bwMode="auto">
          <a:xfrm>
            <a:off x="1765954" y="1219798"/>
            <a:ext cx="550352" cy="1101097"/>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rgbClr val="FDF9B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4" name="Line 15"/>
          <p:cNvSpPr>
            <a:spLocks noChangeShapeType="1"/>
          </p:cNvSpPr>
          <p:nvPr/>
        </p:nvSpPr>
        <p:spPr bwMode="auto">
          <a:xfrm>
            <a:off x="2316300" y="2320895"/>
            <a:ext cx="8055670" cy="0"/>
          </a:xfrm>
          <a:prstGeom prst="line">
            <a:avLst/>
          </a:prstGeom>
          <a:noFill/>
          <a:ln w="12700" cap="flat">
            <a:solidFill>
              <a:srgbClr val="FDF9B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5" name="Freeform 16"/>
          <p:cNvSpPr/>
          <p:nvPr/>
        </p:nvSpPr>
        <p:spPr bwMode="auto">
          <a:xfrm>
            <a:off x="10371971" y="2320895"/>
            <a:ext cx="550352" cy="1107150"/>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rgbClr val="FDF9B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7" name="Line 18"/>
          <p:cNvSpPr>
            <a:spLocks noChangeShapeType="1"/>
          </p:cNvSpPr>
          <p:nvPr/>
        </p:nvSpPr>
        <p:spPr bwMode="auto">
          <a:xfrm flipH="1">
            <a:off x="2316300" y="3428042"/>
            <a:ext cx="8055670" cy="0"/>
          </a:xfrm>
          <a:prstGeom prst="line">
            <a:avLst/>
          </a:prstGeom>
          <a:noFill/>
          <a:ln w="12700" cap="flat">
            <a:solidFill>
              <a:srgbClr val="FDF9B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8" name="Freeform 19"/>
          <p:cNvSpPr/>
          <p:nvPr/>
        </p:nvSpPr>
        <p:spPr bwMode="auto">
          <a:xfrm>
            <a:off x="1765954" y="3428043"/>
            <a:ext cx="550352" cy="1101097"/>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rgbClr val="FDF9B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10" name="Line 21"/>
          <p:cNvSpPr>
            <a:spLocks noChangeShapeType="1"/>
          </p:cNvSpPr>
          <p:nvPr/>
        </p:nvSpPr>
        <p:spPr bwMode="auto">
          <a:xfrm>
            <a:off x="2316300" y="4529139"/>
            <a:ext cx="8055670" cy="0"/>
          </a:xfrm>
          <a:prstGeom prst="line">
            <a:avLst/>
          </a:prstGeom>
          <a:noFill/>
          <a:ln w="12700" cap="flat">
            <a:solidFill>
              <a:srgbClr val="FDF9B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11" name="Freeform 22"/>
          <p:cNvSpPr/>
          <p:nvPr/>
        </p:nvSpPr>
        <p:spPr bwMode="auto">
          <a:xfrm>
            <a:off x="10371971" y="4529139"/>
            <a:ext cx="550352" cy="1107150"/>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rgbClr val="FDF9B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13" name="Line 24"/>
          <p:cNvSpPr>
            <a:spLocks noChangeShapeType="1"/>
          </p:cNvSpPr>
          <p:nvPr/>
        </p:nvSpPr>
        <p:spPr bwMode="auto">
          <a:xfrm flipH="1">
            <a:off x="2316300" y="5630236"/>
            <a:ext cx="8055670" cy="0"/>
          </a:xfrm>
          <a:prstGeom prst="line">
            <a:avLst/>
          </a:prstGeom>
          <a:noFill/>
          <a:ln w="12700" cap="flat">
            <a:solidFill>
              <a:srgbClr val="FDF9B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pPr>
              <a:lnSpc>
                <a:spcPct val="140000"/>
              </a:lnSpc>
            </a:pPr>
            <a:endParaRPr lang="zh-CN" altLang="en-US" dirty="0">
              <a:solidFill>
                <a:srgbClr val="FDF9B1"/>
              </a:solidFill>
              <a:cs typeface="+mn-ea"/>
              <a:sym typeface="+mn-lt"/>
            </a:endParaRPr>
          </a:p>
        </p:txBody>
      </p:sp>
      <p:sp>
        <p:nvSpPr>
          <p:cNvPr id="14" name="矩形 13"/>
          <p:cNvSpPr/>
          <p:nvPr/>
        </p:nvSpPr>
        <p:spPr>
          <a:xfrm>
            <a:off x="2089895" y="1265222"/>
            <a:ext cx="452809" cy="926216"/>
          </a:xfrm>
          <a:prstGeom prst="rect">
            <a:avLst/>
          </a:prstGeom>
        </p:spPr>
        <p:txBody>
          <a:bodyPr wrap="square" lIns="0" tIns="0" rIns="0" bIns="0">
            <a:spAutoFit/>
          </a:bodyPr>
          <a:lstStyle/>
          <a:p>
            <a:pPr algn="ctr">
              <a:lnSpc>
                <a:spcPct val="140000"/>
              </a:lnSpc>
            </a:pPr>
            <a:r>
              <a:rPr lang="en-US" altLang="zh-CN" sz="4300" dirty="0">
                <a:solidFill>
                  <a:srgbClr val="FDF9B1"/>
                </a:solidFill>
                <a:cs typeface="+mn-ea"/>
                <a:sym typeface="+mn-lt"/>
              </a:rPr>
              <a:t>1</a:t>
            </a:r>
            <a:endParaRPr lang="zh-CN" altLang="en-US" sz="4300" dirty="0">
              <a:solidFill>
                <a:srgbClr val="FDF9B1"/>
              </a:solidFill>
              <a:cs typeface="+mn-ea"/>
              <a:sym typeface="+mn-lt"/>
            </a:endParaRPr>
          </a:p>
        </p:txBody>
      </p:sp>
      <p:sp>
        <p:nvSpPr>
          <p:cNvPr id="15" name="矩形 14"/>
          <p:cNvSpPr/>
          <p:nvPr/>
        </p:nvSpPr>
        <p:spPr>
          <a:xfrm>
            <a:off x="10168904" y="2381465"/>
            <a:ext cx="452809" cy="825867"/>
          </a:xfrm>
          <a:prstGeom prst="rect">
            <a:avLst/>
          </a:prstGeom>
        </p:spPr>
        <p:txBody>
          <a:bodyPr wrap="square" lIns="0" tIns="0" rIns="0" bIns="0">
            <a:spAutoFit/>
          </a:bodyPr>
          <a:lstStyle/>
          <a:p>
            <a:pPr algn="ctr">
              <a:lnSpc>
                <a:spcPct val="140000"/>
              </a:lnSpc>
            </a:pPr>
            <a:r>
              <a:rPr lang="en-US" altLang="zh-CN" sz="4300" dirty="0">
                <a:solidFill>
                  <a:srgbClr val="FDF9B1"/>
                </a:solidFill>
                <a:cs typeface="+mn-ea"/>
                <a:sym typeface="+mn-lt"/>
              </a:rPr>
              <a:t>2</a:t>
            </a:r>
            <a:endParaRPr lang="zh-CN" altLang="en-US" sz="4300" dirty="0">
              <a:solidFill>
                <a:srgbClr val="FDF9B1"/>
              </a:solidFill>
              <a:cs typeface="+mn-ea"/>
              <a:sym typeface="+mn-lt"/>
            </a:endParaRPr>
          </a:p>
        </p:txBody>
      </p:sp>
      <p:sp>
        <p:nvSpPr>
          <p:cNvPr id="16" name="矩形 15"/>
          <p:cNvSpPr/>
          <p:nvPr/>
        </p:nvSpPr>
        <p:spPr>
          <a:xfrm>
            <a:off x="2059426" y="3503187"/>
            <a:ext cx="452809" cy="825867"/>
          </a:xfrm>
          <a:prstGeom prst="rect">
            <a:avLst/>
          </a:prstGeom>
        </p:spPr>
        <p:txBody>
          <a:bodyPr wrap="square" lIns="0" tIns="0" rIns="0" bIns="0">
            <a:spAutoFit/>
          </a:bodyPr>
          <a:lstStyle/>
          <a:p>
            <a:pPr algn="ctr">
              <a:lnSpc>
                <a:spcPct val="140000"/>
              </a:lnSpc>
            </a:pPr>
            <a:r>
              <a:rPr lang="en-US" altLang="zh-CN" sz="4300" dirty="0">
                <a:solidFill>
                  <a:srgbClr val="FDF9B1"/>
                </a:solidFill>
                <a:cs typeface="+mn-ea"/>
                <a:sym typeface="+mn-lt"/>
              </a:rPr>
              <a:t>3</a:t>
            </a:r>
            <a:endParaRPr lang="zh-CN" altLang="en-US" sz="4300" dirty="0">
              <a:solidFill>
                <a:srgbClr val="FDF9B1"/>
              </a:solidFill>
              <a:cs typeface="+mn-ea"/>
              <a:sym typeface="+mn-lt"/>
            </a:endParaRPr>
          </a:p>
        </p:txBody>
      </p:sp>
      <p:sp>
        <p:nvSpPr>
          <p:cNvPr id="17" name="矩形 16"/>
          <p:cNvSpPr/>
          <p:nvPr/>
        </p:nvSpPr>
        <p:spPr>
          <a:xfrm>
            <a:off x="10168904" y="4628947"/>
            <a:ext cx="452809" cy="825867"/>
          </a:xfrm>
          <a:prstGeom prst="rect">
            <a:avLst/>
          </a:prstGeom>
        </p:spPr>
        <p:txBody>
          <a:bodyPr wrap="square" lIns="0" tIns="0" rIns="0" bIns="0">
            <a:spAutoFit/>
          </a:bodyPr>
          <a:lstStyle/>
          <a:p>
            <a:pPr algn="ctr">
              <a:lnSpc>
                <a:spcPct val="140000"/>
              </a:lnSpc>
            </a:pPr>
            <a:r>
              <a:rPr lang="en-US" altLang="zh-CN" sz="4300" dirty="0">
                <a:solidFill>
                  <a:srgbClr val="FDF9B1"/>
                </a:solidFill>
                <a:cs typeface="+mn-ea"/>
                <a:sym typeface="+mn-lt"/>
              </a:rPr>
              <a:t>4</a:t>
            </a:r>
            <a:endParaRPr lang="zh-CN" altLang="en-US" sz="4300" dirty="0">
              <a:solidFill>
                <a:srgbClr val="FDF9B1"/>
              </a:solidFill>
              <a:cs typeface="+mn-ea"/>
              <a:sym typeface="+mn-lt"/>
            </a:endParaRPr>
          </a:p>
        </p:txBody>
      </p:sp>
      <p:sp>
        <p:nvSpPr>
          <p:cNvPr id="18" name="TextBox 38"/>
          <p:cNvSpPr txBox="1"/>
          <p:nvPr/>
        </p:nvSpPr>
        <p:spPr>
          <a:xfrm>
            <a:off x="3233763" y="1159337"/>
            <a:ext cx="1066896" cy="430470"/>
          </a:xfrm>
          <a:prstGeom prst="rect">
            <a:avLst/>
          </a:prstGeom>
          <a:noFill/>
        </p:spPr>
        <p:txBody>
          <a:bodyPr wrap="none" lIns="121889" tIns="60944" rIns="121889" bIns="60944" rtlCol="0">
            <a:spAutoFit/>
          </a:bodyPr>
          <a:lstStyle/>
          <a:p>
            <a:pPr>
              <a:lnSpc>
                <a:spcPct val="140000"/>
              </a:lnSpc>
            </a:pPr>
            <a:r>
              <a:rPr lang="zh-CN" altLang="en-US" sz="1600" dirty="0">
                <a:solidFill>
                  <a:srgbClr val="FDF9B1"/>
                </a:solidFill>
                <a:cs typeface="+mn-ea"/>
                <a:sym typeface="+mn-lt"/>
              </a:rPr>
              <a:t>输入标题</a:t>
            </a:r>
          </a:p>
        </p:txBody>
      </p:sp>
      <p:sp>
        <p:nvSpPr>
          <p:cNvPr id="19" name="矩形 18"/>
          <p:cNvSpPr/>
          <p:nvPr/>
        </p:nvSpPr>
        <p:spPr>
          <a:xfrm>
            <a:off x="3233764" y="1542589"/>
            <a:ext cx="5520555" cy="726320"/>
          </a:xfrm>
          <a:prstGeom prst="rect">
            <a:avLst/>
          </a:prstGeom>
        </p:spPr>
        <p:txBody>
          <a:bodyPr wrap="square" lIns="121889" tIns="60944" rIns="121889" bIns="60944">
            <a:spAutoFit/>
          </a:bodyPr>
          <a:lstStyle/>
          <a:p>
            <a:pPr>
              <a:lnSpc>
                <a:spcPct val="140000"/>
              </a:lnSpc>
            </a:pPr>
            <a:r>
              <a:rPr lang="zh-CN" altLang="en-US" sz="1400" dirty="0">
                <a:solidFill>
                  <a:srgbClr val="FDF9B1"/>
                </a:solidFill>
                <a:cs typeface="+mn-ea"/>
                <a:sym typeface="+mn-lt"/>
              </a:rPr>
              <a:t>在这里添加你的详细小段落文本内容，与标题相关并符合整体语言风格，将你需要表达的意思表述清楚完整，与设计排版相符合。</a:t>
            </a:r>
          </a:p>
        </p:txBody>
      </p:sp>
      <p:sp>
        <p:nvSpPr>
          <p:cNvPr id="20" name="TextBox 40"/>
          <p:cNvSpPr txBox="1"/>
          <p:nvPr/>
        </p:nvSpPr>
        <p:spPr>
          <a:xfrm>
            <a:off x="4479571" y="2337817"/>
            <a:ext cx="1066896" cy="430470"/>
          </a:xfrm>
          <a:prstGeom prst="rect">
            <a:avLst/>
          </a:prstGeom>
          <a:noFill/>
        </p:spPr>
        <p:txBody>
          <a:bodyPr wrap="none" lIns="121889" tIns="60944" rIns="121889" bIns="60944" rtlCol="0">
            <a:spAutoFit/>
          </a:bodyPr>
          <a:lstStyle/>
          <a:p>
            <a:pPr>
              <a:lnSpc>
                <a:spcPct val="140000"/>
              </a:lnSpc>
            </a:pPr>
            <a:r>
              <a:rPr lang="zh-CN" altLang="en-US" sz="1600" dirty="0">
                <a:solidFill>
                  <a:srgbClr val="FDF9B1"/>
                </a:solidFill>
                <a:cs typeface="+mn-ea"/>
                <a:sym typeface="+mn-lt"/>
              </a:rPr>
              <a:t>输入标题</a:t>
            </a:r>
          </a:p>
        </p:txBody>
      </p:sp>
      <p:sp>
        <p:nvSpPr>
          <p:cNvPr id="21" name="矩形 20"/>
          <p:cNvSpPr/>
          <p:nvPr/>
        </p:nvSpPr>
        <p:spPr>
          <a:xfrm>
            <a:off x="4479571" y="2721069"/>
            <a:ext cx="5520555" cy="726320"/>
          </a:xfrm>
          <a:prstGeom prst="rect">
            <a:avLst/>
          </a:prstGeom>
        </p:spPr>
        <p:txBody>
          <a:bodyPr wrap="square" lIns="121889" tIns="60944" rIns="121889" bIns="60944">
            <a:spAutoFit/>
          </a:bodyPr>
          <a:lstStyle/>
          <a:p>
            <a:pPr>
              <a:lnSpc>
                <a:spcPct val="140000"/>
              </a:lnSpc>
            </a:pPr>
            <a:r>
              <a:rPr lang="zh-CN" altLang="en-US" sz="1400" dirty="0">
                <a:solidFill>
                  <a:srgbClr val="FDF9B1"/>
                </a:solidFill>
                <a:cs typeface="+mn-ea"/>
                <a:sym typeface="+mn-lt"/>
              </a:rPr>
              <a:t>在这里添加你的详细小段落文本内容，与标题相关并符合整体语言风格，将你需要表达的意思表述清楚完整，与设计排版相符合。</a:t>
            </a:r>
          </a:p>
        </p:txBody>
      </p:sp>
      <p:sp>
        <p:nvSpPr>
          <p:cNvPr id="22" name="TextBox 42"/>
          <p:cNvSpPr txBox="1"/>
          <p:nvPr/>
        </p:nvSpPr>
        <p:spPr>
          <a:xfrm>
            <a:off x="3233763" y="3445730"/>
            <a:ext cx="1066896" cy="430470"/>
          </a:xfrm>
          <a:prstGeom prst="rect">
            <a:avLst/>
          </a:prstGeom>
          <a:noFill/>
        </p:spPr>
        <p:txBody>
          <a:bodyPr wrap="none" lIns="121889" tIns="60944" rIns="121889" bIns="60944" rtlCol="0">
            <a:spAutoFit/>
          </a:bodyPr>
          <a:lstStyle/>
          <a:p>
            <a:pPr>
              <a:lnSpc>
                <a:spcPct val="140000"/>
              </a:lnSpc>
            </a:pPr>
            <a:r>
              <a:rPr lang="zh-CN" altLang="en-US" sz="1600" dirty="0">
                <a:solidFill>
                  <a:srgbClr val="FDF9B1"/>
                </a:solidFill>
                <a:cs typeface="+mn-ea"/>
                <a:sym typeface="+mn-lt"/>
              </a:rPr>
              <a:t>输入标题</a:t>
            </a:r>
          </a:p>
        </p:txBody>
      </p:sp>
      <p:sp>
        <p:nvSpPr>
          <p:cNvPr id="23" name="矩形 22"/>
          <p:cNvSpPr/>
          <p:nvPr/>
        </p:nvSpPr>
        <p:spPr>
          <a:xfrm>
            <a:off x="3233764" y="3828983"/>
            <a:ext cx="5520555" cy="693619"/>
          </a:xfrm>
          <a:prstGeom prst="rect">
            <a:avLst/>
          </a:prstGeom>
        </p:spPr>
        <p:txBody>
          <a:bodyPr wrap="square" lIns="121889" tIns="60944" rIns="121889" bIns="60944">
            <a:spAutoFit/>
          </a:bodyPr>
          <a:lstStyle/>
          <a:p>
            <a:pPr>
              <a:lnSpc>
                <a:spcPct val="140000"/>
              </a:lnSpc>
            </a:pPr>
            <a:r>
              <a:rPr lang="zh-CN" altLang="en-US" sz="1400" dirty="0">
                <a:solidFill>
                  <a:srgbClr val="FDF9B1"/>
                </a:solidFill>
                <a:cs typeface="+mn-ea"/>
                <a:sym typeface="+mn-lt"/>
              </a:rPr>
              <a:t>在这里添加你的详细小段落文本内容，与标题相关并符合整体语言风格，将你需要表达的意思表述清楚完整，与设计排版相符合。</a:t>
            </a:r>
          </a:p>
        </p:txBody>
      </p:sp>
      <p:sp>
        <p:nvSpPr>
          <p:cNvPr id="24" name="TextBox 44"/>
          <p:cNvSpPr txBox="1"/>
          <p:nvPr/>
        </p:nvSpPr>
        <p:spPr>
          <a:xfrm>
            <a:off x="4479571" y="4527298"/>
            <a:ext cx="1066896" cy="430470"/>
          </a:xfrm>
          <a:prstGeom prst="rect">
            <a:avLst/>
          </a:prstGeom>
          <a:noFill/>
        </p:spPr>
        <p:txBody>
          <a:bodyPr wrap="none" lIns="121889" tIns="60944" rIns="121889" bIns="60944" rtlCol="0">
            <a:spAutoFit/>
          </a:bodyPr>
          <a:lstStyle/>
          <a:p>
            <a:pPr>
              <a:lnSpc>
                <a:spcPct val="140000"/>
              </a:lnSpc>
            </a:pPr>
            <a:r>
              <a:rPr lang="zh-CN" altLang="en-US" sz="1600" dirty="0">
                <a:solidFill>
                  <a:srgbClr val="FDF9B1"/>
                </a:solidFill>
                <a:cs typeface="+mn-ea"/>
                <a:sym typeface="+mn-lt"/>
              </a:rPr>
              <a:t>输入标题</a:t>
            </a:r>
          </a:p>
        </p:txBody>
      </p:sp>
      <p:sp>
        <p:nvSpPr>
          <p:cNvPr id="25" name="矩形 24"/>
          <p:cNvSpPr/>
          <p:nvPr/>
        </p:nvSpPr>
        <p:spPr>
          <a:xfrm>
            <a:off x="4479571" y="4910551"/>
            <a:ext cx="5520555" cy="693619"/>
          </a:xfrm>
          <a:prstGeom prst="rect">
            <a:avLst/>
          </a:prstGeom>
        </p:spPr>
        <p:txBody>
          <a:bodyPr wrap="square" lIns="121889" tIns="60944" rIns="121889" bIns="60944">
            <a:spAutoFit/>
          </a:bodyPr>
          <a:lstStyle/>
          <a:p>
            <a:pPr>
              <a:lnSpc>
                <a:spcPct val="140000"/>
              </a:lnSpc>
            </a:pPr>
            <a:r>
              <a:rPr lang="zh-CN" altLang="en-US" sz="1400" dirty="0">
                <a:solidFill>
                  <a:srgbClr val="FDF9B1"/>
                </a:solidFill>
                <a:cs typeface="+mn-ea"/>
                <a:sym typeface="+mn-lt"/>
              </a:rPr>
              <a:t>在这里添加你的详细小段落文本内容，与标题相关并符合整体语言风格，将你需要表达的意思表述清楚完整，与设计排版相符合。</a:t>
            </a:r>
          </a:p>
        </p:txBody>
      </p:sp>
      <p:pic>
        <p:nvPicPr>
          <p:cNvPr id="26" name="图片 25"/>
          <p:cNvPicPr>
            <a:picLocks noChangeAspect="1"/>
          </p:cNvPicPr>
          <p:nvPr/>
        </p:nvPicPr>
        <p:blipFill rotWithShape="1">
          <a:blip r:embed="rId3" cstate="screen"/>
          <a:srcRect/>
          <a:stretch>
            <a:fillRect/>
          </a:stretch>
        </p:blipFill>
        <p:spPr>
          <a:xfrm>
            <a:off x="1834698" y="1302706"/>
            <a:ext cx="932710" cy="891930"/>
          </a:xfrm>
          <a:prstGeom prst="rect">
            <a:avLst/>
          </a:prstGeom>
        </p:spPr>
      </p:pic>
      <p:pic>
        <p:nvPicPr>
          <p:cNvPr id="27" name="图片 26"/>
          <p:cNvPicPr>
            <a:picLocks noChangeAspect="1"/>
          </p:cNvPicPr>
          <p:nvPr/>
        </p:nvPicPr>
        <p:blipFill rotWithShape="1">
          <a:blip r:embed="rId3" cstate="screen"/>
          <a:srcRect/>
          <a:stretch>
            <a:fillRect/>
          </a:stretch>
        </p:blipFill>
        <p:spPr>
          <a:xfrm>
            <a:off x="1834698" y="3523005"/>
            <a:ext cx="932710" cy="891930"/>
          </a:xfrm>
          <a:prstGeom prst="rect">
            <a:avLst/>
          </a:prstGeom>
        </p:spPr>
      </p:pic>
      <p:pic>
        <p:nvPicPr>
          <p:cNvPr id="28" name="图片 27"/>
          <p:cNvPicPr>
            <a:picLocks noChangeAspect="1"/>
          </p:cNvPicPr>
          <p:nvPr/>
        </p:nvPicPr>
        <p:blipFill rotWithShape="1">
          <a:blip r:embed="rId3" cstate="screen"/>
          <a:srcRect/>
          <a:stretch>
            <a:fillRect/>
          </a:stretch>
        </p:blipFill>
        <p:spPr>
          <a:xfrm>
            <a:off x="9925280" y="4616556"/>
            <a:ext cx="932710" cy="891930"/>
          </a:xfrm>
          <a:prstGeom prst="rect">
            <a:avLst/>
          </a:prstGeom>
        </p:spPr>
      </p:pic>
      <p:pic>
        <p:nvPicPr>
          <p:cNvPr id="29" name="图片 28"/>
          <p:cNvPicPr>
            <a:picLocks noChangeAspect="1"/>
          </p:cNvPicPr>
          <p:nvPr/>
        </p:nvPicPr>
        <p:blipFill rotWithShape="1">
          <a:blip r:embed="rId3" cstate="screen"/>
          <a:srcRect/>
          <a:stretch>
            <a:fillRect/>
          </a:stretch>
        </p:blipFill>
        <p:spPr>
          <a:xfrm>
            <a:off x="9905615" y="2414362"/>
            <a:ext cx="932710" cy="891930"/>
          </a:xfrm>
          <a:prstGeom prst="rect">
            <a:avLst/>
          </a:prstGeom>
        </p:spPr>
      </p:pic>
      <p:sp>
        <p:nvSpPr>
          <p:cNvPr id="30" name="文本框 29"/>
          <p:cNvSpPr txBox="1"/>
          <p:nvPr/>
        </p:nvSpPr>
        <p:spPr>
          <a:xfrm>
            <a:off x="4279114" y="336671"/>
            <a:ext cx="3633771" cy="553998"/>
          </a:xfrm>
          <a:prstGeom prst="rect">
            <a:avLst/>
          </a:prstGeom>
          <a:noFill/>
          <a:ln>
            <a:noFill/>
          </a:ln>
        </p:spPr>
        <p:txBody>
          <a:bodyPr wrap="square" rtlCol="0">
            <a:spAutoFit/>
          </a:bodyPr>
          <a:lstStyle/>
          <a:p>
            <a:pPr algn="ctr"/>
            <a:r>
              <a:rPr lang="zh-CN" altLang="en-US" sz="3000" dirty="0">
                <a:solidFill>
                  <a:srgbClr val="B50005"/>
                </a:solidFill>
                <a:cs typeface="+mn-ea"/>
                <a:sym typeface="+mn-lt"/>
              </a:rPr>
              <a:t>才  艺  汇  演</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airplan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5500"/>
                            </p:stCondLst>
                            <p:childTnLst>
                              <p:par>
                                <p:cTn id="69" presetID="4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anim calcmode="lin" valueType="num">
                                      <p:cBhvr>
                                        <p:cTn id="72" dur="500" fill="hold"/>
                                        <p:tgtEl>
                                          <p:spTgt spid="22"/>
                                        </p:tgtEl>
                                        <p:attrNameLst>
                                          <p:attrName>ppt_x</p:attrName>
                                        </p:attrNameLst>
                                      </p:cBhvr>
                                      <p:tavLst>
                                        <p:tav tm="0">
                                          <p:val>
                                            <p:strVal val="#ppt_x"/>
                                          </p:val>
                                        </p:tav>
                                        <p:tav tm="100000">
                                          <p:val>
                                            <p:strVal val="#ppt_x"/>
                                          </p:val>
                                        </p:tav>
                                      </p:tavLst>
                                    </p:anim>
                                    <p:anim calcmode="lin" valueType="num">
                                      <p:cBhvr>
                                        <p:cTn id="73" dur="5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strVal val="#ppt_x"/>
                                          </p:val>
                                        </p:tav>
                                        <p:tav tm="100000">
                                          <p:val>
                                            <p:strVal val="#ppt_x"/>
                                          </p:val>
                                        </p:tav>
                                      </p:tavLst>
                                    </p:anim>
                                    <p:anim calcmode="lin" valueType="num">
                                      <p:cBhvr>
                                        <p:cTn id="78" dur="500" fill="hold"/>
                                        <p:tgtEl>
                                          <p:spTgt spid="23"/>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2" presetClass="entr" presetSubtype="1"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up)">
                                      <p:cBhvr>
                                        <p:cTn id="82" dur="500"/>
                                        <p:tgtEl>
                                          <p:spTgt spid="11"/>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7000"/>
                            </p:stCondLst>
                            <p:childTnLst>
                              <p:par>
                                <p:cTn id="90" presetID="22" presetClass="entr" presetSubtype="2"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right)">
                                      <p:cBhvr>
                                        <p:cTn id="92" dur="500"/>
                                        <p:tgtEl>
                                          <p:spTgt spid="13"/>
                                        </p:tgtEl>
                                      </p:cBhvr>
                                    </p:animEffect>
                                  </p:childTnLst>
                                </p:cTn>
                              </p:par>
                            </p:childTnLst>
                          </p:cTn>
                        </p:par>
                        <p:par>
                          <p:cTn id="93" fill="hold">
                            <p:stCondLst>
                              <p:cond delay="7500"/>
                            </p:stCondLst>
                            <p:childTnLst>
                              <p:par>
                                <p:cTn id="94" presetID="47"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strVal val="#ppt_x"/>
                                          </p:val>
                                        </p:tav>
                                        <p:tav tm="100000">
                                          <p:val>
                                            <p:strVal val="#ppt_x"/>
                                          </p:val>
                                        </p:tav>
                                      </p:tavLst>
                                    </p:anim>
                                    <p:anim calcmode="lin" valueType="num">
                                      <p:cBhvr>
                                        <p:cTn id="98" dur="500" fill="hold"/>
                                        <p:tgtEl>
                                          <p:spTgt spid="2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anim calcmode="lin" valueType="num">
                                      <p:cBhvr>
                                        <p:cTn id="102" dur="500" fill="hold"/>
                                        <p:tgtEl>
                                          <p:spTgt spid="25"/>
                                        </p:tgtEl>
                                        <p:attrNameLst>
                                          <p:attrName>ppt_x</p:attrName>
                                        </p:attrNameLst>
                                      </p:cBhvr>
                                      <p:tavLst>
                                        <p:tav tm="0">
                                          <p:val>
                                            <p:strVal val="#ppt_x"/>
                                          </p:val>
                                        </p:tav>
                                        <p:tav tm="100000">
                                          <p:val>
                                            <p:strVal val="#ppt_x"/>
                                          </p:val>
                                        </p:tav>
                                      </p:tavLst>
                                    </p:anim>
                                    <p:anim calcmode="lin" valueType="num">
                                      <p:cBhvr>
                                        <p:cTn id="103" dur="500" fill="hold"/>
                                        <p:tgtEl>
                                          <p:spTgt spid="25"/>
                                        </p:tgtEl>
                                        <p:attrNameLst>
                                          <p:attrName>ppt_y</p:attrName>
                                        </p:attrNameLst>
                                      </p:cBhvr>
                                      <p:tavLst>
                                        <p:tav tm="0">
                                          <p:val>
                                            <p:strVal val="#ppt_y+.1"/>
                                          </p:val>
                                        </p:tav>
                                        <p:tav tm="100000">
                                          <p:val>
                                            <p:strVal val="#ppt_y"/>
                                          </p:val>
                                        </p:tav>
                                      </p:tavLst>
                                    </p:anim>
                                  </p:childTnLst>
                                </p:cTn>
                              </p:par>
                              <p:par>
                                <p:cTn id="104" presetID="10" presetClass="entr" presetSubtype="0" fill="hold"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10" grpId="0" animBg="1"/>
      <p:bldP spid="11"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0"/>
            <a:ext cx="12192000" cy="6858000"/>
          </a:xfrm>
          <a:prstGeom prst="rect">
            <a:avLst/>
          </a:prstGeom>
        </p:spPr>
      </p:pic>
      <p:pic>
        <p:nvPicPr>
          <p:cNvPr id="7" name="图片 6"/>
          <p:cNvPicPr>
            <a:picLocks noChangeAspect="1"/>
          </p:cNvPicPr>
          <p:nvPr/>
        </p:nvPicPr>
        <p:blipFill>
          <a:blip r:embed="rId3"/>
          <a:stretch>
            <a:fillRect/>
          </a:stretch>
        </p:blipFill>
        <p:spPr>
          <a:xfrm>
            <a:off x="0" y="3054350"/>
            <a:ext cx="12192000" cy="3803650"/>
          </a:xfrm>
          <a:prstGeom prst="rect">
            <a:avLst/>
          </a:prstGeom>
        </p:spPr>
      </p:pic>
      <p:pic>
        <p:nvPicPr>
          <p:cNvPr id="5" name="图片 4"/>
          <p:cNvPicPr>
            <a:picLocks noChangeAspect="1"/>
          </p:cNvPicPr>
          <p:nvPr/>
        </p:nvPicPr>
        <p:blipFill>
          <a:blip r:embed="rId4"/>
          <a:stretch>
            <a:fillRect/>
          </a:stretch>
        </p:blipFill>
        <p:spPr>
          <a:xfrm>
            <a:off x="-136634" y="0"/>
            <a:ext cx="12192000" cy="1974850"/>
          </a:xfrm>
          <a:prstGeom prst="rect">
            <a:avLst/>
          </a:prstGeom>
        </p:spPr>
      </p:pic>
      <p:sp>
        <p:nvSpPr>
          <p:cNvPr id="8" name="文本框 7"/>
          <p:cNvSpPr txBox="1"/>
          <p:nvPr/>
        </p:nvSpPr>
        <p:spPr>
          <a:xfrm>
            <a:off x="2787870" y="2643932"/>
            <a:ext cx="6616261" cy="1862048"/>
          </a:xfrm>
          <a:prstGeom prst="rect">
            <a:avLst/>
          </a:prstGeom>
          <a:noFill/>
        </p:spPr>
        <p:txBody>
          <a:bodyPr wrap="square" rtlCol="0">
            <a:spAutoFit/>
          </a:bodyPr>
          <a:lstStyle/>
          <a:p>
            <a:pPr algn="ctr"/>
            <a:r>
              <a:rPr lang="zh-CN" altLang="en-US" sz="11500" dirty="0">
                <a:solidFill>
                  <a:schemeClr val="bg1"/>
                </a:solidFill>
                <a:latin typeface="安景臣毛笔行书" panose="02010601030101010101" pitchFamily="2" charset="-122"/>
                <a:ea typeface="安景臣毛笔行书" panose="02010601030101010101" pitchFamily="2" charset="-122"/>
                <a:cs typeface="+mn-ea"/>
                <a:sym typeface="+mn-lt"/>
              </a:rPr>
              <a:t>谢谢观赏</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4950539" y="619433"/>
            <a:ext cx="2290922" cy="1081548"/>
            <a:chOff x="4680153" y="619433"/>
            <a:chExt cx="2290922" cy="1081548"/>
          </a:xfrm>
        </p:grpSpPr>
        <p:sp>
          <p:nvSpPr>
            <p:cNvPr id="7" name="椭圆 6"/>
            <p:cNvSpPr/>
            <p:nvPr/>
          </p:nvSpPr>
          <p:spPr>
            <a:xfrm>
              <a:off x="4866967" y="619433"/>
              <a:ext cx="1081548" cy="1081548"/>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4935793"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4680153" y="740564"/>
              <a:ext cx="1455176" cy="938719"/>
            </a:xfrm>
            <a:prstGeom prst="rect">
              <a:avLst/>
            </a:prstGeom>
            <a:noFill/>
          </p:spPr>
          <p:txBody>
            <a:bodyPr wrap="square" rtlCol="0">
              <a:spAutoFit/>
            </a:bodyPr>
            <a:lstStyle/>
            <a:p>
              <a:pPr algn="ctr"/>
              <a:r>
                <a:rPr lang="zh-CN" altLang="en-US" sz="5500" dirty="0">
                  <a:solidFill>
                    <a:srgbClr val="B50005"/>
                  </a:solidFill>
                  <a:cs typeface="+mn-ea"/>
                  <a:sym typeface="+mn-lt"/>
                </a:rPr>
                <a:t>目</a:t>
              </a:r>
            </a:p>
          </p:txBody>
        </p:sp>
        <p:sp>
          <p:nvSpPr>
            <p:cNvPr id="10" name="椭圆 9"/>
            <p:cNvSpPr/>
            <p:nvPr/>
          </p:nvSpPr>
          <p:spPr>
            <a:xfrm>
              <a:off x="5702713" y="619433"/>
              <a:ext cx="1081548" cy="1081548"/>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p:cNvSpPr/>
            <p:nvPr/>
          </p:nvSpPr>
          <p:spPr>
            <a:xfrm>
              <a:off x="5771539" y="688259"/>
              <a:ext cx="943896" cy="943896"/>
            </a:xfrm>
            <a:prstGeom prst="ellipse">
              <a:avLst/>
            </a:prstGeom>
            <a:noFill/>
            <a:ln w="1524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5515899" y="740564"/>
              <a:ext cx="1455176" cy="938719"/>
            </a:xfrm>
            <a:prstGeom prst="rect">
              <a:avLst/>
            </a:prstGeom>
            <a:noFill/>
          </p:spPr>
          <p:txBody>
            <a:bodyPr wrap="square" rtlCol="0">
              <a:spAutoFit/>
            </a:bodyPr>
            <a:lstStyle/>
            <a:p>
              <a:pPr algn="ctr"/>
              <a:r>
                <a:rPr lang="zh-CN" altLang="en-US" sz="5500" dirty="0">
                  <a:solidFill>
                    <a:srgbClr val="B50005"/>
                  </a:solidFill>
                  <a:cs typeface="+mn-ea"/>
                  <a:sym typeface="+mn-lt"/>
                </a:rPr>
                <a:t>录</a:t>
              </a:r>
            </a:p>
          </p:txBody>
        </p:sp>
      </p:grpSp>
      <p:sp>
        <p:nvSpPr>
          <p:cNvPr id="17" name="文本框 16"/>
          <p:cNvSpPr txBox="1"/>
          <p:nvPr/>
        </p:nvSpPr>
        <p:spPr>
          <a:xfrm>
            <a:off x="1410017" y="1981200"/>
            <a:ext cx="1415772" cy="5344510"/>
          </a:xfrm>
          <a:prstGeom prst="rect">
            <a:avLst/>
          </a:prstGeom>
          <a:noFill/>
        </p:spPr>
        <p:txBody>
          <a:bodyPr vert="eaVert" wrap="square" rtlCol="0">
            <a:spAutoFit/>
          </a:bodyPr>
          <a:lstStyle/>
          <a:p>
            <a:r>
              <a:rPr lang="zh-CN" altLang="en-US" sz="4000" dirty="0">
                <a:blipFill dpi="0" rotWithShape="1">
                  <a:blip r:embed="rId4"/>
                  <a:srcRect/>
                  <a:tile tx="0" ty="0" sx="100000" sy="100000" flip="none" algn="tl"/>
                </a:blipFill>
                <a:cs typeface="+mn-ea"/>
                <a:sym typeface="+mn-lt"/>
              </a:rPr>
              <a:t>壹 </a:t>
            </a:r>
            <a:r>
              <a:rPr lang="en-US" altLang="zh-CN" sz="4000" dirty="0">
                <a:blipFill dpi="0" rotWithShape="1">
                  <a:blip r:embed="rId4"/>
                  <a:srcRect/>
                  <a:tile tx="0" ty="0" sx="100000" sy="100000" flip="none" algn="tl"/>
                </a:blipFill>
                <a:cs typeface="+mn-ea"/>
                <a:sym typeface="+mn-lt"/>
              </a:rPr>
              <a:t>. 20XX</a:t>
            </a:r>
            <a:r>
              <a:rPr lang="zh-CN" altLang="en-US" sz="4000" dirty="0">
                <a:blipFill dpi="0" rotWithShape="1">
                  <a:blip r:embed="rId4"/>
                  <a:srcRect/>
                  <a:tile tx="0" ty="0" sx="100000" sy="100000" flip="none" algn="tl"/>
                </a:blipFill>
                <a:cs typeface="+mn-ea"/>
                <a:sym typeface="+mn-lt"/>
              </a:rPr>
              <a:t>工作回顾</a:t>
            </a:r>
          </a:p>
          <a:p>
            <a:endParaRPr lang="zh-CN" altLang="en-US" sz="4000" dirty="0">
              <a:blipFill dpi="0" rotWithShape="1">
                <a:blip r:embed="rId4"/>
                <a:srcRect/>
                <a:tile tx="0" ty="0" sx="100000" sy="100000" flip="none" algn="tl"/>
              </a:blipFill>
              <a:cs typeface="+mn-ea"/>
              <a:sym typeface="+mn-lt"/>
            </a:endParaRPr>
          </a:p>
        </p:txBody>
      </p:sp>
      <p:sp>
        <p:nvSpPr>
          <p:cNvPr id="18" name="文本框 17"/>
          <p:cNvSpPr txBox="1"/>
          <p:nvPr/>
        </p:nvSpPr>
        <p:spPr>
          <a:xfrm>
            <a:off x="2668175" y="2906096"/>
            <a:ext cx="492443" cy="3017181"/>
          </a:xfrm>
          <a:prstGeom prst="rect">
            <a:avLst/>
          </a:prstGeom>
          <a:noFill/>
        </p:spPr>
        <p:txBody>
          <a:bodyPr vert="eaVert" wrap="square" rtlCol="0">
            <a:spAutoFit/>
          </a:bodyPr>
          <a:lstStyle/>
          <a:p>
            <a:pPr eaLnBrk="0"/>
            <a:r>
              <a:rPr lang="en-US" altLang="zh-CN" sz="1000" cap="none" dirty="0">
                <a:solidFill>
                  <a:srgbClr val="FDF9B1"/>
                </a:solidFill>
                <a:cs typeface="+mn-ea"/>
                <a:sym typeface="+mn-lt"/>
              </a:rPr>
              <a:t>Nunc </a:t>
            </a:r>
            <a:r>
              <a:rPr lang="en-US" altLang="zh-CN" sz="1000" cap="none" dirty="0" err="1">
                <a:solidFill>
                  <a:srgbClr val="FDF9B1"/>
                </a:solidFill>
                <a:cs typeface="+mn-ea"/>
                <a:sym typeface="+mn-lt"/>
              </a:rPr>
              <a:t>viverra</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imperdiet</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enim</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Fusce</a:t>
            </a:r>
            <a:r>
              <a:rPr lang="en-US" altLang="zh-CN" sz="1000" cap="none" dirty="0">
                <a:solidFill>
                  <a:srgbClr val="FDF9B1"/>
                </a:solidFill>
                <a:cs typeface="+mn-ea"/>
                <a:sym typeface="+mn-lt"/>
              </a:rPr>
              <a:t> est. </a:t>
            </a:r>
            <a:r>
              <a:rPr lang="en-US" altLang="zh-CN" sz="1000" cap="none" dirty="0" err="1">
                <a:solidFill>
                  <a:srgbClr val="FDF9B1"/>
                </a:solidFill>
                <a:cs typeface="+mn-ea"/>
                <a:sym typeface="+mn-lt"/>
              </a:rPr>
              <a:t>Vivamus</a:t>
            </a:r>
            <a:r>
              <a:rPr lang="en-US" altLang="zh-CN" sz="1000" cap="none" dirty="0">
                <a:solidFill>
                  <a:srgbClr val="FDF9B1"/>
                </a:solidFill>
                <a:cs typeface="+mn-ea"/>
                <a:sym typeface="+mn-lt"/>
              </a:rPr>
              <a:t> a </a:t>
            </a:r>
            <a:r>
              <a:rPr lang="en-US" altLang="zh-CN" sz="1000" cap="none" dirty="0" err="1">
                <a:solidFill>
                  <a:srgbClr val="FDF9B1"/>
                </a:solidFill>
                <a:cs typeface="+mn-ea"/>
                <a:sym typeface="+mn-lt"/>
              </a:rPr>
              <a:t>tellus</a:t>
            </a:r>
            <a:r>
              <a:rPr lang="en-US" altLang="zh-CN" sz="1000" cap="none" dirty="0">
                <a:solidFill>
                  <a:srgbClr val="FDF9B1"/>
                </a:solidFill>
                <a:cs typeface="+mn-ea"/>
                <a:sym typeface="+mn-lt"/>
              </a:rPr>
              <a:t>.</a:t>
            </a:r>
          </a:p>
        </p:txBody>
      </p:sp>
      <p:pic>
        <p:nvPicPr>
          <p:cNvPr id="19" name="图片 18"/>
          <p:cNvPicPr>
            <a:picLocks noChangeAspect="1"/>
          </p:cNvPicPr>
          <p:nvPr/>
        </p:nvPicPr>
        <p:blipFill rotWithShape="1">
          <a:blip r:embed="rId5" cstate="screen"/>
          <a:srcRect/>
          <a:stretch>
            <a:fillRect/>
          </a:stretch>
        </p:blipFill>
        <p:spPr>
          <a:xfrm rot="5400000">
            <a:off x="1651863" y="4126504"/>
            <a:ext cx="3940826" cy="124076"/>
          </a:xfrm>
          <a:prstGeom prst="rect">
            <a:avLst/>
          </a:prstGeom>
        </p:spPr>
      </p:pic>
      <p:sp>
        <p:nvSpPr>
          <p:cNvPr id="20" name="文本框 19"/>
          <p:cNvSpPr txBox="1"/>
          <p:nvPr/>
        </p:nvSpPr>
        <p:spPr>
          <a:xfrm>
            <a:off x="4127541" y="1981200"/>
            <a:ext cx="800219" cy="3139430"/>
          </a:xfrm>
          <a:prstGeom prst="rect">
            <a:avLst/>
          </a:prstGeom>
          <a:noFill/>
        </p:spPr>
        <p:txBody>
          <a:bodyPr vert="eaVert" wrap="square" rtlCol="0">
            <a:spAutoFit/>
          </a:bodyPr>
          <a:lstStyle/>
          <a:p>
            <a:r>
              <a:rPr lang="zh-CN" altLang="en-US" sz="4000" dirty="0">
                <a:blipFill dpi="0" rotWithShape="1">
                  <a:blip r:embed="rId4"/>
                  <a:srcRect/>
                  <a:tile tx="0" ty="0" sx="100000" sy="100000" flip="none" algn="tl"/>
                </a:blipFill>
                <a:cs typeface="+mn-ea"/>
                <a:sym typeface="+mn-lt"/>
              </a:rPr>
              <a:t>贰 </a:t>
            </a:r>
            <a:r>
              <a:rPr lang="en-US" altLang="zh-CN" sz="4000" dirty="0">
                <a:blipFill dpi="0" rotWithShape="1">
                  <a:blip r:embed="rId4"/>
                  <a:srcRect/>
                  <a:tile tx="0" ty="0" sx="100000" sy="100000" flip="none" algn="tl"/>
                </a:blipFill>
                <a:cs typeface="+mn-ea"/>
                <a:sym typeface="+mn-lt"/>
              </a:rPr>
              <a:t>. </a:t>
            </a:r>
            <a:r>
              <a:rPr lang="zh-CN" altLang="en-US" sz="4000" dirty="0">
                <a:blipFill dpi="0" rotWithShape="1">
                  <a:blip r:embed="rId4"/>
                  <a:srcRect/>
                  <a:tile tx="0" ty="0" sx="100000" sy="100000" flip="none" algn="tl"/>
                </a:blipFill>
                <a:cs typeface="+mn-ea"/>
                <a:sym typeface="+mn-lt"/>
              </a:rPr>
              <a:t>颁奖典礼</a:t>
            </a:r>
          </a:p>
        </p:txBody>
      </p:sp>
      <p:sp>
        <p:nvSpPr>
          <p:cNvPr id="21" name="文本框 20"/>
          <p:cNvSpPr txBox="1"/>
          <p:nvPr/>
        </p:nvSpPr>
        <p:spPr>
          <a:xfrm>
            <a:off x="4770146" y="2906096"/>
            <a:ext cx="492443" cy="3017181"/>
          </a:xfrm>
          <a:prstGeom prst="rect">
            <a:avLst/>
          </a:prstGeom>
          <a:noFill/>
        </p:spPr>
        <p:txBody>
          <a:bodyPr vert="eaVert" wrap="square" rtlCol="0">
            <a:spAutoFit/>
          </a:bodyPr>
          <a:lstStyle/>
          <a:p>
            <a:pPr eaLnBrk="0"/>
            <a:r>
              <a:rPr lang="en-US" altLang="zh-CN" sz="1000" cap="none" dirty="0">
                <a:solidFill>
                  <a:srgbClr val="FDF9B1"/>
                </a:solidFill>
                <a:cs typeface="+mn-ea"/>
                <a:sym typeface="+mn-lt"/>
              </a:rPr>
              <a:t>Nunc </a:t>
            </a:r>
            <a:r>
              <a:rPr lang="en-US" altLang="zh-CN" sz="1000" cap="none" dirty="0" err="1">
                <a:solidFill>
                  <a:srgbClr val="FDF9B1"/>
                </a:solidFill>
                <a:cs typeface="+mn-ea"/>
                <a:sym typeface="+mn-lt"/>
              </a:rPr>
              <a:t>viverra</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imperdiet</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enim</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Fusce</a:t>
            </a:r>
            <a:r>
              <a:rPr lang="en-US" altLang="zh-CN" sz="1000" cap="none" dirty="0">
                <a:solidFill>
                  <a:srgbClr val="FDF9B1"/>
                </a:solidFill>
                <a:cs typeface="+mn-ea"/>
                <a:sym typeface="+mn-lt"/>
              </a:rPr>
              <a:t> est. </a:t>
            </a:r>
            <a:r>
              <a:rPr lang="en-US" altLang="zh-CN" sz="1000" cap="none" dirty="0" err="1">
                <a:solidFill>
                  <a:srgbClr val="FDF9B1"/>
                </a:solidFill>
                <a:cs typeface="+mn-ea"/>
                <a:sym typeface="+mn-lt"/>
              </a:rPr>
              <a:t>Vivamus</a:t>
            </a:r>
            <a:r>
              <a:rPr lang="en-US" altLang="zh-CN" sz="1000" cap="none" dirty="0">
                <a:solidFill>
                  <a:srgbClr val="FDF9B1"/>
                </a:solidFill>
                <a:cs typeface="+mn-ea"/>
                <a:sym typeface="+mn-lt"/>
              </a:rPr>
              <a:t> a </a:t>
            </a:r>
            <a:r>
              <a:rPr lang="en-US" altLang="zh-CN" sz="1000" cap="none" dirty="0" err="1">
                <a:solidFill>
                  <a:srgbClr val="FDF9B1"/>
                </a:solidFill>
                <a:cs typeface="+mn-ea"/>
                <a:sym typeface="+mn-lt"/>
              </a:rPr>
              <a:t>tellus</a:t>
            </a:r>
            <a:r>
              <a:rPr lang="en-US" altLang="zh-CN" sz="1000" cap="none" dirty="0">
                <a:solidFill>
                  <a:srgbClr val="FDF9B1"/>
                </a:solidFill>
                <a:cs typeface="+mn-ea"/>
                <a:sym typeface="+mn-lt"/>
              </a:rPr>
              <a:t>.</a:t>
            </a:r>
          </a:p>
        </p:txBody>
      </p:sp>
      <p:pic>
        <p:nvPicPr>
          <p:cNvPr id="22" name="图片 21"/>
          <p:cNvPicPr>
            <a:picLocks noChangeAspect="1"/>
          </p:cNvPicPr>
          <p:nvPr/>
        </p:nvPicPr>
        <p:blipFill rotWithShape="1">
          <a:blip r:embed="rId5" cstate="screen"/>
          <a:srcRect/>
          <a:stretch>
            <a:fillRect/>
          </a:stretch>
        </p:blipFill>
        <p:spPr>
          <a:xfrm rot="5400000">
            <a:off x="3753834" y="4126504"/>
            <a:ext cx="3940826" cy="124076"/>
          </a:xfrm>
          <a:prstGeom prst="rect">
            <a:avLst/>
          </a:prstGeom>
        </p:spPr>
      </p:pic>
      <p:sp>
        <p:nvSpPr>
          <p:cNvPr id="23" name="文本框 22"/>
          <p:cNvSpPr txBox="1"/>
          <p:nvPr/>
        </p:nvSpPr>
        <p:spPr>
          <a:xfrm>
            <a:off x="5659159" y="1981199"/>
            <a:ext cx="1415772" cy="4269259"/>
          </a:xfrm>
          <a:prstGeom prst="rect">
            <a:avLst/>
          </a:prstGeom>
          <a:noFill/>
        </p:spPr>
        <p:txBody>
          <a:bodyPr vert="eaVert" wrap="square" rtlCol="0">
            <a:spAutoFit/>
          </a:bodyPr>
          <a:lstStyle/>
          <a:p>
            <a:r>
              <a:rPr lang="zh-CN" altLang="en-US" sz="4000" dirty="0">
                <a:blipFill dpi="0" rotWithShape="1">
                  <a:blip r:embed="rId4"/>
                  <a:srcRect/>
                  <a:tile tx="0" ty="0" sx="100000" sy="100000" flip="none" algn="tl"/>
                </a:blipFill>
                <a:cs typeface="+mn-ea"/>
                <a:sym typeface="+mn-lt"/>
              </a:rPr>
              <a:t>叁 </a:t>
            </a:r>
            <a:r>
              <a:rPr lang="en-US" altLang="zh-CN" sz="4000" dirty="0">
                <a:blipFill dpi="0" rotWithShape="1">
                  <a:blip r:embed="rId4"/>
                  <a:srcRect/>
                  <a:tile tx="0" ty="0" sx="100000" sy="100000" flip="none" algn="tl"/>
                </a:blipFill>
                <a:cs typeface="+mn-ea"/>
                <a:sym typeface="+mn-lt"/>
              </a:rPr>
              <a:t>.</a:t>
            </a:r>
            <a:r>
              <a:rPr lang="zh-CN" altLang="en-US" sz="4000" dirty="0">
                <a:blipFill dpi="0" rotWithShape="1">
                  <a:blip r:embed="rId4"/>
                  <a:srcRect/>
                  <a:tile tx="0" ty="0" sx="100000" sy="100000" flip="none" algn="tl"/>
                </a:blipFill>
                <a:cs typeface="+mn-ea"/>
                <a:sym typeface="+mn-lt"/>
              </a:rPr>
              <a:t>展望</a:t>
            </a:r>
            <a:r>
              <a:rPr lang="en-US" altLang="zh-CN" sz="4000" dirty="0">
                <a:blipFill dpi="0" rotWithShape="1">
                  <a:blip r:embed="rId4"/>
                  <a:srcRect/>
                  <a:tile tx="0" ty="0" sx="100000" sy="100000" flip="none" algn="tl"/>
                </a:blipFill>
                <a:cs typeface="+mn-ea"/>
                <a:sym typeface="+mn-lt"/>
              </a:rPr>
              <a:t>20XX</a:t>
            </a:r>
          </a:p>
          <a:p>
            <a:endParaRPr lang="zh-CN" altLang="en-US" sz="4000" dirty="0">
              <a:blipFill dpi="0" rotWithShape="1">
                <a:blip r:embed="rId4"/>
                <a:srcRect/>
                <a:tile tx="0" ty="0" sx="100000" sy="100000" flip="none" algn="tl"/>
              </a:blipFill>
              <a:cs typeface="+mn-ea"/>
              <a:sym typeface="+mn-lt"/>
            </a:endParaRPr>
          </a:p>
        </p:txBody>
      </p:sp>
      <p:sp>
        <p:nvSpPr>
          <p:cNvPr id="24" name="文本框 23"/>
          <p:cNvSpPr txBox="1"/>
          <p:nvPr/>
        </p:nvSpPr>
        <p:spPr>
          <a:xfrm>
            <a:off x="6917317" y="2906096"/>
            <a:ext cx="492443" cy="3017181"/>
          </a:xfrm>
          <a:prstGeom prst="rect">
            <a:avLst/>
          </a:prstGeom>
          <a:noFill/>
        </p:spPr>
        <p:txBody>
          <a:bodyPr vert="eaVert" wrap="square" rtlCol="0">
            <a:spAutoFit/>
          </a:bodyPr>
          <a:lstStyle/>
          <a:p>
            <a:pPr eaLnBrk="0"/>
            <a:r>
              <a:rPr lang="en-US" altLang="zh-CN" sz="1000" cap="none" dirty="0">
                <a:solidFill>
                  <a:srgbClr val="FDF9B1"/>
                </a:solidFill>
                <a:cs typeface="+mn-ea"/>
                <a:sym typeface="+mn-lt"/>
              </a:rPr>
              <a:t>Nunc </a:t>
            </a:r>
            <a:r>
              <a:rPr lang="en-US" altLang="zh-CN" sz="1000" cap="none" dirty="0" err="1">
                <a:solidFill>
                  <a:srgbClr val="FDF9B1"/>
                </a:solidFill>
                <a:cs typeface="+mn-ea"/>
                <a:sym typeface="+mn-lt"/>
              </a:rPr>
              <a:t>viverra</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imperdiet</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enim</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Fusce</a:t>
            </a:r>
            <a:r>
              <a:rPr lang="en-US" altLang="zh-CN" sz="1000" cap="none" dirty="0">
                <a:solidFill>
                  <a:srgbClr val="FDF9B1"/>
                </a:solidFill>
                <a:cs typeface="+mn-ea"/>
                <a:sym typeface="+mn-lt"/>
              </a:rPr>
              <a:t> est. </a:t>
            </a:r>
            <a:r>
              <a:rPr lang="en-US" altLang="zh-CN" sz="1000" cap="none" dirty="0" err="1">
                <a:solidFill>
                  <a:srgbClr val="FDF9B1"/>
                </a:solidFill>
                <a:cs typeface="+mn-ea"/>
                <a:sym typeface="+mn-lt"/>
              </a:rPr>
              <a:t>Vivamus</a:t>
            </a:r>
            <a:r>
              <a:rPr lang="en-US" altLang="zh-CN" sz="1000" cap="none" dirty="0">
                <a:solidFill>
                  <a:srgbClr val="FDF9B1"/>
                </a:solidFill>
                <a:cs typeface="+mn-ea"/>
                <a:sym typeface="+mn-lt"/>
              </a:rPr>
              <a:t> a </a:t>
            </a:r>
            <a:r>
              <a:rPr lang="en-US" altLang="zh-CN" sz="1000" cap="none" dirty="0" err="1">
                <a:solidFill>
                  <a:srgbClr val="FDF9B1"/>
                </a:solidFill>
                <a:cs typeface="+mn-ea"/>
                <a:sym typeface="+mn-lt"/>
              </a:rPr>
              <a:t>tellus</a:t>
            </a:r>
            <a:r>
              <a:rPr lang="en-US" altLang="zh-CN" sz="1000" cap="none" dirty="0">
                <a:solidFill>
                  <a:srgbClr val="FDF9B1"/>
                </a:solidFill>
                <a:cs typeface="+mn-ea"/>
                <a:sym typeface="+mn-lt"/>
              </a:rPr>
              <a:t>.</a:t>
            </a:r>
          </a:p>
        </p:txBody>
      </p:sp>
      <p:pic>
        <p:nvPicPr>
          <p:cNvPr id="25" name="图片 24"/>
          <p:cNvPicPr>
            <a:picLocks noChangeAspect="1"/>
          </p:cNvPicPr>
          <p:nvPr/>
        </p:nvPicPr>
        <p:blipFill rotWithShape="1">
          <a:blip r:embed="rId5" cstate="screen"/>
          <a:srcRect/>
          <a:stretch>
            <a:fillRect/>
          </a:stretch>
        </p:blipFill>
        <p:spPr>
          <a:xfrm rot="5400000">
            <a:off x="5901005" y="4126504"/>
            <a:ext cx="3940826" cy="124076"/>
          </a:xfrm>
          <a:prstGeom prst="rect">
            <a:avLst/>
          </a:prstGeom>
        </p:spPr>
      </p:pic>
      <p:sp>
        <p:nvSpPr>
          <p:cNvPr id="26" name="文本框 25"/>
          <p:cNvSpPr txBox="1"/>
          <p:nvPr/>
        </p:nvSpPr>
        <p:spPr>
          <a:xfrm>
            <a:off x="7863031" y="1981200"/>
            <a:ext cx="1415772" cy="3139430"/>
          </a:xfrm>
          <a:prstGeom prst="rect">
            <a:avLst/>
          </a:prstGeom>
          <a:noFill/>
        </p:spPr>
        <p:txBody>
          <a:bodyPr vert="eaVert" wrap="square" rtlCol="0">
            <a:spAutoFit/>
          </a:bodyPr>
          <a:lstStyle/>
          <a:p>
            <a:r>
              <a:rPr lang="zh-CN" altLang="en-US" sz="4000" dirty="0">
                <a:blipFill dpi="0" rotWithShape="1">
                  <a:blip r:embed="rId4"/>
                  <a:srcRect/>
                  <a:tile tx="0" ty="0" sx="100000" sy="100000" flip="none" algn="tl"/>
                </a:blipFill>
                <a:cs typeface="+mn-ea"/>
                <a:sym typeface="+mn-lt"/>
              </a:rPr>
              <a:t>肆 </a:t>
            </a:r>
            <a:r>
              <a:rPr lang="en-US" altLang="zh-CN" sz="4000" dirty="0">
                <a:blipFill dpi="0" rotWithShape="1">
                  <a:blip r:embed="rId4"/>
                  <a:srcRect/>
                  <a:tile tx="0" ty="0" sx="100000" sy="100000" flip="none" algn="tl"/>
                </a:blipFill>
                <a:cs typeface="+mn-ea"/>
                <a:sym typeface="+mn-lt"/>
              </a:rPr>
              <a:t>.</a:t>
            </a:r>
            <a:r>
              <a:rPr lang="zh-CN" altLang="en-US" sz="4000" dirty="0">
                <a:blipFill dpi="0" rotWithShape="1">
                  <a:blip r:embed="rId4"/>
                  <a:srcRect/>
                  <a:tile tx="0" ty="0" sx="100000" sy="100000" flip="none" algn="tl"/>
                </a:blipFill>
                <a:cs typeface="+mn-ea"/>
                <a:sym typeface="+mn-lt"/>
              </a:rPr>
              <a:t>才艺汇演</a:t>
            </a:r>
          </a:p>
          <a:p>
            <a:endParaRPr lang="zh-CN" altLang="en-US" sz="4000" dirty="0">
              <a:blipFill dpi="0" rotWithShape="1">
                <a:blip r:embed="rId4"/>
                <a:srcRect/>
                <a:tile tx="0" ty="0" sx="100000" sy="100000" flip="none" algn="tl"/>
              </a:blipFill>
              <a:cs typeface="+mn-ea"/>
              <a:sym typeface="+mn-lt"/>
            </a:endParaRPr>
          </a:p>
        </p:txBody>
      </p:sp>
      <p:sp>
        <p:nvSpPr>
          <p:cNvPr id="27" name="文本框 26"/>
          <p:cNvSpPr txBox="1"/>
          <p:nvPr/>
        </p:nvSpPr>
        <p:spPr>
          <a:xfrm>
            <a:off x="9121189" y="2906096"/>
            <a:ext cx="492443" cy="3017181"/>
          </a:xfrm>
          <a:prstGeom prst="rect">
            <a:avLst/>
          </a:prstGeom>
          <a:noFill/>
        </p:spPr>
        <p:txBody>
          <a:bodyPr vert="eaVert" wrap="square" rtlCol="0">
            <a:spAutoFit/>
          </a:bodyPr>
          <a:lstStyle/>
          <a:p>
            <a:pPr eaLnBrk="0"/>
            <a:r>
              <a:rPr lang="en-US" altLang="zh-CN" sz="1000" cap="none" dirty="0">
                <a:solidFill>
                  <a:srgbClr val="FDF9B1"/>
                </a:solidFill>
                <a:cs typeface="+mn-ea"/>
                <a:sym typeface="+mn-lt"/>
              </a:rPr>
              <a:t>Nunc </a:t>
            </a:r>
            <a:r>
              <a:rPr lang="en-US" altLang="zh-CN" sz="1000" cap="none" dirty="0" err="1">
                <a:solidFill>
                  <a:srgbClr val="FDF9B1"/>
                </a:solidFill>
                <a:cs typeface="+mn-ea"/>
                <a:sym typeface="+mn-lt"/>
              </a:rPr>
              <a:t>viverra</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imperdiet</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enim</a:t>
            </a:r>
            <a:r>
              <a:rPr lang="en-US" altLang="zh-CN" sz="1000" cap="none" dirty="0">
                <a:solidFill>
                  <a:srgbClr val="FDF9B1"/>
                </a:solidFill>
                <a:cs typeface="+mn-ea"/>
                <a:sym typeface="+mn-lt"/>
              </a:rPr>
              <a:t>. </a:t>
            </a:r>
            <a:r>
              <a:rPr lang="en-US" altLang="zh-CN" sz="1000" cap="none" dirty="0" err="1">
                <a:solidFill>
                  <a:srgbClr val="FDF9B1"/>
                </a:solidFill>
                <a:cs typeface="+mn-ea"/>
                <a:sym typeface="+mn-lt"/>
              </a:rPr>
              <a:t>Fusce</a:t>
            </a:r>
            <a:r>
              <a:rPr lang="en-US" altLang="zh-CN" sz="1000" cap="none" dirty="0">
                <a:solidFill>
                  <a:srgbClr val="FDF9B1"/>
                </a:solidFill>
                <a:cs typeface="+mn-ea"/>
                <a:sym typeface="+mn-lt"/>
              </a:rPr>
              <a:t> est. </a:t>
            </a:r>
            <a:r>
              <a:rPr lang="en-US" altLang="zh-CN" sz="1000" cap="none" dirty="0" err="1">
                <a:solidFill>
                  <a:srgbClr val="FDF9B1"/>
                </a:solidFill>
                <a:cs typeface="+mn-ea"/>
                <a:sym typeface="+mn-lt"/>
              </a:rPr>
              <a:t>Vivamus</a:t>
            </a:r>
            <a:r>
              <a:rPr lang="en-US" altLang="zh-CN" sz="1000" cap="none" dirty="0">
                <a:solidFill>
                  <a:srgbClr val="FDF9B1"/>
                </a:solidFill>
                <a:cs typeface="+mn-ea"/>
                <a:sym typeface="+mn-lt"/>
              </a:rPr>
              <a:t> a </a:t>
            </a:r>
            <a:r>
              <a:rPr lang="en-US" altLang="zh-CN" sz="1000" cap="none" dirty="0" err="1">
                <a:solidFill>
                  <a:srgbClr val="FDF9B1"/>
                </a:solidFill>
                <a:cs typeface="+mn-ea"/>
                <a:sym typeface="+mn-lt"/>
              </a:rPr>
              <a:t>tellus</a:t>
            </a:r>
            <a:r>
              <a:rPr lang="en-US" altLang="zh-CN" sz="1000" cap="none" dirty="0">
                <a:solidFill>
                  <a:srgbClr val="FDF9B1"/>
                </a:solidFill>
                <a:cs typeface="+mn-ea"/>
                <a:sym typeface="+mn-lt"/>
              </a:rPr>
              <a:t>.</a:t>
            </a:r>
          </a:p>
        </p:txBody>
      </p:sp>
      <p:pic>
        <p:nvPicPr>
          <p:cNvPr id="28" name="图片 27"/>
          <p:cNvPicPr>
            <a:picLocks noChangeAspect="1"/>
          </p:cNvPicPr>
          <p:nvPr/>
        </p:nvPicPr>
        <p:blipFill rotWithShape="1">
          <a:blip r:embed="rId5" cstate="screen"/>
          <a:srcRect/>
          <a:stretch>
            <a:fillRect/>
          </a:stretch>
        </p:blipFill>
        <p:spPr>
          <a:xfrm rot="5400000">
            <a:off x="8104877" y="4126504"/>
            <a:ext cx="3940826" cy="124076"/>
          </a:xfrm>
          <a:prstGeom prst="rect">
            <a:avLst/>
          </a:prstGeom>
        </p:spPr>
      </p:pic>
      <p:pic>
        <p:nvPicPr>
          <p:cNvPr id="29" name="图片 28"/>
          <p:cNvPicPr>
            <a:picLocks noChangeAspect="1"/>
          </p:cNvPicPr>
          <p:nvPr/>
        </p:nvPicPr>
        <p:blipFill rotWithShape="1">
          <a:blip r:embed="rId5" cstate="screen"/>
          <a:srcRect/>
          <a:stretch>
            <a:fillRect/>
          </a:stretch>
        </p:blipFill>
        <p:spPr>
          <a:xfrm>
            <a:off x="1666272" y="6520846"/>
            <a:ext cx="9695201" cy="284575"/>
          </a:xfrm>
          <a:prstGeom prst="rect">
            <a:avLst/>
          </a:prstGeom>
        </p:spPr>
      </p:pic>
      <p:pic>
        <p:nvPicPr>
          <p:cNvPr id="16" name="图片 15"/>
          <p:cNvPicPr>
            <a:picLocks noChangeAspect="1"/>
          </p:cNvPicPr>
          <p:nvPr/>
        </p:nvPicPr>
        <p:blipFill rotWithShape="1">
          <a:blip r:embed="rId6" cstate="screen"/>
          <a:srcRect/>
          <a:stretch>
            <a:fillRect/>
          </a:stretch>
        </p:blipFill>
        <p:spPr>
          <a:xfrm>
            <a:off x="5549985" y="6208087"/>
            <a:ext cx="1096294" cy="487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out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outHorizontal)">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outHorizontal)">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3" grpId="0"/>
      <p:bldP spid="24"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rotWithShape="1">
          <a:blip r:embed="rId3" cstate="screen"/>
          <a:srcRect/>
          <a:stretch>
            <a:fillRect/>
          </a:stretch>
        </p:blipFill>
        <p:spPr>
          <a:xfrm rot="5400000">
            <a:off x="5783063" y="2620948"/>
            <a:ext cx="3590656" cy="1622088"/>
          </a:xfrm>
          <a:prstGeom prst="rect">
            <a:avLst/>
          </a:prstGeom>
        </p:spPr>
      </p:pic>
      <p:pic>
        <p:nvPicPr>
          <p:cNvPr id="6" name="图片 5"/>
          <p:cNvPicPr>
            <a:picLocks noChangeAspect="1"/>
          </p:cNvPicPr>
          <p:nvPr/>
        </p:nvPicPr>
        <p:blipFill rotWithShape="1">
          <a:blip r:embed="rId3" cstate="screen"/>
          <a:srcRect/>
          <a:stretch>
            <a:fillRect/>
          </a:stretch>
        </p:blipFill>
        <p:spPr>
          <a:xfrm rot="16200000" flipH="1">
            <a:off x="2818279" y="2610788"/>
            <a:ext cx="3590660" cy="1622090"/>
          </a:xfrm>
          <a:prstGeom prst="rect">
            <a:avLst/>
          </a:prstGeom>
        </p:spPr>
      </p:pic>
      <p:sp>
        <p:nvSpPr>
          <p:cNvPr id="2" name="缺角矩形 1"/>
          <p:cNvSpPr/>
          <p:nvPr/>
        </p:nvSpPr>
        <p:spPr>
          <a:xfrm>
            <a:off x="5304309" y="1325880"/>
            <a:ext cx="1584958" cy="4206240"/>
          </a:xfrm>
          <a:prstGeom prst="plaque">
            <a:avLst>
              <a:gd name="adj" fmla="val 27564"/>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文本框 9"/>
          <p:cNvSpPr txBox="1"/>
          <p:nvPr/>
        </p:nvSpPr>
        <p:spPr>
          <a:xfrm>
            <a:off x="5465846" y="1447800"/>
            <a:ext cx="1261884" cy="3962400"/>
          </a:xfrm>
          <a:prstGeom prst="rect">
            <a:avLst/>
          </a:prstGeom>
          <a:noFill/>
        </p:spPr>
        <p:txBody>
          <a:bodyPr vert="eaVert" wrap="square" rtlCol="0">
            <a:spAutoFit/>
          </a:bodyPr>
          <a:lstStyle/>
          <a:p>
            <a:pPr algn="ctr"/>
            <a:r>
              <a:rPr lang="zh-CN" altLang="en-US" sz="7000" spc="600" dirty="0">
                <a:solidFill>
                  <a:srgbClr val="B50005"/>
                </a:solidFill>
                <a:cs typeface="+mn-ea"/>
                <a:sym typeface="+mn-lt"/>
              </a:rPr>
              <a:t>第壹章</a:t>
            </a:r>
          </a:p>
        </p:txBody>
      </p:sp>
      <p:sp>
        <p:nvSpPr>
          <p:cNvPr id="11" name="椭圆 10"/>
          <p:cNvSpPr/>
          <p:nvPr/>
        </p:nvSpPr>
        <p:spPr>
          <a:xfrm>
            <a:off x="6025668" y="144780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p:cNvSpPr/>
          <p:nvPr/>
        </p:nvSpPr>
        <p:spPr>
          <a:xfrm>
            <a:off x="6025668" y="526796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1666272" y="6208087"/>
            <a:ext cx="9695201" cy="597334"/>
            <a:chOff x="1666272" y="6208087"/>
            <a:chExt cx="9695201" cy="597334"/>
          </a:xfrm>
        </p:grpSpPr>
        <p:pic>
          <p:nvPicPr>
            <p:cNvPr id="14" name="图片 13"/>
            <p:cNvPicPr>
              <a:picLocks noChangeAspect="1"/>
            </p:cNvPicPr>
            <p:nvPr/>
          </p:nvPicPr>
          <p:blipFill rotWithShape="1">
            <a:blip r:embed="rId5" cstate="screen"/>
            <a:srcRect/>
            <a:stretch>
              <a:fillRect/>
            </a:stretch>
          </p:blipFill>
          <p:spPr>
            <a:xfrm>
              <a:off x="1666272" y="6520846"/>
              <a:ext cx="9695201" cy="284575"/>
            </a:xfrm>
            <a:prstGeom prst="rect">
              <a:avLst/>
            </a:prstGeom>
          </p:spPr>
        </p:pic>
        <p:pic>
          <p:nvPicPr>
            <p:cNvPr id="15" name="图片 14"/>
            <p:cNvPicPr>
              <a:picLocks noChangeAspect="1"/>
            </p:cNvPicPr>
            <p:nvPr/>
          </p:nvPicPr>
          <p:blipFill rotWithShape="1">
            <a:blip r:embed="rId6" cstate="screen"/>
            <a:srcRect/>
            <a:stretch>
              <a:fillRect/>
            </a:stretch>
          </p:blipFill>
          <p:spPr>
            <a:xfrm>
              <a:off x="5549985" y="6208087"/>
              <a:ext cx="1096294" cy="4872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缺角矩形 1"/>
          <p:cNvSpPr/>
          <p:nvPr/>
        </p:nvSpPr>
        <p:spPr>
          <a:xfrm>
            <a:off x="2133600" y="1703437"/>
            <a:ext cx="1750142" cy="3805085"/>
          </a:xfrm>
          <a:prstGeom prst="plaque">
            <a:avLst/>
          </a:prstGeom>
          <a:noFill/>
          <a:ln w="3810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缺角矩形 4"/>
          <p:cNvSpPr/>
          <p:nvPr/>
        </p:nvSpPr>
        <p:spPr>
          <a:xfrm>
            <a:off x="2271253" y="1818968"/>
            <a:ext cx="1494502" cy="3574024"/>
          </a:xfrm>
          <a:prstGeom prst="plaque">
            <a:avLst/>
          </a:prstGeom>
          <a:noFill/>
          <a:ln w="1524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椭圆 5"/>
          <p:cNvSpPr/>
          <p:nvPr/>
        </p:nvSpPr>
        <p:spPr>
          <a:xfrm>
            <a:off x="2654710" y="1946787"/>
            <a:ext cx="707922" cy="707922"/>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壹</a:t>
            </a:r>
          </a:p>
        </p:txBody>
      </p:sp>
      <p:sp>
        <p:nvSpPr>
          <p:cNvPr id="7" name="椭圆 6"/>
          <p:cNvSpPr/>
          <p:nvPr/>
        </p:nvSpPr>
        <p:spPr>
          <a:xfrm>
            <a:off x="2694039" y="1986116"/>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2654710" y="2770240"/>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9" name="缺角矩形 8"/>
          <p:cNvSpPr/>
          <p:nvPr/>
        </p:nvSpPr>
        <p:spPr>
          <a:xfrm>
            <a:off x="5220929" y="1703437"/>
            <a:ext cx="1750142" cy="3805085"/>
          </a:xfrm>
          <a:prstGeom prst="plaque">
            <a:avLst/>
          </a:prstGeom>
          <a:noFill/>
          <a:ln w="3810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缺角矩形 9"/>
          <p:cNvSpPr/>
          <p:nvPr/>
        </p:nvSpPr>
        <p:spPr>
          <a:xfrm>
            <a:off x="5358582" y="1818968"/>
            <a:ext cx="1494502" cy="3574024"/>
          </a:xfrm>
          <a:prstGeom prst="plaque">
            <a:avLst/>
          </a:prstGeom>
          <a:noFill/>
          <a:ln w="1524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p:cNvSpPr/>
          <p:nvPr/>
        </p:nvSpPr>
        <p:spPr>
          <a:xfrm>
            <a:off x="5742039" y="1946787"/>
            <a:ext cx="707922" cy="707922"/>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贰</a:t>
            </a:r>
          </a:p>
        </p:txBody>
      </p:sp>
      <p:sp>
        <p:nvSpPr>
          <p:cNvPr id="12" name="椭圆 11"/>
          <p:cNvSpPr/>
          <p:nvPr/>
        </p:nvSpPr>
        <p:spPr>
          <a:xfrm>
            <a:off x="5781368" y="1986116"/>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p:cNvSpPr txBox="1"/>
          <p:nvPr/>
        </p:nvSpPr>
        <p:spPr>
          <a:xfrm>
            <a:off x="5742039" y="2770240"/>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14" name="缺角矩形 13"/>
          <p:cNvSpPr/>
          <p:nvPr/>
        </p:nvSpPr>
        <p:spPr>
          <a:xfrm>
            <a:off x="8170605" y="1703437"/>
            <a:ext cx="1750142" cy="3805085"/>
          </a:xfrm>
          <a:prstGeom prst="plaque">
            <a:avLst/>
          </a:prstGeom>
          <a:noFill/>
          <a:ln w="3810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缺角矩形 14"/>
          <p:cNvSpPr/>
          <p:nvPr/>
        </p:nvSpPr>
        <p:spPr>
          <a:xfrm>
            <a:off x="8308258" y="1818968"/>
            <a:ext cx="1494502" cy="3574024"/>
          </a:xfrm>
          <a:prstGeom prst="plaque">
            <a:avLst/>
          </a:prstGeom>
          <a:noFill/>
          <a:ln w="15240">
            <a:solidFill>
              <a:srgbClr val="EFC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p:cNvSpPr/>
          <p:nvPr/>
        </p:nvSpPr>
        <p:spPr>
          <a:xfrm>
            <a:off x="8691715" y="1946787"/>
            <a:ext cx="707922" cy="707922"/>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dirty="0">
                <a:solidFill>
                  <a:srgbClr val="B50005"/>
                </a:solidFill>
                <a:cs typeface="+mn-ea"/>
                <a:sym typeface="+mn-lt"/>
              </a:rPr>
              <a:t>叁</a:t>
            </a:r>
          </a:p>
        </p:txBody>
      </p:sp>
      <p:sp>
        <p:nvSpPr>
          <p:cNvPr id="17" name="椭圆 16"/>
          <p:cNvSpPr/>
          <p:nvPr/>
        </p:nvSpPr>
        <p:spPr>
          <a:xfrm>
            <a:off x="8731044" y="1986116"/>
            <a:ext cx="629264" cy="629264"/>
          </a:xfrm>
          <a:prstGeom prst="ellipse">
            <a:avLst/>
          </a:prstGeom>
          <a:noFill/>
          <a:ln w="19050">
            <a:solidFill>
              <a:srgbClr val="B5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p:cNvSpPr txBox="1"/>
          <p:nvPr/>
        </p:nvSpPr>
        <p:spPr>
          <a:xfrm>
            <a:off x="8691715" y="2770240"/>
            <a:ext cx="615553" cy="2600631"/>
          </a:xfrm>
          <a:prstGeom prst="rect">
            <a:avLst/>
          </a:prstGeom>
          <a:noFill/>
        </p:spPr>
        <p:txBody>
          <a:bodyPr vert="eaVert" wrap="square" rtlCol="0">
            <a:spAutoFit/>
          </a:bodyPr>
          <a:lstStyle/>
          <a:p>
            <a:r>
              <a:rPr lang="zh-CN" altLang="en-US" sz="1400" dirty="0">
                <a:solidFill>
                  <a:srgbClr val="FDF9B1"/>
                </a:solidFill>
                <a:cs typeface="+mn-ea"/>
                <a:sym typeface="+mn-lt"/>
              </a:rPr>
              <a:t>支持文本。当你复制粘贴时，选择“只保留文本”选项</a:t>
            </a:r>
          </a:p>
        </p:txBody>
      </p:sp>
      <p:sp>
        <p:nvSpPr>
          <p:cNvPr id="19" name="文本框 18"/>
          <p:cNvSpPr txBox="1"/>
          <p:nvPr/>
        </p:nvSpPr>
        <p:spPr>
          <a:xfrm>
            <a:off x="4279114" y="336671"/>
            <a:ext cx="3633771" cy="553998"/>
          </a:xfrm>
          <a:prstGeom prst="rect">
            <a:avLst/>
          </a:prstGeom>
          <a:noFill/>
        </p:spPr>
        <p:txBody>
          <a:bodyPr wrap="square" rtlCol="0">
            <a:spAutoFit/>
          </a:bodyPr>
          <a:lstStyle/>
          <a:p>
            <a:pPr algn="ctr"/>
            <a:r>
              <a:rPr lang="zh-CN" altLang="en-US" sz="3000" dirty="0">
                <a:solidFill>
                  <a:srgbClr val="B50005"/>
                </a:solidFill>
                <a:cs typeface="+mn-ea"/>
                <a:sym typeface="+mn-lt"/>
              </a:rPr>
              <a:t>工  作  回  顾</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P spid="9" grpId="0" animBg="1"/>
      <p:bldP spid="10" grpId="0" animBg="1"/>
      <p:bldP spid="11" grpId="0" animBg="1"/>
      <p:bldP spid="12" grpId="0" animBg="1"/>
      <p:bldP spid="13" grpId="0"/>
      <p:bldP spid="14" grpId="0" animBg="1"/>
      <p:bldP spid="15" grpId="0" animBg="1"/>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230840" y="1626177"/>
            <a:ext cx="2258290" cy="3605645"/>
          </a:xfrm>
          <a:prstGeom prst="rect">
            <a:avLst/>
          </a:prstGeom>
          <a:blipFill dpi="0" rotWithShape="1">
            <a:blip r:embed="rId5">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9B1"/>
              </a:solidFill>
              <a:cs typeface="+mn-ea"/>
              <a:sym typeface="+mn-lt"/>
            </a:endParaRPr>
          </a:p>
        </p:txBody>
      </p:sp>
      <p:sp>
        <p:nvSpPr>
          <p:cNvPr id="64" name="矩形 63"/>
          <p:cNvSpPr/>
          <p:nvPr/>
        </p:nvSpPr>
        <p:spPr>
          <a:xfrm>
            <a:off x="3771900" y="1626177"/>
            <a:ext cx="2258290" cy="3605645"/>
          </a:xfrm>
          <a:prstGeom prst="rect">
            <a:avLst/>
          </a:prstGeom>
          <a:blipFill dpi="0" rotWithShape="1">
            <a:blip r:embed="rId5">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9B1"/>
              </a:solidFill>
              <a:cs typeface="+mn-ea"/>
              <a:sym typeface="+mn-lt"/>
            </a:endParaRPr>
          </a:p>
        </p:txBody>
      </p:sp>
      <p:sp>
        <p:nvSpPr>
          <p:cNvPr id="66" name="矩形 65"/>
          <p:cNvSpPr/>
          <p:nvPr/>
        </p:nvSpPr>
        <p:spPr>
          <a:xfrm>
            <a:off x="3894571" y="2747728"/>
            <a:ext cx="2043545" cy="1477328"/>
          </a:xfrm>
          <a:prstGeom prst="rect">
            <a:avLst/>
          </a:prstGeom>
        </p:spPr>
        <p:txBody>
          <a:bodyPr wrap="square">
            <a:spAutoFit/>
          </a:bodyPr>
          <a:lstStyle/>
          <a:p>
            <a:pPr algn="ctr">
              <a:lnSpc>
                <a:spcPct val="150000"/>
              </a:lnSpc>
            </a:pPr>
            <a:r>
              <a:rPr lang="zh-CN" altLang="en-US" sz="1400" dirty="0">
                <a:solidFill>
                  <a:srgbClr val="B50005"/>
                </a:solidFill>
                <a:cs typeface="+mn-ea"/>
                <a:sym typeface="+mn-lt"/>
              </a:rPr>
              <a:t>支持文本。当你复制粘贴时，选择“只保留文本”选项。</a:t>
            </a:r>
            <a:endParaRPr lang="en-US" altLang="zh-CN" sz="1400" dirty="0">
              <a:solidFill>
                <a:srgbClr val="B50005"/>
              </a:solidFill>
              <a:cs typeface="+mn-ea"/>
              <a:sym typeface="+mn-lt"/>
            </a:endParaRPr>
          </a:p>
          <a:p>
            <a:pPr algn="ctr">
              <a:lnSpc>
                <a:spcPct val="150000"/>
              </a:lnSpc>
            </a:pPr>
            <a:r>
              <a:rPr lang="en-US" altLang="zh-CN" dirty="0">
                <a:solidFill>
                  <a:srgbClr val="B50005"/>
                </a:solidFill>
                <a:cs typeface="+mn-ea"/>
                <a:sym typeface="+mn-lt"/>
              </a:rPr>
              <a:t>……</a:t>
            </a:r>
          </a:p>
        </p:txBody>
      </p:sp>
      <p:sp>
        <p:nvSpPr>
          <p:cNvPr id="75" name="íšḻïďê"/>
          <p:cNvSpPr/>
          <p:nvPr/>
        </p:nvSpPr>
        <p:spPr>
          <a:xfrm>
            <a:off x="6465755" y="1603713"/>
            <a:ext cx="3325301" cy="602334"/>
          </a:xfrm>
          <a:prstGeom prst="rect">
            <a:avLst/>
          </a:prstGeom>
        </p:spPr>
        <p:txBody>
          <a:bodyPr wrap="square" lIns="108000" tIns="56160" rIns="108000" bIns="56160" anchor="ctr">
            <a:noAutofit/>
          </a:bodyPr>
          <a:lstStyle/>
          <a:p>
            <a:pPr>
              <a:lnSpc>
                <a:spcPct val="120000"/>
              </a:lnSpc>
            </a:pPr>
            <a:r>
              <a:rPr lang="zh-CN" altLang="en-US" sz="3500" b="1" dirty="0">
                <a:solidFill>
                  <a:srgbClr val="FDF9B1"/>
                </a:solidFill>
                <a:cs typeface="+mn-ea"/>
                <a:sym typeface="+mn-lt"/>
              </a:rPr>
              <a:t>请输入小标题</a:t>
            </a:r>
          </a:p>
        </p:txBody>
      </p:sp>
      <p:sp>
        <p:nvSpPr>
          <p:cNvPr id="76" name="PA_库_形状 299"/>
          <p:cNvSpPr/>
          <p:nvPr>
            <p:custDataLst>
              <p:tags r:id="rId1"/>
            </p:custDataLst>
          </p:nvPr>
        </p:nvSpPr>
        <p:spPr>
          <a:xfrm>
            <a:off x="6608618" y="2406483"/>
            <a:ext cx="3201304" cy="494494"/>
          </a:xfrm>
          <a:prstGeom prst="rect">
            <a:avLst/>
          </a:prstGeom>
          <a:ln w="12700">
            <a:miter lim="400000"/>
          </a:ln>
        </p:spPr>
        <p:txBody>
          <a:bodyPr wrap="square" lIns="25400" tIns="25400" rIns="25400" bIns="25400" anchor="ctr">
            <a:spAutoFit/>
          </a:bodyPr>
          <a:lstStyle>
            <a:lvl1pPr algn="l" defTabSz="457200">
              <a:lnSpc>
                <a:spcPct val="120000"/>
              </a:lnSpc>
              <a:defRPr sz="2000">
                <a:solidFill>
                  <a:srgbClr val="6A7889"/>
                </a:solidFill>
                <a:latin typeface="Helvetica"/>
                <a:ea typeface="Helvetica"/>
                <a:cs typeface="Helvetica"/>
                <a:sym typeface="Helvetica"/>
              </a:defRPr>
            </a:lvl1pPr>
          </a:lstStyle>
          <a:p>
            <a:pPr algn="just"/>
            <a:r>
              <a:rPr lang="zh-CN" altLang="en-US" sz="1200" dirty="0">
                <a:solidFill>
                  <a:srgbClr val="FDF9B1"/>
                </a:solidFill>
                <a:latin typeface="+mn-lt"/>
                <a:ea typeface="+mn-ea"/>
                <a:cs typeface="+mn-ea"/>
                <a:sym typeface="+mn-lt"/>
              </a:rPr>
              <a:t>支持文本。当你复制粘贴时，选择“只保留文本”选项</a:t>
            </a:r>
            <a:endParaRPr sz="1200" dirty="0">
              <a:solidFill>
                <a:srgbClr val="FDF9B1"/>
              </a:solidFill>
              <a:latin typeface="+mn-lt"/>
              <a:ea typeface="+mn-ea"/>
              <a:cs typeface="+mn-ea"/>
              <a:sym typeface="+mn-lt"/>
            </a:endParaRPr>
          </a:p>
        </p:txBody>
      </p:sp>
      <p:sp>
        <p:nvSpPr>
          <p:cNvPr id="77" name="PA_库_形状 299"/>
          <p:cNvSpPr/>
          <p:nvPr>
            <p:custDataLst>
              <p:tags r:id="rId2"/>
            </p:custDataLst>
          </p:nvPr>
        </p:nvSpPr>
        <p:spPr>
          <a:xfrm>
            <a:off x="6608618" y="3096796"/>
            <a:ext cx="4416137" cy="494494"/>
          </a:xfrm>
          <a:prstGeom prst="rect">
            <a:avLst/>
          </a:prstGeom>
          <a:ln w="12700">
            <a:miter lim="400000"/>
          </a:ln>
        </p:spPr>
        <p:txBody>
          <a:bodyPr wrap="square" lIns="25400" tIns="25400" rIns="25400" bIns="25400" anchor="ctr">
            <a:spAutoFit/>
          </a:bodyPr>
          <a:lstStyle>
            <a:lvl1pPr algn="l" defTabSz="457200">
              <a:lnSpc>
                <a:spcPct val="120000"/>
              </a:lnSpc>
              <a:defRPr sz="2000">
                <a:solidFill>
                  <a:srgbClr val="6A7889"/>
                </a:solidFill>
                <a:latin typeface="Helvetica"/>
                <a:ea typeface="Helvetica"/>
                <a:cs typeface="Helvetica"/>
                <a:sym typeface="Helvetica"/>
              </a:defRPr>
            </a:lvl1pPr>
          </a:lstStyle>
          <a:p>
            <a:r>
              <a:rPr lang="zh-CN" altLang="en-US" sz="1200" dirty="0">
                <a:solidFill>
                  <a:srgbClr val="FDF9B1"/>
                </a:solidFill>
                <a:latin typeface="+mn-lt"/>
                <a:ea typeface="+mn-ea"/>
                <a:cs typeface="+mn-ea"/>
                <a:sym typeface="+mn-lt"/>
              </a:rPr>
              <a:t>此部分内容作为文字排版占位显示（建议使用主题字体）如需更改请在（设置形状格式）菜单下（文本选项）中调整</a:t>
            </a:r>
            <a:endParaRPr lang="en-US" altLang="zh-CN" sz="1200" dirty="0">
              <a:solidFill>
                <a:srgbClr val="FDF9B1"/>
              </a:solidFill>
              <a:latin typeface="+mn-lt"/>
              <a:ea typeface="+mn-ea"/>
              <a:cs typeface="+mn-ea"/>
              <a:sym typeface="+mn-lt"/>
            </a:endParaRPr>
          </a:p>
        </p:txBody>
      </p:sp>
      <p:sp>
        <p:nvSpPr>
          <p:cNvPr id="78" name="ïṣ1iḋé"/>
          <p:cNvSpPr/>
          <p:nvPr/>
        </p:nvSpPr>
        <p:spPr>
          <a:xfrm>
            <a:off x="5938116" y="4110271"/>
            <a:ext cx="1190012" cy="369332"/>
          </a:xfrm>
          <a:prstGeom prst="rect">
            <a:avLst/>
          </a:prstGeom>
        </p:spPr>
        <p:txBody>
          <a:bodyPr wrap="square" lIns="91440" tIns="45720" rIns="91440" bIns="45720">
            <a:normAutofit fontScale="92500" lnSpcReduction="10000"/>
          </a:bodyPr>
          <a:lstStyle/>
          <a:p>
            <a:pPr algn="r"/>
            <a:r>
              <a:rPr lang="en-US" altLang="zh-CN" sz="2000" b="1" dirty="0">
                <a:solidFill>
                  <a:srgbClr val="FDF9B1"/>
                </a:solidFill>
                <a:cs typeface="+mn-ea"/>
                <a:sym typeface="+mn-lt"/>
              </a:rPr>
              <a:t>Text</a:t>
            </a:r>
            <a:endParaRPr lang="zh-CN" altLang="en-US" sz="2000" b="1" dirty="0">
              <a:solidFill>
                <a:srgbClr val="FDF9B1"/>
              </a:solidFill>
              <a:cs typeface="+mn-ea"/>
              <a:sym typeface="+mn-lt"/>
            </a:endParaRPr>
          </a:p>
        </p:txBody>
      </p:sp>
      <p:sp>
        <p:nvSpPr>
          <p:cNvPr id="79" name="i$1ídé"/>
          <p:cNvSpPr/>
          <p:nvPr/>
        </p:nvSpPr>
        <p:spPr>
          <a:xfrm>
            <a:off x="10429749" y="4086787"/>
            <a:ext cx="1190012" cy="369332"/>
          </a:xfrm>
          <a:prstGeom prst="rect">
            <a:avLst/>
          </a:prstGeom>
        </p:spPr>
        <p:txBody>
          <a:bodyPr wrap="square" lIns="91440" tIns="45720" rIns="91440" bIns="45720">
            <a:normAutofit/>
          </a:bodyPr>
          <a:lstStyle/>
          <a:p>
            <a:r>
              <a:rPr lang="en-US" altLang="zh-CN" dirty="0">
                <a:solidFill>
                  <a:srgbClr val="FDF9B1"/>
                </a:solidFill>
                <a:cs typeface="+mn-ea"/>
                <a:sym typeface="+mn-lt"/>
              </a:rPr>
              <a:t>68%</a:t>
            </a:r>
          </a:p>
        </p:txBody>
      </p:sp>
      <p:cxnSp>
        <p:nvCxnSpPr>
          <p:cNvPr id="80" name="直接连接符 79"/>
          <p:cNvCxnSpPr/>
          <p:nvPr/>
        </p:nvCxnSpPr>
        <p:spPr>
          <a:xfrm>
            <a:off x="7187727" y="4294937"/>
            <a:ext cx="2953800" cy="0"/>
          </a:xfrm>
          <a:prstGeom prst="line">
            <a:avLst/>
          </a:prstGeom>
          <a:ln w="34925" cap="rnd">
            <a:solidFill>
              <a:schemeClr val="bg2">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7187727" y="4294937"/>
            <a:ext cx="2008584" cy="0"/>
          </a:xfrm>
          <a:prstGeom prst="line">
            <a:avLst/>
          </a:prstGeom>
          <a:ln w="38100" cap="rnd">
            <a:solidFill>
              <a:srgbClr val="EFCF73"/>
            </a:solidFill>
            <a:tailEnd type="ova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7187727" y="4892484"/>
            <a:ext cx="2953800" cy="0"/>
          </a:xfrm>
          <a:prstGeom prst="line">
            <a:avLst/>
          </a:prstGeom>
          <a:ln w="34925" cap="rnd">
            <a:solidFill>
              <a:schemeClr val="bg2">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7187727" y="4892484"/>
            <a:ext cx="2422116" cy="0"/>
          </a:xfrm>
          <a:prstGeom prst="line">
            <a:avLst/>
          </a:prstGeom>
          <a:ln w="38100" cap="rnd">
            <a:solidFill>
              <a:srgbClr val="EFCF73"/>
            </a:solidFill>
            <a:tailEnd type="oval"/>
          </a:ln>
        </p:spPr>
        <p:style>
          <a:lnRef idx="1">
            <a:schemeClr val="accent1"/>
          </a:lnRef>
          <a:fillRef idx="0">
            <a:schemeClr val="accent1"/>
          </a:fillRef>
          <a:effectRef idx="0">
            <a:schemeClr val="accent1"/>
          </a:effectRef>
          <a:fontRef idx="minor">
            <a:schemeClr val="tx1"/>
          </a:fontRef>
        </p:style>
      </p:cxnSp>
      <p:sp>
        <p:nvSpPr>
          <p:cNvPr id="84" name="iṣḷíḍé"/>
          <p:cNvSpPr/>
          <p:nvPr/>
        </p:nvSpPr>
        <p:spPr>
          <a:xfrm>
            <a:off x="5938116" y="4707818"/>
            <a:ext cx="1190012" cy="369332"/>
          </a:xfrm>
          <a:prstGeom prst="rect">
            <a:avLst/>
          </a:prstGeom>
        </p:spPr>
        <p:txBody>
          <a:bodyPr wrap="square" lIns="91440" tIns="45720" rIns="91440" bIns="45720">
            <a:normAutofit fontScale="92500" lnSpcReduction="10000"/>
          </a:bodyPr>
          <a:lstStyle/>
          <a:p>
            <a:pPr algn="r"/>
            <a:r>
              <a:rPr lang="en-US" altLang="zh-CN" sz="2000" b="1" dirty="0">
                <a:solidFill>
                  <a:srgbClr val="FDF9B1"/>
                </a:solidFill>
                <a:cs typeface="+mn-ea"/>
                <a:sym typeface="+mn-lt"/>
              </a:rPr>
              <a:t>Text</a:t>
            </a:r>
            <a:endParaRPr lang="zh-CN" altLang="en-US" sz="2000" b="1" dirty="0">
              <a:solidFill>
                <a:srgbClr val="FDF9B1"/>
              </a:solidFill>
              <a:cs typeface="+mn-ea"/>
              <a:sym typeface="+mn-lt"/>
            </a:endParaRPr>
          </a:p>
        </p:txBody>
      </p:sp>
      <p:sp>
        <p:nvSpPr>
          <p:cNvPr id="85" name="iSľíḋè"/>
          <p:cNvSpPr/>
          <p:nvPr/>
        </p:nvSpPr>
        <p:spPr>
          <a:xfrm>
            <a:off x="10429749" y="4684334"/>
            <a:ext cx="1190012" cy="369332"/>
          </a:xfrm>
          <a:prstGeom prst="rect">
            <a:avLst/>
          </a:prstGeom>
        </p:spPr>
        <p:txBody>
          <a:bodyPr wrap="square" lIns="91440" tIns="45720" rIns="91440" bIns="45720">
            <a:normAutofit/>
          </a:bodyPr>
          <a:lstStyle/>
          <a:p>
            <a:r>
              <a:rPr lang="en-US" altLang="zh-CN" dirty="0">
                <a:solidFill>
                  <a:srgbClr val="FDF9B1"/>
                </a:solidFill>
                <a:cs typeface="+mn-ea"/>
                <a:sym typeface="+mn-lt"/>
              </a:rPr>
              <a:t>82%</a:t>
            </a:r>
          </a:p>
        </p:txBody>
      </p:sp>
      <p:grpSp>
        <p:nvGrpSpPr>
          <p:cNvPr id="17" name="组合 16"/>
          <p:cNvGrpSpPr/>
          <p:nvPr/>
        </p:nvGrpSpPr>
        <p:grpSpPr>
          <a:xfrm rot="16200000">
            <a:off x="4477066" y="3657773"/>
            <a:ext cx="847960" cy="2300138"/>
            <a:chOff x="-1" y="1426908"/>
            <a:chExt cx="1750143" cy="4004183"/>
          </a:xfrm>
        </p:grpSpPr>
        <p:pic>
          <p:nvPicPr>
            <p:cNvPr id="18" name="图片 17"/>
            <p:cNvPicPr>
              <a:picLocks noChangeAspect="1"/>
            </p:cNvPicPr>
            <p:nvPr/>
          </p:nvPicPr>
          <p:blipFill rotWithShape="1">
            <a:blip r:embed="rId6" cstate="screen"/>
            <a:srcRect/>
            <a:stretch>
              <a:fillRect/>
            </a:stretch>
          </p:blipFill>
          <p:spPr>
            <a:xfrm rot="5400000">
              <a:off x="-1127021" y="2553928"/>
              <a:ext cx="4004183" cy="1750143"/>
            </a:xfrm>
            <a:prstGeom prst="rect">
              <a:avLst/>
            </a:prstGeom>
          </p:spPr>
        </p:pic>
        <p:pic>
          <p:nvPicPr>
            <p:cNvPr id="19" name="图片 18"/>
            <p:cNvPicPr>
              <a:picLocks noChangeAspect="1"/>
            </p:cNvPicPr>
            <p:nvPr/>
          </p:nvPicPr>
          <p:blipFill rotWithShape="1">
            <a:blip r:embed="rId7" cstate="screen"/>
            <a:srcRect/>
            <a:stretch>
              <a:fillRect/>
            </a:stretch>
          </p:blipFill>
          <p:spPr>
            <a:xfrm rot="5400000">
              <a:off x="-294693" y="3185378"/>
              <a:ext cx="1096294" cy="487242"/>
            </a:xfrm>
            <a:prstGeom prst="rect">
              <a:avLst/>
            </a:prstGeom>
          </p:spPr>
        </p:pic>
      </p:grpSp>
      <p:grpSp>
        <p:nvGrpSpPr>
          <p:cNvPr id="20" name="组合 19"/>
          <p:cNvGrpSpPr/>
          <p:nvPr/>
        </p:nvGrpSpPr>
        <p:grpSpPr>
          <a:xfrm rot="5400000" flipV="1">
            <a:off x="4477066" y="900088"/>
            <a:ext cx="847960" cy="2300138"/>
            <a:chOff x="-1" y="1426908"/>
            <a:chExt cx="1750143" cy="4004183"/>
          </a:xfrm>
        </p:grpSpPr>
        <p:pic>
          <p:nvPicPr>
            <p:cNvPr id="21" name="图片 20"/>
            <p:cNvPicPr>
              <a:picLocks noChangeAspect="1"/>
            </p:cNvPicPr>
            <p:nvPr/>
          </p:nvPicPr>
          <p:blipFill rotWithShape="1">
            <a:blip r:embed="rId6" cstate="screen"/>
            <a:srcRect/>
            <a:stretch>
              <a:fillRect/>
            </a:stretch>
          </p:blipFill>
          <p:spPr>
            <a:xfrm rot="5400000">
              <a:off x="-1127021" y="2553928"/>
              <a:ext cx="4004183" cy="1750143"/>
            </a:xfrm>
            <a:prstGeom prst="rect">
              <a:avLst/>
            </a:prstGeom>
          </p:spPr>
        </p:pic>
        <p:pic>
          <p:nvPicPr>
            <p:cNvPr id="22" name="图片 21"/>
            <p:cNvPicPr>
              <a:picLocks noChangeAspect="1"/>
            </p:cNvPicPr>
            <p:nvPr/>
          </p:nvPicPr>
          <p:blipFill rotWithShape="1">
            <a:blip r:embed="rId7" cstate="screen"/>
            <a:srcRect/>
            <a:stretch>
              <a:fillRect/>
            </a:stretch>
          </p:blipFill>
          <p:spPr>
            <a:xfrm rot="5400000">
              <a:off x="-294693" y="3185378"/>
              <a:ext cx="1096294" cy="487242"/>
            </a:xfrm>
            <a:prstGeom prst="rect">
              <a:avLst/>
            </a:prstGeom>
          </p:spPr>
        </p:pic>
      </p:grpSp>
      <p:grpSp>
        <p:nvGrpSpPr>
          <p:cNvPr id="23" name="组合 22"/>
          <p:cNvGrpSpPr/>
          <p:nvPr/>
        </p:nvGrpSpPr>
        <p:grpSpPr>
          <a:xfrm rot="16200000">
            <a:off x="1912994" y="3657773"/>
            <a:ext cx="847960" cy="2300138"/>
            <a:chOff x="-1" y="1426908"/>
            <a:chExt cx="1750143" cy="4004183"/>
          </a:xfrm>
        </p:grpSpPr>
        <p:pic>
          <p:nvPicPr>
            <p:cNvPr id="24" name="图片 23"/>
            <p:cNvPicPr>
              <a:picLocks noChangeAspect="1"/>
            </p:cNvPicPr>
            <p:nvPr/>
          </p:nvPicPr>
          <p:blipFill rotWithShape="1">
            <a:blip r:embed="rId6" cstate="screen"/>
            <a:srcRect/>
            <a:stretch>
              <a:fillRect/>
            </a:stretch>
          </p:blipFill>
          <p:spPr>
            <a:xfrm rot="5400000">
              <a:off x="-1127021" y="2553928"/>
              <a:ext cx="4004183" cy="1750143"/>
            </a:xfrm>
            <a:prstGeom prst="rect">
              <a:avLst/>
            </a:prstGeom>
          </p:spPr>
        </p:pic>
        <p:pic>
          <p:nvPicPr>
            <p:cNvPr id="25" name="图片 24"/>
            <p:cNvPicPr>
              <a:picLocks noChangeAspect="1"/>
            </p:cNvPicPr>
            <p:nvPr/>
          </p:nvPicPr>
          <p:blipFill rotWithShape="1">
            <a:blip r:embed="rId7" cstate="screen"/>
            <a:srcRect/>
            <a:stretch>
              <a:fillRect/>
            </a:stretch>
          </p:blipFill>
          <p:spPr>
            <a:xfrm rot="5400000">
              <a:off x="-294693" y="3185378"/>
              <a:ext cx="1096294" cy="487242"/>
            </a:xfrm>
            <a:prstGeom prst="rect">
              <a:avLst/>
            </a:prstGeom>
          </p:spPr>
        </p:pic>
      </p:grpSp>
      <p:grpSp>
        <p:nvGrpSpPr>
          <p:cNvPr id="26" name="组合 25"/>
          <p:cNvGrpSpPr/>
          <p:nvPr/>
        </p:nvGrpSpPr>
        <p:grpSpPr>
          <a:xfrm rot="5400000" flipV="1">
            <a:off x="1912994" y="900088"/>
            <a:ext cx="847960" cy="2300138"/>
            <a:chOff x="-1" y="1426908"/>
            <a:chExt cx="1750143" cy="4004183"/>
          </a:xfrm>
        </p:grpSpPr>
        <p:pic>
          <p:nvPicPr>
            <p:cNvPr id="27" name="图片 26"/>
            <p:cNvPicPr>
              <a:picLocks noChangeAspect="1"/>
            </p:cNvPicPr>
            <p:nvPr/>
          </p:nvPicPr>
          <p:blipFill rotWithShape="1">
            <a:blip r:embed="rId6" cstate="screen"/>
            <a:srcRect/>
            <a:stretch>
              <a:fillRect/>
            </a:stretch>
          </p:blipFill>
          <p:spPr>
            <a:xfrm rot="5400000">
              <a:off x="-1127021" y="2553928"/>
              <a:ext cx="4004183" cy="1750143"/>
            </a:xfrm>
            <a:prstGeom prst="rect">
              <a:avLst/>
            </a:prstGeom>
          </p:spPr>
        </p:pic>
        <p:pic>
          <p:nvPicPr>
            <p:cNvPr id="28" name="图片 27"/>
            <p:cNvPicPr>
              <a:picLocks noChangeAspect="1"/>
            </p:cNvPicPr>
            <p:nvPr/>
          </p:nvPicPr>
          <p:blipFill rotWithShape="1">
            <a:blip r:embed="rId7" cstate="screen"/>
            <a:srcRect/>
            <a:stretch>
              <a:fillRect/>
            </a:stretch>
          </p:blipFill>
          <p:spPr>
            <a:xfrm rot="5400000">
              <a:off x="-294693" y="3185378"/>
              <a:ext cx="1096294" cy="487242"/>
            </a:xfrm>
            <a:prstGeom prst="rect">
              <a:avLst/>
            </a:prstGeom>
          </p:spPr>
        </p:pic>
      </p:grpSp>
      <p:sp>
        <p:nvSpPr>
          <p:cNvPr id="29" name="文本框 28"/>
          <p:cNvSpPr txBox="1"/>
          <p:nvPr/>
        </p:nvSpPr>
        <p:spPr>
          <a:xfrm>
            <a:off x="4279114" y="336671"/>
            <a:ext cx="3633771" cy="553998"/>
          </a:xfrm>
          <a:prstGeom prst="rect">
            <a:avLst/>
          </a:prstGeom>
          <a:noFill/>
        </p:spPr>
        <p:txBody>
          <a:bodyPr wrap="square" rtlCol="0">
            <a:spAutoFit/>
          </a:bodyPr>
          <a:lstStyle/>
          <a:p>
            <a:pPr algn="ctr"/>
            <a:r>
              <a:rPr lang="zh-CN" altLang="en-US" sz="3000" dirty="0">
                <a:solidFill>
                  <a:srgbClr val="B50005"/>
                </a:solidFill>
                <a:cs typeface="+mn-ea"/>
                <a:sym typeface="+mn-lt"/>
              </a:rPr>
              <a:t>工  作  回  顾</a:t>
            </a:r>
          </a:p>
        </p:txBody>
      </p:sp>
      <p:sp>
        <p:nvSpPr>
          <p:cNvPr id="30" name="矩形 29"/>
          <p:cNvSpPr/>
          <p:nvPr/>
        </p:nvSpPr>
        <p:spPr>
          <a:xfrm>
            <a:off x="1396152" y="2747727"/>
            <a:ext cx="2043545" cy="1477328"/>
          </a:xfrm>
          <a:prstGeom prst="rect">
            <a:avLst/>
          </a:prstGeom>
        </p:spPr>
        <p:txBody>
          <a:bodyPr wrap="square">
            <a:spAutoFit/>
          </a:bodyPr>
          <a:lstStyle/>
          <a:p>
            <a:pPr algn="ctr">
              <a:lnSpc>
                <a:spcPct val="150000"/>
              </a:lnSpc>
            </a:pPr>
            <a:r>
              <a:rPr lang="zh-CN" altLang="en-US" sz="1400" dirty="0">
                <a:solidFill>
                  <a:srgbClr val="B50005"/>
                </a:solidFill>
                <a:cs typeface="+mn-ea"/>
                <a:sym typeface="+mn-lt"/>
              </a:rPr>
              <a:t>支持文本。当你复制粘贴时，选择“只保留文本”选项。</a:t>
            </a:r>
            <a:endParaRPr lang="en-US" altLang="zh-CN" sz="1400" dirty="0">
              <a:solidFill>
                <a:srgbClr val="B50005"/>
              </a:solidFill>
              <a:cs typeface="+mn-ea"/>
              <a:sym typeface="+mn-lt"/>
            </a:endParaRPr>
          </a:p>
          <a:p>
            <a:pPr algn="ctr">
              <a:lnSpc>
                <a:spcPct val="150000"/>
              </a:lnSpc>
            </a:pPr>
            <a:r>
              <a:rPr lang="en-US" altLang="zh-CN" dirty="0">
                <a:solidFill>
                  <a:srgbClr val="B50005"/>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6">
                                            <p:txEl>
                                              <p:charRg st="4294967295" end="4294967295"/>
                                            </p:txEl>
                                          </p:spTgt>
                                        </p:tgtEl>
                                        <p:attrNameLst>
                                          <p:attrName>style.visibility</p:attrName>
                                        </p:attrNameLst>
                                      </p:cBhvr>
                                      <p:to>
                                        <p:strVal val="visible"/>
                                      </p:to>
                                    </p:set>
                                    <p:animEffect transition="in" filter="wipe(left)">
                                      <p:cBhvr>
                                        <p:cTn id="54" dur="1000"/>
                                        <p:tgtEl>
                                          <p:spTgt spid="76">
                                            <p:txEl>
                                              <p:charRg st="4294967295" end="4294967295"/>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7">
                                            <p:txEl>
                                              <p:charRg st="4294967295" end="4294967295"/>
                                            </p:txEl>
                                          </p:spTgt>
                                        </p:tgtEl>
                                        <p:attrNameLst>
                                          <p:attrName>style.visibility</p:attrName>
                                        </p:attrNameLst>
                                      </p:cBhvr>
                                      <p:to>
                                        <p:strVal val="visible"/>
                                      </p:to>
                                    </p:set>
                                    <p:animEffect transition="in" filter="wipe(left)">
                                      <p:cBhvr>
                                        <p:cTn id="57" dur="1000"/>
                                        <p:tgtEl>
                                          <p:spTgt spid="77">
                                            <p:txEl>
                                              <p:charRg st="4294967295" end="429496729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par>
                                <p:cTn id="63" presetID="10"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par>
                                <p:cTn id="66" presetID="10" presetClass="entr" presetSubtype="0" fill="hold" nodeType="with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childTnLst>
                                </p:cTn>
                              </p:par>
                              <p:par>
                                <p:cTn id="69" presetID="10" presetClass="entr" presetSubtype="0"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par>
                                <p:cTn id="72" presetID="10" presetClass="entr" presetSubtype="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fade">
                                      <p:cBhvr>
                                        <p:cTn id="80" dur="500"/>
                                        <p:tgtEl>
                                          <p:spTgt spid="7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p:bldP spid="75" grpId="0"/>
      <p:bldP spid="76" grpId="0" autoUpdateAnimBg="0"/>
      <p:bldP spid="77" grpId="0" autoUpdateAnimBg="0"/>
      <p:bldP spid="78" grpId="0"/>
      <p:bldP spid="79" grpId="0"/>
      <p:bldP spid="84" grpId="0"/>
      <p:bldP spid="8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
          <p:cNvSpPr txBox="1">
            <a:spLocks noChangeArrowheads="1"/>
          </p:cNvSpPr>
          <p:nvPr/>
        </p:nvSpPr>
        <p:spPr bwMode="auto">
          <a:xfrm flipH="1">
            <a:off x="1304147" y="4244623"/>
            <a:ext cx="19898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1200" dirty="0">
                <a:solidFill>
                  <a:srgbClr val="FDF9B1"/>
                </a:solidFill>
                <a:latin typeface="+mn-lt"/>
                <a:cs typeface="+mn-ea"/>
                <a:sym typeface="+mn-lt"/>
              </a:rPr>
              <a:t>在这里添加你的详细小段落文本内容，与标题相关并符合整体语言风格，将你需要表达的意思表述清楚完整，与设计排版相符合。</a:t>
            </a:r>
          </a:p>
        </p:txBody>
      </p:sp>
      <p:pic>
        <p:nvPicPr>
          <p:cNvPr id="27" name="图片 26"/>
          <p:cNvPicPr>
            <a:picLocks noChangeAspect="1"/>
          </p:cNvPicPr>
          <p:nvPr/>
        </p:nvPicPr>
        <p:blipFill rotWithShape="1">
          <a:blip r:embed="rId3" cstate="screen"/>
          <a:srcRect/>
          <a:stretch>
            <a:fillRect/>
          </a:stretch>
        </p:blipFill>
        <p:spPr>
          <a:xfrm>
            <a:off x="1499111" y="2162391"/>
            <a:ext cx="1599946" cy="1529994"/>
          </a:xfrm>
          <a:prstGeom prst="rect">
            <a:avLst/>
          </a:prstGeom>
        </p:spPr>
      </p:pic>
      <p:sp>
        <p:nvSpPr>
          <p:cNvPr id="31" name="TextBox 7"/>
          <p:cNvSpPr txBox="1">
            <a:spLocks noChangeArrowheads="1"/>
          </p:cNvSpPr>
          <p:nvPr/>
        </p:nvSpPr>
        <p:spPr bwMode="auto">
          <a:xfrm flipH="1">
            <a:off x="1304147" y="3694560"/>
            <a:ext cx="1989874"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DF9B1"/>
                </a:solidFill>
                <a:effectLst/>
                <a:uLnTx/>
                <a:uFillTx/>
                <a:latin typeface="+mn-lt"/>
                <a:cs typeface="+mn-ea"/>
                <a:sym typeface="+mn-lt"/>
              </a:rPr>
              <a:t>标题</a:t>
            </a:r>
            <a:endParaRPr kumimoji="0" lang="en-US" altLang="en-US" sz="2800" b="0" i="0" u="none" strike="noStrike" kern="1200" cap="none" spc="0" normalizeH="0" baseline="0" noProof="0" dirty="0">
              <a:ln>
                <a:noFill/>
              </a:ln>
              <a:solidFill>
                <a:srgbClr val="FDF9B1"/>
              </a:solidFill>
              <a:effectLst/>
              <a:uLnTx/>
              <a:uFillTx/>
              <a:latin typeface="+mn-lt"/>
              <a:cs typeface="+mn-ea"/>
              <a:sym typeface="+mn-lt"/>
            </a:endParaRPr>
          </a:p>
        </p:txBody>
      </p:sp>
      <p:sp>
        <p:nvSpPr>
          <p:cNvPr id="32" name="TextBox 7"/>
          <p:cNvSpPr txBox="1">
            <a:spLocks noChangeArrowheads="1"/>
          </p:cNvSpPr>
          <p:nvPr/>
        </p:nvSpPr>
        <p:spPr bwMode="auto">
          <a:xfrm flipH="1">
            <a:off x="3781876" y="4244623"/>
            <a:ext cx="19898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1200" dirty="0">
                <a:solidFill>
                  <a:srgbClr val="FDF9B1"/>
                </a:solidFill>
                <a:latin typeface="+mn-lt"/>
                <a:cs typeface="+mn-ea"/>
                <a:sym typeface="+mn-lt"/>
              </a:rPr>
              <a:t>在这里添加你的详细小段落文本内容，与标题相关并符合整体语言风格，将你需要表达的意思表述清楚完整，与设计排版相符合。</a:t>
            </a:r>
          </a:p>
        </p:txBody>
      </p:sp>
      <p:pic>
        <p:nvPicPr>
          <p:cNvPr id="33" name="图片 32"/>
          <p:cNvPicPr>
            <a:picLocks noChangeAspect="1"/>
          </p:cNvPicPr>
          <p:nvPr/>
        </p:nvPicPr>
        <p:blipFill rotWithShape="1">
          <a:blip r:embed="rId3" cstate="screen"/>
          <a:srcRect/>
          <a:stretch>
            <a:fillRect/>
          </a:stretch>
        </p:blipFill>
        <p:spPr>
          <a:xfrm>
            <a:off x="3976840" y="2162391"/>
            <a:ext cx="1599946" cy="1529994"/>
          </a:xfrm>
          <a:prstGeom prst="rect">
            <a:avLst/>
          </a:prstGeom>
        </p:spPr>
      </p:pic>
      <p:sp>
        <p:nvSpPr>
          <p:cNvPr id="34" name="TextBox 7"/>
          <p:cNvSpPr txBox="1">
            <a:spLocks noChangeArrowheads="1"/>
          </p:cNvSpPr>
          <p:nvPr/>
        </p:nvSpPr>
        <p:spPr bwMode="auto">
          <a:xfrm flipH="1">
            <a:off x="3781876" y="3694560"/>
            <a:ext cx="1989874"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2800" dirty="0">
                <a:solidFill>
                  <a:srgbClr val="FDF9B1"/>
                </a:solidFill>
                <a:latin typeface="+mn-lt"/>
                <a:cs typeface="+mn-ea"/>
                <a:sym typeface="+mn-lt"/>
              </a:rPr>
              <a:t>标题</a:t>
            </a:r>
            <a:endParaRPr lang="en-US" altLang="en-US" sz="2800" dirty="0">
              <a:solidFill>
                <a:srgbClr val="FDF9B1"/>
              </a:solidFill>
              <a:latin typeface="+mn-lt"/>
              <a:cs typeface="+mn-ea"/>
              <a:sym typeface="+mn-lt"/>
            </a:endParaRPr>
          </a:p>
        </p:txBody>
      </p:sp>
      <p:sp>
        <p:nvSpPr>
          <p:cNvPr id="35" name="TextBox 7"/>
          <p:cNvSpPr txBox="1">
            <a:spLocks noChangeArrowheads="1"/>
          </p:cNvSpPr>
          <p:nvPr/>
        </p:nvSpPr>
        <p:spPr bwMode="auto">
          <a:xfrm flipH="1">
            <a:off x="6454569" y="4244623"/>
            <a:ext cx="19898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1200" dirty="0">
                <a:solidFill>
                  <a:srgbClr val="FDF9B1"/>
                </a:solidFill>
                <a:latin typeface="+mn-lt"/>
                <a:cs typeface="+mn-ea"/>
                <a:sym typeface="+mn-lt"/>
              </a:rPr>
              <a:t>在这里添加你的详细小段落文本内容，与标题相关并符合整体语言风格，将你需要表达的意思表述清楚完整，与设计排版相符合。</a:t>
            </a:r>
          </a:p>
        </p:txBody>
      </p:sp>
      <p:pic>
        <p:nvPicPr>
          <p:cNvPr id="36" name="图片 35"/>
          <p:cNvPicPr>
            <a:picLocks noChangeAspect="1"/>
          </p:cNvPicPr>
          <p:nvPr/>
        </p:nvPicPr>
        <p:blipFill rotWithShape="1">
          <a:blip r:embed="rId3" cstate="screen"/>
          <a:srcRect/>
          <a:stretch>
            <a:fillRect/>
          </a:stretch>
        </p:blipFill>
        <p:spPr>
          <a:xfrm>
            <a:off x="6649533" y="2162391"/>
            <a:ext cx="1599946" cy="1529994"/>
          </a:xfrm>
          <a:prstGeom prst="rect">
            <a:avLst/>
          </a:prstGeom>
        </p:spPr>
      </p:pic>
      <p:sp>
        <p:nvSpPr>
          <p:cNvPr id="37" name="TextBox 7"/>
          <p:cNvSpPr txBox="1">
            <a:spLocks noChangeArrowheads="1"/>
          </p:cNvSpPr>
          <p:nvPr/>
        </p:nvSpPr>
        <p:spPr bwMode="auto">
          <a:xfrm flipH="1">
            <a:off x="6454569" y="3694560"/>
            <a:ext cx="1989874"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2800" dirty="0">
                <a:solidFill>
                  <a:srgbClr val="FDF9B1"/>
                </a:solidFill>
                <a:latin typeface="+mn-lt"/>
                <a:cs typeface="+mn-ea"/>
                <a:sym typeface="+mn-lt"/>
              </a:rPr>
              <a:t>标题</a:t>
            </a:r>
            <a:endParaRPr lang="en-US" altLang="en-US" sz="2800" dirty="0">
              <a:solidFill>
                <a:srgbClr val="FDF9B1"/>
              </a:solidFill>
              <a:latin typeface="+mn-lt"/>
              <a:cs typeface="+mn-ea"/>
              <a:sym typeface="+mn-lt"/>
            </a:endParaRPr>
          </a:p>
        </p:txBody>
      </p:sp>
      <p:sp>
        <p:nvSpPr>
          <p:cNvPr id="38" name="TextBox 7"/>
          <p:cNvSpPr txBox="1">
            <a:spLocks noChangeArrowheads="1"/>
          </p:cNvSpPr>
          <p:nvPr/>
        </p:nvSpPr>
        <p:spPr bwMode="auto">
          <a:xfrm flipH="1">
            <a:off x="8932298" y="4244623"/>
            <a:ext cx="19898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1200" dirty="0">
                <a:solidFill>
                  <a:srgbClr val="FDF9B1"/>
                </a:solidFill>
                <a:latin typeface="+mn-lt"/>
                <a:cs typeface="+mn-ea"/>
                <a:sym typeface="+mn-lt"/>
              </a:rPr>
              <a:t>在这里添加你的详细小段落文本内容，与标题相关并符合整体语言风格，将你需要表达的意思表述清楚完整，与设计排版相符合。</a:t>
            </a:r>
          </a:p>
        </p:txBody>
      </p:sp>
      <p:pic>
        <p:nvPicPr>
          <p:cNvPr id="39" name="图片 38"/>
          <p:cNvPicPr>
            <a:picLocks noChangeAspect="1"/>
          </p:cNvPicPr>
          <p:nvPr/>
        </p:nvPicPr>
        <p:blipFill rotWithShape="1">
          <a:blip r:embed="rId3" cstate="screen"/>
          <a:srcRect/>
          <a:stretch>
            <a:fillRect/>
          </a:stretch>
        </p:blipFill>
        <p:spPr>
          <a:xfrm>
            <a:off x="9127262" y="2162391"/>
            <a:ext cx="1599946" cy="1529994"/>
          </a:xfrm>
          <a:prstGeom prst="rect">
            <a:avLst/>
          </a:prstGeom>
        </p:spPr>
      </p:pic>
      <p:sp>
        <p:nvSpPr>
          <p:cNvPr id="40" name="TextBox 7"/>
          <p:cNvSpPr txBox="1">
            <a:spLocks noChangeArrowheads="1"/>
          </p:cNvSpPr>
          <p:nvPr/>
        </p:nvSpPr>
        <p:spPr bwMode="auto">
          <a:xfrm flipH="1">
            <a:off x="8932298" y="3694560"/>
            <a:ext cx="1989874"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2800" dirty="0">
                <a:solidFill>
                  <a:srgbClr val="FDF9B1"/>
                </a:solidFill>
                <a:latin typeface="+mn-lt"/>
                <a:cs typeface="+mn-ea"/>
                <a:sym typeface="+mn-lt"/>
              </a:rPr>
              <a:t>标题</a:t>
            </a:r>
            <a:endParaRPr lang="en-US" altLang="en-US" sz="2800" dirty="0">
              <a:solidFill>
                <a:srgbClr val="FDF9B1"/>
              </a:solidFill>
              <a:latin typeface="+mn-lt"/>
              <a:cs typeface="+mn-ea"/>
              <a:sym typeface="+mn-lt"/>
            </a:endParaRPr>
          </a:p>
        </p:txBody>
      </p:sp>
      <p:sp>
        <p:nvSpPr>
          <p:cNvPr id="14" name="文本框 13"/>
          <p:cNvSpPr txBox="1"/>
          <p:nvPr/>
        </p:nvSpPr>
        <p:spPr>
          <a:xfrm>
            <a:off x="4279114" y="336671"/>
            <a:ext cx="3633771" cy="553998"/>
          </a:xfrm>
          <a:prstGeom prst="rect">
            <a:avLst/>
          </a:prstGeom>
          <a:noFill/>
        </p:spPr>
        <p:txBody>
          <a:bodyPr wrap="square" rtlCol="0">
            <a:spAutoFit/>
          </a:bodyPr>
          <a:lstStyle/>
          <a:p>
            <a:pPr algn="ctr"/>
            <a:r>
              <a:rPr lang="zh-CN" altLang="en-US" sz="3000" dirty="0">
                <a:solidFill>
                  <a:srgbClr val="B50005"/>
                </a:solidFill>
                <a:cs typeface="+mn-ea"/>
                <a:sym typeface="+mn-lt"/>
              </a:rPr>
              <a:t>工  作  回  顾</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P spid="34" grpId="0"/>
      <p:bldP spid="35"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6"/>
          <p:cNvSpPr>
            <a:spLocks noChangeShapeType="1"/>
          </p:cNvSpPr>
          <p:nvPr/>
        </p:nvSpPr>
        <p:spPr bwMode="auto">
          <a:xfrm>
            <a:off x="2949676" y="3369495"/>
            <a:ext cx="6129367" cy="0"/>
          </a:xfrm>
          <a:prstGeom prst="line">
            <a:avLst/>
          </a:prstGeom>
          <a:noFill/>
          <a:ln w="41275" cap="rnd">
            <a:solidFill>
              <a:srgbClr val="FDF9B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grpSp>
        <p:nvGrpSpPr>
          <p:cNvPr id="3" name="Group 25"/>
          <p:cNvGrpSpPr/>
          <p:nvPr/>
        </p:nvGrpSpPr>
        <p:grpSpPr>
          <a:xfrm>
            <a:off x="8637406" y="3095252"/>
            <a:ext cx="2264708" cy="1894923"/>
            <a:chOff x="6687200" y="2321439"/>
            <a:chExt cx="1698531" cy="1421192"/>
          </a:xfrm>
        </p:grpSpPr>
        <p:sp>
          <p:nvSpPr>
            <p:cNvPr id="4" name="Freeform 17"/>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solidFill>
                <a:srgbClr val="FDF9B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sp>
          <p:nvSpPr>
            <p:cNvPr id="5" name="Line 18"/>
            <p:cNvSpPr>
              <a:spLocks noChangeShapeType="1"/>
            </p:cNvSpPr>
            <p:nvPr/>
          </p:nvSpPr>
          <p:spPr bwMode="auto">
            <a:xfrm>
              <a:off x="6687201" y="3536950"/>
              <a:ext cx="971347" cy="0"/>
            </a:xfrm>
            <a:prstGeom prst="line">
              <a:avLst/>
            </a:prstGeom>
            <a:noFill/>
            <a:ln w="41275" cap="rnd">
              <a:solidFill>
                <a:srgbClr val="FDF9B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sp>
          <p:nvSpPr>
            <p:cNvPr id="6" name="Line 19"/>
            <p:cNvSpPr>
              <a:spLocks noChangeShapeType="1"/>
            </p:cNvSpPr>
            <p:nvPr/>
          </p:nvSpPr>
          <p:spPr bwMode="auto">
            <a:xfrm flipH="1">
              <a:off x="6687200" y="2527121"/>
              <a:ext cx="971347" cy="0"/>
            </a:xfrm>
            <a:prstGeom prst="line">
              <a:avLst/>
            </a:prstGeom>
            <a:noFill/>
            <a:ln w="41275" cap="rnd">
              <a:solidFill>
                <a:srgbClr val="FDF9B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grpSp>
      <p:grpSp>
        <p:nvGrpSpPr>
          <p:cNvPr id="7" name="Group 28"/>
          <p:cNvGrpSpPr/>
          <p:nvPr/>
        </p:nvGrpSpPr>
        <p:grpSpPr>
          <a:xfrm>
            <a:off x="1363246" y="1748813"/>
            <a:ext cx="2264707" cy="1884307"/>
            <a:chOff x="758270" y="1311610"/>
            <a:chExt cx="1698530" cy="1413230"/>
          </a:xfrm>
        </p:grpSpPr>
        <p:sp>
          <p:nvSpPr>
            <p:cNvPr id="8" name="Freeform 14"/>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rgbClr val="FDF9B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sp>
          <p:nvSpPr>
            <p:cNvPr id="9" name="Line 15"/>
            <p:cNvSpPr>
              <a:spLocks noChangeShapeType="1"/>
            </p:cNvSpPr>
            <p:nvPr/>
          </p:nvSpPr>
          <p:spPr bwMode="auto">
            <a:xfrm flipH="1">
              <a:off x="1485453" y="1509330"/>
              <a:ext cx="971347" cy="0"/>
            </a:xfrm>
            <a:prstGeom prst="line">
              <a:avLst/>
            </a:prstGeom>
            <a:noFill/>
            <a:ln w="41275" cap="rnd">
              <a:solidFill>
                <a:srgbClr val="FDF9B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sp>
          <p:nvSpPr>
            <p:cNvPr id="10" name="Line 15"/>
            <p:cNvSpPr>
              <a:spLocks noChangeShapeType="1"/>
            </p:cNvSpPr>
            <p:nvPr/>
          </p:nvSpPr>
          <p:spPr bwMode="auto">
            <a:xfrm flipH="1">
              <a:off x="1485453" y="2527121"/>
              <a:ext cx="971347" cy="0"/>
            </a:xfrm>
            <a:prstGeom prst="line">
              <a:avLst/>
            </a:prstGeom>
            <a:noFill/>
            <a:ln w="41275" cap="rnd">
              <a:solidFill>
                <a:srgbClr val="FDF9B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DF9B1"/>
                </a:solidFill>
                <a:effectLst/>
                <a:uLnTx/>
                <a:uFillTx/>
                <a:cs typeface="+mn-ea"/>
                <a:sym typeface="+mn-lt"/>
              </a:endParaRPr>
            </a:p>
          </p:txBody>
        </p:sp>
      </p:grpSp>
      <p:sp>
        <p:nvSpPr>
          <p:cNvPr id="11" name="Oval 29"/>
          <p:cNvSpPr/>
          <p:nvPr/>
        </p:nvSpPr>
        <p:spPr>
          <a:xfrm>
            <a:off x="3294758" y="1648912"/>
            <a:ext cx="743989" cy="743989"/>
          </a:xfrm>
          <a:prstGeom prst="ellipse">
            <a:avLst/>
          </a:prstGeom>
          <a:blipFill>
            <a:blip r:embed="rId3" cstate="screen"/>
            <a:stretch>
              <a:fillRect/>
            </a:stretch>
          </a:blipFill>
          <a:ln w="412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B50005"/>
                </a:solidFill>
                <a:effectLst/>
                <a:uLnTx/>
                <a:uFillTx/>
                <a:cs typeface="+mn-ea"/>
                <a:sym typeface="+mn-lt"/>
              </a:rPr>
              <a:t>01</a:t>
            </a:r>
          </a:p>
        </p:txBody>
      </p:sp>
      <p:sp>
        <p:nvSpPr>
          <p:cNvPr id="12" name="Oval 30"/>
          <p:cNvSpPr/>
          <p:nvPr/>
        </p:nvSpPr>
        <p:spPr>
          <a:xfrm>
            <a:off x="8140419" y="4343939"/>
            <a:ext cx="743989" cy="743989"/>
          </a:xfrm>
          <a:prstGeom prst="ellipse">
            <a:avLst/>
          </a:prstGeom>
          <a:blipFill>
            <a:blip r:embed="rId3" cstate="screen"/>
            <a:stretch>
              <a:fillRect/>
            </a:stretch>
          </a:blipFill>
          <a:ln w="412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B50005"/>
                </a:solidFill>
                <a:effectLst/>
                <a:uLnTx/>
                <a:uFillTx/>
                <a:cs typeface="+mn-ea"/>
                <a:sym typeface="+mn-lt"/>
              </a:rPr>
              <a:t>02</a:t>
            </a:r>
          </a:p>
        </p:txBody>
      </p:sp>
      <p:sp>
        <p:nvSpPr>
          <p:cNvPr id="13" name="Rectangle 31"/>
          <p:cNvSpPr/>
          <p:nvPr/>
        </p:nvSpPr>
        <p:spPr>
          <a:xfrm>
            <a:off x="4245309" y="1771368"/>
            <a:ext cx="5451091" cy="976870"/>
          </a:xfrm>
          <a:prstGeom prst="rect">
            <a:avLst/>
          </a:prstGeom>
        </p:spPr>
        <p:txBody>
          <a:bodyPr wrap="square" lIns="121920" rIns="121920" bIns="60960">
            <a:spAutoFit/>
          </a:bodyPr>
          <a:lstStyle/>
          <a:p>
            <a:pPr marL="0" marR="0" lvl="0" indent="0" algn="l" defTabSz="1219200" rtl="0" eaLnBrk="1" fontAlgn="auto" latinLnBrk="0" hangingPunct="1">
              <a:lnSpc>
                <a:spcPct val="89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DF9B1"/>
                </a:solidFill>
                <a:effectLst/>
                <a:uLnTx/>
                <a:uFillTx/>
                <a:cs typeface="+mn-ea"/>
                <a:sym typeface="+mn-lt"/>
              </a:rPr>
              <a:t>输入您的标题</a:t>
            </a:r>
            <a:endParaRPr kumimoji="0" lang="en-US" altLang="zh-CN" sz="3200" b="0" i="0" u="none" strike="noStrike" kern="1200" cap="none" spc="0" normalizeH="0" baseline="0" noProof="0" dirty="0">
              <a:ln>
                <a:noFill/>
              </a:ln>
              <a:solidFill>
                <a:srgbClr val="FDF9B1"/>
              </a:solidFill>
              <a:effectLst/>
              <a:uLnTx/>
              <a:uFillTx/>
              <a:cs typeface="+mn-ea"/>
              <a:sym typeface="+mn-lt"/>
            </a:endParaRPr>
          </a:p>
          <a:p>
            <a:r>
              <a:rPr lang="zh-CN" altLang="en-US" sz="1400" dirty="0">
                <a:solidFill>
                  <a:srgbClr val="FDF9B1"/>
                </a:solidFill>
                <a:cs typeface="+mn-ea"/>
                <a:sym typeface="+mn-lt"/>
              </a:rPr>
              <a:t>此部分内容作为文字排版占位显示（建议使用主题字体）如需更改请在（设置形状格式）菜单下（文本选项）中调整</a:t>
            </a:r>
            <a:endParaRPr lang="en-US" altLang="zh-CN" sz="1400" dirty="0">
              <a:solidFill>
                <a:srgbClr val="FDF9B1"/>
              </a:solidFill>
              <a:cs typeface="+mn-ea"/>
              <a:sym typeface="+mn-lt"/>
            </a:endParaRPr>
          </a:p>
        </p:txBody>
      </p:sp>
      <p:sp>
        <p:nvSpPr>
          <p:cNvPr id="14" name="Rectangle 32"/>
          <p:cNvSpPr/>
          <p:nvPr/>
        </p:nvSpPr>
        <p:spPr>
          <a:xfrm>
            <a:off x="2591612" y="4468973"/>
            <a:ext cx="5428941" cy="976870"/>
          </a:xfrm>
          <a:prstGeom prst="rect">
            <a:avLst/>
          </a:prstGeom>
        </p:spPr>
        <p:txBody>
          <a:bodyPr wrap="square" lIns="121920" rIns="121920" bIns="60960">
            <a:spAutoFit/>
          </a:bodyPr>
          <a:lstStyle/>
          <a:p>
            <a:pPr lvl="0" algn="r" defTabSz="1219200">
              <a:lnSpc>
                <a:spcPct val="89000"/>
              </a:lnSpc>
              <a:defRPr/>
            </a:pPr>
            <a:r>
              <a:rPr lang="zh-CN" altLang="en-US" sz="3200" dirty="0">
                <a:solidFill>
                  <a:srgbClr val="FDF9B1"/>
                </a:solidFill>
                <a:cs typeface="+mn-ea"/>
                <a:sym typeface="+mn-lt"/>
              </a:rPr>
              <a:t>输入您的标题</a:t>
            </a:r>
            <a:endParaRPr lang="en-US" altLang="zh-CN" sz="3200" dirty="0">
              <a:solidFill>
                <a:srgbClr val="FDF9B1"/>
              </a:solidFill>
              <a:cs typeface="+mn-ea"/>
              <a:sym typeface="+mn-lt"/>
            </a:endParaRPr>
          </a:p>
          <a:p>
            <a:pPr algn="r"/>
            <a:r>
              <a:rPr lang="zh-CN" altLang="en-US" sz="1400" dirty="0">
                <a:solidFill>
                  <a:srgbClr val="FDF9B1"/>
                </a:solidFill>
                <a:cs typeface="+mn-ea"/>
                <a:sym typeface="+mn-lt"/>
              </a:rPr>
              <a:t>此部分内容作为文字排版占位显示（建议使用主题字体）如需更改请在（设置形状格式）菜单下（文本选项）中调整</a:t>
            </a:r>
            <a:endParaRPr lang="en-US" altLang="zh-CN" sz="1400" dirty="0">
              <a:solidFill>
                <a:srgbClr val="FDF9B1"/>
              </a:solidFill>
              <a:cs typeface="+mn-ea"/>
              <a:sym typeface="+mn-lt"/>
            </a:endParaRPr>
          </a:p>
        </p:txBody>
      </p:sp>
      <p:sp>
        <p:nvSpPr>
          <p:cNvPr id="15" name="文本框 14"/>
          <p:cNvSpPr txBox="1"/>
          <p:nvPr/>
        </p:nvSpPr>
        <p:spPr>
          <a:xfrm>
            <a:off x="4279114" y="336671"/>
            <a:ext cx="3633771" cy="553998"/>
          </a:xfrm>
          <a:prstGeom prst="rect">
            <a:avLst/>
          </a:prstGeom>
          <a:noFill/>
        </p:spPr>
        <p:txBody>
          <a:bodyPr wrap="square" rtlCol="0">
            <a:spAutoFit/>
          </a:bodyPr>
          <a:lstStyle/>
          <a:p>
            <a:pPr algn="ctr"/>
            <a:r>
              <a:rPr lang="zh-CN" altLang="en-US" sz="3000" dirty="0">
                <a:solidFill>
                  <a:srgbClr val="B50005"/>
                </a:solidFill>
                <a:cs typeface="+mn-ea"/>
                <a:sym typeface="+mn-lt"/>
              </a:rPr>
              <a:t>工  作  回  顾</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decel="50000" fill="hold" nodeType="withEffect">
                                  <p:stCondLst>
                                    <p:cond delay="0"/>
                                  </p:stCondLst>
                                  <p:childTnLst>
                                    <p:animMotion origin="layout" path="M 2.5E-6 -1.11111E-6 L 0.25 -1.11111E-6 " pathEditMode="relative" rAng="0" ptsTypes="AA">
                                      <p:cBhvr>
                                        <p:cTn id="9" dur="1000" spd="-100000" fill="hold"/>
                                        <p:tgtEl>
                                          <p:spTgt spid="7"/>
                                        </p:tgtEl>
                                        <p:attrNameLst>
                                          <p:attrName>ppt_x</p:attrName>
                                          <p:attrName>ppt_y</p:attrName>
                                        </p:attrNameLst>
                                      </p:cBhvr>
                                      <p:rCtr x="12500" y="0"/>
                                    </p:animMotion>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9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4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50000" fill="hold" nodeType="withEffect">
                                  <p:stCondLst>
                                    <p:cond delay="400"/>
                                  </p:stCondLst>
                                  <p:childTnLst>
                                    <p:animMotion origin="layout" path="M -2.08333E-6 -1.85185E-6 L -0.25 -1.85185E-6 " pathEditMode="relative" rAng="0" ptsTypes="AA">
                                      <p:cBhvr>
                                        <p:cTn id="21" dur="1000" spd="-100000" fill="hold"/>
                                        <p:tgtEl>
                                          <p:spTgt spid="3"/>
                                        </p:tgtEl>
                                        <p:attrNameLst>
                                          <p:attrName>ppt_x</p:attrName>
                                          <p:attrName>ppt_y</p:attrName>
                                        </p:attrNameLst>
                                      </p:cBhvr>
                                      <p:rCtr x="-12500" y="0"/>
                                    </p:animMotion>
                                  </p:childTnLst>
                                </p:cTn>
                              </p:par>
                              <p:par>
                                <p:cTn id="22" presetID="10" presetClass="entr" presetSubtype="0" fill="hold" grpId="0" nodeType="withEffect">
                                  <p:stCondLst>
                                    <p:cond delay="12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rotWithShape="1">
          <a:blip r:embed="rId3" cstate="screen"/>
          <a:srcRect/>
          <a:stretch>
            <a:fillRect/>
          </a:stretch>
        </p:blipFill>
        <p:spPr>
          <a:xfrm rot="5400000">
            <a:off x="5783063" y="2620948"/>
            <a:ext cx="3590656" cy="1622088"/>
          </a:xfrm>
          <a:prstGeom prst="rect">
            <a:avLst/>
          </a:prstGeom>
        </p:spPr>
      </p:pic>
      <p:pic>
        <p:nvPicPr>
          <p:cNvPr id="6" name="图片 5"/>
          <p:cNvPicPr>
            <a:picLocks noChangeAspect="1"/>
          </p:cNvPicPr>
          <p:nvPr/>
        </p:nvPicPr>
        <p:blipFill rotWithShape="1">
          <a:blip r:embed="rId3" cstate="screen"/>
          <a:srcRect/>
          <a:stretch>
            <a:fillRect/>
          </a:stretch>
        </p:blipFill>
        <p:spPr>
          <a:xfrm rot="16200000" flipH="1">
            <a:off x="2818279" y="2610788"/>
            <a:ext cx="3590660" cy="1622090"/>
          </a:xfrm>
          <a:prstGeom prst="rect">
            <a:avLst/>
          </a:prstGeom>
        </p:spPr>
      </p:pic>
      <p:sp>
        <p:nvSpPr>
          <p:cNvPr id="2" name="缺角矩形 1"/>
          <p:cNvSpPr/>
          <p:nvPr/>
        </p:nvSpPr>
        <p:spPr>
          <a:xfrm>
            <a:off x="5304309" y="1325880"/>
            <a:ext cx="1584958" cy="4206240"/>
          </a:xfrm>
          <a:prstGeom prst="plaque">
            <a:avLst>
              <a:gd name="adj" fmla="val 27564"/>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文本框 9"/>
          <p:cNvSpPr txBox="1"/>
          <p:nvPr/>
        </p:nvSpPr>
        <p:spPr>
          <a:xfrm>
            <a:off x="5465846" y="1447800"/>
            <a:ext cx="1261884" cy="3962400"/>
          </a:xfrm>
          <a:prstGeom prst="rect">
            <a:avLst/>
          </a:prstGeom>
          <a:noFill/>
        </p:spPr>
        <p:txBody>
          <a:bodyPr vert="eaVert" wrap="square" rtlCol="0">
            <a:spAutoFit/>
          </a:bodyPr>
          <a:lstStyle/>
          <a:p>
            <a:pPr algn="ctr"/>
            <a:r>
              <a:rPr lang="zh-CN" altLang="en-US" sz="7000" spc="600" dirty="0">
                <a:solidFill>
                  <a:srgbClr val="B50005"/>
                </a:solidFill>
                <a:cs typeface="+mn-ea"/>
                <a:sym typeface="+mn-lt"/>
              </a:rPr>
              <a:t>第贰章</a:t>
            </a:r>
          </a:p>
        </p:txBody>
      </p:sp>
      <p:sp>
        <p:nvSpPr>
          <p:cNvPr id="11" name="椭圆 10"/>
          <p:cNvSpPr/>
          <p:nvPr/>
        </p:nvSpPr>
        <p:spPr>
          <a:xfrm>
            <a:off x="6025668" y="144780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p:cNvSpPr/>
          <p:nvPr/>
        </p:nvSpPr>
        <p:spPr>
          <a:xfrm>
            <a:off x="6025668" y="5267960"/>
            <a:ext cx="142240" cy="142240"/>
          </a:xfrm>
          <a:prstGeom prst="ellipse">
            <a:avLst/>
          </a:prstGeom>
          <a:solidFill>
            <a:srgbClr val="B5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1666272" y="6208087"/>
            <a:ext cx="9695201" cy="597334"/>
            <a:chOff x="1666272" y="6208087"/>
            <a:chExt cx="9695201" cy="597334"/>
          </a:xfrm>
        </p:grpSpPr>
        <p:pic>
          <p:nvPicPr>
            <p:cNvPr id="14" name="图片 13"/>
            <p:cNvPicPr>
              <a:picLocks noChangeAspect="1"/>
            </p:cNvPicPr>
            <p:nvPr/>
          </p:nvPicPr>
          <p:blipFill rotWithShape="1">
            <a:blip r:embed="rId5" cstate="screen"/>
            <a:srcRect/>
            <a:stretch>
              <a:fillRect/>
            </a:stretch>
          </p:blipFill>
          <p:spPr>
            <a:xfrm>
              <a:off x="1666272" y="6520846"/>
              <a:ext cx="9695201" cy="284575"/>
            </a:xfrm>
            <a:prstGeom prst="rect">
              <a:avLst/>
            </a:prstGeom>
          </p:spPr>
        </p:pic>
        <p:pic>
          <p:nvPicPr>
            <p:cNvPr id="15" name="图片 14"/>
            <p:cNvPicPr>
              <a:picLocks noChangeAspect="1"/>
            </p:cNvPicPr>
            <p:nvPr/>
          </p:nvPicPr>
          <p:blipFill rotWithShape="1">
            <a:blip r:embed="rId6" cstate="screen"/>
            <a:srcRect/>
            <a:stretch>
              <a:fillRect/>
            </a:stretch>
          </p:blipFill>
          <p:spPr>
            <a:xfrm>
              <a:off x="5549985" y="6208087"/>
              <a:ext cx="1096294" cy="4872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自定义 7">
      <a:dk1>
        <a:sysClr val="windowText" lastClr="000000"/>
      </a:dk1>
      <a:lt1>
        <a:sysClr val="window" lastClr="FFFFFF"/>
      </a:lt1>
      <a:dk2>
        <a:srgbClr val="F3D578"/>
      </a:dk2>
      <a:lt2>
        <a:srgbClr val="E5F0F6"/>
      </a:lt2>
      <a:accent1>
        <a:srgbClr val="F3D578"/>
      </a:accent1>
      <a:accent2>
        <a:srgbClr val="AF171C"/>
      </a:accent2>
      <a:accent3>
        <a:srgbClr val="F3D578"/>
      </a:accent3>
      <a:accent4>
        <a:srgbClr val="AF171C"/>
      </a:accent4>
      <a:accent5>
        <a:srgbClr val="F3D578"/>
      </a:accent5>
      <a:accent6>
        <a:srgbClr val="F3D578"/>
      </a:accent6>
      <a:hlink>
        <a:srgbClr val="0000FF"/>
      </a:hlink>
      <a:folHlink>
        <a:srgbClr val="800080"/>
      </a:folHlink>
    </a:clrScheme>
    <a:fontScheme name="33tqfou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1631</Words>
  <Application>Microsoft Office PowerPoint</Application>
  <PresentationFormat>宽屏</PresentationFormat>
  <Paragraphs>206</Paragraphs>
  <Slides>23</Slides>
  <Notes>21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阿里巴巴普惠体 R</vt:lpstr>
      <vt:lpstr>安景臣毛笔行书</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2022-03-09T02:38:39Z</dcterms:created>
  <dcterms:modified xsi:type="dcterms:W3CDTF">2023-01-10T07:27:36Z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E050105C62E7430684528B72F32094CE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