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62" r:id="rId5"/>
    <p:sldId id="263" r:id="rId6"/>
    <p:sldId id="264" r:id="rId7"/>
    <p:sldId id="265" r:id="rId8"/>
    <p:sldId id="259" r:id="rId9"/>
    <p:sldId id="266" r:id="rId10"/>
    <p:sldId id="267" r:id="rId11"/>
    <p:sldId id="269" r:id="rId12"/>
    <p:sldId id="260" r:id="rId13"/>
    <p:sldId id="268" r:id="rId14"/>
    <p:sldId id="270" r:id="rId15"/>
    <p:sldId id="274" r:id="rId16"/>
    <p:sldId id="261" r:id="rId17"/>
    <p:sldId id="271" r:id="rId18"/>
    <p:sldId id="272" r:id="rId19"/>
    <p:sldId id="273" r:id="rId20"/>
    <p:sldId id="275" r:id="rId21"/>
  </p:sldIdLst>
  <p:sldSz cx="12192000" cy="6858000"/>
  <p:notesSz cx="6858000" cy="9144000"/>
  <p:embeddedFontLst>
    <p:embeddedFont>
      <p:font typeface="Impact" panose="020B0806030902050204" pitchFamily="34" charset="0"/>
      <p:regular r:id="rId23"/>
    </p:embeddedFont>
    <p:embeddedFont>
      <p:font typeface="微软雅黑" panose="020B0503020204020204" pitchFamily="34" charset="-122"/>
      <p:regular r:id="rId24"/>
      <p:bold r:id="rId25"/>
    </p:embeddedFont>
    <p:embeddedFont>
      <p:font typeface="等线 Light" panose="02010600030101010101" pitchFamily="2" charset="-122"/>
      <p:regular r:id="rId26"/>
    </p:embeddedFont>
    <p:embeddedFont>
      <p:font typeface="等线" panose="02010600030101010101" pitchFamily="2" charset="-122"/>
      <p:regular r:id="rId27"/>
      <p:bold r:id="rId28"/>
    </p:embeddedFont>
    <p:embeddedFont>
      <p:font typeface="等线" panose="02010600030101010101" pitchFamily="2" charset="-122"/>
      <p:regular r:id="rId27"/>
      <p:bold r:id="rId28"/>
    </p:embeddedFont>
    <p:embeddedFont>
      <p:font typeface="FZQingKeBenYueSongS-R-GB" panose="02010600030101010101" charset="-122"/>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269"/>
    <a:srgbClr val="EE4772"/>
    <a:srgbClr val="F16C7D"/>
    <a:srgbClr val="FFB1BE"/>
    <a:srgbClr val="FF618D"/>
    <a:srgbClr val="FF6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0"/>
  </p:normalViewPr>
  <p:slideViewPr>
    <p:cSldViewPr snapToGrid="0" snapToObjects="1" showGuides="1">
      <p:cViewPr varScale="1">
        <p:scale>
          <a:sx n="75" d="100"/>
          <a:sy n="75" d="100"/>
        </p:scale>
        <p:origin x="84"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D71A2-C3A5-4D07-B96E-5B2FC40E06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DD279-EA56-43ED-8B8A-A5EB6E95F9E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1DD279-EA56-43ED-8B8A-A5EB6E95F9E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项内容">
    <p:bg>
      <p:bgPr>
        <a:blipFill rotWithShape="1">
          <a:blip r:embed="rId2"/>
          <a:stretch>
            <a:fillRect l="-1000" r="-1000"/>
          </a:stretch>
        </a:blipFill>
        <a:effectLst/>
      </p:bgPr>
    </p:b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5173DB7-123A-4842-A5BA-62D850F46BA1}"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ECED310-C65C-A54C-AF0B-EFF43A9421C8}" type="slidenum">
              <a:rPr kumimoji="1" lang="zh-CN" altLang="en-US" smtClean="0"/>
              <a:t>‹#›</a:t>
            </a:fld>
            <a:endParaRPr kumimoji="1"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5173DB7-123A-4842-A5BA-62D850F46BA1}"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ECED310-C65C-A54C-AF0B-EFF43A9421C8}" type="slidenum">
              <a:rPr kumimoji="1" lang="zh-CN" altLang="en-US" smtClean="0"/>
              <a:t>‹#›</a:t>
            </a:fld>
            <a:endParaRPr kumimoji="1"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pic>
        <p:nvPicPr>
          <p:cNvPr id="7" name="图片 6"/>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email"/>
          <a:srcRect/>
          <a:stretch>
            <a:fillRect/>
          </a:stretch>
        </p:blipFill>
        <p:spPr>
          <a:xfrm>
            <a:off x="0" y="0"/>
            <a:ext cx="12192000" cy="6858000"/>
          </a:xfrm>
          <a:prstGeom prst="rect">
            <a:avLst/>
          </a:prstGeom>
        </p:spPr>
      </p:pic>
      <p:pic>
        <p:nvPicPr>
          <p:cNvPr id="7" name="图片 6"/>
          <p:cNvPicPr>
            <a:picLocks noChangeAspect="1"/>
          </p:cNvPicPr>
          <p:nvPr userDrawn="1"/>
        </p:nvPicPr>
        <p:blipFill rotWithShape="1">
          <a:blip r:embed="rId3" cstate="email"/>
          <a:srcRect/>
          <a:stretch>
            <a:fillRect/>
          </a:stretch>
        </p:blipFill>
        <p:spPr>
          <a:xfrm>
            <a:off x="0" y="4992914"/>
            <a:ext cx="12224576" cy="1865085"/>
          </a:xfrm>
          <a:prstGeom prst="rect">
            <a:avLst/>
          </a:prstGeom>
        </p:spPr>
      </p:pic>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55173DB7-123A-4842-A5BA-62D850F46BA1}" type="datetimeFigureOut">
              <a:rPr kumimoji="1" lang="zh-CN" altLang="en-US" smtClean="0"/>
              <a:t>2023-01-10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EECED310-C65C-A54C-AF0B-EFF43A9421C8}" type="slidenum">
              <a:rPr kumimoji="1" lang="zh-CN" altLang="en-US" smtClean="0"/>
              <a:t>‹#›</a:t>
            </a:fld>
            <a:endParaRPr kumimoji="1"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55173DB7-123A-4842-A5BA-62D850F46BA1}"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EECED310-C65C-A54C-AF0B-EFF43A9421C8}" type="slidenum">
              <a:rPr kumimoji="1" lang="zh-CN" altLang="en-US" smtClean="0"/>
              <a:t>‹#›</a:t>
            </a:fld>
            <a:endParaRPr kumimoji="1"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173DB7-123A-4842-A5BA-62D850F46BA1}"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EECED310-C65C-A54C-AF0B-EFF43A9421C8}" type="slidenum">
              <a:rPr kumimoji="1" lang="zh-CN" altLang="en-US" smtClean="0"/>
              <a:t>‹#›</a:t>
            </a:fld>
            <a:endParaRPr kumimoji="1"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5173DB7-123A-4842-A5BA-62D850F46BA1}"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ECED310-C65C-A54C-AF0B-EFF43A9421C8}" type="slidenum">
              <a:rPr kumimoji="1" lang="zh-CN" altLang="en-US" smtClean="0"/>
              <a:t>‹#›</a:t>
            </a:fld>
            <a:endParaRPr kumimoji="1"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5173DB7-123A-4842-A5BA-62D850F46BA1}"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ECED310-C65C-A54C-AF0B-EFF43A9421C8}" type="slidenum">
              <a:rPr kumimoji="1" lang="zh-CN" altLang="en-US" smtClean="0"/>
              <a:t>‹#›</a:t>
            </a:fld>
            <a:endParaRPr kumimoji="1"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73DB7-123A-4842-A5BA-62D850F46BA1}" type="datetimeFigureOut">
              <a:rPr kumimoji="1" lang="zh-CN" altLang="en-US" smtClean="0"/>
              <a:t>2023-01-10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ED310-C65C-A54C-AF0B-EFF43A9421C8}"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4.xml"/><Relationship Id="rId5" Type="http://schemas.openxmlformats.org/officeDocument/2006/relationships/tags" Target="../tags/tag6.xml"/><Relationship Id="rId4"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email"/>
          <a:srcRect/>
          <a:stretch>
            <a:fillRect/>
          </a:stretch>
        </p:blipFill>
        <p:spPr>
          <a:xfrm>
            <a:off x="0" y="0"/>
            <a:ext cx="12192000" cy="6858000"/>
          </a:xfrm>
          <a:prstGeom prst="rect">
            <a:avLst/>
          </a:prstGeom>
        </p:spPr>
      </p:pic>
      <p:pic>
        <p:nvPicPr>
          <p:cNvPr id="6" name="图片 5"/>
          <p:cNvPicPr>
            <a:picLocks noChangeAspect="1"/>
          </p:cNvPicPr>
          <p:nvPr/>
        </p:nvPicPr>
        <p:blipFill rotWithShape="1">
          <a:blip r:embed="rId6" cstate="email"/>
          <a:srcRect l="12634" t="-1761" r="59545" b="1761"/>
          <a:stretch>
            <a:fillRect/>
          </a:stretch>
        </p:blipFill>
        <p:spPr>
          <a:xfrm>
            <a:off x="-1295317" y="-108811"/>
            <a:ext cx="5820564" cy="7191781"/>
          </a:xfrm>
          <a:prstGeom prst="rect">
            <a:avLst/>
          </a:prstGeom>
        </p:spPr>
      </p:pic>
      <p:pic>
        <p:nvPicPr>
          <p:cNvPr id="5" name="图片 4"/>
          <p:cNvPicPr>
            <a:picLocks noChangeAspect="1"/>
          </p:cNvPicPr>
          <p:nvPr/>
        </p:nvPicPr>
        <p:blipFill rotWithShape="1">
          <a:blip r:embed="rId7" cstate="email"/>
          <a:srcRect/>
          <a:stretch>
            <a:fillRect/>
          </a:stretch>
        </p:blipFill>
        <p:spPr>
          <a:xfrm>
            <a:off x="0" y="4992914"/>
            <a:ext cx="12224576" cy="1865085"/>
          </a:xfrm>
          <a:prstGeom prst="rect">
            <a:avLst/>
          </a:prstGeom>
        </p:spPr>
      </p:pic>
      <p:pic>
        <p:nvPicPr>
          <p:cNvPr id="7" name="图片 6"/>
          <p:cNvPicPr>
            <a:picLocks noChangeAspect="1"/>
          </p:cNvPicPr>
          <p:nvPr/>
        </p:nvPicPr>
        <p:blipFill rotWithShape="1">
          <a:blip r:embed="rId8" cstate="email"/>
          <a:srcRect/>
          <a:stretch>
            <a:fillRect/>
          </a:stretch>
        </p:blipFill>
        <p:spPr>
          <a:xfrm>
            <a:off x="-32576" y="-72432"/>
            <a:ext cx="2470976" cy="2351034"/>
          </a:xfrm>
          <a:prstGeom prst="rect">
            <a:avLst/>
          </a:prstGeom>
        </p:spPr>
      </p:pic>
      <p:pic>
        <p:nvPicPr>
          <p:cNvPr id="8" name="图片 7"/>
          <p:cNvPicPr>
            <a:picLocks noChangeAspect="1"/>
          </p:cNvPicPr>
          <p:nvPr/>
        </p:nvPicPr>
        <p:blipFill rotWithShape="1">
          <a:blip r:embed="rId9" cstate="email"/>
          <a:srcRect/>
          <a:stretch>
            <a:fillRect/>
          </a:stretch>
        </p:blipFill>
        <p:spPr>
          <a:xfrm>
            <a:off x="9985828" y="0"/>
            <a:ext cx="2173595" cy="2206171"/>
          </a:xfrm>
          <a:prstGeom prst="rect">
            <a:avLst/>
          </a:prstGeom>
        </p:spPr>
      </p:pic>
      <p:pic>
        <p:nvPicPr>
          <p:cNvPr id="9" name="图片 8"/>
          <p:cNvPicPr>
            <a:picLocks noChangeAspect="1"/>
          </p:cNvPicPr>
          <p:nvPr/>
        </p:nvPicPr>
        <p:blipFill rotWithShape="1">
          <a:blip r:embed="rId10" cstate="email"/>
          <a:srcRect/>
          <a:stretch>
            <a:fillRect/>
          </a:stretch>
        </p:blipFill>
        <p:spPr>
          <a:xfrm>
            <a:off x="6478856" y="888540"/>
            <a:ext cx="3759535" cy="2072238"/>
          </a:xfrm>
          <a:prstGeom prst="rect">
            <a:avLst/>
          </a:prstGeom>
        </p:spPr>
      </p:pic>
      <p:sp>
        <p:nvSpPr>
          <p:cNvPr id="10" name="文本框 9"/>
          <p:cNvSpPr txBox="1"/>
          <p:nvPr/>
        </p:nvSpPr>
        <p:spPr>
          <a:xfrm>
            <a:off x="5146847" y="2957064"/>
            <a:ext cx="6423553" cy="830997"/>
          </a:xfrm>
          <a:prstGeom prst="rect">
            <a:avLst/>
          </a:prstGeom>
          <a:noFill/>
        </p:spPr>
        <p:txBody>
          <a:bodyPr wrap="none" rtlCol="0">
            <a:spAutoFit/>
          </a:bodyPr>
          <a:lstStyle/>
          <a:p>
            <a:r>
              <a:rPr kumimoji="1" lang="en-US" altLang="zh-CN" sz="4800" dirty="0">
                <a:solidFill>
                  <a:srgbClr val="DF4269"/>
                </a:solidFill>
                <a:latin typeface="FZQingKeBenYueSongS-R-GB" panose="02000000000000000000" charset="-122"/>
                <a:ea typeface="FZQingKeBenYueSongS-R-GB" panose="02000000000000000000" charset="-122"/>
                <a:cs typeface="FZQingKeBenYueSongS-R-GB" panose="02000000000000000000" charset="-122"/>
              </a:rPr>
              <a:t>3.8</a:t>
            </a:r>
            <a:r>
              <a:rPr kumimoji="1" lang="zh-CN" altLang="en-US" sz="4800" dirty="0">
                <a:solidFill>
                  <a:srgbClr val="DF4269"/>
                </a:solidFill>
                <a:latin typeface="FZQingKeBenYueSongS-R-GB" panose="02000000000000000000" charset="-122"/>
                <a:ea typeface="FZQingKeBenYueSongS-R-GB" panose="02000000000000000000" charset="-122"/>
                <a:cs typeface="FZQingKeBenYueSongS-R-GB" panose="02000000000000000000" charset="-122"/>
              </a:rPr>
              <a:t>妇女节活动策划模板</a:t>
            </a:r>
          </a:p>
        </p:txBody>
      </p:sp>
      <p:sp>
        <p:nvSpPr>
          <p:cNvPr id="11" name="文本框 10"/>
          <p:cNvSpPr txBox="1"/>
          <p:nvPr/>
        </p:nvSpPr>
        <p:spPr>
          <a:xfrm>
            <a:off x="5201735" y="3784347"/>
            <a:ext cx="6313776" cy="415498"/>
          </a:xfrm>
          <a:prstGeom prst="rect">
            <a:avLst/>
          </a:prstGeom>
          <a:noFill/>
        </p:spPr>
        <p:txBody>
          <a:bodyPr wrap="square" rtlCol="0">
            <a:spAutoFit/>
          </a:bodyPr>
          <a:lstStyle/>
          <a:p>
            <a:pPr algn="ctr"/>
            <a:r>
              <a:rPr lang="en-US" altLang="zh-CN" sz="1050" dirty="0">
                <a:solidFill>
                  <a:srgbClr val="DF4269"/>
                </a:solidFill>
                <a:latin typeface="+mn-ea"/>
                <a:cs typeface="FZKaTong-M19S" charset="-122"/>
              </a:rPr>
              <a:t>Lorem ipsum dolor sit amet, consectetuer adipiscing elit. Maecenas porttitor congue massa. Fusce posuere, magna </a:t>
            </a:r>
            <a:r>
              <a:rPr lang="en-US" altLang="zh-CN" sz="1050" dirty="0" err="1">
                <a:solidFill>
                  <a:srgbClr val="DF4269"/>
                </a:solidFill>
                <a:latin typeface="+mn-ea"/>
                <a:cs typeface="FZKaTong-M19S" charset="-122"/>
              </a:rPr>
              <a:t>sed</a:t>
            </a:r>
            <a:r>
              <a:rPr lang="zh-CN" altLang="en-US" sz="1050" dirty="0">
                <a:solidFill>
                  <a:srgbClr val="DF4269"/>
                </a:solidFill>
                <a:latin typeface="+mn-ea"/>
                <a:cs typeface="FZKaTong-M19S" charset="-122"/>
              </a:rPr>
              <a:t> </a:t>
            </a:r>
            <a:r>
              <a:rPr lang="en-US" altLang="zh-CN" sz="1050" dirty="0">
                <a:solidFill>
                  <a:srgbClr val="DF4269"/>
                </a:solidFill>
                <a:latin typeface="+mn-ea"/>
                <a:cs typeface="FZKaTong-M19S" charset="-122"/>
              </a:rPr>
              <a:t>Lorem ipsum dolor sit </a:t>
            </a:r>
            <a:r>
              <a:rPr lang="en-US" altLang="zh-CN" sz="1050" dirty="0" err="1">
                <a:solidFill>
                  <a:srgbClr val="DF4269"/>
                </a:solidFill>
                <a:latin typeface="+mn-ea"/>
                <a:cs typeface="FZKaTong-M19S" charset="-122"/>
              </a:rPr>
              <a:t>amet</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consectetuer</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adipiscing</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elit</a:t>
            </a:r>
            <a:r>
              <a:rPr lang="en-US" altLang="zh-CN" sz="1050" dirty="0">
                <a:solidFill>
                  <a:srgbClr val="DF4269"/>
                </a:solidFill>
                <a:latin typeface="+mn-ea"/>
                <a:cs typeface="FZKaTong-M19S" charset="-122"/>
              </a:rPr>
              <a:t>. </a:t>
            </a:r>
          </a:p>
        </p:txBody>
      </p:sp>
      <p:pic>
        <p:nvPicPr>
          <p:cNvPr id="12" name="The+Show.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2576" y="-867205"/>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9"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dissolve">
                                      <p:cBhvr>
                                        <p:cTn id="9" dur="1000"/>
                                        <p:tgtEl>
                                          <p:spTgt spid="7"/>
                                        </p:tgtEl>
                                      </p:cBhvr>
                                    </p:animEffect>
                                  </p:childTnLst>
                                </p:cTn>
                              </p:par>
                              <p:par>
                                <p:cTn id="10" presetID="9"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childTnLst>
                          </p:cTn>
                        </p:par>
                        <p:par>
                          <p:cTn id="13" fill="hold">
                            <p:stCondLst>
                              <p:cond delay="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500"/>
                            </p:stCondLst>
                            <p:childTnLst>
                              <p:par>
                                <p:cTn id="20" presetID="22" presetClass="entr" presetSubtype="4"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2549"/>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12"/>
                </p:tgtEl>
              </p:cMediaNode>
            </p:audio>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sp>
        <p:nvSpPr>
          <p:cNvPr id="8" name="任意多边形 100"/>
          <p:cNvSpPr/>
          <p:nvPr/>
        </p:nvSpPr>
        <p:spPr bwMode="auto">
          <a:xfrm>
            <a:off x="7864475" y="3592512"/>
            <a:ext cx="2549525" cy="287338"/>
          </a:xfrm>
          <a:custGeom>
            <a:avLst/>
            <a:gdLst>
              <a:gd name="T0" fmla="*/ 0 w 1600200"/>
              <a:gd name="T1" fmla="*/ 552450 h 552450"/>
              <a:gd name="T2" fmla="*/ 171450 w 1600200"/>
              <a:gd name="T3" fmla="*/ 0 h 552450"/>
              <a:gd name="T4" fmla="*/ 1600200 w 1600200"/>
              <a:gd name="T5" fmla="*/ 0 h 552450"/>
            </a:gdLst>
            <a:ahLst/>
            <a:cxnLst>
              <a:cxn ang="0">
                <a:pos x="T0" y="T1"/>
              </a:cxn>
              <a:cxn ang="0">
                <a:pos x="T2" y="T3"/>
              </a:cxn>
              <a:cxn ang="0">
                <a:pos x="T4" y="T5"/>
              </a:cxn>
            </a:cxnLst>
            <a:rect l="0" t="0" r="r" b="b"/>
            <a:pathLst>
              <a:path w="1600200" h="552450">
                <a:moveTo>
                  <a:pt x="0" y="552450"/>
                </a:moveTo>
                <a:lnTo>
                  <a:pt x="171450" y="0"/>
                </a:lnTo>
                <a:lnTo>
                  <a:pt x="1600200" y="0"/>
                </a:lnTo>
              </a:path>
            </a:pathLst>
          </a:custGeom>
          <a:noFill/>
          <a:ln w="12700" cap="flat" cmpd="sng">
            <a:solidFill>
              <a:schemeClr val="tx1">
                <a:lumMod val="65000"/>
                <a:lumOff val="35000"/>
              </a:schemeClr>
            </a:solidFill>
            <a:round/>
            <a:headEnd type="oval" w="med" len="med"/>
            <a:tailEnd type="stealth" w="med" len="med"/>
          </a:ln>
          <a:effectLst/>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9" name="任意多边形 108"/>
          <p:cNvSpPr/>
          <p:nvPr/>
        </p:nvSpPr>
        <p:spPr bwMode="auto">
          <a:xfrm flipH="1">
            <a:off x="1617663" y="3900487"/>
            <a:ext cx="2551112" cy="287338"/>
          </a:xfrm>
          <a:custGeom>
            <a:avLst/>
            <a:gdLst>
              <a:gd name="T0" fmla="*/ 0 w 1600200"/>
              <a:gd name="T1" fmla="*/ 552450 h 552450"/>
              <a:gd name="T2" fmla="*/ 171450 w 1600200"/>
              <a:gd name="T3" fmla="*/ 0 h 552450"/>
              <a:gd name="T4" fmla="*/ 1600200 w 1600200"/>
              <a:gd name="T5" fmla="*/ 0 h 552450"/>
            </a:gdLst>
            <a:ahLst/>
            <a:cxnLst>
              <a:cxn ang="0">
                <a:pos x="T0" y="T1"/>
              </a:cxn>
              <a:cxn ang="0">
                <a:pos x="T2" y="T3"/>
              </a:cxn>
              <a:cxn ang="0">
                <a:pos x="T4" y="T5"/>
              </a:cxn>
            </a:cxnLst>
            <a:rect l="0" t="0" r="r" b="b"/>
            <a:pathLst>
              <a:path w="1600200" h="552450">
                <a:moveTo>
                  <a:pt x="0" y="552450"/>
                </a:moveTo>
                <a:lnTo>
                  <a:pt x="171450" y="0"/>
                </a:lnTo>
                <a:lnTo>
                  <a:pt x="1600200" y="0"/>
                </a:lnTo>
              </a:path>
            </a:pathLst>
          </a:custGeom>
          <a:noFill/>
          <a:ln w="12700" cap="flat" cmpd="sng">
            <a:solidFill>
              <a:schemeClr val="tx1">
                <a:lumMod val="65000"/>
                <a:lumOff val="35000"/>
              </a:schemeClr>
            </a:solidFill>
            <a:round/>
            <a:headEnd type="oval" w="med" len="med"/>
            <a:tailEnd type="stealth" w="med" len="med"/>
          </a:ln>
          <a:effectLst/>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0" name="任意多边形 112"/>
          <p:cNvSpPr/>
          <p:nvPr/>
        </p:nvSpPr>
        <p:spPr bwMode="auto">
          <a:xfrm>
            <a:off x="6272213" y="2892425"/>
            <a:ext cx="673100" cy="1001712"/>
          </a:xfrm>
          <a:custGeom>
            <a:avLst/>
            <a:gdLst>
              <a:gd name="T0" fmla="*/ 0 w 647700"/>
              <a:gd name="T1" fmla="*/ 965200 h 965200"/>
              <a:gd name="T2" fmla="*/ 101600 w 647700"/>
              <a:gd name="T3" fmla="*/ 520700 h 965200"/>
              <a:gd name="T4" fmla="*/ 647700 w 647700"/>
              <a:gd name="T5" fmla="*/ 0 h 965200"/>
            </a:gdLst>
            <a:ahLst/>
            <a:cxnLst>
              <a:cxn ang="0">
                <a:pos x="T0" y="T1"/>
              </a:cxn>
              <a:cxn ang="0">
                <a:pos x="T2" y="T3"/>
              </a:cxn>
              <a:cxn ang="0">
                <a:pos x="T4" y="T5"/>
              </a:cxn>
            </a:cxnLst>
            <a:rect l="0" t="0" r="r" b="b"/>
            <a:pathLst>
              <a:path w="647700" h="965200">
                <a:moveTo>
                  <a:pt x="0" y="965200"/>
                </a:moveTo>
                <a:lnTo>
                  <a:pt x="101600" y="520700"/>
                </a:lnTo>
                <a:lnTo>
                  <a:pt x="647700" y="0"/>
                </a:lnTo>
              </a:path>
            </a:pathLst>
          </a:custGeom>
          <a:noFill/>
          <a:ln w="12700" cap="flat" cmpd="sng">
            <a:solidFill>
              <a:schemeClr val="tx1">
                <a:lumMod val="65000"/>
                <a:lumOff val="35000"/>
              </a:schemeClr>
            </a:solidFill>
            <a:round/>
            <a:headEnd type="oval" w="med" len="med"/>
            <a:tailEnd type="stealth" w="med" len="med"/>
          </a:ln>
          <a:effectLst/>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1" name="任意多边形 113"/>
          <p:cNvSpPr/>
          <p:nvPr/>
        </p:nvSpPr>
        <p:spPr bwMode="auto">
          <a:xfrm flipH="1">
            <a:off x="4559300" y="2884487"/>
            <a:ext cx="673100" cy="1003300"/>
          </a:xfrm>
          <a:custGeom>
            <a:avLst/>
            <a:gdLst>
              <a:gd name="T0" fmla="*/ 0 w 647700"/>
              <a:gd name="T1" fmla="*/ 965200 h 965200"/>
              <a:gd name="T2" fmla="*/ 101600 w 647700"/>
              <a:gd name="T3" fmla="*/ 520700 h 965200"/>
              <a:gd name="T4" fmla="*/ 647700 w 647700"/>
              <a:gd name="T5" fmla="*/ 0 h 965200"/>
            </a:gdLst>
            <a:ahLst/>
            <a:cxnLst>
              <a:cxn ang="0">
                <a:pos x="T0" y="T1"/>
              </a:cxn>
              <a:cxn ang="0">
                <a:pos x="T2" y="T3"/>
              </a:cxn>
              <a:cxn ang="0">
                <a:pos x="T4" y="T5"/>
              </a:cxn>
            </a:cxnLst>
            <a:rect l="0" t="0" r="r" b="b"/>
            <a:pathLst>
              <a:path w="647700" h="965200">
                <a:moveTo>
                  <a:pt x="0" y="965200"/>
                </a:moveTo>
                <a:lnTo>
                  <a:pt x="101600" y="520700"/>
                </a:lnTo>
                <a:lnTo>
                  <a:pt x="647700" y="0"/>
                </a:lnTo>
              </a:path>
            </a:pathLst>
          </a:custGeom>
          <a:noFill/>
          <a:ln w="12700" cap="flat" cmpd="sng">
            <a:solidFill>
              <a:schemeClr val="tx1">
                <a:lumMod val="65000"/>
                <a:lumOff val="35000"/>
              </a:schemeClr>
            </a:solidFill>
            <a:round/>
            <a:headEnd type="oval" w="med" len="med"/>
            <a:tailEnd type="stealth" w="med" len="med"/>
          </a:ln>
          <a:effectLst/>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20" name="TextBox 76"/>
          <p:cNvSpPr txBox="1"/>
          <p:nvPr/>
        </p:nvSpPr>
        <p:spPr>
          <a:xfrm>
            <a:off x="1058345" y="4110000"/>
            <a:ext cx="1733670" cy="369332"/>
          </a:xfrm>
          <a:prstGeom prst="rect">
            <a:avLst/>
          </a:prstGeom>
          <a:noFill/>
          <a:effectLst/>
        </p:spPr>
        <p:txBody>
          <a:bodyPr wrap="square" rtlCol="0">
            <a:spAutoFit/>
          </a:bodyPr>
          <a:lstStyle/>
          <a:p>
            <a:pPr algn="ctr"/>
            <a:r>
              <a:rPr lang="zh-CN" altLang="en-US" dirty="0">
                <a:solidFill>
                  <a:schemeClr val="accent6"/>
                </a:solidFill>
                <a:latin typeface="Noto Sans S Chinese" charset="-122"/>
                <a:ea typeface="Noto Sans S Chinese" charset="-122"/>
                <a:cs typeface="Noto Sans S Chinese" charset="-122"/>
              </a:rPr>
              <a:t>添加标题</a:t>
            </a:r>
          </a:p>
        </p:txBody>
      </p:sp>
      <p:sp>
        <p:nvSpPr>
          <p:cNvPr id="21" name="文本框 20"/>
          <p:cNvSpPr txBox="1"/>
          <p:nvPr/>
        </p:nvSpPr>
        <p:spPr>
          <a:xfrm>
            <a:off x="714000" y="4403876"/>
            <a:ext cx="2424892" cy="549061"/>
          </a:xfrm>
          <a:prstGeom prst="rect">
            <a:avLst/>
          </a:prstGeom>
          <a:noFill/>
          <a:effectLst/>
        </p:spPr>
        <p:txBody>
          <a:bodyPr wrap="square"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请在此添加文字说明，请在此添加文字说明。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76"/>
          <p:cNvSpPr txBox="1"/>
          <p:nvPr/>
        </p:nvSpPr>
        <p:spPr>
          <a:xfrm>
            <a:off x="3607162" y="1806513"/>
            <a:ext cx="1733670" cy="369332"/>
          </a:xfrm>
          <a:prstGeom prst="rect">
            <a:avLst/>
          </a:prstGeom>
          <a:noFill/>
          <a:effectLst/>
        </p:spPr>
        <p:txBody>
          <a:bodyPr wrap="square" rtlCol="0">
            <a:spAutoFit/>
          </a:bodyPr>
          <a:lstStyle/>
          <a:p>
            <a:pPr algn="ctr"/>
            <a:r>
              <a:rPr lang="zh-CN" altLang="en-US" dirty="0">
                <a:solidFill>
                  <a:schemeClr val="accent6"/>
                </a:solidFill>
                <a:latin typeface="Noto Sans S Chinese" charset="-122"/>
                <a:ea typeface="Noto Sans S Chinese" charset="-122"/>
                <a:cs typeface="Noto Sans S Chinese" charset="-122"/>
              </a:rPr>
              <a:t>添加标题</a:t>
            </a:r>
          </a:p>
        </p:txBody>
      </p:sp>
      <p:sp>
        <p:nvSpPr>
          <p:cNvPr id="23" name="文本框 22"/>
          <p:cNvSpPr txBox="1"/>
          <p:nvPr/>
        </p:nvSpPr>
        <p:spPr>
          <a:xfrm>
            <a:off x="3262817" y="2100389"/>
            <a:ext cx="2424892" cy="549061"/>
          </a:xfrm>
          <a:prstGeom prst="rect">
            <a:avLst/>
          </a:prstGeom>
          <a:noFill/>
          <a:effectLst/>
        </p:spPr>
        <p:txBody>
          <a:bodyPr wrap="square"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请在此添加文字说明，请在此添加文字说明。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76"/>
          <p:cNvSpPr txBox="1"/>
          <p:nvPr/>
        </p:nvSpPr>
        <p:spPr>
          <a:xfrm>
            <a:off x="6089674" y="1886921"/>
            <a:ext cx="1733670" cy="369332"/>
          </a:xfrm>
          <a:prstGeom prst="rect">
            <a:avLst/>
          </a:prstGeom>
          <a:noFill/>
          <a:effectLst/>
        </p:spPr>
        <p:txBody>
          <a:bodyPr wrap="square" rtlCol="0">
            <a:spAutoFit/>
          </a:bodyPr>
          <a:lstStyle/>
          <a:p>
            <a:pPr algn="ctr"/>
            <a:r>
              <a:rPr lang="zh-CN" altLang="en-US" dirty="0">
                <a:solidFill>
                  <a:schemeClr val="accent6"/>
                </a:solidFill>
                <a:latin typeface="Noto Sans S Chinese" charset="-122"/>
                <a:ea typeface="Noto Sans S Chinese" charset="-122"/>
                <a:cs typeface="Noto Sans S Chinese" charset="-122"/>
              </a:rPr>
              <a:t>添加标题</a:t>
            </a:r>
          </a:p>
        </p:txBody>
      </p:sp>
      <p:sp>
        <p:nvSpPr>
          <p:cNvPr id="25" name="文本框 24"/>
          <p:cNvSpPr txBox="1"/>
          <p:nvPr/>
        </p:nvSpPr>
        <p:spPr>
          <a:xfrm>
            <a:off x="5745329" y="2180797"/>
            <a:ext cx="2424892" cy="549061"/>
          </a:xfrm>
          <a:prstGeom prst="rect">
            <a:avLst/>
          </a:prstGeom>
          <a:noFill/>
          <a:effectLst/>
        </p:spPr>
        <p:txBody>
          <a:bodyPr wrap="square"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请在此添加文字说明，请在此添加文字说明。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76"/>
          <p:cNvSpPr txBox="1"/>
          <p:nvPr/>
        </p:nvSpPr>
        <p:spPr>
          <a:xfrm>
            <a:off x="9185940" y="3782824"/>
            <a:ext cx="1733670" cy="369332"/>
          </a:xfrm>
          <a:prstGeom prst="rect">
            <a:avLst/>
          </a:prstGeom>
          <a:noFill/>
          <a:effectLst/>
        </p:spPr>
        <p:txBody>
          <a:bodyPr wrap="square" rtlCol="0">
            <a:spAutoFit/>
          </a:bodyPr>
          <a:lstStyle/>
          <a:p>
            <a:pPr algn="ctr"/>
            <a:r>
              <a:rPr lang="zh-CN" altLang="en-US" dirty="0">
                <a:solidFill>
                  <a:schemeClr val="accent6"/>
                </a:solidFill>
                <a:latin typeface="Noto Sans S Chinese" charset="-122"/>
                <a:ea typeface="Noto Sans S Chinese" charset="-122"/>
                <a:cs typeface="Noto Sans S Chinese" charset="-122"/>
              </a:rPr>
              <a:t>添加标题</a:t>
            </a:r>
          </a:p>
        </p:txBody>
      </p:sp>
      <p:sp>
        <p:nvSpPr>
          <p:cNvPr id="27" name="文本框 26"/>
          <p:cNvSpPr txBox="1"/>
          <p:nvPr/>
        </p:nvSpPr>
        <p:spPr>
          <a:xfrm>
            <a:off x="8841595" y="4076700"/>
            <a:ext cx="2424892" cy="549061"/>
          </a:xfrm>
          <a:prstGeom prst="rect">
            <a:avLst/>
          </a:prstGeom>
          <a:noFill/>
          <a:effectLst/>
        </p:spPr>
        <p:txBody>
          <a:bodyPr wrap="square"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请在此添加文字说明，请在此添加文字说明。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5" name="组 34"/>
          <p:cNvGrpSpPr/>
          <p:nvPr/>
        </p:nvGrpSpPr>
        <p:grpSpPr>
          <a:xfrm>
            <a:off x="3889375" y="3189287"/>
            <a:ext cx="4578350" cy="1908175"/>
            <a:chOff x="3889375" y="3189287"/>
            <a:chExt cx="4578350" cy="1908175"/>
          </a:xfrm>
        </p:grpSpPr>
        <p:sp>
          <p:nvSpPr>
            <p:cNvPr id="4" name="Freeform 17"/>
            <p:cNvSpPr>
              <a:spLocks noChangeAspect="1"/>
            </p:cNvSpPr>
            <p:nvPr/>
          </p:nvSpPr>
          <p:spPr bwMode="auto">
            <a:xfrm>
              <a:off x="6529388" y="3189287"/>
              <a:ext cx="1938337" cy="190817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6"/>
            </a:solidFill>
            <a:ln>
              <a:noFill/>
            </a:ln>
            <a:effectLst/>
          </p:spPr>
          <p:txBody>
            <a:bodyPr anchor="ctr"/>
            <a:lstStyle/>
            <a:p>
              <a:endParaRPr lang="zh-CN" altLang="en-US">
                <a:solidFill>
                  <a:schemeClr val="tx1">
                    <a:lumMod val="65000"/>
                    <a:lumOff val="35000"/>
                  </a:schemeClr>
                </a:solidFill>
              </a:endParaRPr>
            </a:p>
          </p:txBody>
        </p:sp>
        <p:sp>
          <p:nvSpPr>
            <p:cNvPr id="5" name="Freeform 17"/>
            <p:cNvSpPr/>
            <p:nvPr/>
          </p:nvSpPr>
          <p:spPr bwMode="auto">
            <a:xfrm>
              <a:off x="5530850" y="3429000"/>
              <a:ext cx="1481138" cy="145891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2"/>
            </a:solidFill>
            <a:ln>
              <a:noFill/>
            </a:ln>
            <a:effectLst/>
          </p:spPr>
          <p:txBody>
            <a:bodyPr anchor="ctr"/>
            <a:lstStyle/>
            <a:p>
              <a:endParaRPr lang="zh-CN" altLang="en-US">
                <a:solidFill>
                  <a:schemeClr val="tx1">
                    <a:lumMod val="65000"/>
                    <a:lumOff val="35000"/>
                  </a:schemeClr>
                </a:solidFill>
              </a:endParaRPr>
            </a:p>
          </p:txBody>
        </p:sp>
        <p:sp>
          <p:nvSpPr>
            <p:cNvPr id="6" name="Freeform 18"/>
            <p:cNvSpPr/>
            <p:nvPr/>
          </p:nvSpPr>
          <p:spPr bwMode="auto">
            <a:xfrm>
              <a:off x="4611688" y="3548062"/>
              <a:ext cx="1295400" cy="126523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6"/>
            </a:solidFill>
            <a:ln>
              <a:noFill/>
            </a:ln>
            <a:effectLst/>
          </p:spPr>
          <p:txBody>
            <a:bodyPr anchor="ctr"/>
            <a:lstStyle/>
            <a:p>
              <a:endParaRPr lang="zh-CN" altLang="en-US">
                <a:solidFill>
                  <a:schemeClr val="tx1">
                    <a:lumMod val="65000"/>
                    <a:lumOff val="35000"/>
                  </a:schemeClr>
                </a:solidFill>
              </a:endParaRPr>
            </a:p>
          </p:txBody>
        </p:sp>
        <p:sp>
          <p:nvSpPr>
            <p:cNvPr id="7" name="Freeform 19"/>
            <p:cNvSpPr/>
            <p:nvPr/>
          </p:nvSpPr>
          <p:spPr bwMode="auto">
            <a:xfrm>
              <a:off x="3889375" y="3675062"/>
              <a:ext cx="1028700" cy="104140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2"/>
            </a:solidFill>
            <a:ln>
              <a:noFill/>
            </a:ln>
            <a:effectLst/>
          </p:spPr>
          <p:txBody>
            <a:bodyPr anchor="ctr"/>
            <a:lstStyle/>
            <a:p>
              <a:endParaRPr lang="zh-CN" altLang="en-US">
                <a:solidFill>
                  <a:schemeClr val="tx1">
                    <a:lumMod val="65000"/>
                    <a:lumOff val="35000"/>
                  </a:schemeClr>
                </a:solidFill>
              </a:endParaRPr>
            </a:p>
          </p:txBody>
        </p:sp>
        <p:sp>
          <p:nvSpPr>
            <p:cNvPr id="12" name="Freeform 6"/>
            <p:cNvSpPr>
              <a:spLocks noChangeAspect="1" noEditPoints="1"/>
            </p:cNvSpPr>
            <p:nvPr/>
          </p:nvSpPr>
          <p:spPr bwMode="auto">
            <a:xfrm>
              <a:off x="4333875" y="4057650"/>
              <a:ext cx="225425" cy="241300"/>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a:effectLst/>
          </p:spPr>
          <p:txBody>
            <a:bodyPr/>
            <a:lstStyle/>
            <a:p>
              <a:endParaRPr lang="zh-CN" altLang="en-US">
                <a:solidFill>
                  <a:schemeClr val="tx1">
                    <a:lumMod val="65000"/>
                    <a:lumOff val="35000"/>
                  </a:schemeClr>
                </a:solidFill>
              </a:endParaRPr>
            </a:p>
          </p:txBody>
        </p:sp>
        <p:sp>
          <p:nvSpPr>
            <p:cNvPr id="13" name="Freeform 26"/>
            <p:cNvSpPr>
              <a:spLocks noChangeAspect="1"/>
            </p:cNvSpPr>
            <p:nvPr/>
          </p:nvSpPr>
          <p:spPr bwMode="auto">
            <a:xfrm>
              <a:off x="7526338" y="4059237"/>
              <a:ext cx="242887" cy="2508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ffectLst/>
          </p:spPr>
          <p:txBody>
            <a:bodyPr/>
            <a:lstStyle/>
            <a:p>
              <a:endParaRPr lang="zh-CN" altLang="en-US">
                <a:solidFill>
                  <a:schemeClr val="tx1">
                    <a:lumMod val="65000"/>
                    <a:lumOff val="35000"/>
                  </a:schemeClr>
                </a:solidFill>
              </a:endParaRPr>
            </a:p>
          </p:txBody>
        </p:sp>
        <p:sp>
          <p:nvSpPr>
            <p:cNvPr id="14" name="Freeform 442"/>
            <p:cNvSpPr>
              <a:spLocks noEditPoints="1"/>
            </p:cNvSpPr>
            <p:nvPr/>
          </p:nvSpPr>
          <p:spPr bwMode="auto">
            <a:xfrm>
              <a:off x="5181600" y="4076700"/>
              <a:ext cx="258763" cy="2222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ffectLst/>
          </p:spPr>
          <p:txBody>
            <a:bodyPr/>
            <a:lstStyle/>
            <a:p>
              <a:endParaRPr lang="zh-CN" altLang="en-US">
                <a:solidFill>
                  <a:schemeClr val="tx1">
                    <a:lumMod val="65000"/>
                    <a:lumOff val="35000"/>
                  </a:schemeClr>
                </a:solidFill>
              </a:endParaRPr>
            </a:p>
          </p:txBody>
        </p:sp>
        <p:sp>
          <p:nvSpPr>
            <p:cNvPr id="15" name="Rectangle 443"/>
            <p:cNvSpPr>
              <a:spLocks noChangeArrowheads="1"/>
            </p:cNvSpPr>
            <p:nvPr/>
          </p:nvSpPr>
          <p:spPr bwMode="auto">
            <a:xfrm>
              <a:off x="5254625" y="4113212"/>
              <a:ext cx="68263" cy="68263"/>
            </a:xfrm>
            <a:prstGeom prst="rect">
              <a:avLst/>
            </a:prstGeom>
            <a:solidFill>
              <a:schemeClr val="bg1"/>
            </a:solidFill>
            <a:ln>
              <a:noFill/>
            </a:ln>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444"/>
            <p:cNvSpPr>
              <a:spLocks noChangeArrowheads="1"/>
            </p:cNvSpPr>
            <p:nvPr/>
          </p:nvSpPr>
          <p:spPr bwMode="auto">
            <a:xfrm>
              <a:off x="5345113" y="4122737"/>
              <a:ext cx="57150" cy="11113"/>
            </a:xfrm>
            <a:prstGeom prst="rect">
              <a:avLst/>
            </a:prstGeom>
            <a:solidFill>
              <a:schemeClr val="bg1"/>
            </a:solidFill>
            <a:ln>
              <a:noFill/>
            </a:ln>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445"/>
            <p:cNvSpPr>
              <a:spLocks noChangeArrowheads="1"/>
            </p:cNvSpPr>
            <p:nvPr/>
          </p:nvSpPr>
          <p:spPr bwMode="auto">
            <a:xfrm>
              <a:off x="5345113" y="4157662"/>
              <a:ext cx="57150" cy="11113"/>
            </a:xfrm>
            <a:prstGeom prst="rect">
              <a:avLst/>
            </a:prstGeom>
            <a:solidFill>
              <a:schemeClr val="bg1"/>
            </a:solidFill>
            <a:ln>
              <a:noFill/>
            </a:ln>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446"/>
            <p:cNvSpPr>
              <a:spLocks noChangeArrowheads="1"/>
            </p:cNvSpPr>
            <p:nvPr/>
          </p:nvSpPr>
          <p:spPr bwMode="auto">
            <a:xfrm>
              <a:off x="5254625" y="4205287"/>
              <a:ext cx="147638" cy="11113"/>
            </a:xfrm>
            <a:prstGeom prst="rect">
              <a:avLst/>
            </a:prstGeom>
            <a:solidFill>
              <a:schemeClr val="bg1"/>
            </a:solidFill>
            <a:ln>
              <a:noFill/>
            </a:ln>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447"/>
            <p:cNvSpPr>
              <a:spLocks noChangeArrowheads="1"/>
            </p:cNvSpPr>
            <p:nvPr/>
          </p:nvSpPr>
          <p:spPr bwMode="auto">
            <a:xfrm>
              <a:off x="5254625" y="4241800"/>
              <a:ext cx="147638" cy="11112"/>
            </a:xfrm>
            <a:prstGeom prst="rect">
              <a:avLst/>
            </a:prstGeom>
            <a:solidFill>
              <a:schemeClr val="bg1"/>
            </a:solidFill>
            <a:ln>
              <a:noFill/>
            </a:ln>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Group 14"/>
            <p:cNvGrpSpPr/>
            <p:nvPr/>
          </p:nvGrpSpPr>
          <p:grpSpPr>
            <a:xfrm>
              <a:off x="6239755" y="3956761"/>
              <a:ext cx="340507" cy="331951"/>
              <a:chOff x="2305050" y="3436938"/>
              <a:chExt cx="315913" cy="307975"/>
            </a:xfrm>
            <a:solidFill>
              <a:schemeClr val="bg1"/>
            </a:solidFill>
            <a:effectLst/>
          </p:grpSpPr>
          <p:sp>
            <p:nvSpPr>
              <p:cNvPr id="29" name="Freeform 31"/>
              <p:cNvSpPr>
                <a:spLocks noEditPoints="1"/>
              </p:cNvSpPr>
              <p:nvPr/>
            </p:nvSpPr>
            <p:spPr bwMode="auto">
              <a:xfrm>
                <a:off x="2452688" y="3579813"/>
                <a:ext cx="168275" cy="165100"/>
              </a:xfrm>
              <a:custGeom>
                <a:avLst/>
                <a:gdLst>
                  <a:gd name="T0" fmla="*/ 58 w 64"/>
                  <a:gd name="T1" fmla="*/ 34 h 63"/>
                  <a:gd name="T2" fmla="*/ 31 w 64"/>
                  <a:gd name="T3" fmla="*/ 7 h 63"/>
                  <a:gd name="T4" fmla="*/ 15 w 64"/>
                  <a:gd name="T5" fmla="*/ 3 h 63"/>
                  <a:gd name="T6" fmla="*/ 11 w 64"/>
                  <a:gd name="T7" fmla="*/ 0 h 63"/>
                  <a:gd name="T8" fmla="*/ 9 w 64"/>
                  <a:gd name="T9" fmla="*/ 4 h 63"/>
                  <a:gd name="T10" fmla="*/ 4 w 64"/>
                  <a:gd name="T11" fmla="*/ 5 h 63"/>
                  <a:gd name="T12" fmla="*/ 2 w 64"/>
                  <a:gd name="T13" fmla="*/ 9 h 63"/>
                  <a:gd name="T14" fmla="*/ 0 w 64"/>
                  <a:gd name="T15" fmla="*/ 11 h 63"/>
                  <a:gd name="T16" fmla="*/ 4 w 64"/>
                  <a:gd name="T17" fmla="*/ 14 h 63"/>
                  <a:gd name="T18" fmla="*/ 8 w 64"/>
                  <a:gd name="T19" fmla="*/ 30 h 63"/>
                  <a:gd name="T20" fmla="*/ 35 w 64"/>
                  <a:gd name="T21" fmla="*/ 57 h 63"/>
                  <a:gd name="T22" fmla="*/ 58 w 64"/>
                  <a:gd name="T23" fmla="*/ 57 h 63"/>
                  <a:gd name="T24" fmla="*/ 58 w 64"/>
                  <a:gd name="T25" fmla="*/ 34 h 63"/>
                  <a:gd name="T26" fmla="*/ 53 w 64"/>
                  <a:gd name="T27" fmla="*/ 52 h 63"/>
                  <a:gd name="T28" fmla="*/ 38 w 64"/>
                  <a:gd name="T29" fmla="*/ 51 h 63"/>
                  <a:gd name="T30" fmla="*/ 14 w 64"/>
                  <a:gd name="T31" fmla="*/ 27 h 63"/>
                  <a:gd name="T32" fmla="*/ 10 w 64"/>
                  <a:gd name="T33" fmla="*/ 21 h 63"/>
                  <a:gd name="T34" fmla="*/ 14 w 64"/>
                  <a:gd name="T35" fmla="*/ 25 h 63"/>
                  <a:gd name="T36" fmla="*/ 26 w 64"/>
                  <a:gd name="T37" fmla="*/ 25 h 63"/>
                  <a:gd name="T38" fmla="*/ 26 w 64"/>
                  <a:gd name="T39" fmla="*/ 14 h 63"/>
                  <a:gd name="T40" fmla="*/ 20 w 64"/>
                  <a:gd name="T41" fmla="*/ 9 h 63"/>
                  <a:gd name="T42" fmla="*/ 29 w 64"/>
                  <a:gd name="T43" fmla="*/ 12 h 63"/>
                  <a:gd name="T44" fmla="*/ 53 w 64"/>
                  <a:gd name="T45" fmla="*/ 36 h 63"/>
                  <a:gd name="T46" fmla="*/ 53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8" y="34"/>
                    </a:moveTo>
                    <a:cubicBezTo>
                      <a:pt x="31" y="7"/>
                      <a:pt x="31" y="7"/>
                      <a:pt x="31" y="7"/>
                    </a:cubicBezTo>
                    <a:cubicBezTo>
                      <a:pt x="27" y="2"/>
                      <a:pt x="20" y="1"/>
                      <a:pt x="15" y="3"/>
                    </a:cubicBezTo>
                    <a:cubicBezTo>
                      <a:pt x="11" y="0"/>
                      <a:pt x="11" y="0"/>
                      <a:pt x="11" y="0"/>
                    </a:cubicBezTo>
                    <a:cubicBezTo>
                      <a:pt x="9" y="4"/>
                      <a:pt x="9" y="4"/>
                      <a:pt x="9" y="4"/>
                    </a:cubicBezTo>
                    <a:cubicBezTo>
                      <a:pt x="4" y="5"/>
                      <a:pt x="4" y="5"/>
                      <a:pt x="4" y="5"/>
                    </a:cubicBezTo>
                    <a:cubicBezTo>
                      <a:pt x="2" y="9"/>
                      <a:pt x="2" y="9"/>
                      <a:pt x="2" y="9"/>
                    </a:cubicBezTo>
                    <a:cubicBezTo>
                      <a:pt x="0" y="11"/>
                      <a:pt x="0" y="11"/>
                      <a:pt x="0" y="11"/>
                    </a:cubicBezTo>
                    <a:cubicBezTo>
                      <a:pt x="4" y="14"/>
                      <a:pt x="4" y="14"/>
                      <a:pt x="4" y="14"/>
                    </a:cubicBezTo>
                    <a:cubicBezTo>
                      <a:pt x="3" y="20"/>
                      <a:pt x="4" y="26"/>
                      <a:pt x="8" y="30"/>
                    </a:cubicBezTo>
                    <a:cubicBezTo>
                      <a:pt x="35" y="57"/>
                      <a:pt x="35" y="57"/>
                      <a:pt x="35" y="57"/>
                    </a:cubicBezTo>
                    <a:cubicBezTo>
                      <a:pt x="41" y="63"/>
                      <a:pt x="52" y="63"/>
                      <a:pt x="58" y="57"/>
                    </a:cubicBezTo>
                    <a:cubicBezTo>
                      <a:pt x="64" y="50"/>
                      <a:pt x="64" y="40"/>
                      <a:pt x="58" y="34"/>
                    </a:cubicBezTo>
                    <a:close/>
                    <a:moveTo>
                      <a:pt x="53" y="52"/>
                    </a:moveTo>
                    <a:cubicBezTo>
                      <a:pt x="49" y="56"/>
                      <a:pt x="42" y="56"/>
                      <a:pt x="38" y="51"/>
                    </a:cubicBezTo>
                    <a:cubicBezTo>
                      <a:pt x="14" y="27"/>
                      <a:pt x="14" y="27"/>
                      <a:pt x="14" y="27"/>
                    </a:cubicBezTo>
                    <a:cubicBezTo>
                      <a:pt x="12" y="26"/>
                      <a:pt x="11" y="23"/>
                      <a:pt x="10" y="21"/>
                    </a:cubicBezTo>
                    <a:cubicBezTo>
                      <a:pt x="14" y="25"/>
                      <a:pt x="14" y="25"/>
                      <a:pt x="14" y="25"/>
                    </a:cubicBezTo>
                    <a:cubicBezTo>
                      <a:pt x="18" y="28"/>
                      <a:pt x="22" y="28"/>
                      <a:pt x="26" y="25"/>
                    </a:cubicBezTo>
                    <a:cubicBezTo>
                      <a:pt x="29" y="22"/>
                      <a:pt x="29" y="17"/>
                      <a:pt x="26" y="14"/>
                    </a:cubicBezTo>
                    <a:cubicBezTo>
                      <a:pt x="20" y="9"/>
                      <a:pt x="20" y="9"/>
                      <a:pt x="20" y="9"/>
                    </a:cubicBezTo>
                    <a:cubicBezTo>
                      <a:pt x="23" y="9"/>
                      <a:pt x="26" y="10"/>
                      <a:pt x="29" y="12"/>
                    </a:cubicBezTo>
                    <a:cubicBezTo>
                      <a:pt x="53" y="36"/>
                      <a:pt x="53" y="36"/>
                      <a:pt x="53" y="36"/>
                    </a:cubicBezTo>
                    <a:cubicBezTo>
                      <a:pt x="57" y="41"/>
                      <a:pt x="57" y="48"/>
                      <a:pt x="5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30" name="Freeform 32"/>
              <p:cNvSpPr>
                <a:spLocks noEditPoints="1"/>
              </p:cNvSpPr>
              <p:nvPr/>
            </p:nvSpPr>
            <p:spPr bwMode="auto">
              <a:xfrm>
                <a:off x="2305050" y="3436938"/>
                <a:ext cx="171450" cy="161925"/>
              </a:xfrm>
              <a:custGeom>
                <a:avLst/>
                <a:gdLst>
                  <a:gd name="T0" fmla="*/ 50 w 65"/>
                  <a:gd name="T1" fmla="*/ 60 h 62"/>
                  <a:gd name="T2" fmla="*/ 53 w 65"/>
                  <a:gd name="T3" fmla="*/ 62 h 62"/>
                  <a:gd name="T4" fmla="*/ 58 w 65"/>
                  <a:gd name="T5" fmla="*/ 60 h 62"/>
                  <a:gd name="T6" fmla="*/ 60 w 65"/>
                  <a:gd name="T7" fmla="*/ 56 h 62"/>
                  <a:gd name="T8" fmla="*/ 63 w 65"/>
                  <a:gd name="T9" fmla="*/ 56 h 62"/>
                  <a:gd name="T10" fmla="*/ 65 w 65"/>
                  <a:gd name="T11" fmla="*/ 52 h 62"/>
                  <a:gd name="T12" fmla="*/ 60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1 w 65"/>
                  <a:gd name="T27" fmla="*/ 27 h 62"/>
                  <a:gd name="T28" fmla="*/ 11 w 65"/>
                  <a:gd name="T29" fmla="*/ 11 h 62"/>
                  <a:gd name="T30" fmla="*/ 27 w 65"/>
                  <a:gd name="T31" fmla="*/ 11 h 62"/>
                  <a:gd name="T32" fmla="*/ 51 w 65"/>
                  <a:gd name="T33" fmla="*/ 35 h 62"/>
                  <a:gd name="T34" fmla="*/ 54 w 65"/>
                  <a:gd name="T35" fmla="*/ 41 h 62"/>
                  <a:gd name="T36" fmla="*/ 43 w 65"/>
                  <a:gd name="T37" fmla="*/ 41 h 62"/>
                  <a:gd name="T38" fmla="*/ 43 w 65"/>
                  <a:gd name="T39" fmla="*/ 52 h 62"/>
                  <a:gd name="T40" fmla="*/ 44 w 65"/>
                  <a:gd name="T41" fmla="*/ 54 h 62"/>
                  <a:gd name="T42" fmla="*/ 35 w 65"/>
                  <a:gd name="T43" fmla="*/ 51 h 62"/>
                  <a:gd name="T44" fmla="*/ 11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6"/>
                      <a:pt x="60" y="56"/>
                      <a:pt x="60" y="56"/>
                    </a:cubicBezTo>
                    <a:cubicBezTo>
                      <a:pt x="63" y="56"/>
                      <a:pt x="63" y="56"/>
                      <a:pt x="63" y="56"/>
                    </a:cubicBezTo>
                    <a:cubicBezTo>
                      <a:pt x="65" y="52"/>
                      <a:pt x="65" y="52"/>
                      <a:pt x="65" y="52"/>
                    </a:cubicBezTo>
                    <a:cubicBezTo>
                      <a:pt x="60" y="48"/>
                      <a:pt x="60" y="48"/>
                      <a:pt x="60" y="48"/>
                    </a:cubicBezTo>
                    <a:cubicBezTo>
                      <a:pt x="62" y="43"/>
                      <a:pt x="60" y="37"/>
                      <a:pt x="56" y="33"/>
                    </a:cubicBezTo>
                    <a:cubicBezTo>
                      <a:pt x="29" y="6"/>
                      <a:pt x="29" y="6"/>
                      <a:pt x="29" y="6"/>
                    </a:cubicBezTo>
                    <a:cubicBezTo>
                      <a:pt x="23" y="0"/>
                      <a:pt x="12" y="0"/>
                      <a:pt x="6" y="6"/>
                    </a:cubicBezTo>
                    <a:cubicBezTo>
                      <a:pt x="0" y="12"/>
                      <a:pt x="0" y="23"/>
                      <a:pt x="6" y="29"/>
                    </a:cubicBezTo>
                    <a:cubicBezTo>
                      <a:pt x="33" y="56"/>
                      <a:pt x="33" y="56"/>
                      <a:pt x="33" y="56"/>
                    </a:cubicBezTo>
                    <a:cubicBezTo>
                      <a:pt x="38" y="61"/>
                      <a:pt x="44" y="62"/>
                      <a:pt x="50" y="60"/>
                    </a:cubicBezTo>
                    <a:close/>
                    <a:moveTo>
                      <a:pt x="11" y="27"/>
                    </a:moveTo>
                    <a:cubicBezTo>
                      <a:pt x="7" y="22"/>
                      <a:pt x="7" y="15"/>
                      <a:pt x="11" y="11"/>
                    </a:cubicBezTo>
                    <a:cubicBezTo>
                      <a:pt x="15" y="7"/>
                      <a:pt x="22" y="7"/>
                      <a:pt x="27" y="11"/>
                    </a:cubicBezTo>
                    <a:cubicBezTo>
                      <a:pt x="51" y="35"/>
                      <a:pt x="51" y="35"/>
                      <a:pt x="51" y="35"/>
                    </a:cubicBezTo>
                    <a:cubicBezTo>
                      <a:pt x="52" y="37"/>
                      <a:pt x="53" y="39"/>
                      <a:pt x="54" y="41"/>
                    </a:cubicBezTo>
                    <a:cubicBezTo>
                      <a:pt x="51" y="38"/>
                      <a:pt x="46" y="38"/>
                      <a:pt x="43" y="41"/>
                    </a:cubicBezTo>
                    <a:cubicBezTo>
                      <a:pt x="40" y="44"/>
                      <a:pt x="40" y="49"/>
                      <a:pt x="43" y="52"/>
                    </a:cubicBezTo>
                    <a:cubicBezTo>
                      <a:pt x="44" y="54"/>
                      <a:pt x="44" y="54"/>
                      <a:pt x="44" y="54"/>
                    </a:cubicBezTo>
                    <a:cubicBezTo>
                      <a:pt x="41" y="54"/>
                      <a:pt x="38" y="53"/>
                      <a:pt x="35" y="51"/>
                    </a:cubicBezTo>
                    <a:lnTo>
                      <a:pt x="11"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31" name="Rectangle 33"/>
              <p:cNvSpPr>
                <a:spLocks noChangeArrowheads="1"/>
              </p:cNvSpPr>
              <p:nvPr/>
            </p:nvSpPr>
            <p:spPr bwMode="auto">
              <a:xfrm>
                <a:off x="2481263" y="3533775"/>
                <a:ext cx="79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32" name="Rectangle 34"/>
              <p:cNvSpPr>
                <a:spLocks noChangeArrowheads="1"/>
              </p:cNvSpPr>
              <p:nvPr/>
            </p:nvSpPr>
            <p:spPr bwMode="auto">
              <a:xfrm>
                <a:off x="2492375" y="3563938"/>
                <a:ext cx="301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33" name="Rectangle 35"/>
              <p:cNvSpPr>
                <a:spLocks noChangeArrowheads="1"/>
              </p:cNvSpPr>
              <p:nvPr/>
            </p:nvSpPr>
            <p:spPr bwMode="auto">
              <a:xfrm>
                <a:off x="2441575" y="3614738"/>
                <a:ext cx="793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sp>
            <p:nvSpPr>
              <p:cNvPr id="34" name="Rectangle 36"/>
              <p:cNvSpPr>
                <a:spLocks noChangeArrowheads="1"/>
              </p:cNvSpPr>
              <p:nvPr/>
            </p:nvSpPr>
            <p:spPr bwMode="auto">
              <a:xfrm>
                <a:off x="2408238" y="3606800"/>
                <a:ext cx="285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tx1">
                      <a:lumMod val="65000"/>
                      <a:lumOff val="3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p:tgtEl>
                                          <p:spTgt spid="20"/>
                                        </p:tgtEl>
                                        <p:attrNameLst>
                                          <p:attrName>ppt_y</p:attrName>
                                        </p:attrNameLst>
                                      </p:cBhvr>
                                      <p:tavLst>
                                        <p:tav tm="0">
                                          <p:val>
                                            <p:strVal val="#ppt_y+#ppt_h*1.125000"/>
                                          </p:val>
                                        </p:tav>
                                        <p:tav tm="100000">
                                          <p:val>
                                            <p:strVal val="#ppt_y"/>
                                          </p:val>
                                        </p:tav>
                                      </p:tavLst>
                                    </p:anim>
                                    <p:animEffect transition="in" filter="wipe(up)">
                                      <p:cBhvr>
                                        <p:cTn id="15" dur="500"/>
                                        <p:tgtEl>
                                          <p:spTgt spid="2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up)">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1500"/>
                            </p:stCondLst>
                            <p:childTnLst>
                              <p:par>
                                <p:cTn id="25" presetID="1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ppt_y</p:attrName>
                                        </p:attrNameLst>
                                      </p:cBhvr>
                                      <p:tavLst>
                                        <p:tav tm="0">
                                          <p:val>
                                            <p:strVal val="#ppt_y+#ppt_h*1.125000"/>
                                          </p:val>
                                        </p:tav>
                                        <p:tav tm="100000">
                                          <p:val>
                                            <p:strVal val="#ppt_y"/>
                                          </p:val>
                                        </p:tav>
                                      </p:tavLst>
                                    </p:anim>
                                    <p:animEffect transition="in" filter="wipe(up)">
                                      <p:cBhvr>
                                        <p:cTn id="28" dur="500"/>
                                        <p:tgtEl>
                                          <p:spTgt spid="2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up)">
                                      <p:cBhvr>
                                        <p:cTn id="32" dur="500"/>
                                        <p:tgtEl>
                                          <p:spTgt spid="23"/>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p:tgtEl>
                                          <p:spTgt spid="24"/>
                                        </p:tgtEl>
                                        <p:attrNameLst>
                                          <p:attrName>ppt_y</p:attrName>
                                        </p:attrNameLst>
                                      </p:cBhvr>
                                      <p:tavLst>
                                        <p:tav tm="0">
                                          <p:val>
                                            <p:strVal val="#ppt_y+#ppt_h*1.125000"/>
                                          </p:val>
                                        </p:tav>
                                        <p:tav tm="100000">
                                          <p:val>
                                            <p:strVal val="#ppt_y"/>
                                          </p:val>
                                        </p:tav>
                                      </p:tavLst>
                                    </p:anim>
                                    <p:animEffect transition="in" filter="wipe(up)">
                                      <p:cBhvr>
                                        <p:cTn id="41" dur="500"/>
                                        <p:tgtEl>
                                          <p:spTgt spid="24"/>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ppt_y</p:attrName>
                                        </p:attrNameLst>
                                      </p:cBhvr>
                                      <p:tavLst>
                                        <p:tav tm="0">
                                          <p:val>
                                            <p:strVal val="#ppt_y+#ppt_h*1.125000"/>
                                          </p:val>
                                        </p:tav>
                                        <p:tav tm="100000">
                                          <p:val>
                                            <p:strVal val="#ppt_y"/>
                                          </p:val>
                                        </p:tav>
                                      </p:tavLst>
                                    </p:anim>
                                    <p:animEffect transition="in" filter="wipe(up)">
                                      <p:cBhvr>
                                        <p:cTn id="45" dur="500"/>
                                        <p:tgtEl>
                                          <p:spTgt spid="25"/>
                                        </p:tgtEl>
                                      </p:cBhvr>
                                    </p:animEffect>
                                  </p:childTnLst>
                                </p:cTn>
                              </p:par>
                            </p:childTnLst>
                          </p:cTn>
                        </p:par>
                        <p:par>
                          <p:cTn id="46" fill="hold">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p:tgtEl>
                                          <p:spTgt spid="26"/>
                                        </p:tgtEl>
                                        <p:attrNameLst>
                                          <p:attrName>ppt_y</p:attrName>
                                        </p:attrNameLst>
                                      </p:cBhvr>
                                      <p:tavLst>
                                        <p:tav tm="0">
                                          <p:val>
                                            <p:strVal val="#ppt_y+#ppt_h*1.125000"/>
                                          </p:val>
                                        </p:tav>
                                        <p:tav tm="100000">
                                          <p:val>
                                            <p:strVal val="#ppt_y"/>
                                          </p:val>
                                        </p:tav>
                                      </p:tavLst>
                                    </p:anim>
                                    <p:animEffect transition="in" filter="wipe(up)">
                                      <p:cBhvr>
                                        <p:cTn id="54" dur="500"/>
                                        <p:tgtEl>
                                          <p:spTgt spid="26"/>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ppt_y</p:attrName>
                                        </p:attrNameLst>
                                      </p:cBhvr>
                                      <p:tavLst>
                                        <p:tav tm="0">
                                          <p:val>
                                            <p:strVal val="#ppt_y+#ppt_h*1.125000"/>
                                          </p:val>
                                        </p:tav>
                                        <p:tav tm="100000">
                                          <p:val>
                                            <p:strVal val="#ppt_y"/>
                                          </p:val>
                                        </p:tav>
                                      </p:tavLst>
                                    </p:anim>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0" grpId="0"/>
      <p:bldP spid="21"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cstate="email"/>
          <a:srcRect/>
          <a:stretch>
            <a:fillRect/>
          </a:stretch>
        </p:blipFill>
        <p:spPr>
          <a:xfrm>
            <a:off x="1010399" y="1451041"/>
            <a:ext cx="3975100" cy="3975100"/>
          </a:xfrm>
          <a:prstGeom prst="ellipse">
            <a:avLst/>
          </a:prstGeom>
        </p:spPr>
      </p:pic>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grpSp>
        <p:nvGrpSpPr>
          <p:cNvPr id="25" name="1"/>
          <p:cNvGrpSpPr/>
          <p:nvPr/>
        </p:nvGrpSpPr>
        <p:grpSpPr>
          <a:xfrm>
            <a:off x="1612892" y="2169325"/>
            <a:ext cx="2770115" cy="2755212"/>
            <a:chOff x="1605441" y="2247284"/>
            <a:chExt cx="2770115" cy="2755212"/>
          </a:xfrm>
        </p:grpSpPr>
        <p:sp>
          <p:nvSpPr>
            <p:cNvPr id="26" name="5"/>
            <p:cNvSpPr/>
            <p:nvPr/>
          </p:nvSpPr>
          <p:spPr>
            <a:xfrm>
              <a:off x="1612892" y="2247284"/>
              <a:ext cx="2755212" cy="2755212"/>
            </a:xfrm>
            <a:prstGeom prst="ellipse">
              <a:avLst/>
            </a:prstGeom>
            <a:solidFill>
              <a:schemeClr val="accent4">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b="1"/>
            </a:p>
          </p:txBody>
        </p:sp>
        <p:grpSp>
          <p:nvGrpSpPr>
            <p:cNvPr id="27" name="2"/>
            <p:cNvGrpSpPr/>
            <p:nvPr/>
          </p:nvGrpSpPr>
          <p:grpSpPr>
            <a:xfrm>
              <a:off x="1605441" y="3044971"/>
              <a:ext cx="2770115" cy="1229608"/>
              <a:chOff x="7840880" y="3044971"/>
              <a:chExt cx="2770115" cy="1229608"/>
            </a:xfrm>
          </p:grpSpPr>
          <p:sp>
            <p:nvSpPr>
              <p:cNvPr id="28" name="4"/>
              <p:cNvSpPr txBox="1"/>
              <p:nvPr/>
            </p:nvSpPr>
            <p:spPr>
              <a:xfrm>
                <a:off x="7840880" y="3044971"/>
                <a:ext cx="2770114" cy="471579"/>
              </a:xfrm>
              <a:prstGeom prst="rect">
                <a:avLst/>
              </a:prstGeom>
              <a:noFill/>
            </p:spPr>
            <p:txBody>
              <a:bodyPr wrap="none" lIns="90000" tIns="46800" rIns="90000" bIns="46800" rtlCol="0" anchor="ctr" anchorCtr="0">
                <a:normAutofit/>
              </a:bodyPr>
              <a:lstStyle/>
              <a:p>
                <a:pPr algn="ctr"/>
                <a:r>
                  <a:rPr lang="en-US" altLang="zh-CN" sz="1600" b="1" dirty="0">
                    <a:solidFill>
                      <a:schemeClr val="bg1"/>
                    </a:solidFill>
                  </a:rPr>
                  <a:t>Text here</a:t>
                </a:r>
              </a:p>
            </p:txBody>
          </p:sp>
          <p:sp>
            <p:nvSpPr>
              <p:cNvPr id="29" name="3"/>
              <p:cNvSpPr txBox="1"/>
              <p:nvPr/>
            </p:nvSpPr>
            <p:spPr>
              <a:xfrm>
                <a:off x="7840881" y="3516550"/>
                <a:ext cx="2770114" cy="758029"/>
              </a:xfrm>
              <a:prstGeom prst="rect">
                <a:avLst/>
              </a:prstGeom>
              <a:noFill/>
            </p:spPr>
            <p:txBody>
              <a:bodyPr wrap="square" lIns="90000" tIns="46800" rIns="90000" bIns="46800" rtlCol="0">
                <a:normAutofit/>
              </a:bodyPr>
              <a:lstStyle/>
              <a:p>
                <a:pPr algn="ctr">
                  <a:lnSpc>
                    <a:spcPct val="150000"/>
                  </a:lnSpc>
                </a:pPr>
                <a:r>
                  <a:rPr lang="en-US" altLang="zh-CN" sz="800" dirty="0">
                    <a:solidFill>
                      <a:schemeClr val="bg1"/>
                    </a:solidFill>
                  </a:rPr>
                  <a:t>Supporting text here.</a:t>
                </a:r>
              </a:p>
              <a:p>
                <a:pPr algn="ctr">
                  <a:lnSpc>
                    <a:spcPct val="150000"/>
                  </a:lnSpc>
                </a:pPr>
                <a:r>
                  <a:rPr lang="en-US" altLang="zh-CN" sz="800" dirty="0">
                    <a:solidFill>
                      <a:schemeClr val="bg1"/>
                    </a:solidFill>
                  </a:rPr>
                  <a:t>When you copy &amp; paste, choose "keep text only" option.</a:t>
                </a:r>
              </a:p>
            </p:txBody>
          </p:sp>
        </p:grpSp>
      </p:grpSp>
      <p:sp>
        <p:nvSpPr>
          <p:cNvPr id="31" name="文本框 30"/>
          <p:cNvSpPr txBox="1"/>
          <p:nvPr/>
        </p:nvSpPr>
        <p:spPr>
          <a:xfrm>
            <a:off x="6095999" y="3725922"/>
            <a:ext cx="4465876" cy="549061"/>
          </a:xfrm>
          <a:prstGeom prst="rect">
            <a:avLst/>
          </a:prstGeom>
          <a:noFill/>
          <a:effectLst/>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098958" y="4598732"/>
            <a:ext cx="4465876" cy="549061"/>
          </a:xfrm>
          <a:prstGeom prst="rect">
            <a:avLst/>
          </a:prstGeom>
          <a:noFill/>
          <a:effectLst/>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5" name="组 34"/>
          <p:cNvGrpSpPr/>
          <p:nvPr/>
        </p:nvGrpSpPr>
        <p:grpSpPr>
          <a:xfrm>
            <a:off x="6197434" y="2144365"/>
            <a:ext cx="4364441" cy="369332"/>
            <a:chOff x="6197434" y="2144365"/>
            <a:chExt cx="4364441" cy="369332"/>
          </a:xfrm>
        </p:grpSpPr>
        <p:sp>
          <p:nvSpPr>
            <p:cNvPr id="33" name="矩形 32"/>
            <p:cNvSpPr/>
            <p:nvPr/>
          </p:nvSpPr>
          <p:spPr>
            <a:xfrm>
              <a:off x="6197434" y="2160219"/>
              <a:ext cx="4364441" cy="33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p:cNvSpPr txBox="1"/>
            <p:nvPr/>
          </p:nvSpPr>
          <p:spPr>
            <a:xfrm>
              <a:off x="7105908" y="2144365"/>
              <a:ext cx="2547492" cy="369332"/>
            </a:xfrm>
            <a:prstGeom prst="rect">
              <a:avLst/>
            </a:prstGeom>
            <a:noFill/>
          </p:spPr>
          <p:txBody>
            <a:bodyPr wrap="none" rtlCol="0">
              <a:spAutoFit/>
            </a:bodyPr>
            <a:lstStyle/>
            <a:p>
              <a:r>
                <a:rPr kumimoji="1" lang="zh-CN" altLang="en-US" dirty="0">
                  <a:solidFill>
                    <a:schemeClr val="bg1"/>
                  </a:solidFill>
                </a:rPr>
                <a:t>单击这里输入您的文本</a:t>
              </a:r>
            </a:p>
          </p:txBody>
        </p:sp>
      </p:grpSp>
      <p:sp>
        <p:nvSpPr>
          <p:cNvPr id="36" name="文本框 35"/>
          <p:cNvSpPr txBox="1"/>
          <p:nvPr/>
        </p:nvSpPr>
        <p:spPr>
          <a:xfrm>
            <a:off x="6096000" y="2853111"/>
            <a:ext cx="4465876" cy="549061"/>
          </a:xfrm>
          <a:prstGeom prst="rect">
            <a:avLst/>
          </a:prstGeom>
          <a:noFill/>
          <a:effectLst/>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在此添加文字说明</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par>
                                <p:cTn id="8" presetID="21" presetClass="entr" presetSubtype="1" fill="hold" nodeType="withEffect">
                                  <p:stCondLst>
                                    <p:cond delay="100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4784788" y="1293487"/>
            <a:ext cx="2342271" cy="2342271"/>
          </a:xfrm>
          <a:prstGeom prst="ellipse">
            <a:avLst/>
          </a:prstGeom>
          <a:noFill/>
          <a:ln>
            <a:solidFill>
              <a:srgbClr val="DF4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pic>
        <p:nvPicPr>
          <p:cNvPr id="5" name="图片 4"/>
          <p:cNvPicPr>
            <a:picLocks noChangeAspect="1"/>
          </p:cNvPicPr>
          <p:nvPr/>
        </p:nvPicPr>
        <p:blipFill rotWithShape="1">
          <a:blip r:embed="rId3" cstate="email"/>
          <a:srcRect/>
          <a:stretch>
            <a:fillRect/>
          </a:stretch>
        </p:blipFill>
        <p:spPr>
          <a:xfrm>
            <a:off x="0" y="4992914"/>
            <a:ext cx="12224576" cy="1865085"/>
          </a:xfrm>
          <a:prstGeom prst="rect">
            <a:avLst/>
          </a:prstGeom>
        </p:spPr>
      </p:pic>
      <p:pic>
        <p:nvPicPr>
          <p:cNvPr id="7" name="图片 6"/>
          <p:cNvPicPr>
            <a:picLocks noChangeAspect="1"/>
          </p:cNvPicPr>
          <p:nvPr/>
        </p:nvPicPr>
        <p:blipFill rotWithShape="1">
          <a:blip r:embed="rId4" cstate="email"/>
          <a:srcRect/>
          <a:stretch>
            <a:fillRect/>
          </a:stretch>
        </p:blipFill>
        <p:spPr>
          <a:xfrm>
            <a:off x="-32576" y="-72432"/>
            <a:ext cx="2470976" cy="2351034"/>
          </a:xfrm>
          <a:prstGeom prst="rect">
            <a:avLst/>
          </a:prstGeom>
        </p:spPr>
      </p:pic>
      <p:pic>
        <p:nvPicPr>
          <p:cNvPr id="8" name="图片 7"/>
          <p:cNvPicPr>
            <a:picLocks noChangeAspect="1"/>
          </p:cNvPicPr>
          <p:nvPr/>
        </p:nvPicPr>
        <p:blipFill rotWithShape="1">
          <a:blip r:embed="rId5" cstate="email"/>
          <a:srcRect/>
          <a:stretch>
            <a:fillRect/>
          </a:stretch>
        </p:blipFill>
        <p:spPr>
          <a:xfrm>
            <a:off x="9985828" y="0"/>
            <a:ext cx="2173595" cy="2206171"/>
          </a:xfrm>
          <a:prstGeom prst="rect">
            <a:avLst/>
          </a:prstGeom>
        </p:spPr>
      </p:pic>
      <p:sp>
        <p:nvSpPr>
          <p:cNvPr id="24" name="椭圆 23"/>
          <p:cNvSpPr/>
          <p:nvPr/>
        </p:nvSpPr>
        <p:spPr>
          <a:xfrm>
            <a:off x="4902591" y="1384925"/>
            <a:ext cx="2342271" cy="2342271"/>
          </a:xfrm>
          <a:prstGeom prst="ellipse">
            <a:avLst/>
          </a:prstGeom>
          <a:solidFill>
            <a:srgbClr val="EE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sp>
        <p:nvSpPr>
          <p:cNvPr id="26" name="文本框 25"/>
          <p:cNvSpPr txBox="1"/>
          <p:nvPr/>
        </p:nvSpPr>
        <p:spPr>
          <a:xfrm>
            <a:off x="5188708" y="1910786"/>
            <a:ext cx="1824538" cy="769441"/>
          </a:xfrm>
          <a:prstGeom prst="rect">
            <a:avLst/>
          </a:prstGeom>
          <a:noFill/>
        </p:spPr>
        <p:txBody>
          <a:bodyPr wrap="none" rtlCol="0">
            <a:spAutoFit/>
          </a:bodyPr>
          <a:lstStyle/>
          <a:p>
            <a:r>
              <a:rPr kumimoji="1" lang="en-US" altLang="zh-CN" sz="2800" dirty="0">
                <a:solidFill>
                  <a:schemeClr val="bg1"/>
                </a:solidFill>
                <a:latin typeface="Noto Sans S Chinese" charset="-122"/>
                <a:ea typeface="Noto Sans S Chinese" charset="-122"/>
                <a:cs typeface="Noto Sans S Chinese" charset="-122"/>
              </a:rPr>
              <a:t>PART</a:t>
            </a:r>
            <a:r>
              <a:rPr kumimoji="1" lang="zh-CN" altLang="en-US" sz="4400" dirty="0">
                <a:solidFill>
                  <a:schemeClr val="bg1"/>
                </a:solidFill>
                <a:latin typeface="Noto Sans S Chinese" charset="-122"/>
                <a:ea typeface="Noto Sans S Chinese" charset="-122"/>
                <a:cs typeface="Noto Sans S Chinese" charset="-122"/>
              </a:rPr>
              <a:t> </a:t>
            </a:r>
            <a:r>
              <a:rPr kumimoji="1" lang="en-US" altLang="zh-CN" sz="4400" dirty="0">
                <a:solidFill>
                  <a:schemeClr val="bg1"/>
                </a:solidFill>
                <a:latin typeface="Noto Sans S Chinese" charset="-122"/>
                <a:ea typeface="Noto Sans S Chinese" charset="-122"/>
                <a:cs typeface="Noto Sans S Chinese" charset="-122"/>
              </a:rPr>
              <a:t>03</a:t>
            </a:r>
            <a:endParaRPr kumimoji="1" lang="zh-CN" altLang="en-US" sz="4400" dirty="0">
              <a:solidFill>
                <a:schemeClr val="bg1"/>
              </a:solidFill>
              <a:latin typeface="Noto Sans S Chinese" charset="-122"/>
              <a:ea typeface="Noto Sans S Chinese" charset="-122"/>
              <a:cs typeface="Noto Sans S Chinese" charset="-122"/>
            </a:endParaRPr>
          </a:p>
        </p:txBody>
      </p:sp>
      <p:sp>
        <p:nvSpPr>
          <p:cNvPr id="27" name="文本框 26"/>
          <p:cNvSpPr txBox="1"/>
          <p:nvPr/>
        </p:nvSpPr>
        <p:spPr>
          <a:xfrm>
            <a:off x="4161983" y="3838453"/>
            <a:ext cx="3877985" cy="646331"/>
          </a:xfrm>
          <a:prstGeom prst="rect">
            <a:avLst/>
          </a:prstGeom>
          <a:noFill/>
        </p:spPr>
        <p:txBody>
          <a:bodyPr wrap="none" rtlCol="0">
            <a:spAutoFit/>
          </a:bodyPr>
          <a:lstStyle/>
          <a:p>
            <a:pPr algn="ctr"/>
            <a:r>
              <a:rPr kumimoji="1" lang="zh-CN" altLang="en-US" sz="3600">
                <a:solidFill>
                  <a:srgbClr val="DF4269"/>
                </a:solidFill>
                <a:latin typeface="FZQingKeBenYueSongS-R-GB" panose="02000000000000000000" charset="-122"/>
                <a:ea typeface="FZQingKeBenYueSongS-R-GB" panose="02000000000000000000" charset="-122"/>
                <a:cs typeface="FZQingKeBenYueSongS-R-GB" panose="02000000000000000000" charset="-122"/>
              </a:rPr>
              <a:t>单击输入</a:t>
            </a:r>
            <a:r>
              <a:rPr kumimoji="1" lang="zh-CN" altLang="en-US" sz="3600" dirty="0">
                <a:solidFill>
                  <a:srgbClr val="DF4269"/>
                </a:solidFill>
                <a:latin typeface="FZQingKeBenYueSongS-R-GB" panose="02000000000000000000" charset="-122"/>
                <a:ea typeface="FZQingKeBenYueSongS-R-GB" panose="02000000000000000000" charset="-122"/>
                <a:cs typeface="FZQingKeBenYueSongS-R-GB" panose="02000000000000000000" charset="-122"/>
              </a:rPr>
              <a:t>您的标题</a:t>
            </a:r>
          </a:p>
        </p:txBody>
      </p:sp>
      <p:sp>
        <p:nvSpPr>
          <p:cNvPr id="4" name="矩形 3"/>
          <p:cNvSpPr/>
          <p:nvPr/>
        </p:nvSpPr>
        <p:spPr>
          <a:xfrm>
            <a:off x="5074894" y="2703800"/>
            <a:ext cx="2052165" cy="261610"/>
          </a:xfrm>
          <a:prstGeom prst="rect">
            <a:avLst/>
          </a:prstGeom>
        </p:spPr>
        <p:txBody>
          <a:bodyPr wrap="none">
            <a:spAutoFit/>
          </a:bodyPr>
          <a:lstStyle/>
          <a:p>
            <a:r>
              <a:rPr lang="en-US" altLang="zh-CN" sz="1100" dirty="0">
                <a:solidFill>
                  <a:schemeClr val="bg1"/>
                </a:solidFill>
                <a:latin typeface="+mn-ea"/>
                <a:cs typeface="FZKaTong-M19S" charset="-122"/>
              </a:rPr>
              <a:t>PLEASE</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ADD</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YOUR</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TEXT</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HERE</a:t>
            </a:r>
            <a:endParaRPr lang="zh-CN" altLang="en-US" sz="1100" dirty="0">
              <a:solidFill>
                <a:schemeClr val="bg1"/>
              </a:solidFill>
            </a:endParaRPr>
          </a:p>
        </p:txBody>
      </p:sp>
      <p:sp>
        <p:nvSpPr>
          <p:cNvPr id="31" name="文本框 30"/>
          <p:cNvSpPr txBox="1"/>
          <p:nvPr/>
        </p:nvSpPr>
        <p:spPr>
          <a:xfrm>
            <a:off x="2944087" y="4484784"/>
            <a:ext cx="6313776" cy="415498"/>
          </a:xfrm>
          <a:prstGeom prst="rect">
            <a:avLst/>
          </a:prstGeom>
          <a:noFill/>
        </p:spPr>
        <p:txBody>
          <a:bodyPr wrap="square" rtlCol="0">
            <a:spAutoFit/>
          </a:bodyPr>
          <a:lstStyle/>
          <a:p>
            <a:pPr algn="ctr"/>
            <a:r>
              <a:rPr lang="en-US" altLang="zh-CN" sz="1050" dirty="0">
                <a:solidFill>
                  <a:srgbClr val="DF4269"/>
                </a:solidFill>
                <a:latin typeface="+mn-ea"/>
                <a:cs typeface="FZKaTong-M19S" charset="-122"/>
              </a:rPr>
              <a:t>Lorem ipsum dolor sit amet, consectetuer adipiscing elit. Maecenas porttitor congue massa. Fusce posuere, magna </a:t>
            </a:r>
            <a:r>
              <a:rPr lang="en-US" altLang="zh-CN" sz="1050" dirty="0" err="1">
                <a:solidFill>
                  <a:srgbClr val="DF4269"/>
                </a:solidFill>
                <a:latin typeface="+mn-ea"/>
                <a:cs typeface="FZKaTong-M19S" charset="-122"/>
              </a:rPr>
              <a:t>sed</a:t>
            </a:r>
            <a:r>
              <a:rPr lang="zh-CN" altLang="en-US" sz="1050" dirty="0">
                <a:solidFill>
                  <a:srgbClr val="DF4269"/>
                </a:solidFill>
                <a:latin typeface="+mn-ea"/>
                <a:cs typeface="FZKaTong-M19S" charset="-122"/>
              </a:rPr>
              <a:t> </a:t>
            </a:r>
            <a:r>
              <a:rPr lang="en-US" altLang="zh-CN" sz="1050" dirty="0">
                <a:solidFill>
                  <a:srgbClr val="DF4269"/>
                </a:solidFill>
                <a:latin typeface="+mn-ea"/>
                <a:cs typeface="FZKaTong-M19S" charset="-122"/>
              </a:rPr>
              <a:t>Lorem ipsum dolor sit </a:t>
            </a:r>
            <a:r>
              <a:rPr lang="en-US" altLang="zh-CN" sz="1050" dirty="0" err="1">
                <a:solidFill>
                  <a:srgbClr val="DF4269"/>
                </a:solidFill>
                <a:latin typeface="+mn-ea"/>
                <a:cs typeface="FZKaTong-M19S" charset="-122"/>
              </a:rPr>
              <a:t>amet</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consectetuer</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adipiscing</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elit</a:t>
            </a:r>
            <a:r>
              <a:rPr lang="en-US" altLang="zh-CN" sz="1050" dirty="0">
                <a:solidFill>
                  <a:srgbClr val="DF4269"/>
                </a:solidFill>
                <a:latin typeface="+mn-ea"/>
                <a:cs typeface="FZKaTong-M19S" charset="-122"/>
              </a:rPr>
              <a:t>. </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9"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0.70"/>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4" grpId="0" animBg="1"/>
      <p:bldP spid="26" grpId="0"/>
      <p:bldP spid="27"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grpSp>
        <p:nvGrpSpPr>
          <p:cNvPr id="4" name="组 3"/>
          <p:cNvGrpSpPr/>
          <p:nvPr/>
        </p:nvGrpSpPr>
        <p:grpSpPr>
          <a:xfrm>
            <a:off x="3692362" y="2052738"/>
            <a:ext cx="4774365" cy="3091229"/>
            <a:chOff x="3692362" y="2052738"/>
            <a:chExt cx="4774365" cy="3091229"/>
          </a:xfrm>
        </p:grpSpPr>
        <p:grpSp>
          <p:nvGrpSpPr>
            <p:cNvPr id="5" name="Group 39"/>
            <p:cNvGrpSpPr/>
            <p:nvPr/>
          </p:nvGrpSpPr>
          <p:grpSpPr>
            <a:xfrm>
              <a:off x="4337918" y="2052738"/>
              <a:ext cx="1735383" cy="1547920"/>
              <a:chOff x="3019011" y="1562514"/>
              <a:chExt cx="1543050" cy="1376363"/>
            </a:xfrm>
          </p:grpSpPr>
          <p:sp>
            <p:nvSpPr>
              <p:cNvPr id="33"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Group 22"/>
              <p:cNvGrpSpPr/>
              <p:nvPr/>
            </p:nvGrpSpPr>
            <p:grpSpPr>
              <a:xfrm flipH="1">
                <a:off x="4390611" y="1562515"/>
                <a:ext cx="171450" cy="1376362"/>
                <a:chOff x="1447799" y="1047750"/>
                <a:chExt cx="609602" cy="3352800"/>
              </a:xfrm>
              <a:solidFill>
                <a:schemeClr val="accent1">
                  <a:lumMod val="75000"/>
                </a:schemeClr>
              </a:solidFill>
            </p:grpSpPr>
            <p:sp>
              <p:nvSpPr>
                <p:cNvPr id="35" name="Flowchart: Manual Input 23"/>
                <p:cNvSpPr/>
                <p:nvPr/>
              </p:nvSpPr>
              <p:spPr bwMode="auto">
                <a:xfrm>
                  <a:off x="1447799" y="1047750"/>
                  <a:ext cx="609602" cy="2514600"/>
                </a:xfrm>
                <a:prstGeom prst="flowChartManualInput">
                  <a:avLst/>
                </a:prstGeom>
                <a:grpFill/>
                <a:ln w="9525">
                  <a:noFill/>
                  <a:round/>
                </a:ln>
              </p:spPr>
              <p:txBody>
                <a:bodyPr vert="horz" wrap="square" lIns="81493" tIns="40747" rIns="81493" bIns="40747" numCol="1" rtlCol="0" anchor="t" anchorCtr="0" compatLnSpc="1"/>
                <a:lstStyle/>
                <a:p>
                  <a:pPr algn="ctr">
                    <a:lnSpc>
                      <a:spcPct val="120000"/>
                    </a:lnSpc>
                  </a:pPr>
                  <a:endParaRPr lang="en-US" sz="114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Flowchart: Manual Input 24"/>
                <p:cNvSpPr/>
                <p:nvPr/>
              </p:nvSpPr>
              <p:spPr bwMode="auto">
                <a:xfrm rot="10800000" flipH="1">
                  <a:off x="1447799" y="1885950"/>
                  <a:ext cx="609602" cy="2514600"/>
                </a:xfrm>
                <a:prstGeom prst="flowChartManualInput">
                  <a:avLst/>
                </a:prstGeom>
                <a:grpFill/>
                <a:ln w="9525">
                  <a:noFill/>
                  <a:round/>
                </a:ln>
              </p:spPr>
              <p:txBody>
                <a:bodyPr vert="horz" wrap="square" lIns="81493" tIns="40747" rIns="81493" bIns="40747" numCol="1" rtlCol="0" anchor="t" anchorCtr="0" compatLnSpc="1"/>
                <a:lstStyle/>
                <a:p>
                  <a:pPr algn="ctr">
                    <a:lnSpc>
                      <a:spcPct val="120000"/>
                    </a:lnSpc>
                  </a:pPr>
                  <a:endParaRPr lang="en-US" sz="114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Group 40"/>
            <p:cNvGrpSpPr/>
            <p:nvPr/>
          </p:nvGrpSpPr>
          <p:grpSpPr>
            <a:xfrm>
              <a:off x="4337918" y="3593903"/>
              <a:ext cx="1735383" cy="1550064"/>
              <a:chOff x="3019011" y="2932872"/>
              <a:chExt cx="1543050" cy="1378268"/>
            </a:xfrm>
          </p:grpSpPr>
          <p:sp>
            <p:nvSpPr>
              <p:cNvPr id="29" name="Rectangle 6"/>
              <p:cNvSpPr/>
              <p:nvPr/>
            </p:nvSpPr>
            <p:spPr>
              <a:xfrm>
                <a:off x="3019011" y="2932872"/>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25"/>
              <p:cNvGrpSpPr/>
              <p:nvPr/>
            </p:nvGrpSpPr>
            <p:grpSpPr>
              <a:xfrm flipH="1">
                <a:off x="4390611" y="2934778"/>
                <a:ext cx="171450" cy="1376362"/>
                <a:chOff x="1447799" y="1047750"/>
                <a:chExt cx="609602" cy="3352800"/>
              </a:xfrm>
              <a:solidFill>
                <a:schemeClr val="accent2">
                  <a:lumMod val="75000"/>
                </a:schemeClr>
              </a:solidFill>
            </p:grpSpPr>
            <p:sp>
              <p:nvSpPr>
                <p:cNvPr id="31" name="Flowchart: Manual Input 26"/>
                <p:cNvSpPr/>
                <p:nvPr/>
              </p:nvSpPr>
              <p:spPr bwMode="auto">
                <a:xfrm>
                  <a:off x="1447799" y="1047750"/>
                  <a:ext cx="609602" cy="2514600"/>
                </a:xfrm>
                <a:prstGeom prst="flowChartManualInput">
                  <a:avLst/>
                </a:prstGeom>
                <a:grpFill/>
                <a:ln w="9525">
                  <a:noFill/>
                  <a:round/>
                </a:ln>
              </p:spPr>
              <p:txBody>
                <a:bodyPr vert="horz" wrap="square" lIns="81493" tIns="40747" rIns="81493" bIns="40747" numCol="1" rtlCol="0" anchor="t" anchorCtr="0" compatLnSpc="1"/>
                <a:lstStyle/>
                <a:p>
                  <a:pPr algn="ctr">
                    <a:lnSpc>
                      <a:spcPct val="120000"/>
                    </a:lnSpc>
                  </a:pPr>
                  <a:endParaRPr lang="en-US" sz="114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lowchart: Manual Input 27"/>
                <p:cNvSpPr/>
                <p:nvPr/>
              </p:nvSpPr>
              <p:spPr bwMode="auto">
                <a:xfrm rot="10800000" flipH="1">
                  <a:off x="1447799" y="1885950"/>
                  <a:ext cx="609602" cy="2514600"/>
                </a:xfrm>
                <a:prstGeom prst="flowChartManualInput">
                  <a:avLst/>
                </a:prstGeom>
                <a:grpFill/>
                <a:ln w="9525">
                  <a:noFill/>
                  <a:round/>
                </a:ln>
              </p:spPr>
              <p:txBody>
                <a:bodyPr vert="horz" wrap="square" lIns="81493" tIns="40747" rIns="81493" bIns="40747" numCol="1" rtlCol="0" anchor="t" anchorCtr="0" compatLnSpc="1"/>
                <a:lstStyle/>
                <a:p>
                  <a:pPr algn="ctr">
                    <a:lnSpc>
                      <a:spcPct val="120000"/>
                    </a:lnSpc>
                  </a:pPr>
                  <a:endParaRPr lang="en-US" sz="114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 name="Group 41"/>
            <p:cNvGrpSpPr/>
            <p:nvPr/>
          </p:nvGrpSpPr>
          <p:grpSpPr>
            <a:xfrm>
              <a:off x="6073302" y="2052738"/>
              <a:ext cx="1735383" cy="1547920"/>
              <a:chOff x="4562061" y="1562514"/>
              <a:chExt cx="1543050" cy="1376363"/>
            </a:xfrm>
          </p:grpSpPr>
          <p:sp>
            <p:nvSpPr>
              <p:cNvPr id="25" name="Rectangle 8"/>
              <p:cNvSpPr/>
              <p:nvPr/>
            </p:nvSpPr>
            <p:spPr>
              <a:xfrm flipH="1">
                <a:off x="4733511" y="1562514"/>
                <a:ext cx="137160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28"/>
              <p:cNvGrpSpPr/>
              <p:nvPr/>
            </p:nvGrpSpPr>
            <p:grpSpPr>
              <a:xfrm>
                <a:off x="4562061" y="1562515"/>
                <a:ext cx="171450" cy="1376362"/>
                <a:chOff x="1447799" y="1047750"/>
                <a:chExt cx="609602" cy="3352800"/>
              </a:xfrm>
              <a:solidFill>
                <a:schemeClr val="accent3">
                  <a:lumMod val="75000"/>
                </a:schemeClr>
              </a:solidFill>
            </p:grpSpPr>
            <p:sp>
              <p:nvSpPr>
                <p:cNvPr id="27" name="Flowchart: Manual Input 29"/>
                <p:cNvSpPr/>
                <p:nvPr/>
              </p:nvSpPr>
              <p:spPr bwMode="auto">
                <a:xfrm>
                  <a:off x="1447799" y="1047750"/>
                  <a:ext cx="609602" cy="2514600"/>
                </a:xfrm>
                <a:prstGeom prst="flowChartManualInput">
                  <a:avLst/>
                </a:prstGeom>
                <a:grpFill/>
                <a:ln w="9525">
                  <a:noFill/>
                  <a:round/>
                </a:ln>
              </p:spPr>
              <p:txBody>
                <a:bodyPr vert="horz" wrap="square" lIns="81493" tIns="40747" rIns="81493" bIns="40747" numCol="1" rtlCol="0" anchor="t" anchorCtr="0" compatLnSpc="1"/>
                <a:lstStyle/>
                <a:p>
                  <a:pPr algn="ctr">
                    <a:lnSpc>
                      <a:spcPct val="120000"/>
                    </a:lnSpc>
                  </a:pPr>
                  <a:endParaRPr lang="en-US" sz="114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lowchart: Manual Input 30"/>
                <p:cNvSpPr/>
                <p:nvPr/>
              </p:nvSpPr>
              <p:spPr bwMode="auto">
                <a:xfrm rot="10800000" flipH="1">
                  <a:off x="1447799" y="1885950"/>
                  <a:ext cx="609602" cy="2514600"/>
                </a:xfrm>
                <a:prstGeom prst="flowChartManualInput">
                  <a:avLst/>
                </a:prstGeom>
                <a:grpFill/>
                <a:ln w="9525">
                  <a:noFill/>
                  <a:round/>
                </a:ln>
              </p:spPr>
              <p:txBody>
                <a:bodyPr vert="horz" wrap="square" lIns="81493" tIns="40747" rIns="81493" bIns="40747" numCol="1" rtlCol="0" anchor="t" anchorCtr="0" compatLnSpc="1"/>
                <a:lstStyle/>
                <a:p>
                  <a:pPr algn="ctr">
                    <a:lnSpc>
                      <a:spcPct val="120000"/>
                    </a:lnSpc>
                  </a:pPr>
                  <a:endParaRPr lang="en-US" sz="114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 name="Group 42"/>
            <p:cNvGrpSpPr/>
            <p:nvPr/>
          </p:nvGrpSpPr>
          <p:grpSpPr>
            <a:xfrm>
              <a:off x="6073302" y="3593903"/>
              <a:ext cx="1735383" cy="1550064"/>
              <a:chOff x="4562061" y="2932872"/>
              <a:chExt cx="1543050" cy="1378268"/>
            </a:xfrm>
          </p:grpSpPr>
          <p:sp>
            <p:nvSpPr>
              <p:cNvPr id="21" name="Rectangle 10"/>
              <p:cNvSpPr/>
              <p:nvPr/>
            </p:nvSpPr>
            <p:spPr>
              <a:xfrm flipH="1">
                <a:off x="4733511" y="2932872"/>
                <a:ext cx="13716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31"/>
              <p:cNvGrpSpPr/>
              <p:nvPr/>
            </p:nvGrpSpPr>
            <p:grpSpPr>
              <a:xfrm>
                <a:off x="4562061" y="2934778"/>
                <a:ext cx="171450" cy="1376362"/>
                <a:chOff x="1447799" y="1047750"/>
                <a:chExt cx="609602" cy="3352800"/>
              </a:xfrm>
              <a:solidFill>
                <a:schemeClr val="accent4">
                  <a:lumMod val="75000"/>
                </a:schemeClr>
              </a:solidFill>
            </p:grpSpPr>
            <p:sp>
              <p:nvSpPr>
                <p:cNvPr id="23" name="Flowchart: Manual Input 32"/>
                <p:cNvSpPr/>
                <p:nvPr/>
              </p:nvSpPr>
              <p:spPr bwMode="auto">
                <a:xfrm>
                  <a:off x="1447799" y="1047750"/>
                  <a:ext cx="609602" cy="2514600"/>
                </a:xfrm>
                <a:prstGeom prst="flowChartManualInput">
                  <a:avLst/>
                </a:prstGeom>
                <a:grpFill/>
                <a:ln w="9525">
                  <a:noFill/>
                  <a:round/>
                </a:ln>
              </p:spPr>
              <p:txBody>
                <a:bodyPr vert="horz" wrap="square" lIns="81493" tIns="40747" rIns="81493" bIns="40747" numCol="1" rtlCol="0" anchor="t" anchorCtr="0" compatLnSpc="1"/>
                <a:lstStyle/>
                <a:p>
                  <a:pPr algn="ctr">
                    <a:lnSpc>
                      <a:spcPct val="120000"/>
                    </a:lnSpc>
                  </a:pPr>
                  <a:endParaRPr lang="en-US" sz="114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Flowchart: Manual Input 33"/>
                <p:cNvSpPr/>
                <p:nvPr/>
              </p:nvSpPr>
              <p:spPr bwMode="auto">
                <a:xfrm rot="10800000" flipH="1">
                  <a:off x="1447799" y="1885950"/>
                  <a:ext cx="609602" cy="2514600"/>
                </a:xfrm>
                <a:prstGeom prst="flowChartManualInput">
                  <a:avLst/>
                </a:prstGeom>
                <a:grpFill/>
                <a:ln w="9525">
                  <a:noFill/>
                  <a:round/>
                </a:ln>
              </p:spPr>
              <p:txBody>
                <a:bodyPr vert="horz" wrap="square" lIns="81493" tIns="40747" rIns="81493" bIns="40747" numCol="1" rtlCol="0" anchor="t" anchorCtr="0" compatLnSpc="1"/>
                <a:lstStyle/>
                <a:p>
                  <a:pPr algn="ctr">
                    <a:lnSpc>
                      <a:spcPct val="120000"/>
                    </a:lnSpc>
                  </a:pPr>
                  <a:endParaRPr lang="en-US" sz="1140"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 name="Round Same Side Corner Rectangle 4"/>
            <p:cNvSpPr/>
            <p:nvPr/>
          </p:nvSpPr>
          <p:spPr>
            <a:xfrm rot="5400000">
              <a:off x="4111951" y="1990938"/>
              <a:ext cx="826985" cy="1666164"/>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4"/>
            <p:cNvSpPr>
              <a:spLocks noEditPoints="1"/>
            </p:cNvSpPr>
            <p:nvPr/>
          </p:nvSpPr>
          <p:spPr bwMode="auto">
            <a:xfrm>
              <a:off x="4766408" y="2583607"/>
              <a:ext cx="442772" cy="48082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81493" tIns="40747" rIns="81493" bIns="40747" numCol="1" anchor="t" anchorCtr="0" compatLnSpc="1"/>
            <a:lstStyle/>
            <a:p>
              <a:pP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11" name="Round Same Side Corner Rectangle 7"/>
            <p:cNvSpPr/>
            <p:nvPr/>
          </p:nvSpPr>
          <p:spPr>
            <a:xfrm rot="5400000">
              <a:off x="4111951" y="3532104"/>
              <a:ext cx="826985" cy="1666164"/>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12" name="Round Same Side Corner Rectangle 9"/>
            <p:cNvSpPr/>
            <p:nvPr/>
          </p:nvSpPr>
          <p:spPr>
            <a:xfrm rot="16200000" flipH="1">
              <a:off x="7220151" y="1990939"/>
              <a:ext cx="826985" cy="166616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13" name="Round Same Side Corner Rectangle 11"/>
            <p:cNvSpPr/>
            <p:nvPr/>
          </p:nvSpPr>
          <p:spPr>
            <a:xfrm rot="16200000" flipH="1">
              <a:off x="7220151" y="3532105"/>
              <a:ext cx="826985" cy="1666166"/>
            </a:xfrm>
            <a:prstGeom prst="round2Same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3"/>
            <p:cNvSpPr txBox="1"/>
            <p:nvPr/>
          </p:nvSpPr>
          <p:spPr>
            <a:xfrm>
              <a:off x="3857703" y="2668256"/>
              <a:ext cx="486758" cy="311527"/>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705">
                <a:lnSpc>
                  <a:spcPct val="120000"/>
                </a:lnSpc>
                <a:spcBef>
                  <a:spcPct val="20000"/>
                </a:spcBef>
                <a:defRPr/>
              </a:pPr>
              <a:r>
                <a:rPr lang="en-US" sz="152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5" name="Text Placeholder 3"/>
            <p:cNvSpPr txBox="1"/>
            <p:nvPr/>
          </p:nvSpPr>
          <p:spPr>
            <a:xfrm>
              <a:off x="3857703" y="4209424"/>
              <a:ext cx="486758" cy="311527"/>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705">
                <a:lnSpc>
                  <a:spcPct val="120000"/>
                </a:lnSpc>
                <a:spcBef>
                  <a:spcPct val="20000"/>
                </a:spcBef>
                <a:defRPr/>
              </a:pPr>
              <a:r>
                <a:rPr lang="en-US" sz="152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6" name="Text Placeholder 3"/>
            <p:cNvSpPr txBox="1"/>
            <p:nvPr/>
          </p:nvSpPr>
          <p:spPr>
            <a:xfrm>
              <a:off x="7856603" y="2668256"/>
              <a:ext cx="486758" cy="311527"/>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705">
                <a:lnSpc>
                  <a:spcPct val="120000"/>
                </a:lnSpc>
                <a:spcBef>
                  <a:spcPct val="20000"/>
                </a:spcBef>
                <a:defRPr/>
              </a:pPr>
              <a:r>
                <a:rPr lang="en-US" sz="152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7" name="Text Placeholder 3"/>
            <p:cNvSpPr txBox="1"/>
            <p:nvPr/>
          </p:nvSpPr>
          <p:spPr>
            <a:xfrm>
              <a:off x="7856603" y="4209424"/>
              <a:ext cx="486758" cy="311527"/>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705">
                <a:lnSpc>
                  <a:spcPct val="120000"/>
                </a:lnSpc>
                <a:spcBef>
                  <a:spcPct val="20000"/>
                </a:spcBef>
                <a:defRPr/>
              </a:pPr>
              <a:r>
                <a:rPr lang="en-US" sz="152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18" name="Freeform 144"/>
            <p:cNvSpPr>
              <a:spLocks noEditPoints="1"/>
            </p:cNvSpPr>
            <p:nvPr/>
          </p:nvSpPr>
          <p:spPr bwMode="auto">
            <a:xfrm>
              <a:off x="4637859" y="4151526"/>
              <a:ext cx="492764" cy="427319"/>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81493" tIns="40747" rIns="81493" bIns="40747" numCol="1" anchor="t" anchorCtr="0" compatLnSpc="1"/>
            <a:lstStyle/>
            <a:p>
              <a:pP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66"/>
            <p:cNvSpPr>
              <a:spLocks noEditPoints="1"/>
            </p:cNvSpPr>
            <p:nvPr/>
          </p:nvSpPr>
          <p:spPr bwMode="auto">
            <a:xfrm>
              <a:off x="6951705" y="2603521"/>
              <a:ext cx="437769" cy="440989"/>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ln>
          </p:spPr>
          <p:txBody>
            <a:bodyPr vert="horz" wrap="square" lIns="81493" tIns="40747" rIns="81493" bIns="40747" numCol="1" anchor="t" anchorCtr="0" compatLnSpc="1"/>
            <a:lstStyle/>
            <a:p>
              <a:pP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34"/>
            <p:cNvSpPr/>
            <p:nvPr/>
          </p:nvSpPr>
          <p:spPr bwMode="auto">
            <a:xfrm>
              <a:off x="6951704" y="4121482"/>
              <a:ext cx="480867" cy="487408"/>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81493" tIns="40747" rIns="81493" bIns="40747" numCol="1" anchor="t" anchorCtr="0" compatLnSpc="1"/>
            <a:lstStyle/>
            <a:p>
              <a:pP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4"/>
          <p:cNvSpPr txBox="1"/>
          <p:nvPr/>
        </p:nvSpPr>
        <p:spPr>
          <a:xfrm>
            <a:off x="969211" y="4030180"/>
            <a:ext cx="2527203" cy="720197"/>
          </a:xfrm>
          <a:prstGeom prst="rect">
            <a:avLst/>
          </a:prstGeom>
          <a:noFill/>
        </p:spPr>
        <p:txBody>
          <a:bodyPr wrap="square" lIns="0" tIns="0" rIns="0" bIns="0" rtlCol="0">
            <a:spAutoFit/>
          </a:bodyPr>
          <a:lstStyle/>
          <a:p>
            <a:pPr algn="r">
              <a:lnSpc>
                <a:spcPct val="130000"/>
              </a:lnSpc>
            </a:pPr>
            <a:r>
              <a:rPr lang="zh-CN" altLang="en-US" sz="1200" dirty="0">
                <a:solidFill>
                  <a:schemeClr val="tx1">
                    <a:lumMod val="65000"/>
                    <a:lumOff val="35000"/>
                  </a:schemeClr>
                </a:solidFill>
                <a:cs typeface="+mn-ea"/>
                <a:sym typeface="+mn-lt"/>
              </a:rPr>
              <a:t>请替换文字内容，点击添加相关标题文字，修改文字内容，也可以直接复制你的内容到此。请替换文字内容</a:t>
            </a:r>
            <a:endParaRPr lang="en-GB" altLang="zh-CN" sz="1200" dirty="0">
              <a:solidFill>
                <a:schemeClr val="tx1">
                  <a:lumMod val="65000"/>
                  <a:lumOff val="35000"/>
                </a:schemeClr>
              </a:solidFill>
              <a:cs typeface="+mn-ea"/>
              <a:sym typeface="+mn-lt"/>
            </a:endParaRPr>
          </a:p>
        </p:txBody>
      </p:sp>
      <p:sp>
        <p:nvSpPr>
          <p:cNvPr id="38" name="TextBox 35"/>
          <p:cNvSpPr txBox="1"/>
          <p:nvPr/>
        </p:nvSpPr>
        <p:spPr>
          <a:xfrm>
            <a:off x="723205" y="2508349"/>
            <a:ext cx="2805344" cy="701282"/>
          </a:xfrm>
          <a:prstGeom prst="rect">
            <a:avLst/>
          </a:prstGeom>
          <a:noFill/>
        </p:spPr>
        <p:txBody>
          <a:bodyPr wrap="square" lIns="0" tIns="0" rIns="0" bIns="0" rtlCol="0">
            <a:spAutoFit/>
          </a:bodyPr>
          <a:lstStyle/>
          <a:p>
            <a:pPr algn="r">
              <a:lnSpc>
                <a:spcPct val="130000"/>
              </a:lnSpc>
            </a:pPr>
            <a:r>
              <a:rPr lang="zh-CN" altLang="en-US" sz="1200" dirty="0">
                <a:solidFill>
                  <a:schemeClr val="tx1">
                    <a:lumMod val="65000"/>
                    <a:lumOff val="35000"/>
                  </a:schemeClr>
                </a:solidFill>
                <a:cs typeface="+mn-ea"/>
                <a:sym typeface="+mn-lt"/>
              </a:rPr>
              <a:t>请替换文字内容，点击添加相关标题文字，修改文字内容，也可以直接复制你的内容到此。请替换文字内容</a:t>
            </a:r>
            <a:endParaRPr lang="en-GB" altLang="zh-CN" sz="1200" dirty="0">
              <a:solidFill>
                <a:schemeClr val="tx1">
                  <a:lumMod val="65000"/>
                  <a:lumOff val="35000"/>
                </a:schemeClr>
              </a:solidFill>
              <a:cs typeface="+mn-ea"/>
              <a:sym typeface="+mn-lt"/>
            </a:endParaRPr>
          </a:p>
        </p:txBody>
      </p:sp>
      <p:sp>
        <p:nvSpPr>
          <p:cNvPr id="39" name="TextBox 37"/>
          <p:cNvSpPr txBox="1"/>
          <p:nvPr/>
        </p:nvSpPr>
        <p:spPr>
          <a:xfrm>
            <a:off x="8606589" y="2505264"/>
            <a:ext cx="2393077" cy="701282"/>
          </a:xfrm>
          <a:prstGeom prst="rect">
            <a:avLst/>
          </a:prstGeom>
          <a:noFill/>
        </p:spPr>
        <p:txBody>
          <a:bodyPr wrap="square" lIns="0" tIns="0" rIns="0" bIns="0" rtlCol="0">
            <a:spAutoFit/>
          </a:bodyPr>
          <a:lstStyle/>
          <a:p>
            <a:pPr>
              <a:lnSpc>
                <a:spcPct val="130000"/>
              </a:lnSpc>
            </a:pPr>
            <a:r>
              <a:rPr lang="zh-CN" altLang="en-US" sz="1200" dirty="0">
                <a:solidFill>
                  <a:schemeClr val="tx1">
                    <a:lumMod val="65000"/>
                    <a:lumOff val="35000"/>
                  </a:schemeClr>
                </a:solidFill>
                <a:cs typeface="+mn-ea"/>
                <a:sym typeface="+mn-lt"/>
              </a:rPr>
              <a:t>请替换文字内容，点击添加相关标题文字，修改文字内容，也可以直接复制你的内容到此。</a:t>
            </a:r>
            <a:endParaRPr lang="en-GB" altLang="zh-CN" sz="1200" dirty="0">
              <a:solidFill>
                <a:schemeClr val="tx1">
                  <a:lumMod val="65000"/>
                  <a:lumOff val="35000"/>
                </a:schemeClr>
              </a:solidFill>
              <a:cs typeface="+mn-ea"/>
              <a:sym typeface="+mn-lt"/>
            </a:endParaRPr>
          </a:p>
        </p:txBody>
      </p:sp>
      <p:sp>
        <p:nvSpPr>
          <p:cNvPr id="40" name="TextBox 38"/>
          <p:cNvSpPr txBox="1"/>
          <p:nvPr/>
        </p:nvSpPr>
        <p:spPr>
          <a:xfrm>
            <a:off x="8597504" y="4041695"/>
            <a:ext cx="2901858" cy="701282"/>
          </a:xfrm>
          <a:prstGeom prst="rect">
            <a:avLst/>
          </a:prstGeom>
          <a:noFill/>
        </p:spPr>
        <p:txBody>
          <a:bodyPr wrap="square" lIns="0" tIns="0" rIns="0" bIns="0" rtlCol="0">
            <a:spAutoFit/>
          </a:bodyPr>
          <a:lstStyle/>
          <a:p>
            <a:pPr>
              <a:lnSpc>
                <a:spcPct val="130000"/>
              </a:lnSpc>
            </a:pPr>
            <a:r>
              <a:rPr lang="zh-CN" altLang="en-US" sz="1200" dirty="0">
                <a:solidFill>
                  <a:schemeClr val="tx1">
                    <a:lumMod val="65000"/>
                    <a:lumOff val="35000"/>
                  </a:schemeClr>
                </a:solidFill>
                <a:cs typeface="+mn-ea"/>
                <a:sym typeface="+mn-lt"/>
              </a:rPr>
              <a:t>请替换文字内容，点击添加相关标题文字，修改文字内容，也可以直接复制你的内容到此。请替换文字内容</a:t>
            </a:r>
            <a:endParaRPr lang="en-GB" altLang="zh-CN" sz="12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4" decel="5000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000" fill="hold"/>
                                        <p:tgtEl>
                                          <p:spTgt spid="38"/>
                                        </p:tgtEl>
                                        <p:attrNameLst>
                                          <p:attrName>ppt_x</p:attrName>
                                        </p:attrNameLst>
                                      </p:cBhvr>
                                      <p:tavLst>
                                        <p:tav tm="0">
                                          <p:val>
                                            <p:strVal val="#ppt_x"/>
                                          </p:val>
                                        </p:tav>
                                        <p:tav tm="100000">
                                          <p:val>
                                            <p:strVal val="#ppt_x"/>
                                          </p:val>
                                        </p:tav>
                                      </p:tavLst>
                                    </p:anim>
                                    <p:anim calcmode="lin" valueType="num">
                                      <p:cBhvr additive="base">
                                        <p:cTn id="14" dur="1000" fill="hold"/>
                                        <p:tgtEl>
                                          <p:spTgt spid="38"/>
                                        </p:tgtEl>
                                        <p:attrNameLst>
                                          <p:attrName>ppt_y</p:attrName>
                                        </p:attrNameLst>
                                      </p:cBhvr>
                                      <p:tavLst>
                                        <p:tav tm="0">
                                          <p:val>
                                            <p:strVal val="1+#ppt_h/2"/>
                                          </p:val>
                                        </p:tav>
                                        <p:tav tm="100000">
                                          <p:val>
                                            <p:strVal val="#ppt_y"/>
                                          </p:val>
                                        </p:tav>
                                      </p:tavLst>
                                    </p:anim>
                                  </p:childTnLst>
                                </p:cTn>
                              </p:par>
                              <p:par>
                                <p:cTn id="15" presetID="2" presetClass="entr" presetSubtype="4" decel="5000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ppt_x"/>
                                          </p:val>
                                        </p:tav>
                                        <p:tav tm="100000">
                                          <p:val>
                                            <p:strVal val="#ppt_x"/>
                                          </p:val>
                                        </p:tav>
                                      </p:tavLst>
                                    </p:anim>
                                    <p:anim calcmode="lin" valueType="num">
                                      <p:cBhvr additive="base">
                                        <p:cTn id="18" dur="1000" fill="hold"/>
                                        <p:tgtEl>
                                          <p:spTgt spid="37"/>
                                        </p:tgtEl>
                                        <p:attrNameLst>
                                          <p:attrName>ppt_y</p:attrName>
                                        </p:attrNameLst>
                                      </p:cBhvr>
                                      <p:tavLst>
                                        <p:tav tm="0">
                                          <p:val>
                                            <p:strVal val="1+#ppt_h/2"/>
                                          </p:val>
                                        </p:tav>
                                        <p:tav tm="100000">
                                          <p:val>
                                            <p:strVal val="#ppt_y"/>
                                          </p:val>
                                        </p:tav>
                                      </p:tavLst>
                                    </p:anim>
                                  </p:childTnLst>
                                </p:cTn>
                              </p:par>
                              <p:par>
                                <p:cTn id="19" presetID="2" presetClass="entr" presetSubtype="4" decel="5000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1000" fill="hold"/>
                                        <p:tgtEl>
                                          <p:spTgt spid="39"/>
                                        </p:tgtEl>
                                        <p:attrNameLst>
                                          <p:attrName>ppt_x</p:attrName>
                                        </p:attrNameLst>
                                      </p:cBhvr>
                                      <p:tavLst>
                                        <p:tav tm="0">
                                          <p:val>
                                            <p:strVal val="#ppt_x"/>
                                          </p:val>
                                        </p:tav>
                                        <p:tav tm="100000">
                                          <p:val>
                                            <p:strVal val="#ppt_x"/>
                                          </p:val>
                                        </p:tav>
                                      </p:tavLst>
                                    </p:anim>
                                    <p:anim calcmode="lin" valueType="num">
                                      <p:cBhvr additive="base">
                                        <p:cTn id="22" dur="10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4" decel="5000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ppt_x"/>
                                          </p:val>
                                        </p:tav>
                                        <p:tav tm="100000">
                                          <p:val>
                                            <p:strVal val="#ppt_x"/>
                                          </p:val>
                                        </p:tav>
                                      </p:tavLst>
                                    </p:anim>
                                    <p:anim calcmode="lin" valueType="num">
                                      <p:cBhvr additive="base">
                                        <p:cTn id="26"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tretch>
            <a:fillRect/>
          </a:stretch>
        </p:blipFill>
        <p:spPr>
          <a:xfrm>
            <a:off x="706207" y="1774998"/>
            <a:ext cx="5780546" cy="3849318"/>
          </a:xfrm>
          <a:prstGeom prst="rect">
            <a:avLst/>
          </a:prstGeom>
        </p:spPr>
      </p:pic>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sp>
        <p:nvSpPr>
          <p:cNvPr id="6" name="矩形 5"/>
          <p:cNvSpPr/>
          <p:nvPr/>
        </p:nvSpPr>
        <p:spPr>
          <a:xfrm>
            <a:off x="6479609" y="1774998"/>
            <a:ext cx="5712391" cy="38493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Group 29"/>
          <p:cNvGrpSpPr/>
          <p:nvPr/>
        </p:nvGrpSpPr>
        <p:grpSpPr>
          <a:xfrm>
            <a:off x="7041506" y="2337798"/>
            <a:ext cx="319088" cy="465138"/>
            <a:chOff x="5441157" y="4440238"/>
            <a:chExt cx="319088" cy="465138"/>
          </a:xfrm>
          <a:solidFill>
            <a:schemeClr val="bg1"/>
          </a:solidFill>
        </p:grpSpPr>
        <p:sp>
          <p:nvSpPr>
            <p:cNvPr id="20"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21"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22"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8" name="AutoShape 139"/>
          <p:cNvSpPr/>
          <p:nvPr/>
        </p:nvSpPr>
        <p:spPr bwMode="auto">
          <a:xfrm>
            <a:off x="6968877" y="3523191"/>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nvGrpSpPr>
          <p:cNvPr id="9" name="Group 46"/>
          <p:cNvGrpSpPr/>
          <p:nvPr/>
        </p:nvGrpSpPr>
        <p:grpSpPr>
          <a:xfrm>
            <a:off x="6968878" y="4730413"/>
            <a:ext cx="464344" cy="362744"/>
            <a:chOff x="2581275" y="1710532"/>
            <a:chExt cx="464344" cy="362744"/>
          </a:xfrm>
          <a:solidFill>
            <a:schemeClr val="bg1"/>
          </a:solidFill>
        </p:grpSpPr>
        <p:sp>
          <p:nvSpPr>
            <p:cNvPr id="1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10" name="文本框 9"/>
          <p:cNvSpPr txBox="1"/>
          <p:nvPr/>
        </p:nvSpPr>
        <p:spPr>
          <a:xfrm>
            <a:off x="7607848" y="2295836"/>
            <a:ext cx="4399686" cy="592726"/>
          </a:xfrm>
          <a:prstGeom prst="rect">
            <a:avLst/>
          </a:prstGeom>
          <a:noFill/>
          <a:effectLst/>
        </p:spPr>
        <p:txBody>
          <a:bodyPr wrap="square" rtlCol="0">
            <a:spAutoFit/>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a:t>
            </a:r>
          </a:p>
        </p:txBody>
      </p:sp>
      <p:sp>
        <p:nvSpPr>
          <p:cNvPr id="11" name="文本框 10"/>
          <p:cNvSpPr txBox="1"/>
          <p:nvPr/>
        </p:nvSpPr>
        <p:spPr>
          <a:xfrm>
            <a:off x="7607848" y="3470437"/>
            <a:ext cx="4399686" cy="592726"/>
          </a:xfrm>
          <a:prstGeom prst="rect">
            <a:avLst/>
          </a:prstGeom>
          <a:noFill/>
          <a:effectLst/>
        </p:spPr>
        <p:txBody>
          <a:bodyPr wrap="square" rtlCol="0">
            <a:spAutoFit/>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a:t>
            </a:r>
          </a:p>
        </p:txBody>
      </p:sp>
      <p:sp>
        <p:nvSpPr>
          <p:cNvPr id="12" name="文本框 11"/>
          <p:cNvSpPr txBox="1"/>
          <p:nvPr/>
        </p:nvSpPr>
        <p:spPr>
          <a:xfrm>
            <a:off x="7607848" y="4602328"/>
            <a:ext cx="4399686" cy="592726"/>
          </a:xfrm>
          <a:prstGeom prst="rect">
            <a:avLst/>
          </a:prstGeom>
          <a:noFill/>
          <a:effectLst/>
        </p:spPr>
        <p:txBody>
          <a:bodyPr wrap="square" rtlCol="0">
            <a:spAutoFit/>
          </a:body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请</a:t>
            </a:r>
            <a:r>
              <a:rPr lang="zh-CN" altLang="en-US" sz="1400" dirty="0">
                <a:solidFill>
                  <a:schemeClr val="bg1"/>
                </a:solidFill>
              </a:rPr>
              <a:t>用户可以在投影仪或者计算机上进行演示也可以将演示文稿打印出来制作成胶片以便应用到更广泛</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grpSp>
        <p:nvGrpSpPr>
          <p:cNvPr id="4" name="2"/>
          <p:cNvGrpSpPr/>
          <p:nvPr>
            <p:custDataLst>
              <p:tags r:id="rId1"/>
            </p:custDataLst>
          </p:nvPr>
        </p:nvGrpSpPr>
        <p:grpSpPr>
          <a:xfrm>
            <a:off x="3713949" y="1713295"/>
            <a:ext cx="5002799" cy="2834498"/>
            <a:chOff x="3713949" y="2125335"/>
            <a:chExt cx="5002799" cy="2834498"/>
          </a:xfrm>
        </p:grpSpPr>
        <p:grpSp>
          <p:nvGrpSpPr>
            <p:cNvPr id="5" name="组合 23"/>
            <p:cNvGrpSpPr/>
            <p:nvPr/>
          </p:nvGrpSpPr>
          <p:grpSpPr>
            <a:xfrm>
              <a:off x="5218214" y="2125335"/>
              <a:ext cx="1795375" cy="1261788"/>
              <a:chOff x="5218214" y="2125335"/>
              <a:chExt cx="1795375" cy="1261788"/>
            </a:xfrm>
          </p:grpSpPr>
          <p:sp>
            <p:nvSpPr>
              <p:cNvPr id="29" name="任意多边形: 形状 47"/>
              <p:cNvSpPr/>
              <p:nvPr/>
            </p:nvSpPr>
            <p:spPr>
              <a:xfrm>
                <a:off x="5218214" y="2125335"/>
                <a:ext cx="1795375" cy="1261788"/>
              </a:xfrm>
              <a:custGeom>
                <a:avLst/>
                <a:gdLst/>
                <a:ahLst/>
                <a:cxnLst>
                  <a:cxn ang="0">
                    <a:pos x="wd2" y="hd2"/>
                  </a:cxn>
                  <a:cxn ang="5400000">
                    <a:pos x="wd2" y="hd2"/>
                  </a:cxn>
                  <a:cxn ang="10800000">
                    <a:pos x="wd2" y="hd2"/>
                  </a:cxn>
                  <a:cxn ang="16200000">
                    <a:pos x="wd2" y="hd2"/>
                  </a:cxn>
                </a:cxnLst>
                <a:rect l="0" t="0" r="r" b="b"/>
                <a:pathLst>
                  <a:path w="21600" h="21600" extrusionOk="0">
                    <a:moveTo>
                      <a:pt x="21600" y="9738"/>
                    </a:moveTo>
                    <a:cubicBezTo>
                      <a:pt x="21600" y="12089"/>
                      <a:pt x="20201" y="13995"/>
                      <a:pt x="18475" y="13995"/>
                    </a:cubicBezTo>
                    <a:cubicBezTo>
                      <a:pt x="18324" y="13995"/>
                      <a:pt x="18175" y="13979"/>
                      <a:pt x="18029" y="13951"/>
                    </a:cubicBezTo>
                    <a:cubicBezTo>
                      <a:pt x="17828" y="14778"/>
                      <a:pt x="17447" y="15492"/>
                      <a:pt x="16948" y="16007"/>
                    </a:cubicBezTo>
                    <a:cubicBezTo>
                      <a:pt x="17005" y="16340"/>
                      <a:pt x="17036" y="16685"/>
                      <a:pt x="17036" y="17041"/>
                    </a:cubicBezTo>
                    <a:cubicBezTo>
                      <a:pt x="17036" y="19559"/>
                      <a:pt x="15537" y="21600"/>
                      <a:pt x="13689" y="21600"/>
                    </a:cubicBezTo>
                    <a:cubicBezTo>
                      <a:pt x="12436" y="21600"/>
                      <a:pt x="11344" y="20661"/>
                      <a:pt x="10771" y="19272"/>
                    </a:cubicBezTo>
                    <a:cubicBezTo>
                      <a:pt x="10672" y="19285"/>
                      <a:pt x="10572" y="19292"/>
                      <a:pt x="10471" y="19292"/>
                    </a:cubicBezTo>
                    <a:cubicBezTo>
                      <a:pt x="8746" y="19292"/>
                      <a:pt x="7347" y="17386"/>
                      <a:pt x="7347" y="15035"/>
                    </a:cubicBezTo>
                    <a:cubicBezTo>
                      <a:pt x="7347" y="14921"/>
                      <a:pt x="7351" y="14808"/>
                      <a:pt x="7357" y="14696"/>
                    </a:cubicBezTo>
                    <a:cubicBezTo>
                      <a:pt x="6539" y="14652"/>
                      <a:pt x="5802" y="14178"/>
                      <a:pt x="5263" y="13435"/>
                    </a:cubicBezTo>
                    <a:cubicBezTo>
                      <a:pt x="4746" y="13863"/>
                      <a:pt x="4146" y="14109"/>
                      <a:pt x="3504" y="14109"/>
                    </a:cubicBezTo>
                    <a:cubicBezTo>
                      <a:pt x="2818" y="14109"/>
                      <a:pt x="2179" y="13827"/>
                      <a:pt x="1638" y="13342"/>
                    </a:cubicBezTo>
                    <a:cubicBezTo>
                      <a:pt x="1328" y="13076"/>
                      <a:pt x="1055" y="12738"/>
                      <a:pt x="831" y="12344"/>
                    </a:cubicBezTo>
                    <a:cubicBezTo>
                      <a:pt x="313" y="11475"/>
                      <a:pt x="0" y="10351"/>
                      <a:pt x="0" y="9122"/>
                    </a:cubicBezTo>
                    <a:cubicBezTo>
                      <a:pt x="0" y="6368"/>
                      <a:pt x="1569" y="4136"/>
                      <a:pt x="3504" y="4136"/>
                    </a:cubicBezTo>
                    <a:cubicBezTo>
                      <a:pt x="4215" y="4136"/>
                      <a:pt x="4876" y="4437"/>
                      <a:pt x="5428" y="4955"/>
                    </a:cubicBezTo>
                    <a:cubicBezTo>
                      <a:pt x="5859" y="3788"/>
                      <a:pt x="6719" y="2992"/>
                      <a:pt x="7710" y="2992"/>
                    </a:cubicBezTo>
                    <a:cubicBezTo>
                      <a:pt x="7881" y="2992"/>
                      <a:pt x="8048" y="3016"/>
                      <a:pt x="8210" y="3061"/>
                    </a:cubicBezTo>
                    <a:cubicBezTo>
                      <a:pt x="9150" y="1207"/>
                      <a:pt x="10681" y="0"/>
                      <a:pt x="12410" y="0"/>
                    </a:cubicBezTo>
                    <a:cubicBezTo>
                      <a:pt x="13887" y="0"/>
                      <a:pt x="15219" y="881"/>
                      <a:pt x="16162" y="2293"/>
                    </a:cubicBezTo>
                    <a:cubicBezTo>
                      <a:pt x="16348" y="2233"/>
                      <a:pt x="16541" y="2200"/>
                      <a:pt x="16739" y="2200"/>
                    </a:cubicBezTo>
                    <a:cubicBezTo>
                      <a:pt x="18108" y="2200"/>
                      <a:pt x="19227" y="3719"/>
                      <a:pt x="19310" y="5637"/>
                    </a:cubicBezTo>
                    <a:cubicBezTo>
                      <a:pt x="20630" y="6134"/>
                      <a:pt x="21600" y="7781"/>
                      <a:pt x="21600" y="9738"/>
                    </a:cubicBezTo>
                    <a:close/>
                  </a:path>
                </a:pathLst>
              </a:custGeom>
              <a:solidFill>
                <a:schemeClr val="accent1"/>
              </a:solidFill>
              <a:ln w="12700">
                <a:miter lim="400000"/>
              </a:ln>
            </p:spPr>
            <p:txBody>
              <a:bodyPr anchor="ctr"/>
              <a:lstStyle/>
              <a:p>
                <a:pPr algn="ctr"/>
                <a:endParaRPr/>
              </a:p>
            </p:txBody>
          </p:sp>
          <p:sp>
            <p:nvSpPr>
              <p:cNvPr id="30" name="任意多边形: 形状 48"/>
              <p:cNvSpPr/>
              <p:nvPr/>
            </p:nvSpPr>
            <p:spPr>
              <a:xfrm>
                <a:off x="6006639" y="2431502"/>
                <a:ext cx="442710" cy="442640"/>
              </a:xfrm>
              <a:custGeom>
                <a:avLst/>
                <a:gdLst/>
                <a:ahLst/>
                <a:cxnLst>
                  <a:cxn ang="0">
                    <a:pos x="wd2" y="hd2"/>
                  </a:cxn>
                  <a:cxn ang="5400000">
                    <a:pos x="wd2" y="hd2"/>
                  </a:cxn>
                  <a:cxn ang="10800000">
                    <a:pos x="wd2" y="hd2"/>
                  </a:cxn>
                  <a:cxn ang="16200000">
                    <a:pos x="wd2" y="hd2"/>
                  </a:cxn>
                </a:cxnLst>
                <a:rect l="0" t="0" r="r" b="b"/>
                <a:pathLst>
                  <a:path w="21600" h="21600" extrusionOk="0">
                    <a:moveTo>
                      <a:pt x="7178" y="16348"/>
                    </a:moveTo>
                    <a:cubicBezTo>
                      <a:pt x="7178" y="16113"/>
                      <a:pt x="7213" y="15885"/>
                      <a:pt x="7279" y="15673"/>
                    </a:cubicBezTo>
                    <a:cubicBezTo>
                      <a:pt x="6373" y="14862"/>
                      <a:pt x="5547" y="13965"/>
                      <a:pt x="4814" y="12991"/>
                    </a:cubicBezTo>
                    <a:cubicBezTo>
                      <a:pt x="4643" y="13033"/>
                      <a:pt x="4463" y="13055"/>
                      <a:pt x="4280" y="13055"/>
                    </a:cubicBezTo>
                    <a:cubicBezTo>
                      <a:pt x="4025" y="13055"/>
                      <a:pt x="3781" y="13012"/>
                      <a:pt x="3551" y="12935"/>
                    </a:cubicBezTo>
                    <a:cubicBezTo>
                      <a:pt x="2773" y="14026"/>
                      <a:pt x="2114" y="15209"/>
                      <a:pt x="1609" y="16471"/>
                    </a:cubicBezTo>
                    <a:cubicBezTo>
                      <a:pt x="2340" y="17651"/>
                      <a:pt x="3290" y="18681"/>
                      <a:pt x="4406" y="19502"/>
                    </a:cubicBezTo>
                    <a:cubicBezTo>
                      <a:pt x="5484" y="18892"/>
                      <a:pt x="6490" y="18166"/>
                      <a:pt x="7406" y="17344"/>
                    </a:cubicBezTo>
                    <a:cubicBezTo>
                      <a:pt x="7262" y="17044"/>
                      <a:pt x="7178" y="16706"/>
                      <a:pt x="7178" y="16348"/>
                    </a:cubicBezTo>
                    <a:cubicBezTo>
                      <a:pt x="7178" y="16348"/>
                      <a:pt x="7178" y="16348"/>
                      <a:pt x="7178" y="16348"/>
                    </a:cubicBezTo>
                    <a:close/>
                    <a:moveTo>
                      <a:pt x="9474" y="18646"/>
                    </a:moveTo>
                    <a:cubicBezTo>
                      <a:pt x="9152" y="18646"/>
                      <a:pt x="8845" y="18579"/>
                      <a:pt x="8569" y="18460"/>
                    </a:cubicBezTo>
                    <a:cubicBezTo>
                      <a:pt x="7756" y="19198"/>
                      <a:pt x="6882" y="19864"/>
                      <a:pt x="5953" y="20450"/>
                    </a:cubicBezTo>
                    <a:cubicBezTo>
                      <a:pt x="7409" y="21184"/>
                      <a:pt x="9057" y="21600"/>
                      <a:pt x="10802" y="21600"/>
                    </a:cubicBezTo>
                    <a:cubicBezTo>
                      <a:pt x="12819" y="21600"/>
                      <a:pt x="14708" y="21045"/>
                      <a:pt x="16322" y="20080"/>
                    </a:cubicBezTo>
                    <a:cubicBezTo>
                      <a:pt x="14383" y="19735"/>
                      <a:pt x="12546" y="19082"/>
                      <a:pt x="10862" y="18180"/>
                    </a:cubicBezTo>
                    <a:cubicBezTo>
                      <a:pt x="10478" y="18470"/>
                      <a:pt x="9997" y="18646"/>
                      <a:pt x="9474" y="18646"/>
                    </a:cubicBezTo>
                    <a:cubicBezTo>
                      <a:pt x="9474" y="18646"/>
                      <a:pt x="9474" y="18646"/>
                      <a:pt x="9474" y="18646"/>
                    </a:cubicBezTo>
                    <a:close/>
                    <a:moveTo>
                      <a:pt x="1983" y="10756"/>
                    </a:moveTo>
                    <a:cubicBezTo>
                      <a:pt x="1983" y="10152"/>
                      <a:pt x="2219" y="9600"/>
                      <a:pt x="2605" y="9190"/>
                    </a:cubicBezTo>
                    <a:cubicBezTo>
                      <a:pt x="2087" y="7989"/>
                      <a:pt x="1692" y="6729"/>
                      <a:pt x="1442" y="5414"/>
                    </a:cubicBezTo>
                    <a:cubicBezTo>
                      <a:pt x="526" y="7002"/>
                      <a:pt x="0" y="8837"/>
                      <a:pt x="0" y="10800"/>
                    </a:cubicBezTo>
                    <a:cubicBezTo>
                      <a:pt x="0" y="12137"/>
                      <a:pt x="246" y="13417"/>
                      <a:pt x="690" y="14599"/>
                    </a:cubicBezTo>
                    <a:cubicBezTo>
                      <a:pt x="1155" y="13661"/>
                      <a:pt x="1696" y="12767"/>
                      <a:pt x="2303" y="11927"/>
                    </a:cubicBezTo>
                    <a:cubicBezTo>
                      <a:pt x="2101" y="11583"/>
                      <a:pt x="1983" y="11184"/>
                      <a:pt x="1983" y="10756"/>
                    </a:cubicBezTo>
                    <a:cubicBezTo>
                      <a:pt x="1983" y="10756"/>
                      <a:pt x="1983" y="10756"/>
                      <a:pt x="1983" y="10756"/>
                    </a:cubicBezTo>
                    <a:close/>
                    <a:moveTo>
                      <a:pt x="12804" y="7324"/>
                    </a:moveTo>
                    <a:cubicBezTo>
                      <a:pt x="12505" y="7179"/>
                      <a:pt x="12242" y="6977"/>
                      <a:pt x="12035" y="6724"/>
                    </a:cubicBezTo>
                    <a:cubicBezTo>
                      <a:pt x="9950" y="7405"/>
                      <a:pt x="8038" y="8479"/>
                      <a:pt x="6396" y="9862"/>
                    </a:cubicBezTo>
                    <a:cubicBezTo>
                      <a:pt x="6514" y="10137"/>
                      <a:pt x="6578" y="10439"/>
                      <a:pt x="6578" y="10758"/>
                    </a:cubicBezTo>
                    <a:cubicBezTo>
                      <a:pt x="6578" y="11256"/>
                      <a:pt x="6418" y="11716"/>
                      <a:pt x="6150" y="12095"/>
                    </a:cubicBezTo>
                    <a:cubicBezTo>
                      <a:pt x="6782" y="12927"/>
                      <a:pt x="7492" y="13697"/>
                      <a:pt x="8265" y="14400"/>
                    </a:cubicBezTo>
                    <a:cubicBezTo>
                      <a:pt x="8616" y="14177"/>
                      <a:pt x="9031" y="14051"/>
                      <a:pt x="9474" y="14051"/>
                    </a:cubicBezTo>
                    <a:cubicBezTo>
                      <a:pt x="9715" y="14051"/>
                      <a:pt x="9945" y="14087"/>
                      <a:pt x="10164" y="14155"/>
                    </a:cubicBezTo>
                    <a:cubicBezTo>
                      <a:pt x="11509" y="12140"/>
                      <a:pt x="12434" y="9821"/>
                      <a:pt x="12804" y="7324"/>
                    </a:cubicBezTo>
                    <a:cubicBezTo>
                      <a:pt x="12804" y="7324"/>
                      <a:pt x="12804" y="7324"/>
                      <a:pt x="12804" y="7324"/>
                    </a:cubicBezTo>
                    <a:close/>
                    <a:moveTo>
                      <a:pt x="15906" y="4341"/>
                    </a:moveTo>
                    <a:cubicBezTo>
                      <a:pt x="16341" y="4313"/>
                      <a:pt x="16780" y="4295"/>
                      <a:pt x="17225" y="4295"/>
                    </a:cubicBezTo>
                    <a:cubicBezTo>
                      <a:pt x="18001" y="4295"/>
                      <a:pt x="18772" y="4343"/>
                      <a:pt x="19523" y="4435"/>
                    </a:cubicBezTo>
                    <a:cubicBezTo>
                      <a:pt x="18188" y="2605"/>
                      <a:pt x="16287" y="1210"/>
                      <a:pt x="14082" y="508"/>
                    </a:cubicBezTo>
                    <a:cubicBezTo>
                      <a:pt x="14281" y="1342"/>
                      <a:pt x="14427" y="2196"/>
                      <a:pt x="14509" y="3070"/>
                    </a:cubicBezTo>
                    <a:cubicBezTo>
                      <a:pt x="15138" y="3272"/>
                      <a:pt x="15645" y="3739"/>
                      <a:pt x="15906" y="4341"/>
                    </a:cubicBezTo>
                    <a:cubicBezTo>
                      <a:pt x="15906" y="4341"/>
                      <a:pt x="15906" y="4341"/>
                      <a:pt x="15906" y="4341"/>
                    </a:cubicBezTo>
                    <a:close/>
                    <a:moveTo>
                      <a:pt x="14350" y="7861"/>
                    </a:moveTo>
                    <a:cubicBezTo>
                      <a:pt x="13905" y="10526"/>
                      <a:pt x="12889" y="12998"/>
                      <a:pt x="11435" y="15151"/>
                    </a:cubicBezTo>
                    <a:cubicBezTo>
                      <a:pt x="11649" y="15501"/>
                      <a:pt x="11773" y="15911"/>
                      <a:pt x="11773" y="16350"/>
                    </a:cubicBezTo>
                    <a:cubicBezTo>
                      <a:pt x="11773" y="16514"/>
                      <a:pt x="11755" y="16669"/>
                      <a:pt x="11724" y="16822"/>
                    </a:cubicBezTo>
                    <a:cubicBezTo>
                      <a:pt x="13676" y="17851"/>
                      <a:pt x="15854" y="18510"/>
                      <a:pt x="18164" y="18698"/>
                    </a:cubicBezTo>
                    <a:cubicBezTo>
                      <a:pt x="19266" y="17670"/>
                      <a:pt x="20153" y="16416"/>
                      <a:pt x="20751" y="15006"/>
                    </a:cubicBezTo>
                    <a:cubicBezTo>
                      <a:pt x="18057" y="13254"/>
                      <a:pt x="15834" y="10809"/>
                      <a:pt x="14350" y="7861"/>
                    </a:cubicBezTo>
                    <a:cubicBezTo>
                      <a:pt x="14350" y="7861"/>
                      <a:pt x="14350" y="7861"/>
                      <a:pt x="14350" y="7861"/>
                    </a:cubicBezTo>
                    <a:close/>
                    <a:moveTo>
                      <a:pt x="2796" y="3550"/>
                    </a:moveTo>
                    <a:cubicBezTo>
                      <a:pt x="2964" y="5283"/>
                      <a:pt x="3399" y="6934"/>
                      <a:pt x="4049" y="8472"/>
                    </a:cubicBezTo>
                    <a:cubicBezTo>
                      <a:pt x="4126" y="8465"/>
                      <a:pt x="4202" y="8458"/>
                      <a:pt x="4280" y="8458"/>
                    </a:cubicBezTo>
                    <a:cubicBezTo>
                      <a:pt x="4643" y="8458"/>
                      <a:pt x="4985" y="8547"/>
                      <a:pt x="5289" y="8697"/>
                    </a:cubicBezTo>
                    <a:cubicBezTo>
                      <a:pt x="7095" y="7156"/>
                      <a:pt x="9196" y="5965"/>
                      <a:pt x="11500" y="5211"/>
                    </a:cubicBezTo>
                    <a:cubicBezTo>
                      <a:pt x="11519" y="4274"/>
                      <a:pt x="12088" y="3476"/>
                      <a:pt x="12901" y="3134"/>
                    </a:cubicBezTo>
                    <a:cubicBezTo>
                      <a:pt x="12797" y="2092"/>
                      <a:pt x="12596" y="1080"/>
                      <a:pt x="12310" y="107"/>
                    </a:cubicBezTo>
                    <a:cubicBezTo>
                      <a:pt x="11819" y="35"/>
                      <a:pt x="11314" y="0"/>
                      <a:pt x="10800" y="0"/>
                    </a:cubicBezTo>
                    <a:cubicBezTo>
                      <a:pt x="7627" y="0"/>
                      <a:pt x="4769" y="1369"/>
                      <a:pt x="2796" y="3550"/>
                    </a:cubicBezTo>
                    <a:cubicBezTo>
                      <a:pt x="2796" y="3550"/>
                      <a:pt x="2796" y="3550"/>
                      <a:pt x="2796" y="3550"/>
                    </a:cubicBezTo>
                    <a:close/>
                    <a:moveTo>
                      <a:pt x="15575" y="6704"/>
                    </a:moveTo>
                    <a:cubicBezTo>
                      <a:pt x="16864" y="9456"/>
                      <a:pt x="18851" y="11755"/>
                      <a:pt x="21277" y="13423"/>
                    </a:cubicBezTo>
                    <a:cubicBezTo>
                      <a:pt x="21485" y="12584"/>
                      <a:pt x="21600" y="11704"/>
                      <a:pt x="21600" y="10800"/>
                    </a:cubicBezTo>
                    <a:cubicBezTo>
                      <a:pt x="21600" y="9172"/>
                      <a:pt x="21235" y="7629"/>
                      <a:pt x="20589" y="6243"/>
                    </a:cubicBezTo>
                    <a:cubicBezTo>
                      <a:pt x="19501" y="6021"/>
                      <a:pt x="18376" y="5902"/>
                      <a:pt x="17225" y="5902"/>
                    </a:cubicBezTo>
                    <a:cubicBezTo>
                      <a:pt x="16808" y="5902"/>
                      <a:pt x="16391" y="5922"/>
                      <a:pt x="15985" y="5953"/>
                    </a:cubicBezTo>
                    <a:cubicBezTo>
                      <a:pt x="15895" y="6230"/>
                      <a:pt x="15756" y="6485"/>
                      <a:pt x="15575" y="6704"/>
                    </a:cubicBezTo>
                    <a:cubicBezTo>
                      <a:pt x="15575" y="6704"/>
                      <a:pt x="15575" y="6704"/>
                      <a:pt x="15575" y="6704"/>
                    </a:cubicBezTo>
                    <a:close/>
                  </a:path>
                </a:pathLst>
              </a:custGeom>
              <a:solidFill>
                <a:srgbClr val="FFFFFF"/>
              </a:solidFill>
              <a:ln w="12700" cap="flat">
                <a:noFill/>
                <a:miter lim="400000"/>
              </a:ln>
              <a:effectLst/>
            </p:spPr>
            <p:txBody>
              <a:bodyPr anchor="ctr"/>
              <a:lstStyle/>
              <a:p>
                <a:pPr algn="ctr"/>
                <a:endParaRPr/>
              </a:p>
            </p:txBody>
          </p:sp>
        </p:grpSp>
        <p:grpSp>
          <p:nvGrpSpPr>
            <p:cNvPr id="6" name="组合 24"/>
            <p:cNvGrpSpPr/>
            <p:nvPr/>
          </p:nvGrpSpPr>
          <p:grpSpPr>
            <a:xfrm>
              <a:off x="3713949" y="2453678"/>
              <a:ext cx="5002799" cy="2506155"/>
              <a:chOff x="3713949" y="2453678"/>
              <a:chExt cx="5002799" cy="2506155"/>
            </a:xfrm>
          </p:grpSpPr>
          <p:sp>
            <p:nvSpPr>
              <p:cNvPr id="7" name="任意多边形: 形状 25"/>
              <p:cNvSpPr/>
              <p:nvPr/>
            </p:nvSpPr>
            <p:spPr>
              <a:xfrm>
                <a:off x="4655866" y="3076671"/>
                <a:ext cx="291601" cy="406044"/>
              </a:xfrm>
              <a:custGeom>
                <a:avLst/>
                <a:gdLst/>
                <a:ahLst/>
                <a:cxnLst>
                  <a:cxn ang="0">
                    <a:pos x="wd2" y="hd2"/>
                  </a:cxn>
                  <a:cxn ang="5400000">
                    <a:pos x="wd2" y="hd2"/>
                  </a:cxn>
                  <a:cxn ang="10800000">
                    <a:pos x="wd2" y="hd2"/>
                  </a:cxn>
                  <a:cxn ang="16200000">
                    <a:pos x="wd2" y="hd2"/>
                  </a:cxn>
                </a:cxnLst>
                <a:rect l="0" t="0" r="r" b="b"/>
                <a:pathLst>
                  <a:path w="21600" h="21600" extrusionOk="0">
                    <a:moveTo>
                      <a:pt x="1576" y="957"/>
                    </a:moveTo>
                    <a:lnTo>
                      <a:pt x="20023" y="957"/>
                    </a:lnTo>
                    <a:lnTo>
                      <a:pt x="20023" y="19712"/>
                    </a:lnTo>
                    <a:lnTo>
                      <a:pt x="1576" y="19712"/>
                    </a:lnTo>
                    <a:cubicBezTo>
                      <a:pt x="1576" y="19712"/>
                      <a:pt x="1576" y="957"/>
                      <a:pt x="1576" y="957"/>
                    </a:cubicBezTo>
                    <a:close/>
                    <a:moveTo>
                      <a:pt x="10080" y="20669"/>
                    </a:moveTo>
                    <a:cubicBezTo>
                      <a:pt x="10080" y="20384"/>
                      <a:pt x="10402" y="20152"/>
                      <a:pt x="10801" y="20152"/>
                    </a:cubicBezTo>
                    <a:cubicBezTo>
                      <a:pt x="11196" y="20152"/>
                      <a:pt x="11520" y="20384"/>
                      <a:pt x="11520" y="20669"/>
                    </a:cubicBezTo>
                    <a:cubicBezTo>
                      <a:pt x="11520" y="20955"/>
                      <a:pt x="11196" y="21187"/>
                      <a:pt x="10801" y="21187"/>
                    </a:cubicBezTo>
                    <a:cubicBezTo>
                      <a:pt x="10402" y="21187"/>
                      <a:pt x="10080" y="20955"/>
                      <a:pt x="10080" y="20669"/>
                    </a:cubicBezTo>
                    <a:close/>
                    <a:moveTo>
                      <a:pt x="12352" y="526"/>
                    </a:moveTo>
                    <a:cubicBezTo>
                      <a:pt x="12352" y="573"/>
                      <a:pt x="12297" y="612"/>
                      <a:pt x="12230" y="612"/>
                    </a:cubicBezTo>
                    <a:lnTo>
                      <a:pt x="9367" y="612"/>
                    </a:lnTo>
                    <a:cubicBezTo>
                      <a:pt x="9302" y="612"/>
                      <a:pt x="9246" y="573"/>
                      <a:pt x="9246" y="526"/>
                    </a:cubicBezTo>
                    <a:cubicBezTo>
                      <a:pt x="9246" y="477"/>
                      <a:pt x="9302" y="438"/>
                      <a:pt x="9367" y="438"/>
                    </a:cubicBezTo>
                    <a:lnTo>
                      <a:pt x="12230" y="438"/>
                    </a:lnTo>
                    <a:cubicBezTo>
                      <a:pt x="12297" y="438"/>
                      <a:pt x="12352" y="477"/>
                      <a:pt x="12352" y="526"/>
                    </a:cubicBezTo>
                    <a:close/>
                    <a:moveTo>
                      <a:pt x="0" y="1178"/>
                    </a:moveTo>
                    <a:lnTo>
                      <a:pt x="0" y="20421"/>
                    </a:lnTo>
                    <a:cubicBezTo>
                      <a:pt x="0" y="21073"/>
                      <a:pt x="734" y="21600"/>
                      <a:pt x="1639" y="21600"/>
                    </a:cubicBezTo>
                    <a:lnTo>
                      <a:pt x="19959" y="21600"/>
                    </a:lnTo>
                    <a:cubicBezTo>
                      <a:pt x="20865" y="21600"/>
                      <a:pt x="21600" y="21073"/>
                      <a:pt x="21600" y="20421"/>
                    </a:cubicBezTo>
                    <a:lnTo>
                      <a:pt x="21599" y="1178"/>
                    </a:lnTo>
                    <a:cubicBezTo>
                      <a:pt x="21599" y="527"/>
                      <a:pt x="20865" y="0"/>
                      <a:pt x="19959" y="0"/>
                    </a:cubicBezTo>
                    <a:lnTo>
                      <a:pt x="1639" y="0"/>
                    </a:lnTo>
                    <a:cubicBezTo>
                      <a:pt x="734" y="0"/>
                      <a:pt x="0" y="527"/>
                      <a:pt x="0" y="1178"/>
                    </a:cubicBezTo>
                    <a:close/>
                  </a:path>
                </a:pathLst>
              </a:custGeom>
              <a:solidFill>
                <a:schemeClr val="accent2"/>
              </a:solidFill>
              <a:ln w="12700">
                <a:miter lim="400000"/>
              </a:ln>
            </p:spPr>
            <p:txBody>
              <a:bodyPr anchor="ctr"/>
              <a:lstStyle/>
              <a:p>
                <a:pPr algn="ctr"/>
                <a:endParaRPr/>
              </a:p>
            </p:txBody>
          </p:sp>
          <p:sp>
            <p:nvSpPr>
              <p:cNvPr id="8" name="任意多边形: 形状 26"/>
              <p:cNvSpPr/>
              <p:nvPr/>
            </p:nvSpPr>
            <p:spPr>
              <a:xfrm>
                <a:off x="7305197" y="3219790"/>
                <a:ext cx="488121" cy="420019"/>
              </a:xfrm>
              <a:custGeom>
                <a:avLst/>
                <a:gdLst/>
                <a:ahLst/>
                <a:cxnLst>
                  <a:cxn ang="0">
                    <a:pos x="wd2" y="hd2"/>
                  </a:cxn>
                  <a:cxn ang="5400000">
                    <a:pos x="wd2" y="hd2"/>
                  </a:cxn>
                  <a:cxn ang="10800000">
                    <a:pos x="wd2" y="hd2"/>
                  </a:cxn>
                  <a:cxn ang="16200000">
                    <a:pos x="wd2" y="hd2"/>
                  </a:cxn>
                </a:cxnLst>
                <a:rect l="0" t="0" r="r" b="b"/>
                <a:pathLst>
                  <a:path w="21600" h="21600" extrusionOk="0">
                    <a:moveTo>
                      <a:pt x="725" y="805"/>
                    </a:moveTo>
                    <a:lnTo>
                      <a:pt x="20875" y="805"/>
                    </a:lnTo>
                    <a:lnTo>
                      <a:pt x="20875" y="15295"/>
                    </a:lnTo>
                    <a:lnTo>
                      <a:pt x="725" y="15295"/>
                    </a:lnTo>
                    <a:cubicBezTo>
                      <a:pt x="725" y="15295"/>
                      <a:pt x="725" y="805"/>
                      <a:pt x="725" y="805"/>
                    </a:cubicBezTo>
                    <a:close/>
                    <a:moveTo>
                      <a:pt x="10304" y="16465"/>
                    </a:moveTo>
                    <a:cubicBezTo>
                      <a:pt x="10304" y="16141"/>
                      <a:pt x="10529" y="15880"/>
                      <a:pt x="10808" y="15880"/>
                    </a:cubicBezTo>
                    <a:cubicBezTo>
                      <a:pt x="11086" y="15880"/>
                      <a:pt x="11311" y="16141"/>
                      <a:pt x="11311" y="16465"/>
                    </a:cubicBezTo>
                    <a:cubicBezTo>
                      <a:pt x="11311" y="16788"/>
                      <a:pt x="11086" y="17050"/>
                      <a:pt x="10808" y="17050"/>
                    </a:cubicBezTo>
                    <a:cubicBezTo>
                      <a:pt x="10529" y="17050"/>
                      <a:pt x="10304" y="16788"/>
                      <a:pt x="10304" y="16465"/>
                    </a:cubicBezTo>
                    <a:close/>
                    <a:moveTo>
                      <a:pt x="0" y="945"/>
                    </a:moveTo>
                    <a:lnTo>
                      <a:pt x="0" y="17008"/>
                    </a:lnTo>
                    <a:cubicBezTo>
                      <a:pt x="0" y="17530"/>
                      <a:pt x="417" y="17953"/>
                      <a:pt x="932" y="17953"/>
                    </a:cubicBezTo>
                    <a:lnTo>
                      <a:pt x="8201" y="17953"/>
                    </a:lnTo>
                    <a:lnTo>
                      <a:pt x="8108" y="19502"/>
                    </a:lnTo>
                    <a:cubicBezTo>
                      <a:pt x="8108" y="19502"/>
                      <a:pt x="8166" y="19843"/>
                      <a:pt x="7756" y="20306"/>
                    </a:cubicBezTo>
                    <a:cubicBezTo>
                      <a:pt x="7347" y="20770"/>
                      <a:pt x="7021" y="21197"/>
                      <a:pt x="7021" y="21197"/>
                    </a:cubicBezTo>
                    <a:cubicBezTo>
                      <a:pt x="7021" y="21197"/>
                      <a:pt x="6975" y="21300"/>
                      <a:pt x="6975" y="21447"/>
                    </a:cubicBezTo>
                    <a:cubicBezTo>
                      <a:pt x="6975" y="21593"/>
                      <a:pt x="7043" y="21600"/>
                      <a:pt x="7326" y="21600"/>
                    </a:cubicBezTo>
                    <a:cubicBezTo>
                      <a:pt x="7577" y="21600"/>
                      <a:pt x="10138" y="21600"/>
                      <a:pt x="10737" y="21600"/>
                    </a:cubicBezTo>
                    <a:cubicBezTo>
                      <a:pt x="10737" y="21600"/>
                      <a:pt x="10783" y="21600"/>
                      <a:pt x="10863" y="21600"/>
                    </a:cubicBezTo>
                    <a:cubicBezTo>
                      <a:pt x="11462" y="21600"/>
                      <a:pt x="14023" y="21600"/>
                      <a:pt x="14274" y="21600"/>
                    </a:cubicBezTo>
                    <a:cubicBezTo>
                      <a:pt x="14557" y="21600"/>
                      <a:pt x="14625" y="21593"/>
                      <a:pt x="14625" y="21447"/>
                    </a:cubicBezTo>
                    <a:cubicBezTo>
                      <a:pt x="14625" y="21300"/>
                      <a:pt x="14578" y="21197"/>
                      <a:pt x="14578" y="21197"/>
                    </a:cubicBezTo>
                    <a:cubicBezTo>
                      <a:pt x="14578" y="21197"/>
                      <a:pt x="14253" y="20770"/>
                      <a:pt x="13843" y="20306"/>
                    </a:cubicBezTo>
                    <a:cubicBezTo>
                      <a:pt x="13434" y="19843"/>
                      <a:pt x="13492" y="19502"/>
                      <a:pt x="13492" y="19502"/>
                    </a:cubicBezTo>
                    <a:lnTo>
                      <a:pt x="13399" y="17953"/>
                    </a:lnTo>
                    <a:lnTo>
                      <a:pt x="20667" y="17953"/>
                    </a:lnTo>
                    <a:cubicBezTo>
                      <a:pt x="21183" y="17953"/>
                      <a:pt x="21600" y="17530"/>
                      <a:pt x="21600" y="17008"/>
                    </a:cubicBezTo>
                    <a:lnTo>
                      <a:pt x="21600" y="945"/>
                    </a:lnTo>
                    <a:cubicBezTo>
                      <a:pt x="21600" y="423"/>
                      <a:pt x="21183" y="0"/>
                      <a:pt x="20667" y="0"/>
                    </a:cubicBezTo>
                    <a:lnTo>
                      <a:pt x="932" y="0"/>
                    </a:lnTo>
                    <a:cubicBezTo>
                      <a:pt x="417" y="0"/>
                      <a:pt x="0" y="423"/>
                      <a:pt x="0" y="945"/>
                    </a:cubicBezTo>
                    <a:close/>
                  </a:path>
                </a:pathLst>
              </a:custGeom>
              <a:solidFill>
                <a:schemeClr val="accent4"/>
              </a:solidFill>
              <a:ln w="12700">
                <a:miter lim="400000"/>
              </a:ln>
            </p:spPr>
            <p:txBody>
              <a:bodyPr anchor="ctr"/>
              <a:lstStyle/>
              <a:p>
                <a:pPr algn="ctr"/>
                <a:endParaRPr/>
              </a:p>
            </p:txBody>
          </p:sp>
          <p:sp>
            <p:nvSpPr>
              <p:cNvPr id="9" name="任意多边形: 形状 27"/>
              <p:cNvSpPr/>
              <p:nvPr/>
            </p:nvSpPr>
            <p:spPr>
              <a:xfrm>
                <a:off x="4938623" y="4092536"/>
                <a:ext cx="751331" cy="500542"/>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accent3"/>
              </a:solidFill>
              <a:ln w="12700">
                <a:miter lim="400000"/>
              </a:ln>
            </p:spPr>
            <p:txBody>
              <a:bodyPr anchor="ctr"/>
              <a:lstStyle/>
              <a:p>
                <a:pPr algn="ctr"/>
                <a:endParaRPr/>
              </a:p>
            </p:txBody>
          </p:sp>
          <p:sp>
            <p:nvSpPr>
              <p:cNvPr id="10" name="任意多边形: 形状 28"/>
              <p:cNvSpPr/>
              <p:nvPr/>
            </p:nvSpPr>
            <p:spPr>
              <a:xfrm>
                <a:off x="6810177" y="4224523"/>
                <a:ext cx="254880" cy="473745"/>
              </a:xfrm>
              <a:custGeom>
                <a:avLst/>
                <a:gdLst/>
                <a:ahLst/>
                <a:cxnLst>
                  <a:cxn ang="0">
                    <a:pos x="wd2" y="hd2"/>
                  </a:cxn>
                  <a:cxn ang="5400000">
                    <a:pos x="wd2" y="hd2"/>
                  </a:cxn>
                  <a:cxn ang="10800000">
                    <a:pos x="wd2" y="hd2"/>
                  </a:cxn>
                  <a:cxn ang="16200000">
                    <a:pos x="wd2" y="hd2"/>
                  </a:cxn>
                </a:cxnLst>
                <a:rect l="0" t="0" r="r" b="b"/>
                <a:pathLst>
                  <a:path w="21600" h="21600" extrusionOk="0">
                    <a:moveTo>
                      <a:pt x="995" y="1605"/>
                    </a:moveTo>
                    <a:lnTo>
                      <a:pt x="20607" y="1605"/>
                    </a:lnTo>
                    <a:lnTo>
                      <a:pt x="20607" y="18577"/>
                    </a:lnTo>
                    <a:lnTo>
                      <a:pt x="995" y="18577"/>
                    </a:lnTo>
                    <a:cubicBezTo>
                      <a:pt x="995" y="18577"/>
                      <a:pt x="995" y="1605"/>
                      <a:pt x="995" y="1605"/>
                    </a:cubicBezTo>
                    <a:close/>
                    <a:moveTo>
                      <a:pt x="8887" y="19956"/>
                    </a:moveTo>
                    <a:cubicBezTo>
                      <a:pt x="8887" y="19388"/>
                      <a:pt x="9744" y="18926"/>
                      <a:pt x="10800" y="18926"/>
                    </a:cubicBezTo>
                    <a:cubicBezTo>
                      <a:pt x="11857" y="18926"/>
                      <a:pt x="12711" y="19388"/>
                      <a:pt x="12711" y="19956"/>
                    </a:cubicBezTo>
                    <a:cubicBezTo>
                      <a:pt x="12711" y="20523"/>
                      <a:pt x="11857" y="20985"/>
                      <a:pt x="10800" y="20985"/>
                    </a:cubicBezTo>
                    <a:cubicBezTo>
                      <a:pt x="9744" y="20985"/>
                      <a:pt x="8887" y="20523"/>
                      <a:pt x="8887" y="19956"/>
                    </a:cubicBezTo>
                    <a:close/>
                    <a:moveTo>
                      <a:pt x="7563" y="895"/>
                    </a:moveTo>
                    <a:cubicBezTo>
                      <a:pt x="7563" y="948"/>
                      <a:pt x="7485" y="991"/>
                      <a:pt x="7385" y="991"/>
                    </a:cubicBezTo>
                    <a:lnTo>
                      <a:pt x="4303" y="991"/>
                    </a:lnTo>
                    <a:cubicBezTo>
                      <a:pt x="4206" y="991"/>
                      <a:pt x="4127" y="948"/>
                      <a:pt x="4127" y="895"/>
                    </a:cubicBezTo>
                    <a:cubicBezTo>
                      <a:pt x="4127" y="842"/>
                      <a:pt x="4206" y="800"/>
                      <a:pt x="4303" y="800"/>
                    </a:cubicBezTo>
                    <a:lnTo>
                      <a:pt x="7385" y="800"/>
                    </a:lnTo>
                    <a:cubicBezTo>
                      <a:pt x="7485" y="800"/>
                      <a:pt x="7563" y="842"/>
                      <a:pt x="7563" y="895"/>
                    </a:cubicBezTo>
                    <a:close/>
                    <a:moveTo>
                      <a:pt x="3986" y="895"/>
                    </a:moveTo>
                    <a:cubicBezTo>
                      <a:pt x="3986" y="990"/>
                      <a:pt x="3843" y="1067"/>
                      <a:pt x="3667" y="1067"/>
                    </a:cubicBezTo>
                    <a:cubicBezTo>
                      <a:pt x="3492" y="1067"/>
                      <a:pt x="3349" y="990"/>
                      <a:pt x="3349" y="895"/>
                    </a:cubicBezTo>
                    <a:cubicBezTo>
                      <a:pt x="3349" y="802"/>
                      <a:pt x="3492" y="724"/>
                      <a:pt x="3667" y="724"/>
                    </a:cubicBezTo>
                    <a:cubicBezTo>
                      <a:pt x="3843" y="724"/>
                      <a:pt x="3986" y="802"/>
                      <a:pt x="3986" y="895"/>
                    </a:cubicBezTo>
                    <a:close/>
                    <a:moveTo>
                      <a:pt x="0" y="924"/>
                    </a:moveTo>
                    <a:lnTo>
                      <a:pt x="0" y="20677"/>
                    </a:lnTo>
                    <a:cubicBezTo>
                      <a:pt x="0" y="21187"/>
                      <a:pt x="647" y="21600"/>
                      <a:pt x="1441" y="21600"/>
                    </a:cubicBezTo>
                    <a:lnTo>
                      <a:pt x="20162" y="21600"/>
                    </a:lnTo>
                    <a:cubicBezTo>
                      <a:pt x="20955" y="21600"/>
                      <a:pt x="21600" y="21187"/>
                      <a:pt x="21600" y="20677"/>
                    </a:cubicBezTo>
                    <a:lnTo>
                      <a:pt x="21600" y="924"/>
                    </a:lnTo>
                    <a:cubicBezTo>
                      <a:pt x="21600" y="414"/>
                      <a:pt x="20955" y="0"/>
                      <a:pt x="20162" y="0"/>
                    </a:cubicBezTo>
                    <a:lnTo>
                      <a:pt x="1441" y="0"/>
                    </a:lnTo>
                    <a:cubicBezTo>
                      <a:pt x="647" y="0"/>
                      <a:pt x="0" y="414"/>
                      <a:pt x="0" y="924"/>
                    </a:cubicBezTo>
                    <a:close/>
                  </a:path>
                </a:pathLst>
              </a:custGeom>
              <a:solidFill>
                <a:schemeClr val="accent5"/>
              </a:solidFill>
              <a:ln w="12700">
                <a:solidFill>
                  <a:schemeClr val="accent5"/>
                </a:solidFill>
                <a:miter lim="400000"/>
              </a:ln>
            </p:spPr>
            <p:txBody>
              <a:bodyPr anchor="ctr"/>
              <a:lstStyle/>
              <a:p>
                <a:pPr algn="ctr"/>
                <a:endParaRPr/>
              </a:p>
            </p:txBody>
          </p:sp>
          <p:sp>
            <p:nvSpPr>
              <p:cNvPr id="11" name="任意多边形: 形状 29"/>
              <p:cNvSpPr/>
              <p:nvPr/>
            </p:nvSpPr>
            <p:spPr>
              <a:xfrm>
                <a:off x="6814573" y="2453678"/>
                <a:ext cx="515329" cy="658653"/>
              </a:xfrm>
              <a:custGeom>
                <a:avLst/>
                <a:gdLst/>
                <a:ahLst/>
                <a:cxnLst>
                  <a:cxn ang="0">
                    <a:pos x="wd2" y="hd2"/>
                  </a:cxn>
                  <a:cxn ang="5400000">
                    <a:pos x="wd2" y="hd2"/>
                  </a:cxn>
                  <a:cxn ang="10800000">
                    <a:pos x="wd2" y="hd2"/>
                  </a:cxn>
                  <a:cxn ang="16200000">
                    <a:pos x="wd2" y="hd2"/>
                  </a:cxn>
                </a:cxnLst>
                <a:rect l="0" t="0" r="r" b="b"/>
                <a:pathLst>
                  <a:path w="21564" h="21572" extrusionOk="0">
                    <a:moveTo>
                      <a:pt x="20" y="134"/>
                    </a:moveTo>
                    <a:cubicBezTo>
                      <a:pt x="75" y="25"/>
                      <a:pt x="234" y="-28"/>
                      <a:pt x="373" y="16"/>
                    </a:cubicBezTo>
                    <a:cubicBezTo>
                      <a:pt x="9717" y="2941"/>
                      <a:pt x="14483" y="8193"/>
                      <a:pt x="16836" y="12084"/>
                    </a:cubicBezTo>
                    <a:cubicBezTo>
                      <a:pt x="18340" y="14571"/>
                      <a:pt x="19077" y="16836"/>
                      <a:pt x="19428" y="18283"/>
                    </a:cubicBezTo>
                    <a:cubicBezTo>
                      <a:pt x="19439" y="18282"/>
                      <a:pt x="19450" y="18281"/>
                      <a:pt x="19462" y="18281"/>
                    </a:cubicBezTo>
                    <a:cubicBezTo>
                      <a:pt x="20623" y="18281"/>
                      <a:pt x="21564" y="19018"/>
                      <a:pt x="21564" y="19927"/>
                    </a:cubicBezTo>
                    <a:cubicBezTo>
                      <a:pt x="21564" y="20835"/>
                      <a:pt x="20623" y="21572"/>
                      <a:pt x="19462" y="21572"/>
                    </a:cubicBezTo>
                    <a:cubicBezTo>
                      <a:pt x="18301" y="21572"/>
                      <a:pt x="17359" y="20835"/>
                      <a:pt x="17359" y="19927"/>
                    </a:cubicBezTo>
                    <a:cubicBezTo>
                      <a:pt x="17359" y="19173"/>
                      <a:pt x="18007" y="18539"/>
                      <a:pt x="18890" y="18344"/>
                    </a:cubicBezTo>
                    <a:cubicBezTo>
                      <a:pt x="18544" y="16924"/>
                      <a:pt x="17818" y="14698"/>
                      <a:pt x="16336" y="12251"/>
                    </a:cubicBezTo>
                    <a:cubicBezTo>
                      <a:pt x="14024" y="8434"/>
                      <a:pt x="9342" y="3282"/>
                      <a:pt x="171" y="411"/>
                    </a:cubicBezTo>
                    <a:cubicBezTo>
                      <a:pt x="32" y="367"/>
                      <a:pt x="-36" y="243"/>
                      <a:pt x="20" y="134"/>
                    </a:cubicBezTo>
                    <a:close/>
                  </a:path>
                </a:pathLst>
              </a:custGeom>
              <a:solidFill>
                <a:schemeClr val="accent4"/>
              </a:solidFill>
              <a:ln w="12700">
                <a:noFill/>
                <a:miter lim="400000"/>
              </a:ln>
            </p:spPr>
            <p:txBody>
              <a:bodyPr anchor="ctr"/>
              <a:lstStyle/>
              <a:p>
                <a:pPr algn="ctr"/>
                <a:endParaRPr/>
              </a:p>
            </p:txBody>
          </p:sp>
          <p:sp>
            <p:nvSpPr>
              <p:cNvPr id="12" name="任意多边形: 形状 30"/>
              <p:cNvSpPr/>
              <p:nvPr/>
            </p:nvSpPr>
            <p:spPr>
              <a:xfrm>
                <a:off x="6625155" y="2953800"/>
                <a:ext cx="354126" cy="1145305"/>
              </a:xfrm>
              <a:custGeom>
                <a:avLst/>
                <a:gdLst/>
                <a:ahLst/>
                <a:cxnLst>
                  <a:cxn ang="0">
                    <a:pos x="wd2" y="hd2"/>
                  </a:cxn>
                  <a:cxn ang="5400000">
                    <a:pos x="wd2" y="hd2"/>
                  </a:cxn>
                  <a:cxn ang="10800000">
                    <a:pos x="wd2" y="hd2"/>
                  </a:cxn>
                  <a:cxn ang="16200000">
                    <a:pos x="wd2" y="hd2"/>
                  </a:cxn>
                </a:cxnLst>
                <a:rect l="0" t="0" r="r" b="b"/>
                <a:pathLst>
                  <a:path w="21557" h="21586" extrusionOk="0">
                    <a:moveTo>
                      <a:pt x="18276" y="13509"/>
                    </a:moveTo>
                    <a:cubicBezTo>
                      <a:pt x="16959" y="9795"/>
                      <a:pt x="12736" y="4471"/>
                      <a:pt x="104" y="205"/>
                    </a:cubicBezTo>
                    <a:cubicBezTo>
                      <a:pt x="-43" y="155"/>
                      <a:pt x="-32" y="77"/>
                      <a:pt x="129" y="32"/>
                    </a:cubicBezTo>
                    <a:cubicBezTo>
                      <a:pt x="290" y="-14"/>
                      <a:pt x="540" y="-11"/>
                      <a:pt x="688" y="39"/>
                    </a:cubicBezTo>
                    <a:cubicBezTo>
                      <a:pt x="13464" y="4355"/>
                      <a:pt x="17732" y="9732"/>
                      <a:pt x="19063" y="13482"/>
                    </a:cubicBezTo>
                    <a:cubicBezTo>
                      <a:pt x="20033" y="16217"/>
                      <a:pt x="19625" y="18507"/>
                      <a:pt x="19250" y="19722"/>
                    </a:cubicBezTo>
                    <a:cubicBezTo>
                      <a:pt x="20576" y="19826"/>
                      <a:pt x="21557" y="20197"/>
                      <a:pt x="21557" y="20639"/>
                    </a:cubicBezTo>
                    <a:cubicBezTo>
                      <a:pt x="21557" y="21162"/>
                      <a:pt x="20188" y="21586"/>
                      <a:pt x="18499" y="21586"/>
                    </a:cubicBezTo>
                    <a:cubicBezTo>
                      <a:pt x="16810" y="21586"/>
                      <a:pt x="15440" y="21162"/>
                      <a:pt x="15440" y="20639"/>
                    </a:cubicBezTo>
                    <a:cubicBezTo>
                      <a:pt x="15440" y="20120"/>
                      <a:pt x="16792" y="19698"/>
                      <a:pt x="18465" y="19693"/>
                    </a:cubicBezTo>
                    <a:cubicBezTo>
                      <a:pt x="18836" y="18490"/>
                      <a:pt x="19239" y="16222"/>
                      <a:pt x="18276" y="13509"/>
                    </a:cubicBezTo>
                    <a:close/>
                  </a:path>
                </a:pathLst>
              </a:custGeom>
              <a:solidFill>
                <a:schemeClr val="accent5"/>
              </a:solidFill>
              <a:ln w="12700">
                <a:miter lim="400000"/>
              </a:ln>
            </p:spPr>
            <p:txBody>
              <a:bodyPr anchor="ctr"/>
              <a:lstStyle/>
              <a:p>
                <a:pPr algn="ctr"/>
                <a:endParaRPr/>
              </a:p>
            </p:txBody>
          </p:sp>
          <p:sp>
            <p:nvSpPr>
              <p:cNvPr id="13" name="任意多边形: 形状 31"/>
              <p:cNvSpPr/>
              <p:nvPr/>
            </p:nvSpPr>
            <p:spPr>
              <a:xfrm>
                <a:off x="5237506" y="3000222"/>
                <a:ext cx="500070" cy="997118"/>
              </a:xfrm>
              <a:custGeom>
                <a:avLst/>
                <a:gdLst/>
                <a:ahLst/>
                <a:cxnLst>
                  <a:cxn ang="0">
                    <a:pos x="wd2" y="hd2"/>
                  </a:cxn>
                  <a:cxn ang="5400000">
                    <a:pos x="wd2" y="hd2"/>
                  </a:cxn>
                  <a:cxn ang="10800000">
                    <a:pos x="wd2" y="hd2"/>
                  </a:cxn>
                  <a:cxn ang="16200000">
                    <a:pos x="wd2" y="hd2"/>
                  </a:cxn>
                </a:cxnLst>
                <a:rect l="0" t="0" r="r" b="b"/>
                <a:pathLst>
                  <a:path w="21560" h="21581" extrusionOk="0">
                    <a:moveTo>
                      <a:pt x="2166" y="19406"/>
                    </a:moveTo>
                    <a:cubicBezTo>
                      <a:pt x="2194" y="19406"/>
                      <a:pt x="2222" y="19408"/>
                      <a:pt x="2250" y="19408"/>
                    </a:cubicBezTo>
                    <a:cubicBezTo>
                      <a:pt x="4343" y="13490"/>
                      <a:pt x="7625" y="8673"/>
                      <a:pt x="12020" y="5077"/>
                    </a:cubicBezTo>
                    <a:cubicBezTo>
                      <a:pt x="15741" y="2033"/>
                      <a:pt x="19223" y="751"/>
                      <a:pt x="20534" y="267"/>
                    </a:cubicBezTo>
                    <a:cubicBezTo>
                      <a:pt x="20756" y="186"/>
                      <a:pt x="20986" y="101"/>
                      <a:pt x="21037" y="71"/>
                    </a:cubicBezTo>
                    <a:cubicBezTo>
                      <a:pt x="21110" y="6"/>
                      <a:pt x="21272" y="-19"/>
                      <a:pt x="21406" y="15"/>
                    </a:cubicBezTo>
                    <a:cubicBezTo>
                      <a:pt x="21544" y="49"/>
                      <a:pt x="21600" y="134"/>
                      <a:pt x="21531" y="203"/>
                    </a:cubicBezTo>
                    <a:cubicBezTo>
                      <a:pt x="21459" y="276"/>
                      <a:pt x="21285" y="340"/>
                      <a:pt x="20865" y="494"/>
                    </a:cubicBezTo>
                    <a:cubicBezTo>
                      <a:pt x="10216" y="4417"/>
                      <a:pt x="5178" y="12757"/>
                      <a:pt x="2803" y="19454"/>
                    </a:cubicBezTo>
                    <a:cubicBezTo>
                      <a:pt x="3688" y="19590"/>
                      <a:pt x="4332" y="20004"/>
                      <a:pt x="4332" y="20494"/>
                    </a:cubicBezTo>
                    <a:cubicBezTo>
                      <a:pt x="4332" y="21094"/>
                      <a:pt x="3363" y="21581"/>
                      <a:pt x="2166" y="21581"/>
                    </a:cubicBezTo>
                    <a:cubicBezTo>
                      <a:pt x="970" y="21581"/>
                      <a:pt x="0" y="21094"/>
                      <a:pt x="0" y="20494"/>
                    </a:cubicBezTo>
                    <a:cubicBezTo>
                      <a:pt x="0" y="19893"/>
                      <a:pt x="970" y="19406"/>
                      <a:pt x="2166" y="19406"/>
                    </a:cubicBezTo>
                    <a:close/>
                  </a:path>
                </a:pathLst>
              </a:custGeom>
              <a:solidFill>
                <a:schemeClr val="accent3"/>
              </a:solidFill>
              <a:ln w="12700">
                <a:noFill/>
                <a:miter lim="400000"/>
              </a:ln>
            </p:spPr>
            <p:txBody>
              <a:bodyPr anchor="ctr"/>
              <a:lstStyle/>
              <a:p>
                <a:pPr algn="ctr"/>
                <a:endParaRPr/>
              </a:p>
            </p:txBody>
          </p:sp>
          <p:sp>
            <p:nvSpPr>
              <p:cNvPr id="14" name="任意多边形: 形状 32"/>
              <p:cNvSpPr/>
              <p:nvPr/>
            </p:nvSpPr>
            <p:spPr>
              <a:xfrm>
                <a:off x="4755494" y="2473868"/>
                <a:ext cx="551738" cy="493135"/>
              </a:xfrm>
              <a:custGeom>
                <a:avLst/>
                <a:gdLst/>
                <a:ahLst/>
                <a:cxnLst>
                  <a:cxn ang="0">
                    <a:pos x="wd2" y="hd2"/>
                  </a:cxn>
                  <a:cxn ang="5400000">
                    <a:pos x="wd2" y="hd2"/>
                  </a:cxn>
                  <a:cxn ang="10800000">
                    <a:pos x="wd2" y="hd2"/>
                  </a:cxn>
                  <a:cxn ang="16200000">
                    <a:pos x="wd2" y="hd2"/>
                  </a:cxn>
                </a:cxnLst>
                <a:rect l="0" t="0" r="r" b="b"/>
                <a:pathLst>
                  <a:path w="21568" h="21564" extrusionOk="0">
                    <a:moveTo>
                      <a:pt x="1964" y="17170"/>
                    </a:moveTo>
                    <a:cubicBezTo>
                      <a:pt x="2183" y="17170"/>
                      <a:pt x="2392" y="17211"/>
                      <a:pt x="2588" y="17285"/>
                    </a:cubicBezTo>
                    <a:cubicBezTo>
                      <a:pt x="3294" y="15930"/>
                      <a:pt x="4546" y="13759"/>
                      <a:pt x="6402" y="11370"/>
                    </a:cubicBezTo>
                    <a:cubicBezTo>
                      <a:pt x="9243" y="7714"/>
                      <a:pt x="14121" y="2777"/>
                      <a:pt x="21231" y="16"/>
                    </a:cubicBezTo>
                    <a:cubicBezTo>
                      <a:pt x="21364" y="-36"/>
                      <a:pt x="21508" y="43"/>
                      <a:pt x="21554" y="191"/>
                    </a:cubicBezTo>
                    <a:cubicBezTo>
                      <a:pt x="21600" y="340"/>
                      <a:pt x="21530" y="501"/>
                      <a:pt x="21397" y="553"/>
                    </a:cubicBezTo>
                    <a:cubicBezTo>
                      <a:pt x="14400" y="3270"/>
                      <a:pt x="9596" y="8130"/>
                      <a:pt x="6798" y="11728"/>
                    </a:cubicBezTo>
                    <a:cubicBezTo>
                      <a:pt x="4974" y="14072"/>
                      <a:pt x="3743" y="16200"/>
                      <a:pt x="3046" y="17534"/>
                    </a:cubicBezTo>
                    <a:cubicBezTo>
                      <a:pt x="3577" y="17927"/>
                      <a:pt x="3928" y="18600"/>
                      <a:pt x="3928" y="19367"/>
                    </a:cubicBezTo>
                    <a:cubicBezTo>
                      <a:pt x="3928" y="20580"/>
                      <a:pt x="3049" y="21564"/>
                      <a:pt x="1964" y="21564"/>
                    </a:cubicBezTo>
                    <a:cubicBezTo>
                      <a:pt x="880" y="21564"/>
                      <a:pt x="0" y="20580"/>
                      <a:pt x="0" y="19367"/>
                    </a:cubicBezTo>
                    <a:cubicBezTo>
                      <a:pt x="0" y="18153"/>
                      <a:pt x="880" y="17170"/>
                      <a:pt x="1964" y="17170"/>
                    </a:cubicBezTo>
                    <a:close/>
                  </a:path>
                </a:pathLst>
              </a:custGeom>
              <a:solidFill>
                <a:schemeClr val="accent2"/>
              </a:solidFill>
              <a:ln w="12700">
                <a:noFill/>
                <a:miter lim="400000"/>
              </a:ln>
            </p:spPr>
            <p:txBody>
              <a:bodyPr anchor="ctr"/>
              <a:lstStyle/>
              <a:p>
                <a:pPr algn="ctr"/>
                <a:endParaRPr/>
              </a:p>
            </p:txBody>
          </p:sp>
          <p:grpSp>
            <p:nvGrpSpPr>
              <p:cNvPr id="15" name="组合 33"/>
              <p:cNvGrpSpPr/>
              <p:nvPr/>
            </p:nvGrpSpPr>
            <p:grpSpPr>
              <a:xfrm>
                <a:off x="3713949" y="2915172"/>
                <a:ext cx="395420" cy="395430"/>
                <a:chOff x="3713949" y="2915172"/>
                <a:chExt cx="395420" cy="395430"/>
              </a:xfrm>
            </p:grpSpPr>
            <p:sp>
              <p:nvSpPr>
                <p:cNvPr id="27" name="任意多边形: 形状 45"/>
                <p:cNvSpPr/>
                <p:nvPr/>
              </p:nvSpPr>
              <p:spPr>
                <a:xfrm rot="10800000">
                  <a:off x="3713949" y="2915172"/>
                  <a:ext cx="395420" cy="3954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chemeClr val="accent2"/>
                </a:solidFill>
                <a:ln w="12700" cap="flat">
                  <a:noFill/>
                  <a:miter lim="400000"/>
                </a:ln>
                <a:effectLst/>
              </p:spPr>
              <p:txBody>
                <a:bodyPr anchor="ctr"/>
                <a:lstStyle/>
                <a:p>
                  <a:pPr algn="ctr"/>
                  <a:endParaRPr/>
                </a:p>
              </p:txBody>
            </p:sp>
            <p:sp>
              <p:nvSpPr>
                <p:cNvPr id="28" name="任意多边形: 形状 46"/>
                <p:cNvSpPr/>
                <p:nvPr/>
              </p:nvSpPr>
              <p:spPr>
                <a:xfrm>
                  <a:off x="3814617" y="3012267"/>
                  <a:ext cx="182287" cy="174539"/>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anchor="ctr"/>
                <a:lstStyle/>
                <a:p>
                  <a:pPr algn="ctr"/>
                  <a:endParaRPr/>
                </a:p>
              </p:txBody>
            </p:sp>
          </p:grpSp>
          <p:grpSp>
            <p:nvGrpSpPr>
              <p:cNvPr id="16" name="组合 34"/>
              <p:cNvGrpSpPr/>
              <p:nvPr/>
            </p:nvGrpSpPr>
            <p:grpSpPr>
              <a:xfrm>
                <a:off x="3965195" y="4454261"/>
                <a:ext cx="395420" cy="395430"/>
                <a:chOff x="3965195" y="4454261"/>
                <a:chExt cx="395420" cy="395430"/>
              </a:xfrm>
            </p:grpSpPr>
            <p:sp>
              <p:nvSpPr>
                <p:cNvPr id="25" name="任意多边形: 形状 43"/>
                <p:cNvSpPr/>
                <p:nvPr/>
              </p:nvSpPr>
              <p:spPr>
                <a:xfrm rot="10800000">
                  <a:off x="3965195" y="4454261"/>
                  <a:ext cx="395420" cy="3954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chemeClr val="accent3"/>
                </a:solidFill>
                <a:ln w="12700" cap="flat">
                  <a:noFill/>
                  <a:miter lim="400000"/>
                </a:ln>
                <a:effectLst/>
              </p:spPr>
              <p:txBody>
                <a:bodyPr anchor="ctr"/>
                <a:lstStyle/>
                <a:p>
                  <a:pPr algn="ctr"/>
                  <a:endParaRPr/>
                </a:p>
              </p:txBody>
            </p:sp>
            <p:sp>
              <p:nvSpPr>
                <p:cNvPr id="26" name="任意多边形: 形状 44"/>
                <p:cNvSpPr/>
                <p:nvPr/>
              </p:nvSpPr>
              <p:spPr>
                <a:xfrm>
                  <a:off x="4077885" y="4548522"/>
                  <a:ext cx="179564" cy="158017"/>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anchor="ctr"/>
                <a:lstStyle/>
                <a:p>
                  <a:pPr algn="ctr"/>
                  <a:endParaRPr/>
                </a:p>
              </p:txBody>
            </p:sp>
          </p:grpSp>
          <p:grpSp>
            <p:nvGrpSpPr>
              <p:cNvPr id="17" name="组合 35"/>
              <p:cNvGrpSpPr/>
              <p:nvPr/>
            </p:nvGrpSpPr>
            <p:grpSpPr>
              <a:xfrm>
                <a:off x="8321328" y="3161700"/>
                <a:ext cx="395420" cy="395430"/>
                <a:chOff x="8321328" y="3161700"/>
                <a:chExt cx="395420" cy="395430"/>
              </a:xfrm>
            </p:grpSpPr>
            <p:sp>
              <p:nvSpPr>
                <p:cNvPr id="23" name="任意多边形: 形状 41"/>
                <p:cNvSpPr/>
                <p:nvPr/>
              </p:nvSpPr>
              <p:spPr>
                <a:xfrm rot="10800000">
                  <a:off x="8321328" y="3161700"/>
                  <a:ext cx="395420" cy="3954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chemeClr val="accent4"/>
                </a:solidFill>
                <a:ln w="12700" cap="flat">
                  <a:noFill/>
                  <a:miter lim="400000"/>
                </a:ln>
                <a:effectLst/>
              </p:spPr>
              <p:txBody>
                <a:bodyPr anchor="ctr"/>
                <a:lstStyle/>
                <a:p>
                  <a:pPr algn="ctr"/>
                  <a:endParaRPr/>
                </a:p>
              </p:txBody>
            </p:sp>
            <p:sp>
              <p:nvSpPr>
                <p:cNvPr id="24" name="任意多边形: 形状 42"/>
                <p:cNvSpPr/>
                <p:nvPr/>
              </p:nvSpPr>
              <p:spPr>
                <a:xfrm>
                  <a:off x="8420530" y="3262656"/>
                  <a:ext cx="210085" cy="189082"/>
                </a:xfrm>
                <a:custGeom>
                  <a:avLst/>
                  <a:gdLst/>
                  <a:ahLst/>
                  <a:cxnLst>
                    <a:cxn ang="0">
                      <a:pos x="wd2" y="hd2"/>
                    </a:cxn>
                    <a:cxn ang="5400000">
                      <a:pos x="wd2" y="hd2"/>
                    </a:cxn>
                    <a:cxn ang="10800000">
                      <a:pos x="wd2" y="hd2"/>
                    </a:cxn>
                    <a:cxn ang="16200000">
                      <a:pos x="wd2" y="hd2"/>
                    </a:cxn>
                  </a:cxnLst>
                  <a:rect l="0" t="0" r="r" b="b"/>
                  <a:pathLst>
                    <a:path w="21600" h="21600" extrusionOk="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solidFill>
                  <a:schemeClr val="bg1"/>
                </a:solidFill>
                <a:ln w="12700">
                  <a:miter lim="400000"/>
                </a:ln>
              </p:spPr>
              <p:txBody>
                <a:bodyPr anchor="ctr"/>
                <a:lstStyle/>
                <a:p>
                  <a:pPr algn="ctr"/>
                  <a:endParaRPr/>
                </a:p>
              </p:txBody>
            </p:sp>
          </p:grpSp>
          <p:grpSp>
            <p:nvGrpSpPr>
              <p:cNvPr id="18" name="组合 36"/>
              <p:cNvGrpSpPr/>
              <p:nvPr/>
            </p:nvGrpSpPr>
            <p:grpSpPr>
              <a:xfrm>
                <a:off x="7460170" y="4605568"/>
                <a:ext cx="354256" cy="354265"/>
                <a:chOff x="7362087" y="4388264"/>
                <a:chExt cx="354256" cy="354265"/>
              </a:xfrm>
            </p:grpSpPr>
            <p:sp>
              <p:nvSpPr>
                <p:cNvPr id="19" name="任意多边形: 形状 37"/>
                <p:cNvSpPr/>
                <p:nvPr/>
              </p:nvSpPr>
              <p:spPr>
                <a:xfrm rot="10800000">
                  <a:off x="7362087" y="4388264"/>
                  <a:ext cx="354256" cy="3542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chemeClr val="accent5"/>
                </a:solidFill>
                <a:ln w="12700" cap="flat">
                  <a:noFill/>
                  <a:miter lim="400000"/>
                </a:ln>
                <a:effectLst/>
              </p:spPr>
              <p:txBody>
                <a:bodyPr anchor="ctr"/>
                <a:lstStyle/>
                <a:p>
                  <a:pPr algn="ctr"/>
                  <a:endParaRPr/>
                </a:p>
              </p:txBody>
            </p:sp>
            <p:grpSp>
              <p:nvGrpSpPr>
                <p:cNvPr id="20" name="组合 38"/>
                <p:cNvGrpSpPr/>
                <p:nvPr/>
              </p:nvGrpSpPr>
              <p:grpSpPr>
                <a:xfrm>
                  <a:off x="7429036" y="4490837"/>
                  <a:ext cx="221392" cy="130070"/>
                  <a:chOff x="6145823" y="3117547"/>
                  <a:chExt cx="298367" cy="175294"/>
                </a:xfrm>
              </p:grpSpPr>
              <p:sp>
                <p:nvSpPr>
                  <p:cNvPr id="21" name="任意多边形: 形状 39"/>
                  <p:cNvSpPr/>
                  <p:nvPr/>
                </p:nvSpPr>
                <p:spPr>
                  <a:xfrm>
                    <a:off x="6145823" y="3117547"/>
                    <a:ext cx="182287" cy="174539"/>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anchor="ctr"/>
                  <a:lstStyle/>
                  <a:p>
                    <a:pPr algn="ctr"/>
                    <a:endParaRPr/>
                  </a:p>
                </p:txBody>
              </p:sp>
              <p:sp>
                <p:nvSpPr>
                  <p:cNvPr id="22" name="任意多边形: 形状 40"/>
                  <p:cNvSpPr/>
                  <p:nvPr/>
                </p:nvSpPr>
                <p:spPr>
                  <a:xfrm>
                    <a:off x="6264626" y="3134824"/>
                    <a:ext cx="179564" cy="158017"/>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anchor="ctr"/>
                  <a:lstStyle/>
                  <a:p>
                    <a:pPr algn="ctr"/>
                    <a:endParaRPr/>
                  </a:p>
                </p:txBody>
              </p:sp>
            </p:grpSp>
          </p:grpSp>
        </p:grpSp>
      </p:grpSp>
      <p:grpSp>
        <p:nvGrpSpPr>
          <p:cNvPr id="44" name="组合 17"/>
          <p:cNvGrpSpPr/>
          <p:nvPr/>
        </p:nvGrpSpPr>
        <p:grpSpPr>
          <a:xfrm>
            <a:off x="8170816" y="2847886"/>
            <a:ext cx="2611177" cy="815608"/>
            <a:chOff x="1317257" y="1824875"/>
            <a:chExt cx="3761195" cy="815608"/>
          </a:xfrm>
        </p:grpSpPr>
        <p:sp>
          <p:nvSpPr>
            <p:cNvPr id="48" name="文本框 114"/>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t>请替换文字内容复制你的内容到此</a:t>
              </a:r>
              <a:br>
                <a:rPr lang="zh-CN" altLang="en-US" sz="1000" dirty="0"/>
              </a:br>
              <a:endParaRPr lang="zh-CN" altLang="en-US" sz="1000" dirty="0"/>
            </a:p>
          </p:txBody>
        </p:sp>
        <p:sp>
          <p:nvSpPr>
            <p:cNvPr id="49" name="矩形 48"/>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1"/>
                  </a:solidFill>
                </a:rPr>
                <a:t>输入标题文本</a:t>
              </a:r>
            </a:p>
          </p:txBody>
        </p:sp>
      </p:grpSp>
      <p:grpSp>
        <p:nvGrpSpPr>
          <p:cNvPr id="45" name="组合 18"/>
          <p:cNvGrpSpPr/>
          <p:nvPr/>
        </p:nvGrpSpPr>
        <p:grpSpPr>
          <a:xfrm>
            <a:off x="8170816" y="4171794"/>
            <a:ext cx="2611177" cy="815608"/>
            <a:chOff x="1317257" y="1824875"/>
            <a:chExt cx="3761195" cy="815608"/>
          </a:xfrm>
        </p:grpSpPr>
        <p:sp>
          <p:nvSpPr>
            <p:cNvPr id="46" name="文本框 112"/>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t>请替换文字内容复制你的内容到此</a:t>
              </a:r>
              <a:br>
                <a:rPr lang="zh-CN" altLang="en-US" sz="1000" dirty="0"/>
              </a:br>
              <a:endParaRPr lang="zh-CN" altLang="en-US" sz="1000" dirty="0"/>
            </a:p>
          </p:txBody>
        </p:sp>
        <p:sp>
          <p:nvSpPr>
            <p:cNvPr id="47" name="矩形 46"/>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2"/>
                  </a:solidFill>
                </a:rPr>
                <a:t>输入标题文本</a:t>
              </a:r>
            </a:p>
          </p:txBody>
        </p:sp>
      </p:grpSp>
      <p:cxnSp>
        <p:nvCxnSpPr>
          <p:cNvPr id="43" name="直接连接符 16"/>
          <p:cNvCxnSpPr/>
          <p:nvPr/>
        </p:nvCxnSpPr>
        <p:spPr>
          <a:xfrm>
            <a:off x="8472266" y="386071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6" name="组合 9"/>
          <p:cNvGrpSpPr/>
          <p:nvPr/>
        </p:nvGrpSpPr>
        <p:grpSpPr>
          <a:xfrm>
            <a:off x="1498192" y="2898563"/>
            <a:ext cx="2611177" cy="815608"/>
            <a:chOff x="1317257" y="1824875"/>
            <a:chExt cx="3761195" cy="815608"/>
          </a:xfrm>
        </p:grpSpPr>
        <p:sp>
          <p:nvSpPr>
            <p:cNvPr id="40" name="文本框 106"/>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endParaRPr lang="zh-CN" altLang="en-US" sz="1000" dirty="0"/>
            </a:p>
          </p:txBody>
        </p:sp>
        <p:sp>
          <p:nvSpPr>
            <p:cNvPr id="41" name="矩形 40"/>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1"/>
                  </a:solidFill>
                </a:rPr>
                <a:t>输入标题文本</a:t>
              </a:r>
            </a:p>
          </p:txBody>
        </p:sp>
      </p:grpSp>
      <p:grpSp>
        <p:nvGrpSpPr>
          <p:cNvPr id="37" name="组合 10"/>
          <p:cNvGrpSpPr/>
          <p:nvPr/>
        </p:nvGrpSpPr>
        <p:grpSpPr>
          <a:xfrm>
            <a:off x="1498192" y="4222471"/>
            <a:ext cx="2611177" cy="815608"/>
            <a:chOff x="1317257" y="1824875"/>
            <a:chExt cx="3761195" cy="815608"/>
          </a:xfrm>
        </p:grpSpPr>
        <p:sp>
          <p:nvSpPr>
            <p:cNvPr id="38" name="文本框 104"/>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endParaRPr lang="zh-CN" altLang="en-US" sz="1000" dirty="0"/>
            </a:p>
          </p:txBody>
        </p:sp>
        <p:sp>
          <p:nvSpPr>
            <p:cNvPr id="39" name="矩形 38"/>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2"/>
                  </a:solidFill>
                </a:rPr>
                <a:t>输入标题文本</a:t>
              </a:r>
            </a:p>
          </p:txBody>
        </p:sp>
      </p:grpSp>
      <p:cxnSp>
        <p:nvCxnSpPr>
          <p:cNvPr id="35" name="直接连接符 8"/>
          <p:cNvCxnSpPr/>
          <p:nvPr/>
        </p:nvCxnSpPr>
        <p:spPr>
          <a:xfrm>
            <a:off x="1307470" y="386071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right)">
                                      <p:cBhvr>
                                        <p:cTn id="14" dur="500"/>
                                        <p:tgtEl>
                                          <p:spTgt spid="4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4770722" y="1293487"/>
            <a:ext cx="2342271" cy="2342271"/>
          </a:xfrm>
          <a:prstGeom prst="ellipse">
            <a:avLst/>
          </a:prstGeom>
          <a:noFill/>
          <a:ln>
            <a:solidFill>
              <a:srgbClr val="DF4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pic>
        <p:nvPicPr>
          <p:cNvPr id="5" name="图片 4"/>
          <p:cNvPicPr>
            <a:picLocks noChangeAspect="1"/>
          </p:cNvPicPr>
          <p:nvPr/>
        </p:nvPicPr>
        <p:blipFill rotWithShape="1">
          <a:blip r:embed="rId3" cstate="email"/>
          <a:srcRect/>
          <a:stretch>
            <a:fillRect/>
          </a:stretch>
        </p:blipFill>
        <p:spPr>
          <a:xfrm>
            <a:off x="0" y="4992914"/>
            <a:ext cx="12224576" cy="1865085"/>
          </a:xfrm>
          <a:prstGeom prst="rect">
            <a:avLst/>
          </a:prstGeom>
        </p:spPr>
      </p:pic>
      <p:pic>
        <p:nvPicPr>
          <p:cNvPr id="7" name="图片 6"/>
          <p:cNvPicPr>
            <a:picLocks noChangeAspect="1"/>
          </p:cNvPicPr>
          <p:nvPr/>
        </p:nvPicPr>
        <p:blipFill rotWithShape="1">
          <a:blip r:embed="rId4" cstate="email"/>
          <a:srcRect/>
          <a:stretch>
            <a:fillRect/>
          </a:stretch>
        </p:blipFill>
        <p:spPr>
          <a:xfrm>
            <a:off x="-32576" y="-72432"/>
            <a:ext cx="2470976" cy="2351034"/>
          </a:xfrm>
          <a:prstGeom prst="rect">
            <a:avLst/>
          </a:prstGeom>
        </p:spPr>
      </p:pic>
      <p:pic>
        <p:nvPicPr>
          <p:cNvPr id="8" name="图片 7"/>
          <p:cNvPicPr>
            <a:picLocks noChangeAspect="1"/>
          </p:cNvPicPr>
          <p:nvPr/>
        </p:nvPicPr>
        <p:blipFill rotWithShape="1">
          <a:blip r:embed="rId5" cstate="email"/>
          <a:srcRect/>
          <a:stretch>
            <a:fillRect/>
          </a:stretch>
        </p:blipFill>
        <p:spPr>
          <a:xfrm>
            <a:off x="9985828" y="0"/>
            <a:ext cx="2173595" cy="2206171"/>
          </a:xfrm>
          <a:prstGeom prst="rect">
            <a:avLst/>
          </a:prstGeom>
        </p:spPr>
      </p:pic>
      <p:sp>
        <p:nvSpPr>
          <p:cNvPr id="24" name="椭圆 23"/>
          <p:cNvSpPr/>
          <p:nvPr/>
        </p:nvSpPr>
        <p:spPr>
          <a:xfrm>
            <a:off x="4888525" y="1384925"/>
            <a:ext cx="2342271" cy="2342271"/>
          </a:xfrm>
          <a:prstGeom prst="ellipse">
            <a:avLst/>
          </a:prstGeom>
          <a:solidFill>
            <a:srgbClr val="FF6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sp>
        <p:nvSpPr>
          <p:cNvPr id="26" name="文本框 25"/>
          <p:cNvSpPr txBox="1"/>
          <p:nvPr/>
        </p:nvSpPr>
        <p:spPr>
          <a:xfrm>
            <a:off x="5174642" y="1910786"/>
            <a:ext cx="1824538" cy="769441"/>
          </a:xfrm>
          <a:prstGeom prst="rect">
            <a:avLst/>
          </a:prstGeom>
          <a:noFill/>
        </p:spPr>
        <p:txBody>
          <a:bodyPr wrap="none" rtlCol="0">
            <a:spAutoFit/>
          </a:bodyPr>
          <a:lstStyle/>
          <a:p>
            <a:r>
              <a:rPr kumimoji="1" lang="en-US" altLang="zh-CN" sz="2800" dirty="0">
                <a:solidFill>
                  <a:schemeClr val="bg1"/>
                </a:solidFill>
                <a:latin typeface="Noto Sans S Chinese" charset="-122"/>
                <a:ea typeface="Noto Sans S Chinese" charset="-122"/>
                <a:cs typeface="Noto Sans S Chinese" charset="-122"/>
              </a:rPr>
              <a:t>PART</a:t>
            </a:r>
            <a:r>
              <a:rPr kumimoji="1" lang="zh-CN" altLang="en-US" sz="4400" dirty="0">
                <a:solidFill>
                  <a:schemeClr val="bg1"/>
                </a:solidFill>
                <a:latin typeface="Noto Sans S Chinese" charset="-122"/>
                <a:ea typeface="Noto Sans S Chinese" charset="-122"/>
                <a:cs typeface="Noto Sans S Chinese" charset="-122"/>
              </a:rPr>
              <a:t> </a:t>
            </a:r>
            <a:r>
              <a:rPr kumimoji="1" lang="en-US" altLang="zh-CN" sz="4400" dirty="0">
                <a:solidFill>
                  <a:schemeClr val="bg1"/>
                </a:solidFill>
                <a:latin typeface="Noto Sans S Chinese" charset="-122"/>
                <a:ea typeface="Noto Sans S Chinese" charset="-122"/>
                <a:cs typeface="Noto Sans S Chinese" charset="-122"/>
              </a:rPr>
              <a:t>04</a:t>
            </a:r>
            <a:endParaRPr kumimoji="1" lang="zh-CN" altLang="en-US" sz="4400" dirty="0">
              <a:solidFill>
                <a:schemeClr val="bg1"/>
              </a:solidFill>
              <a:latin typeface="Noto Sans S Chinese" charset="-122"/>
              <a:ea typeface="Noto Sans S Chinese" charset="-122"/>
              <a:cs typeface="Noto Sans S Chinese" charset="-122"/>
            </a:endParaRPr>
          </a:p>
        </p:txBody>
      </p:sp>
      <p:sp>
        <p:nvSpPr>
          <p:cNvPr id="27" name="文本框 26"/>
          <p:cNvSpPr txBox="1"/>
          <p:nvPr/>
        </p:nvSpPr>
        <p:spPr>
          <a:xfrm>
            <a:off x="4147917" y="3838453"/>
            <a:ext cx="3877985" cy="646331"/>
          </a:xfrm>
          <a:prstGeom prst="rect">
            <a:avLst/>
          </a:prstGeom>
          <a:noFill/>
        </p:spPr>
        <p:txBody>
          <a:bodyPr wrap="none" rtlCol="0">
            <a:spAutoFit/>
          </a:bodyPr>
          <a:lstStyle/>
          <a:p>
            <a:pPr algn="ctr"/>
            <a:r>
              <a:rPr kumimoji="1" lang="zh-CN" altLang="en-US" sz="3600">
                <a:solidFill>
                  <a:srgbClr val="DF4269"/>
                </a:solidFill>
                <a:latin typeface="FZQingKeBenYueSongS-R-GB" panose="02000000000000000000" charset="-122"/>
                <a:ea typeface="FZQingKeBenYueSongS-R-GB" panose="02000000000000000000" charset="-122"/>
                <a:cs typeface="FZQingKeBenYueSongS-R-GB" panose="02000000000000000000" charset="-122"/>
              </a:rPr>
              <a:t>单击输入</a:t>
            </a:r>
            <a:r>
              <a:rPr kumimoji="1" lang="zh-CN" altLang="en-US" sz="3600" dirty="0">
                <a:solidFill>
                  <a:srgbClr val="DF4269"/>
                </a:solidFill>
                <a:latin typeface="FZQingKeBenYueSongS-R-GB" panose="02000000000000000000" charset="-122"/>
                <a:ea typeface="FZQingKeBenYueSongS-R-GB" panose="02000000000000000000" charset="-122"/>
                <a:cs typeface="FZQingKeBenYueSongS-R-GB" panose="02000000000000000000" charset="-122"/>
              </a:rPr>
              <a:t>您的标题</a:t>
            </a:r>
          </a:p>
        </p:txBody>
      </p:sp>
      <p:sp>
        <p:nvSpPr>
          <p:cNvPr id="4" name="矩形 3"/>
          <p:cNvSpPr/>
          <p:nvPr/>
        </p:nvSpPr>
        <p:spPr>
          <a:xfrm>
            <a:off x="5060828" y="2703800"/>
            <a:ext cx="2052165" cy="261610"/>
          </a:xfrm>
          <a:prstGeom prst="rect">
            <a:avLst/>
          </a:prstGeom>
        </p:spPr>
        <p:txBody>
          <a:bodyPr wrap="none">
            <a:spAutoFit/>
          </a:bodyPr>
          <a:lstStyle/>
          <a:p>
            <a:r>
              <a:rPr lang="en-US" altLang="zh-CN" sz="1100" dirty="0">
                <a:solidFill>
                  <a:schemeClr val="bg1"/>
                </a:solidFill>
                <a:latin typeface="+mn-ea"/>
                <a:cs typeface="FZKaTong-M19S" charset="-122"/>
              </a:rPr>
              <a:t>PLEASE</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ADD</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YOUR</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TEXT</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HERE</a:t>
            </a:r>
            <a:endParaRPr lang="zh-CN" altLang="en-US" sz="1100" dirty="0">
              <a:solidFill>
                <a:schemeClr val="bg1"/>
              </a:solidFill>
            </a:endParaRPr>
          </a:p>
        </p:txBody>
      </p:sp>
      <p:sp>
        <p:nvSpPr>
          <p:cNvPr id="31" name="文本框 30"/>
          <p:cNvSpPr txBox="1"/>
          <p:nvPr/>
        </p:nvSpPr>
        <p:spPr>
          <a:xfrm>
            <a:off x="2930021" y="4484784"/>
            <a:ext cx="6313776" cy="415498"/>
          </a:xfrm>
          <a:prstGeom prst="rect">
            <a:avLst/>
          </a:prstGeom>
          <a:noFill/>
        </p:spPr>
        <p:txBody>
          <a:bodyPr wrap="square" rtlCol="0">
            <a:spAutoFit/>
          </a:bodyPr>
          <a:lstStyle/>
          <a:p>
            <a:pPr algn="ctr"/>
            <a:r>
              <a:rPr lang="en-US" altLang="zh-CN" sz="1050" dirty="0">
                <a:solidFill>
                  <a:srgbClr val="DF4269"/>
                </a:solidFill>
                <a:latin typeface="+mn-ea"/>
                <a:cs typeface="FZKaTong-M19S" charset="-122"/>
              </a:rPr>
              <a:t>Lorem ipsum dolor sit amet, consectetuer adipiscing elit. Maecenas porttitor congue massa. Fusce posuere, magna </a:t>
            </a:r>
            <a:r>
              <a:rPr lang="en-US" altLang="zh-CN" sz="1050" dirty="0" err="1">
                <a:solidFill>
                  <a:srgbClr val="DF4269"/>
                </a:solidFill>
                <a:latin typeface="+mn-ea"/>
                <a:cs typeface="FZKaTong-M19S" charset="-122"/>
              </a:rPr>
              <a:t>sed</a:t>
            </a:r>
            <a:r>
              <a:rPr lang="zh-CN" altLang="en-US" sz="1050" dirty="0">
                <a:solidFill>
                  <a:srgbClr val="DF4269"/>
                </a:solidFill>
                <a:latin typeface="+mn-ea"/>
                <a:cs typeface="FZKaTong-M19S" charset="-122"/>
              </a:rPr>
              <a:t> </a:t>
            </a:r>
            <a:r>
              <a:rPr lang="en-US" altLang="zh-CN" sz="1050" dirty="0">
                <a:solidFill>
                  <a:srgbClr val="DF4269"/>
                </a:solidFill>
                <a:latin typeface="+mn-ea"/>
                <a:cs typeface="FZKaTong-M19S" charset="-122"/>
              </a:rPr>
              <a:t>Lorem ipsum dolor sit </a:t>
            </a:r>
            <a:r>
              <a:rPr lang="en-US" altLang="zh-CN" sz="1050" dirty="0" err="1">
                <a:solidFill>
                  <a:srgbClr val="DF4269"/>
                </a:solidFill>
                <a:latin typeface="+mn-ea"/>
                <a:cs typeface="FZKaTong-M19S" charset="-122"/>
              </a:rPr>
              <a:t>amet</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consectetuer</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adipiscing</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elit</a:t>
            </a:r>
            <a:r>
              <a:rPr lang="en-US" altLang="zh-CN" sz="1050" dirty="0">
                <a:solidFill>
                  <a:srgbClr val="DF4269"/>
                </a:solidFill>
                <a:latin typeface="+mn-ea"/>
                <a:cs typeface="FZKaTong-M19S" charset="-122"/>
              </a:rPr>
              <a:t>. </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9"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0.70"/>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4" grpId="0" animBg="1"/>
      <p:bldP spid="26" grpId="0"/>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grpSp>
        <p:nvGrpSpPr>
          <p:cNvPr id="4" name="组合 3"/>
          <p:cNvGrpSpPr/>
          <p:nvPr/>
        </p:nvGrpSpPr>
        <p:grpSpPr>
          <a:xfrm>
            <a:off x="1304123" y="3027096"/>
            <a:ext cx="9387368" cy="2193296"/>
            <a:chOff x="608717" y="2008441"/>
            <a:chExt cx="10972096" cy="2563559"/>
          </a:xfrm>
        </p:grpSpPr>
        <p:sp>
          <p:nvSpPr>
            <p:cNvPr id="5" name="直接连接符 27"/>
            <p:cNvSpPr/>
            <p:nvPr/>
          </p:nvSpPr>
          <p:spPr bwMode="gray">
            <a:xfrm flipV="1">
              <a:off x="4456330" y="2402131"/>
              <a:ext cx="0" cy="1595689"/>
            </a:xfrm>
            <a:prstGeom prst="line">
              <a:avLst/>
            </a:prstGeom>
            <a:noFill/>
            <a:ln w="19050">
              <a:solidFill>
                <a:schemeClr val="accent3"/>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6" name="矩形 5"/>
            <p:cNvSpPr/>
            <p:nvPr/>
          </p:nvSpPr>
          <p:spPr>
            <a:xfrm>
              <a:off x="608717" y="2008441"/>
              <a:ext cx="2197559" cy="38663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月</a:t>
              </a:r>
            </a:p>
          </p:txBody>
        </p:sp>
        <p:sp>
          <p:nvSpPr>
            <p:cNvPr id="7" name="矩形 6"/>
            <p:cNvSpPr/>
            <p:nvPr/>
          </p:nvSpPr>
          <p:spPr>
            <a:xfrm>
              <a:off x="2806275" y="2008441"/>
              <a:ext cx="2197559" cy="3866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200">
                  <a:solidFill>
                    <a:schemeClr val="bg1"/>
                  </a:solidFill>
                  <a:latin typeface="微软雅黑" panose="020B0503020204020204" pitchFamily="34" charset="-122"/>
                  <a:ea typeface="微软雅黑" panose="020B0503020204020204" pitchFamily="34" charset="-122"/>
                </a:rPr>
                <a:t>7</a:t>
              </a:r>
              <a:r>
                <a:rPr lang="zh-CN" altLang="en-US" sz="1200">
                  <a:solidFill>
                    <a:schemeClr val="bg1"/>
                  </a:solidFill>
                  <a:latin typeface="微软雅黑" panose="020B0503020204020204" pitchFamily="34" charset="-122"/>
                  <a:ea typeface="微软雅黑" panose="020B0503020204020204" pitchFamily="34" charset="-122"/>
                </a:rPr>
                <a:t>月</a:t>
              </a:r>
            </a:p>
          </p:txBody>
        </p:sp>
        <p:sp>
          <p:nvSpPr>
            <p:cNvPr id="8" name="矩形 7"/>
            <p:cNvSpPr/>
            <p:nvPr/>
          </p:nvSpPr>
          <p:spPr>
            <a:xfrm>
              <a:off x="4988137" y="2008441"/>
              <a:ext cx="2197559" cy="38663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200">
                  <a:solidFill>
                    <a:schemeClr val="bg1"/>
                  </a:solidFill>
                  <a:latin typeface="微软雅黑" panose="020B0503020204020204" pitchFamily="34" charset="-122"/>
                  <a:ea typeface="微软雅黑" panose="020B0503020204020204" pitchFamily="34" charset="-122"/>
                </a:rPr>
                <a:t>8</a:t>
              </a:r>
              <a:r>
                <a:rPr lang="zh-CN" altLang="en-US" sz="1200">
                  <a:solidFill>
                    <a:schemeClr val="bg1"/>
                  </a:solidFill>
                  <a:latin typeface="微软雅黑" panose="020B0503020204020204" pitchFamily="34" charset="-122"/>
                  <a:ea typeface="微软雅黑" panose="020B0503020204020204" pitchFamily="34" charset="-122"/>
                </a:rPr>
                <a:t>月</a:t>
              </a:r>
            </a:p>
          </p:txBody>
        </p:sp>
        <p:sp>
          <p:nvSpPr>
            <p:cNvPr id="9" name="矩形 8"/>
            <p:cNvSpPr/>
            <p:nvPr/>
          </p:nvSpPr>
          <p:spPr>
            <a:xfrm>
              <a:off x="7185695" y="2008441"/>
              <a:ext cx="2197559" cy="38663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200">
                  <a:solidFill>
                    <a:schemeClr val="bg1"/>
                  </a:solidFill>
                  <a:latin typeface="微软雅黑" panose="020B0503020204020204" pitchFamily="34" charset="-122"/>
                  <a:ea typeface="微软雅黑" panose="020B0503020204020204" pitchFamily="34" charset="-122"/>
                </a:rPr>
                <a:t>9</a:t>
              </a:r>
              <a:r>
                <a:rPr lang="zh-CN" altLang="en-US" sz="1200">
                  <a:solidFill>
                    <a:schemeClr val="bg1"/>
                  </a:solidFill>
                  <a:latin typeface="微软雅黑" panose="020B0503020204020204" pitchFamily="34" charset="-122"/>
                  <a:ea typeface="微软雅黑" panose="020B0503020204020204" pitchFamily="34" charset="-122"/>
                </a:rPr>
                <a:t>月</a:t>
              </a:r>
            </a:p>
          </p:txBody>
        </p:sp>
        <p:sp>
          <p:nvSpPr>
            <p:cNvPr id="10" name="箭头: 五边形 14"/>
            <p:cNvSpPr/>
            <p:nvPr/>
          </p:nvSpPr>
          <p:spPr>
            <a:xfrm>
              <a:off x="9383254" y="2008441"/>
              <a:ext cx="2197559" cy="386636"/>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200">
                  <a:solidFill>
                    <a:schemeClr val="bg1"/>
                  </a:solidFill>
                  <a:latin typeface="微软雅黑" panose="020B0503020204020204" pitchFamily="34" charset="-122"/>
                  <a:ea typeface="微软雅黑" panose="020B0503020204020204" pitchFamily="34" charset="-122"/>
                </a:rPr>
                <a:t>10</a:t>
              </a:r>
              <a:r>
                <a:rPr lang="zh-CN" altLang="en-US" sz="1200">
                  <a:solidFill>
                    <a:schemeClr val="bg1"/>
                  </a:solidFill>
                  <a:latin typeface="微软雅黑" panose="020B0503020204020204" pitchFamily="34" charset="-122"/>
                  <a:ea typeface="微软雅黑" panose="020B0503020204020204" pitchFamily="34" charset="-122"/>
                </a:rPr>
                <a:t>月</a:t>
              </a:r>
            </a:p>
          </p:txBody>
        </p:sp>
        <p:sp>
          <p:nvSpPr>
            <p:cNvPr id="11" name="椭圆 10"/>
            <p:cNvSpPr/>
            <p:nvPr/>
          </p:nvSpPr>
          <p:spPr bwMode="gray">
            <a:xfrm>
              <a:off x="1075560" y="2334326"/>
              <a:ext cx="109878" cy="107159"/>
            </a:xfrm>
            <a:prstGeom prst="ellipse">
              <a:avLst/>
            </a:prstGeom>
            <a:solidFill>
              <a:schemeClr val="accent4"/>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12" name="椭圆 11"/>
            <p:cNvSpPr/>
            <p:nvPr/>
          </p:nvSpPr>
          <p:spPr bwMode="gray">
            <a:xfrm>
              <a:off x="3059676" y="2334326"/>
              <a:ext cx="109878" cy="107159"/>
            </a:xfrm>
            <a:prstGeom prst="ellipse">
              <a:avLst/>
            </a:prstGeom>
            <a:solidFill>
              <a:schemeClr val="accent3"/>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13" name="椭圆 12"/>
            <p:cNvSpPr/>
            <p:nvPr/>
          </p:nvSpPr>
          <p:spPr bwMode="gray">
            <a:xfrm>
              <a:off x="4401391" y="2334326"/>
              <a:ext cx="109878" cy="107159"/>
            </a:xfrm>
            <a:prstGeom prst="ellipse">
              <a:avLst/>
            </a:prstGeom>
            <a:solidFill>
              <a:schemeClr val="accent3"/>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14" name="椭圆 13"/>
            <p:cNvSpPr/>
            <p:nvPr/>
          </p:nvSpPr>
          <p:spPr bwMode="gray">
            <a:xfrm>
              <a:off x="8119255" y="2334326"/>
              <a:ext cx="109878" cy="107159"/>
            </a:xfrm>
            <a:prstGeom prst="ellipse">
              <a:avLst/>
            </a:prstGeom>
            <a:solidFill>
              <a:schemeClr val="accent3"/>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15" name="椭圆 14"/>
            <p:cNvSpPr/>
            <p:nvPr/>
          </p:nvSpPr>
          <p:spPr bwMode="gray">
            <a:xfrm>
              <a:off x="8391523" y="2334326"/>
              <a:ext cx="109878" cy="107159"/>
            </a:xfrm>
            <a:prstGeom prst="ellipse">
              <a:avLst/>
            </a:prstGeom>
            <a:solidFill>
              <a:schemeClr val="accent3"/>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16" name="椭圆 15"/>
            <p:cNvSpPr/>
            <p:nvPr/>
          </p:nvSpPr>
          <p:spPr bwMode="gray">
            <a:xfrm>
              <a:off x="8665669" y="2334326"/>
              <a:ext cx="109878" cy="107159"/>
            </a:xfrm>
            <a:prstGeom prst="ellipse">
              <a:avLst/>
            </a:prstGeom>
            <a:solidFill>
              <a:schemeClr val="accent3"/>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17" name="直接连接符 24"/>
            <p:cNvSpPr/>
            <p:nvPr/>
          </p:nvSpPr>
          <p:spPr bwMode="gray">
            <a:xfrm flipV="1">
              <a:off x="8720608" y="2402131"/>
              <a:ext cx="0" cy="249326"/>
            </a:xfrm>
            <a:prstGeom prst="line">
              <a:avLst/>
            </a:prstGeom>
            <a:noFill/>
            <a:ln w="19050">
              <a:solidFill>
                <a:schemeClr val="accent3"/>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18" name="直接连接符 25"/>
            <p:cNvSpPr/>
            <p:nvPr/>
          </p:nvSpPr>
          <p:spPr bwMode="gray">
            <a:xfrm flipV="1">
              <a:off x="8446462" y="2402131"/>
              <a:ext cx="0" cy="847710"/>
            </a:xfrm>
            <a:prstGeom prst="line">
              <a:avLst/>
            </a:prstGeom>
            <a:noFill/>
            <a:ln w="19050">
              <a:solidFill>
                <a:schemeClr val="accent3"/>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19" name="直接连接符 26"/>
            <p:cNvSpPr/>
            <p:nvPr/>
          </p:nvSpPr>
          <p:spPr bwMode="gray">
            <a:xfrm flipV="1">
              <a:off x="8174194" y="2402131"/>
              <a:ext cx="0" cy="1595689"/>
            </a:xfrm>
            <a:prstGeom prst="line">
              <a:avLst/>
            </a:prstGeom>
            <a:noFill/>
            <a:ln w="19050">
              <a:solidFill>
                <a:schemeClr val="accent3"/>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20" name="直接连接符 28"/>
            <p:cNvSpPr/>
            <p:nvPr/>
          </p:nvSpPr>
          <p:spPr bwMode="gray">
            <a:xfrm flipV="1">
              <a:off x="3114615" y="2402131"/>
              <a:ext cx="0" cy="249326"/>
            </a:xfrm>
            <a:prstGeom prst="line">
              <a:avLst/>
            </a:prstGeom>
            <a:noFill/>
            <a:ln w="19050">
              <a:solidFill>
                <a:schemeClr val="accent3"/>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21" name="直接连接符 29"/>
            <p:cNvSpPr/>
            <p:nvPr/>
          </p:nvSpPr>
          <p:spPr bwMode="gray">
            <a:xfrm flipV="1">
              <a:off x="6918008" y="2425693"/>
              <a:ext cx="0" cy="239468"/>
            </a:xfrm>
            <a:prstGeom prst="line">
              <a:avLst/>
            </a:prstGeom>
            <a:noFill/>
            <a:ln w="19050">
              <a:solidFill>
                <a:schemeClr val="accent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22" name="直接连接符 30"/>
            <p:cNvSpPr/>
            <p:nvPr/>
          </p:nvSpPr>
          <p:spPr bwMode="gray">
            <a:xfrm flipV="1">
              <a:off x="6405392" y="2425692"/>
              <a:ext cx="0" cy="1532595"/>
            </a:xfrm>
            <a:prstGeom prst="line">
              <a:avLst/>
            </a:prstGeom>
            <a:noFill/>
            <a:ln w="19050">
              <a:solidFill>
                <a:schemeClr val="accent5"/>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23" name="直接连接符 31"/>
            <p:cNvSpPr/>
            <p:nvPr/>
          </p:nvSpPr>
          <p:spPr bwMode="gray">
            <a:xfrm flipV="1">
              <a:off x="5199904" y="2425693"/>
              <a:ext cx="0" cy="239468"/>
            </a:xfrm>
            <a:prstGeom prst="line">
              <a:avLst/>
            </a:prstGeom>
            <a:noFill/>
            <a:ln w="19050">
              <a:solidFill>
                <a:schemeClr val="accent5"/>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24" name="直接连接符 32"/>
            <p:cNvSpPr/>
            <p:nvPr/>
          </p:nvSpPr>
          <p:spPr bwMode="gray">
            <a:xfrm flipV="1">
              <a:off x="1130499" y="2425693"/>
              <a:ext cx="0" cy="239468"/>
            </a:xfrm>
            <a:prstGeom prst="line">
              <a:avLst/>
            </a:prstGeom>
            <a:noFill/>
            <a:ln w="19050">
              <a:solidFill>
                <a:schemeClr val="accent6"/>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92282" y="2689715"/>
              <a:ext cx="1428413" cy="528079"/>
            </a:xfrm>
            <a:prstGeom prst="rect">
              <a:avLst/>
            </a:prstGeom>
            <a:noFill/>
          </p:spPr>
          <p:txBody>
            <a:bodyPr wrap="square" lIns="0" tIns="0" rIns="0" bIns="0">
              <a:noAutofit/>
            </a:bodyPr>
            <a:lstStyle/>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dirty="0">
                  <a:solidFill>
                    <a:schemeClr val="accent5"/>
                  </a:solidFill>
                  <a:latin typeface="微软雅黑" panose="020B0503020204020204" pitchFamily="34" charset="-122"/>
                  <a:ea typeface="微软雅黑" panose="020B0503020204020204" pitchFamily="34" charset="-122"/>
                </a:rPr>
                <a:t>添加文本内容</a:t>
              </a:r>
            </a:p>
          </p:txBody>
        </p:sp>
        <p:sp>
          <p:nvSpPr>
            <p:cNvPr id="26" name="文本框 25"/>
            <p:cNvSpPr txBox="1"/>
            <p:nvPr/>
          </p:nvSpPr>
          <p:spPr>
            <a:xfrm>
              <a:off x="3086414" y="2689715"/>
              <a:ext cx="1428413" cy="528079"/>
            </a:xfrm>
            <a:prstGeom prst="rect">
              <a:avLst/>
            </a:prstGeom>
            <a:noFill/>
          </p:spPr>
          <p:txBody>
            <a:bodyPr wrap="square" lIns="0" tIns="0" rIns="0" bIns="0">
              <a:noAutofit/>
            </a:bodyPr>
            <a:lstStyle/>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添加文本内容</a:t>
              </a:r>
            </a:p>
          </p:txBody>
        </p:sp>
        <p:sp>
          <p:nvSpPr>
            <p:cNvPr id="27" name="文本框 26"/>
            <p:cNvSpPr txBox="1"/>
            <p:nvPr/>
          </p:nvSpPr>
          <p:spPr>
            <a:xfrm>
              <a:off x="5147381" y="2689715"/>
              <a:ext cx="1428413" cy="528079"/>
            </a:xfrm>
            <a:prstGeom prst="rect">
              <a:avLst/>
            </a:prstGeom>
            <a:noFill/>
          </p:spPr>
          <p:txBody>
            <a:bodyPr wrap="square" lIns="0" tIns="0" rIns="0" bIns="0">
              <a:noAutofit/>
            </a:bodyPr>
            <a:lstStyle/>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添加文本内容</a:t>
              </a:r>
            </a:p>
          </p:txBody>
        </p:sp>
        <p:sp>
          <p:nvSpPr>
            <p:cNvPr id="28" name="文本框 27"/>
            <p:cNvSpPr txBox="1"/>
            <p:nvPr/>
          </p:nvSpPr>
          <p:spPr>
            <a:xfrm>
              <a:off x="6877935" y="2689715"/>
              <a:ext cx="1428413" cy="528079"/>
            </a:xfrm>
            <a:prstGeom prst="rect">
              <a:avLst/>
            </a:prstGeom>
            <a:noFill/>
          </p:spPr>
          <p:txBody>
            <a:bodyPr wrap="square" lIns="0" tIns="0" rIns="0" bIns="0">
              <a:noAutofit/>
            </a:bodyPr>
            <a:lstStyle/>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添加文本内容</a:t>
              </a:r>
            </a:p>
          </p:txBody>
        </p:sp>
        <p:sp>
          <p:nvSpPr>
            <p:cNvPr id="29" name="文本框 28"/>
            <p:cNvSpPr txBox="1"/>
            <p:nvPr/>
          </p:nvSpPr>
          <p:spPr>
            <a:xfrm>
              <a:off x="8703058" y="2689715"/>
              <a:ext cx="1428413" cy="528079"/>
            </a:xfrm>
            <a:prstGeom prst="rect">
              <a:avLst/>
            </a:prstGeom>
            <a:noFill/>
          </p:spPr>
          <p:txBody>
            <a:bodyPr wrap="square" lIns="0" tIns="0" rIns="0" bIns="0">
              <a:noAutofit/>
            </a:bodyPr>
            <a:lstStyle/>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添加文本内容</a:t>
              </a:r>
            </a:p>
          </p:txBody>
        </p:sp>
        <p:sp>
          <p:nvSpPr>
            <p:cNvPr id="30" name="文本框 29"/>
            <p:cNvSpPr txBox="1"/>
            <p:nvPr/>
          </p:nvSpPr>
          <p:spPr>
            <a:xfrm>
              <a:off x="4404948" y="4043921"/>
              <a:ext cx="1428413" cy="528079"/>
            </a:xfrm>
            <a:prstGeom prst="rect">
              <a:avLst/>
            </a:prstGeom>
            <a:noFill/>
          </p:spPr>
          <p:txBody>
            <a:bodyPr wrap="square" lIns="0" tIns="0" rIns="0" bIns="0">
              <a:noAutofit/>
            </a:bodyPr>
            <a:lstStyle/>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添加文本内容</a:t>
              </a:r>
            </a:p>
          </p:txBody>
        </p:sp>
        <p:sp>
          <p:nvSpPr>
            <p:cNvPr id="31" name="文本框 30"/>
            <p:cNvSpPr txBox="1"/>
            <p:nvPr/>
          </p:nvSpPr>
          <p:spPr>
            <a:xfrm>
              <a:off x="6374465" y="4043921"/>
              <a:ext cx="1428413" cy="528079"/>
            </a:xfrm>
            <a:prstGeom prst="rect">
              <a:avLst/>
            </a:prstGeom>
            <a:noFill/>
          </p:spPr>
          <p:txBody>
            <a:bodyPr wrap="square" lIns="0" tIns="0" rIns="0" bIns="0">
              <a:noAutofit/>
            </a:bodyPr>
            <a:lstStyle/>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添加文本内容</a:t>
              </a:r>
            </a:p>
          </p:txBody>
        </p:sp>
        <p:sp>
          <p:nvSpPr>
            <p:cNvPr id="32" name="文本框 31"/>
            <p:cNvSpPr txBox="1"/>
            <p:nvPr/>
          </p:nvSpPr>
          <p:spPr>
            <a:xfrm>
              <a:off x="8144456" y="4043921"/>
              <a:ext cx="1428413" cy="528079"/>
            </a:xfrm>
            <a:prstGeom prst="rect">
              <a:avLst/>
            </a:prstGeom>
            <a:noFill/>
          </p:spPr>
          <p:txBody>
            <a:bodyPr wrap="square" lIns="0" tIns="0" rIns="0" bIns="0">
              <a:noAutofit/>
            </a:bodyPr>
            <a:lstStyle/>
            <a:p>
              <a:pPr marL="0" defTabSz="429895">
                <a:spcBef>
                  <a:spcPts val="600"/>
                </a:spcBef>
                <a:buSzPct val="100000"/>
              </a:pPr>
              <a:r>
                <a:rPr lang="zh-CN" altLang="en-US" sz="1050" dirty="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dirty="0">
                  <a:solidFill>
                    <a:schemeClr val="accent5"/>
                  </a:solidFill>
                  <a:latin typeface="微软雅黑" panose="020B0503020204020204" pitchFamily="34" charset="-122"/>
                  <a:ea typeface="微软雅黑" panose="020B0503020204020204" pitchFamily="34" charset="-122"/>
                </a:rPr>
                <a:t>添加文本内容</a:t>
              </a:r>
            </a:p>
          </p:txBody>
        </p:sp>
        <p:sp>
          <p:nvSpPr>
            <p:cNvPr id="33" name="文本框 32"/>
            <p:cNvSpPr txBox="1"/>
            <p:nvPr/>
          </p:nvSpPr>
          <p:spPr>
            <a:xfrm>
              <a:off x="8426998" y="3281428"/>
              <a:ext cx="1428413" cy="533359"/>
            </a:xfrm>
            <a:prstGeom prst="rect">
              <a:avLst/>
            </a:prstGeom>
            <a:noFill/>
          </p:spPr>
          <p:txBody>
            <a:bodyPr wrap="square" lIns="0" tIns="0" rIns="0" bIns="0">
              <a:noAutofit/>
            </a:bodyPr>
            <a:lstStyle/>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关键词</a:t>
              </a:r>
            </a:p>
            <a:p>
              <a:pPr marL="0" defTabSz="429895">
                <a:spcBef>
                  <a:spcPts val="600"/>
                </a:spcBef>
                <a:buSzPct val="100000"/>
              </a:pPr>
              <a:r>
                <a:rPr lang="zh-CN" altLang="en-US" sz="1050">
                  <a:solidFill>
                    <a:schemeClr val="accent5"/>
                  </a:solidFill>
                  <a:latin typeface="微软雅黑" panose="020B0503020204020204" pitchFamily="34" charset="-122"/>
                  <a:ea typeface="微软雅黑" panose="020B0503020204020204" pitchFamily="34" charset="-122"/>
                </a:rPr>
                <a:t>添加文本内容</a:t>
              </a:r>
            </a:p>
          </p:txBody>
        </p:sp>
        <p:sp>
          <p:nvSpPr>
            <p:cNvPr id="34" name="椭圆 33"/>
            <p:cNvSpPr/>
            <p:nvPr/>
          </p:nvSpPr>
          <p:spPr bwMode="gray">
            <a:xfrm>
              <a:off x="6350453" y="2334326"/>
              <a:ext cx="109878" cy="107159"/>
            </a:xfrm>
            <a:prstGeom prst="ellipse">
              <a:avLst/>
            </a:prstGeom>
            <a:solidFill>
              <a:schemeClr val="accent4"/>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35" name="椭圆 34"/>
            <p:cNvSpPr/>
            <p:nvPr/>
          </p:nvSpPr>
          <p:spPr bwMode="gray">
            <a:xfrm>
              <a:off x="6863069" y="2334326"/>
              <a:ext cx="109878" cy="107159"/>
            </a:xfrm>
            <a:prstGeom prst="ellipse">
              <a:avLst/>
            </a:prstGeom>
            <a:solidFill>
              <a:schemeClr val="accent4"/>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sp>
          <p:nvSpPr>
            <p:cNvPr id="36" name="椭圆 35"/>
            <p:cNvSpPr/>
            <p:nvPr/>
          </p:nvSpPr>
          <p:spPr bwMode="gray">
            <a:xfrm>
              <a:off x="5144965" y="2334326"/>
              <a:ext cx="109878" cy="107159"/>
            </a:xfrm>
            <a:prstGeom prst="ellipse">
              <a:avLst/>
            </a:prstGeom>
            <a:solidFill>
              <a:schemeClr val="accent4"/>
            </a:solidFill>
            <a:ln w="12700" algn="ctr">
              <a:solidFill>
                <a:schemeClr val="bg1"/>
              </a:solidFill>
              <a:round/>
            </a:ln>
            <a:effectLst/>
          </p:spPr>
          <p:txBody>
            <a:bodyPr anchor="ctr"/>
            <a:lstStyle/>
            <a:p>
              <a:pPr algn="ctr"/>
              <a:endParaRPr sz="1400">
                <a:solidFill>
                  <a:srgbClr val="0090E4"/>
                </a:solidFill>
                <a:latin typeface="微软雅黑" panose="020B0503020204020204" pitchFamily="34" charset="-122"/>
                <a:ea typeface="微软雅黑" panose="020B0503020204020204" pitchFamily="34" charset="-122"/>
              </a:endParaRPr>
            </a:p>
          </p:txBody>
        </p:sp>
      </p:grpSp>
      <p:sp>
        <p:nvSpPr>
          <p:cNvPr id="37" name="任意多边形: 形状 4"/>
          <p:cNvSpPr/>
          <p:nvPr/>
        </p:nvSpPr>
        <p:spPr>
          <a:xfrm>
            <a:off x="1915353" y="2418556"/>
            <a:ext cx="457312" cy="455112"/>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0090E4"/>
              </a:solidFill>
            </a:endParaRPr>
          </a:p>
        </p:txBody>
      </p:sp>
      <p:sp>
        <p:nvSpPr>
          <p:cNvPr id="38" name="任意多边形: 形状 43"/>
          <p:cNvSpPr/>
          <p:nvPr/>
        </p:nvSpPr>
        <p:spPr>
          <a:xfrm>
            <a:off x="3849632" y="2417611"/>
            <a:ext cx="407696" cy="457312"/>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rgbClr val="0090E4"/>
              </a:solidFill>
            </a:endParaRPr>
          </a:p>
        </p:txBody>
      </p:sp>
      <p:sp>
        <p:nvSpPr>
          <p:cNvPr id="39" name="任意多边形: 形状 44"/>
          <p:cNvSpPr/>
          <p:nvPr/>
        </p:nvSpPr>
        <p:spPr>
          <a:xfrm>
            <a:off x="5734295" y="2417611"/>
            <a:ext cx="380338" cy="457312"/>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rgbClr val="0090E4"/>
              </a:solidFill>
            </a:endParaRPr>
          </a:p>
        </p:txBody>
      </p:sp>
      <p:sp>
        <p:nvSpPr>
          <p:cNvPr id="40" name="任意多边形: 形状 45"/>
          <p:cNvSpPr/>
          <p:nvPr/>
        </p:nvSpPr>
        <p:spPr>
          <a:xfrm>
            <a:off x="7591600" y="2417611"/>
            <a:ext cx="382916" cy="45731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rgbClr val="0090E4"/>
              </a:solidFill>
            </a:endParaRPr>
          </a:p>
        </p:txBody>
      </p:sp>
      <p:sp>
        <p:nvSpPr>
          <p:cNvPr id="41" name="任意多边形: 形状 46"/>
          <p:cNvSpPr/>
          <p:nvPr/>
        </p:nvSpPr>
        <p:spPr>
          <a:xfrm>
            <a:off x="9451482" y="2386965"/>
            <a:ext cx="397143" cy="45731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rgbClr val="0090E4"/>
              </a:solidFill>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0.70"/>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cxnSp>
        <p:nvCxnSpPr>
          <p:cNvPr id="4" name="直接连接符 43"/>
          <p:cNvCxnSpPr/>
          <p:nvPr/>
        </p:nvCxnSpPr>
        <p:spPr>
          <a:xfrm>
            <a:off x="3290779" y="2693406"/>
            <a:ext cx="1680430" cy="1625744"/>
          </a:xfrm>
          <a:prstGeom prst="lin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3"/>
          <p:cNvCxnSpPr/>
          <p:nvPr/>
        </p:nvCxnSpPr>
        <p:spPr>
          <a:xfrm>
            <a:off x="3062150" y="2472303"/>
            <a:ext cx="362808" cy="2676718"/>
          </a:xfrm>
          <a:prstGeom prst="lin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46"/>
          <p:cNvCxnSpPr/>
          <p:nvPr/>
        </p:nvCxnSpPr>
        <p:spPr>
          <a:xfrm flipV="1">
            <a:off x="2060798" y="2719112"/>
            <a:ext cx="3163688" cy="1538931"/>
          </a:xfrm>
          <a:prstGeom prst="lin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7" name="任意多边形 47"/>
          <p:cNvSpPr/>
          <p:nvPr/>
        </p:nvSpPr>
        <p:spPr>
          <a:xfrm>
            <a:off x="2051651" y="2448434"/>
            <a:ext cx="3381372" cy="2555207"/>
          </a:xfrm>
          <a:custGeom>
            <a:avLst/>
            <a:gdLst>
              <a:gd name="connsiteX0" fmla="*/ 0 w 3381829"/>
              <a:gd name="connsiteY0" fmla="*/ 1814286 h 2554514"/>
              <a:gd name="connsiteX1" fmla="*/ 1059543 w 3381829"/>
              <a:gd name="connsiteY1" fmla="*/ 0 h 2554514"/>
              <a:gd name="connsiteX2" fmla="*/ 3251200 w 3381829"/>
              <a:gd name="connsiteY2" fmla="*/ 246743 h 2554514"/>
              <a:gd name="connsiteX3" fmla="*/ 3381829 w 3381829"/>
              <a:gd name="connsiteY3" fmla="*/ 2148114 h 2554514"/>
              <a:gd name="connsiteX4" fmla="*/ 1335315 w 3381829"/>
              <a:gd name="connsiteY4" fmla="*/ 2554514 h 2554514"/>
              <a:gd name="connsiteX5" fmla="*/ 0 w 3381829"/>
              <a:gd name="connsiteY5" fmla="*/ 1814286 h 255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829" h="2554514">
                <a:moveTo>
                  <a:pt x="0" y="1814286"/>
                </a:moveTo>
                <a:lnTo>
                  <a:pt x="1059543" y="0"/>
                </a:lnTo>
                <a:lnTo>
                  <a:pt x="3251200" y="246743"/>
                </a:lnTo>
                <a:lnTo>
                  <a:pt x="3381829" y="2148114"/>
                </a:lnTo>
                <a:lnTo>
                  <a:pt x="1335315" y="2554514"/>
                </a:lnTo>
                <a:lnTo>
                  <a:pt x="0" y="1814286"/>
                </a:ln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2000" dirty="0">
              <a:solidFill>
                <a:schemeClr val="bg1"/>
              </a:solidFill>
              <a:latin typeface="+mn-ea"/>
            </a:endParaRPr>
          </a:p>
        </p:txBody>
      </p:sp>
      <p:sp>
        <p:nvSpPr>
          <p:cNvPr id="8" name="TextBox 74"/>
          <p:cNvSpPr txBox="1"/>
          <p:nvPr/>
        </p:nvSpPr>
        <p:spPr>
          <a:xfrm>
            <a:off x="7287086" y="1863142"/>
            <a:ext cx="1723535" cy="400101"/>
          </a:xfrm>
          <a:prstGeom prst="rect">
            <a:avLst/>
          </a:prstGeom>
          <a:noFill/>
        </p:spPr>
        <p:txBody>
          <a:bodyPr wrap="none" lIns="91433" tIns="45716" rIns="91433" bIns="45716"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完成概述介绍</a:t>
            </a:r>
          </a:p>
        </p:txBody>
      </p:sp>
      <p:sp>
        <p:nvSpPr>
          <p:cNvPr id="9" name="矩形 8"/>
          <p:cNvSpPr>
            <a:spLocks noChangeArrowheads="1"/>
          </p:cNvSpPr>
          <p:nvPr/>
        </p:nvSpPr>
        <p:spPr bwMode="auto">
          <a:xfrm>
            <a:off x="7296326" y="2551754"/>
            <a:ext cx="3434350" cy="136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nSpc>
                <a:spcPct val="125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 name="矩形 9"/>
          <p:cNvSpPr/>
          <p:nvPr/>
        </p:nvSpPr>
        <p:spPr>
          <a:xfrm>
            <a:off x="7314006" y="3940958"/>
            <a:ext cx="3416670" cy="1854089"/>
          </a:xfrm>
          <a:prstGeom prst="rect">
            <a:avLst/>
          </a:prstGeom>
        </p:spPr>
        <p:txBody>
          <a:bodyPr wrap="square" lIns="91433" tIns="45716" rIns="91433" bIns="45716">
            <a:spAutoFit/>
          </a:bodyPr>
          <a:lstStyle/>
          <a:p>
            <a:pPr>
              <a:lnSpc>
                <a:spcPts val="2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To add a detailed text description, it is recommended to be related to the title and in line with the overall language style, language description as concise and vivid as possible. As the number of words per slide control in less than 200 words, according to the best statistical control of each slide in 5 minutes. </a:t>
            </a:r>
          </a:p>
        </p:txBody>
      </p:sp>
      <p:grpSp>
        <p:nvGrpSpPr>
          <p:cNvPr id="11" name="组合 5"/>
          <p:cNvGrpSpPr/>
          <p:nvPr/>
        </p:nvGrpSpPr>
        <p:grpSpPr>
          <a:xfrm>
            <a:off x="1344128" y="3560887"/>
            <a:ext cx="1413775" cy="1414094"/>
            <a:chOff x="461397" y="4175891"/>
            <a:chExt cx="2115548" cy="2115766"/>
          </a:xfrm>
        </p:grpSpPr>
        <p:grpSp>
          <p:nvGrpSpPr>
            <p:cNvPr id="12" name="组合 89"/>
            <p:cNvGrpSpPr/>
            <p:nvPr/>
          </p:nvGrpSpPr>
          <p:grpSpPr>
            <a:xfrm>
              <a:off x="461397" y="4175891"/>
              <a:ext cx="2115548" cy="2115766"/>
              <a:chOff x="1636453" y="2263092"/>
              <a:chExt cx="2903849" cy="2904148"/>
            </a:xfrm>
          </p:grpSpPr>
          <p:sp>
            <p:nvSpPr>
              <p:cNvPr id="14" name="椭圆 13"/>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solidFill>
                  <a:schemeClr val="bg1"/>
                </a:solidFill>
                <a:prstDash val="solid"/>
                <a:miter lim="800000"/>
              </a:ln>
              <a:effectLst>
                <a:outerShdw blurRad="228600" dist="114300" dir="2700000" algn="tl" rotWithShape="0">
                  <a:prstClr val="black">
                    <a:alpha val="25000"/>
                  </a:prstClr>
                </a:outerShdw>
              </a:effectLst>
            </p:spPr>
            <p:txBody>
              <a:bodyPr vert="horz" wrap="square" lIns="94095" tIns="47047" rIns="94095" bIns="47047" numCol="1" anchor="t" anchorCtr="0" compatLnSpc="1"/>
              <a:lstStyle/>
              <a:p>
                <a:endParaRPr lang="zh-CN" altLang="en-US" sz="2000" dirty="0">
                  <a:solidFill>
                    <a:schemeClr val="bg1"/>
                  </a:solidFill>
                </a:endParaRPr>
              </a:p>
            </p:txBody>
          </p:sp>
          <p:sp>
            <p:nvSpPr>
              <p:cNvPr id="15" name="椭圆 14"/>
              <p:cNvSpPr/>
              <p:nvPr/>
            </p:nvSpPr>
            <p:spPr>
              <a:xfrm>
                <a:off x="1821704" y="2448363"/>
                <a:ext cx="2533351" cy="2533608"/>
              </a:xfrm>
              <a:prstGeom prst="ellipse">
                <a:avLst/>
              </a:prstGeom>
              <a:solidFill>
                <a:schemeClr val="accent3"/>
              </a:solidFill>
              <a:ln w="7938" cap="flat">
                <a:solidFill>
                  <a:schemeClr val="bg1"/>
                </a:solidFill>
                <a:prstDash val="solid"/>
                <a:miter lim="800000"/>
              </a:ln>
              <a:effectLst/>
            </p:spPr>
            <p:txBody>
              <a:bodyPr vert="horz" wrap="square" lIns="94095" tIns="47047" rIns="94095" bIns="47047" numCol="1" anchor="t" anchorCtr="0" compatLnSpc="1"/>
              <a:lstStyle/>
              <a:p>
                <a:endParaRPr lang="zh-CN" altLang="en-US" sz="2000" dirty="0">
                  <a:solidFill>
                    <a:schemeClr val="bg1"/>
                  </a:solidFill>
                </a:endParaRPr>
              </a:p>
            </p:txBody>
          </p:sp>
        </p:grpSp>
        <p:sp>
          <p:nvSpPr>
            <p:cNvPr id="13" name="TextBox 53"/>
            <p:cNvSpPr txBox="1"/>
            <p:nvPr/>
          </p:nvSpPr>
          <p:spPr>
            <a:xfrm>
              <a:off x="863473" y="4918983"/>
              <a:ext cx="1350950" cy="782841"/>
            </a:xfrm>
            <a:prstGeom prst="rect">
              <a:avLst/>
            </a:prstGeom>
            <a:noFill/>
            <a:ln>
              <a:noFill/>
            </a:ln>
          </p:spPr>
          <p:txBody>
            <a:bodyPr wrap="none" rtlCol="0">
              <a:spAutoFit/>
            </a:bodyPr>
            <a:lstStyle/>
            <a:p>
              <a:pPr algn="ctr"/>
              <a:r>
                <a:rPr lang="zh-CN" altLang="en-US" sz="2800" dirty="0">
                  <a:solidFill>
                    <a:schemeClr val="bg1"/>
                  </a:solidFill>
                  <a:latin typeface="+mn-ea"/>
                </a:rPr>
                <a:t>文字</a:t>
              </a:r>
            </a:p>
          </p:txBody>
        </p:sp>
      </p:grpSp>
      <p:grpSp>
        <p:nvGrpSpPr>
          <p:cNvPr id="16" name="组合 2"/>
          <p:cNvGrpSpPr/>
          <p:nvPr/>
        </p:nvGrpSpPr>
        <p:grpSpPr>
          <a:xfrm>
            <a:off x="4380162" y="1863142"/>
            <a:ext cx="1688650" cy="1689031"/>
            <a:chOff x="5004465" y="1635728"/>
            <a:chExt cx="2526866" cy="2527126"/>
          </a:xfrm>
        </p:grpSpPr>
        <p:grpSp>
          <p:nvGrpSpPr>
            <p:cNvPr id="17" name="组合 86"/>
            <p:cNvGrpSpPr/>
            <p:nvPr/>
          </p:nvGrpSpPr>
          <p:grpSpPr>
            <a:xfrm>
              <a:off x="5004465" y="1635728"/>
              <a:ext cx="2526866" cy="2527126"/>
              <a:chOff x="1636453" y="2263092"/>
              <a:chExt cx="2903849" cy="2904148"/>
            </a:xfrm>
          </p:grpSpPr>
          <p:sp>
            <p:nvSpPr>
              <p:cNvPr id="19" name="椭圆 18"/>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solidFill>
                  <a:schemeClr val="bg1"/>
                </a:solidFill>
                <a:prstDash val="solid"/>
                <a:miter lim="800000"/>
              </a:ln>
              <a:effectLst>
                <a:outerShdw blurRad="228600" dist="114300" dir="2700000" algn="tl" rotWithShape="0">
                  <a:prstClr val="black">
                    <a:alpha val="25000"/>
                  </a:prstClr>
                </a:outerShdw>
              </a:effectLst>
            </p:spPr>
            <p:txBody>
              <a:bodyPr vert="horz" wrap="square" lIns="94095" tIns="47047" rIns="94095" bIns="47047" numCol="1" anchor="t" anchorCtr="0" compatLnSpc="1"/>
              <a:lstStyle/>
              <a:p>
                <a:endParaRPr lang="zh-CN" altLang="en-US" sz="2000" dirty="0">
                  <a:solidFill>
                    <a:schemeClr val="bg1"/>
                  </a:solidFill>
                </a:endParaRPr>
              </a:p>
            </p:txBody>
          </p:sp>
          <p:sp>
            <p:nvSpPr>
              <p:cNvPr id="20" name="椭圆 19"/>
              <p:cNvSpPr/>
              <p:nvPr/>
            </p:nvSpPr>
            <p:spPr>
              <a:xfrm>
                <a:off x="1821704" y="2448363"/>
                <a:ext cx="2533351" cy="2533608"/>
              </a:xfrm>
              <a:prstGeom prst="ellipse">
                <a:avLst/>
              </a:prstGeom>
              <a:solidFill>
                <a:schemeClr val="accent2"/>
              </a:solidFill>
              <a:ln w="7938" cap="flat">
                <a:solidFill>
                  <a:schemeClr val="bg1"/>
                </a:solidFill>
                <a:prstDash val="solid"/>
                <a:miter lim="800000"/>
              </a:ln>
              <a:effectLst/>
            </p:spPr>
            <p:txBody>
              <a:bodyPr vert="horz" wrap="square" lIns="94095" tIns="47047" rIns="94095" bIns="47047" numCol="1" anchor="t" anchorCtr="0" compatLnSpc="1"/>
              <a:lstStyle/>
              <a:p>
                <a:endParaRPr lang="zh-CN" altLang="en-US" sz="2000" dirty="0">
                  <a:solidFill>
                    <a:schemeClr val="bg1"/>
                  </a:solidFill>
                </a:endParaRPr>
              </a:p>
            </p:txBody>
          </p:sp>
        </p:grpSp>
        <p:sp>
          <p:nvSpPr>
            <p:cNvPr id="18" name="TextBox 54"/>
            <p:cNvSpPr txBox="1"/>
            <p:nvPr/>
          </p:nvSpPr>
          <p:spPr>
            <a:xfrm>
              <a:off x="5616002" y="2622292"/>
              <a:ext cx="1350950" cy="782841"/>
            </a:xfrm>
            <a:prstGeom prst="rect">
              <a:avLst/>
            </a:prstGeom>
            <a:noFill/>
            <a:ln>
              <a:noFill/>
            </a:ln>
          </p:spPr>
          <p:txBody>
            <a:bodyPr wrap="none" rtlCol="0">
              <a:spAutoFit/>
            </a:bodyPr>
            <a:lstStyle/>
            <a:p>
              <a:pPr algn="ctr"/>
              <a:r>
                <a:rPr lang="zh-CN" altLang="en-US" sz="2800" dirty="0">
                  <a:solidFill>
                    <a:schemeClr val="bg1"/>
                  </a:solidFill>
                  <a:latin typeface="+mn-ea"/>
                </a:rPr>
                <a:t>文字</a:t>
              </a:r>
            </a:p>
          </p:txBody>
        </p:sp>
      </p:grpSp>
      <p:grpSp>
        <p:nvGrpSpPr>
          <p:cNvPr id="21" name="组合 3"/>
          <p:cNvGrpSpPr/>
          <p:nvPr/>
        </p:nvGrpSpPr>
        <p:grpSpPr>
          <a:xfrm>
            <a:off x="4766157" y="3864545"/>
            <a:ext cx="1323004" cy="1323303"/>
            <a:chOff x="5582062" y="4630223"/>
            <a:chExt cx="1979720" cy="1979924"/>
          </a:xfrm>
        </p:grpSpPr>
        <p:grpSp>
          <p:nvGrpSpPr>
            <p:cNvPr id="22" name="组合 77"/>
            <p:cNvGrpSpPr/>
            <p:nvPr/>
          </p:nvGrpSpPr>
          <p:grpSpPr>
            <a:xfrm>
              <a:off x="5582062" y="4630223"/>
              <a:ext cx="1979720" cy="1979924"/>
              <a:chOff x="1636453" y="2263092"/>
              <a:chExt cx="2903849" cy="2904148"/>
            </a:xfrm>
          </p:grpSpPr>
          <p:sp>
            <p:nvSpPr>
              <p:cNvPr id="24" name="椭圆 23"/>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solidFill>
                  <a:schemeClr val="bg1"/>
                </a:solidFill>
                <a:prstDash val="solid"/>
                <a:miter lim="800000"/>
              </a:ln>
              <a:effectLst>
                <a:outerShdw blurRad="228600" dist="114300" dir="2700000" algn="tl" rotWithShape="0">
                  <a:prstClr val="black">
                    <a:alpha val="25000"/>
                  </a:prstClr>
                </a:outerShdw>
              </a:effectLst>
            </p:spPr>
            <p:txBody>
              <a:bodyPr vert="horz" wrap="square" lIns="94095" tIns="47047" rIns="94095" bIns="47047" numCol="1" anchor="t" anchorCtr="0" compatLnSpc="1"/>
              <a:lstStyle/>
              <a:p>
                <a:endParaRPr lang="zh-CN" altLang="en-US" sz="2000" dirty="0">
                  <a:solidFill>
                    <a:schemeClr val="bg1"/>
                  </a:solidFill>
                </a:endParaRPr>
              </a:p>
            </p:txBody>
          </p:sp>
          <p:sp>
            <p:nvSpPr>
              <p:cNvPr id="25" name="椭圆 24"/>
              <p:cNvSpPr/>
              <p:nvPr/>
            </p:nvSpPr>
            <p:spPr>
              <a:xfrm>
                <a:off x="1821704" y="2448364"/>
                <a:ext cx="2533351" cy="2533608"/>
              </a:xfrm>
              <a:prstGeom prst="ellipse">
                <a:avLst/>
              </a:prstGeom>
              <a:solidFill>
                <a:schemeClr val="accent2"/>
              </a:solidFill>
              <a:ln w="7938" cap="flat">
                <a:solidFill>
                  <a:schemeClr val="bg1"/>
                </a:solidFill>
                <a:prstDash val="solid"/>
                <a:miter lim="800000"/>
              </a:ln>
              <a:effectLst/>
            </p:spPr>
            <p:txBody>
              <a:bodyPr vert="horz" wrap="square" lIns="94095" tIns="47047" rIns="94095" bIns="47047" numCol="1" anchor="t" anchorCtr="0" compatLnSpc="1"/>
              <a:lstStyle/>
              <a:p>
                <a:endParaRPr lang="zh-CN" altLang="en-US" sz="2000" dirty="0">
                  <a:solidFill>
                    <a:schemeClr val="bg1"/>
                  </a:solidFill>
                </a:endParaRPr>
              </a:p>
            </p:txBody>
          </p:sp>
        </p:grpSp>
        <p:sp>
          <p:nvSpPr>
            <p:cNvPr id="23" name="TextBox 55"/>
            <p:cNvSpPr txBox="1"/>
            <p:nvPr/>
          </p:nvSpPr>
          <p:spPr>
            <a:xfrm>
              <a:off x="5925371" y="5228764"/>
              <a:ext cx="1350951" cy="782841"/>
            </a:xfrm>
            <a:prstGeom prst="rect">
              <a:avLst/>
            </a:prstGeom>
            <a:noFill/>
            <a:ln>
              <a:noFill/>
            </a:ln>
          </p:spPr>
          <p:txBody>
            <a:bodyPr wrap="none" rtlCol="0">
              <a:spAutoFit/>
            </a:bodyPr>
            <a:lstStyle/>
            <a:p>
              <a:pPr algn="ctr"/>
              <a:r>
                <a:rPr lang="zh-CN" altLang="en-US" sz="2800" dirty="0">
                  <a:solidFill>
                    <a:schemeClr val="bg1"/>
                  </a:solidFill>
                  <a:latin typeface="+mn-ea"/>
                </a:rPr>
                <a:t>文字</a:t>
              </a:r>
            </a:p>
          </p:txBody>
        </p:sp>
      </p:grpSp>
      <p:grpSp>
        <p:nvGrpSpPr>
          <p:cNvPr id="26" name="组合 4"/>
          <p:cNvGrpSpPr/>
          <p:nvPr/>
        </p:nvGrpSpPr>
        <p:grpSpPr>
          <a:xfrm>
            <a:off x="2858756" y="4403586"/>
            <a:ext cx="1132405" cy="1132660"/>
            <a:chOff x="2727859" y="5436736"/>
            <a:chExt cx="1694512" cy="1694686"/>
          </a:xfrm>
        </p:grpSpPr>
        <p:grpSp>
          <p:nvGrpSpPr>
            <p:cNvPr id="27" name="组合 80"/>
            <p:cNvGrpSpPr/>
            <p:nvPr/>
          </p:nvGrpSpPr>
          <p:grpSpPr>
            <a:xfrm>
              <a:off x="2727859" y="5436736"/>
              <a:ext cx="1694512" cy="1694686"/>
              <a:chOff x="1636453" y="2263092"/>
              <a:chExt cx="2903849" cy="2904148"/>
            </a:xfrm>
          </p:grpSpPr>
          <p:sp>
            <p:nvSpPr>
              <p:cNvPr id="29" name="椭圆 28"/>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solidFill>
                  <a:schemeClr val="bg1"/>
                </a:solidFill>
                <a:prstDash val="solid"/>
                <a:miter lim="800000"/>
              </a:ln>
              <a:effectLst>
                <a:outerShdw blurRad="228600" dist="114300" dir="2700000" algn="tl" rotWithShape="0">
                  <a:prstClr val="black">
                    <a:alpha val="25000"/>
                  </a:prstClr>
                </a:outerShdw>
              </a:effectLst>
            </p:spPr>
            <p:txBody>
              <a:bodyPr vert="horz" wrap="square" lIns="94095" tIns="47047" rIns="94095" bIns="47047" numCol="1" anchor="t" anchorCtr="0" compatLnSpc="1"/>
              <a:lstStyle/>
              <a:p>
                <a:endParaRPr lang="zh-CN" altLang="en-US" sz="2000" dirty="0">
                  <a:solidFill>
                    <a:schemeClr val="bg1"/>
                  </a:solidFill>
                </a:endParaRPr>
              </a:p>
            </p:txBody>
          </p:sp>
          <p:sp>
            <p:nvSpPr>
              <p:cNvPr id="30" name="椭圆 29"/>
              <p:cNvSpPr/>
              <p:nvPr/>
            </p:nvSpPr>
            <p:spPr>
              <a:xfrm>
                <a:off x="1821704" y="2448363"/>
                <a:ext cx="2533351" cy="2533608"/>
              </a:xfrm>
              <a:prstGeom prst="ellipse">
                <a:avLst/>
              </a:prstGeom>
              <a:solidFill>
                <a:schemeClr val="accent2"/>
              </a:solidFill>
              <a:ln w="7938" cap="flat">
                <a:solidFill>
                  <a:schemeClr val="bg1"/>
                </a:solidFill>
                <a:prstDash val="solid"/>
                <a:miter lim="800000"/>
              </a:ln>
              <a:effectLst/>
            </p:spPr>
            <p:txBody>
              <a:bodyPr vert="horz" wrap="square" lIns="94095" tIns="47047" rIns="94095" bIns="47047" numCol="1" anchor="t" anchorCtr="0" compatLnSpc="1"/>
              <a:lstStyle/>
              <a:p>
                <a:endParaRPr lang="zh-CN" altLang="en-US" sz="2000" dirty="0">
                  <a:solidFill>
                    <a:schemeClr val="bg1"/>
                  </a:solidFill>
                </a:endParaRPr>
              </a:p>
            </p:txBody>
          </p:sp>
        </p:grpSp>
        <p:sp>
          <p:nvSpPr>
            <p:cNvPr id="28" name="TextBox 72"/>
            <p:cNvSpPr txBox="1"/>
            <p:nvPr/>
          </p:nvSpPr>
          <p:spPr>
            <a:xfrm>
              <a:off x="2972642" y="5989226"/>
              <a:ext cx="1197434" cy="690743"/>
            </a:xfrm>
            <a:prstGeom prst="rect">
              <a:avLst/>
            </a:prstGeom>
            <a:noFill/>
            <a:ln>
              <a:noFill/>
            </a:ln>
          </p:spPr>
          <p:txBody>
            <a:bodyPr wrap="none" rtlCol="0">
              <a:spAutoFit/>
            </a:bodyPr>
            <a:lstStyle/>
            <a:p>
              <a:pPr algn="ctr"/>
              <a:r>
                <a:rPr lang="zh-CN" altLang="en-US" sz="2400" dirty="0">
                  <a:solidFill>
                    <a:schemeClr val="bg1"/>
                  </a:solidFill>
                  <a:latin typeface="+mn-ea"/>
                </a:rPr>
                <a:t>文字</a:t>
              </a:r>
            </a:p>
          </p:txBody>
        </p:sp>
      </p:grpSp>
      <p:grpSp>
        <p:nvGrpSpPr>
          <p:cNvPr id="31" name="组合 6"/>
          <p:cNvGrpSpPr/>
          <p:nvPr/>
        </p:nvGrpSpPr>
        <p:grpSpPr>
          <a:xfrm>
            <a:off x="2633107" y="2043164"/>
            <a:ext cx="858084" cy="858277"/>
            <a:chOff x="2390203" y="1905075"/>
            <a:chExt cx="1284022" cy="1284154"/>
          </a:xfrm>
        </p:grpSpPr>
        <p:grpSp>
          <p:nvGrpSpPr>
            <p:cNvPr id="32" name="组合 83"/>
            <p:cNvGrpSpPr/>
            <p:nvPr/>
          </p:nvGrpSpPr>
          <p:grpSpPr>
            <a:xfrm>
              <a:off x="2390203" y="1905075"/>
              <a:ext cx="1284022" cy="1284154"/>
              <a:chOff x="1636453" y="2263092"/>
              <a:chExt cx="2903849" cy="2904148"/>
            </a:xfrm>
          </p:grpSpPr>
          <p:sp>
            <p:nvSpPr>
              <p:cNvPr id="34" name="椭圆 33"/>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solidFill>
                  <a:schemeClr val="bg1"/>
                </a:solidFill>
                <a:prstDash val="solid"/>
                <a:miter lim="800000"/>
              </a:ln>
              <a:effectLst>
                <a:outerShdw blurRad="228600" dist="114300" dir="2700000" algn="tl" rotWithShape="0">
                  <a:prstClr val="black">
                    <a:alpha val="25000"/>
                  </a:prstClr>
                </a:outerShdw>
              </a:effectLst>
            </p:spPr>
            <p:txBody>
              <a:bodyPr vert="horz" wrap="square" lIns="94095" tIns="47047" rIns="94095" bIns="47047" numCol="1" anchor="t" anchorCtr="0" compatLnSpc="1"/>
              <a:lstStyle/>
              <a:p>
                <a:endParaRPr lang="zh-CN" altLang="en-US" sz="2000" dirty="0">
                  <a:solidFill>
                    <a:schemeClr val="bg1"/>
                  </a:solidFill>
                </a:endParaRPr>
              </a:p>
            </p:txBody>
          </p:sp>
          <p:sp>
            <p:nvSpPr>
              <p:cNvPr id="35" name="椭圆 34"/>
              <p:cNvSpPr/>
              <p:nvPr/>
            </p:nvSpPr>
            <p:spPr>
              <a:xfrm>
                <a:off x="1821704" y="2448363"/>
                <a:ext cx="2533351" cy="2533608"/>
              </a:xfrm>
              <a:prstGeom prst="ellipse">
                <a:avLst/>
              </a:prstGeom>
              <a:solidFill>
                <a:schemeClr val="accent3"/>
              </a:solidFill>
              <a:ln w="7938" cap="flat">
                <a:solidFill>
                  <a:schemeClr val="bg1"/>
                </a:solidFill>
                <a:prstDash val="solid"/>
                <a:miter lim="800000"/>
              </a:ln>
              <a:effectLst/>
            </p:spPr>
            <p:txBody>
              <a:bodyPr vert="horz" wrap="square" lIns="94095" tIns="47047" rIns="94095" bIns="47047" numCol="1" anchor="t" anchorCtr="0" compatLnSpc="1"/>
              <a:lstStyle/>
              <a:p>
                <a:endParaRPr lang="zh-CN" altLang="en-US" sz="2000" dirty="0">
                  <a:solidFill>
                    <a:schemeClr val="bg1"/>
                  </a:solidFill>
                </a:endParaRPr>
              </a:p>
            </p:txBody>
          </p:sp>
        </p:grpSp>
        <p:sp>
          <p:nvSpPr>
            <p:cNvPr id="33" name="TextBox 73"/>
            <p:cNvSpPr txBox="1"/>
            <p:nvPr/>
          </p:nvSpPr>
          <p:spPr>
            <a:xfrm>
              <a:off x="2544158" y="2297034"/>
              <a:ext cx="967158" cy="552595"/>
            </a:xfrm>
            <a:prstGeom prst="rect">
              <a:avLst/>
            </a:prstGeom>
            <a:noFill/>
            <a:ln>
              <a:noFill/>
            </a:ln>
          </p:spPr>
          <p:txBody>
            <a:bodyPr wrap="none" rtlCol="0">
              <a:spAutoFit/>
            </a:bodyPr>
            <a:lstStyle/>
            <a:p>
              <a:pPr algn="ctr"/>
              <a:r>
                <a:rPr lang="zh-CN" altLang="en-US" dirty="0">
                  <a:solidFill>
                    <a:schemeClr val="bg1"/>
                  </a:solidFill>
                  <a:latin typeface="+mn-ea"/>
                </a:rPr>
                <a:t>文字</a:t>
              </a: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sp>
        <p:nvSpPr>
          <p:cNvPr id="5" name="Rectangle 24"/>
          <p:cNvSpPr/>
          <p:nvPr/>
        </p:nvSpPr>
        <p:spPr>
          <a:xfrm>
            <a:off x="1670453" y="4178451"/>
            <a:ext cx="8924120" cy="514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sp>
        <p:nvSpPr>
          <p:cNvPr id="7" name="Text Placeholder 3"/>
          <p:cNvSpPr txBox="1"/>
          <p:nvPr/>
        </p:nvSpPr>
        <p:spPr>
          <a:xfrm>
            <a:off x="1776776" y="4765700"/>
            <a:ext cx="2091635" cy="5918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 33"/>
          <p:cNvGrpSpPr/>
          <p:nvPr/>
        </p:nvGrpSpPr>
        <p:grpSpPr>
          <a:xfrm>
            <a:off x="1685154" y="2268951"/>
            <a:ext cx="2145221" cy="2932635"/>
            <a:chOff x="1685154" y="2268951"/>
            <a:chExt cx="2145221" cy="2932635"/>
          </a:xfrm>
        </p:grpSpPr>
        <p:sp>
          <p:nvSpPr>
            <p:cNvPr id="4" name="Chord 23"/>
            <p:cNvSpPr/>
            <p:nvPr/>
          </p:nvSpPr>
          <p:spPr>
            <a:xfrm rot="6745650">
              <a:off x="1685154" y="3056365"/>
              <a:ext cx="2145221" cy="2145221"/>
            </a:xfrm>
            <a:prstGeom prst="chord">
              <a:avLst>
                <a:gd name="adj1" fmla="val 4058279"/>
                <a:gd name="adj2" fmla="val 148461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 32"/>
            <p:cNvGrpSpPr/>
            <p:nvPr/>
          </p:nvGrpSpPr>
          <p:grpSpPr>
            <a:xfrm>
              <a:off x="2431494" y="2268951"/>
              <a:ext cx="625867" cy="2295227"/>
              <a:chOff x="2431494" y="2268951"/>
              <a:chExt cx="625867" cy="2295227"/>
            </a:xfrm>
          </p:grpSpPr>
          <p:sp>
            <p:nvSpPr>
              <p:cNvPr id="6" name="Isosceles Triangle 25"/>
              <p:cNvSpPr/>
              <p:nvPr/>
            </p:nvSpPr>
            <p:spPr>
              <a:xfrm rot="10800000">
                <a:off x="2572809" y="4268286"/>
                <a:ext cx="343235" cy="2958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279"/>
              <p:cNvGrpSpPr/>
              <p:nvPr/>
            </p:nvGrpSpPr>
            <p:grpSpPr>
              <a:xfrm>
                <a:off x="2431494" y="2268951"/>
                <a:ext cx="625867" cy="625862"/>
                <a:chOff x="846989" y="1401020"/>
                <a:chExt cx="877416" cy="877416"/>
              </a:xfrm>
              <a:effectLst/>
            </p:grpSpPr>
            <p:sp>
              <p:nvSpPr>
                <p:cNvPr id="9" name="Teardrop 29"/>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90%</a:t>
                  </a:r>
                </a:p>
              </p:txBody>
            </p:sp>
          </p:grpSp>
          <p:sp>
            <p:nvSpPr>
              <p:cNvPr id="20" name="Freeform 182"/>
              <p:cNvSpPr>
                <a:spLocks noEditPoints="1"/>
              </p:cNvSpPr>
              <p:nvPr/>
            </p:nvSpPr>
            <p:spPr bwMode="auto">
              <a:xfrm>
                <a:off x="2464843" y="3357910"/>
                <a:ext cx="559167" cy="522432"/>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79394" tIns="39697" rIns="79394" bIns="39697" numCol="1" anchor="t" anchorCtr="0" compatLnSpc="1"/>
              <a:lstStyle/>
              <a:p>
                <a:pP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3" name="Text Placeholder 3"/>
          <p:cNvSpPr txBox="1"/>
          <p:nvPr/>
        </p:nvSpPr>
        <p:spPr>
          <a:xfrm>
            <a:off x="4027284" y="4765700"/>
            <a:ext cx="2219650" cy="5918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3"/>
          <p:cNvSpPr txBox="1"/>
          <p:nvPr/>
        </p:nvSpPr>
        <p:spPr>
          <a:xfrm>
            <a:off x="6277791" y="4765700"/>
            <a:ext cx="2219650" cy="5918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
          <p:cNvSpPr txBox="1"/>
          <p:nvPr/>
        </p:nvSpPr>
        <p:spPr>
          <a:xfrm>
            <a:off x="8528298" y="4765700"/>
            <a:ext cx="2219650" cy="5918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 34"/>
          <p:cNvGrpSpPr/>
          <p:nvPr/>
        </p:nvGrpSpPr>
        <p:grpSpPr>
          <a:xfrm>
            <a:off x="3920880" y="2292653"/>
            <a:ext cx="2145221" cy="2908933"/>
            <a:chOff x="3920880" y="2292653"/>
            <a:chExt cx="2145221" cy="2908933"/>
          </a:xfrm>
        </p:grpSpPr>
        <p:grpSp>
          <p:nvGrpSpPr>
            <p:cNvPr id="11" name="Group 279"/>
            <p:cNvGrpSpPr/>
            <p:nvPr/>
          </p:nvGrpSpPr>
          <p:grpSpPr>
            <a:xfrm>
              <a:off x="4678410" y="2292653"/>
              <a:ext cx="625867" cy="625862"/>
              <a:chOff x="846989" y="1401020"/>
              <a:chExt cx="877416" cy="877416"/>
            </a:xfrm>
            <a:effectLst/>
          </p:grpSpPr>
          <p:sp>
            <p:nvSpPr>
              <p:cNvPr id="12" name="Teardrop 32"/>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p>
            </p:txBody>
          </p:sp>
        </p:grpSp>
        <p:sp>
          <p:nvSpPr>
            <p:cNvPr id="21" name="Chord 46"/>
            <p:cNvSpPr/>
            <p:nvPr/>
          </p:nvSpPr>
          <p:spPr>
            <a:xfrm rot="6745650">
              <a:off x="3920880" y="3056365"/>
              <a:ext cx="2145221" cy="2145221"/>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sp>
          <p:nvSpPr>
            <p:cNvPr id="22" name="Isosceles Triangle 47"/>
            <p:cNvSpPr/>
            <p:nvPr/>
          </p:nvSpPr>
          <p:spPr>
            <a:xfrm rot="10800000">
              <a:off x="4819726" y="4268286"/>
              <a:ext cx="343235" cy="29589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72"/>
            <p:cNvSpPr>
              <a:spLocks noEditPoints="1"/>
            </p:cNvSpPr>
            <p:nvPr/>
          </p:nvSpPr>
          <p:spPr bwMode="auto">
            <a:xfrm>
              <a:off x="4713059" y="3475242"/>
              <a:ext cx="556570" cy="405099"/>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79394" tIns="39697" rIns="79394" bIns="39697" numCol="1" anchor="t" anchorCtr="0" compatLnSpc="1"/>
            <a:lstStyle/>
            <a:p>
              <a:pP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 35"/>
          <p:cNvGrpSpPr/>
          <p:nvPr/>
        </p:nvGrpSpPr>
        <p:grpSpPr>
          <a:xfrm>
            <a:off x="6158882" y="2286146"/>
            <a:ext cx="2145221" cy="2915440"/>
            <a:chOff x="6158882" y="2286146"/>
            <a:chExt cx="2145221" cy="2915440"/>
          </a:xfrm>
        </p:grpSpPr>
        <p:grpSp>
          <p:nvGrpSpPr>
            <p:cNvPr id="14" name="Group 279"/>
            <p:cNvGrpSpPr/>
            <p:nvPr/>
          </p:nvGrpSpPr>
          <p:grpSpPr>
            <a:xfrm>
              <a:off x="6916415" y="2286146"/>
              <a:ext cx="625867" cy="625862"/>
              <a:chOff x="846989" y="1401020"/>
              <a:chExt cx="877416" cy="877416"/>
            </a:xfrm>
            <a:effectLst/>
          </p:grpSpPr>
          <p:sp>
            <p:nvSpPr>
              <p:cNvPr id="15" name="Teardrop 35"/>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70%</a:t>
                </a:r>
              </a:p>
            </p:txBody>
          </p:sp>
        </p:grpSp>
        <p:sp>
          <p:nvSpPr>
            <p:cNvPr id="24" name="Chord 49"/>
            <p:cNvSpPr/>
            <p:nvPr/>
          </p:nvSpPr>
          <p:spPr>
            <a:xfrm rot="6745650">
              <a:off x="6158882" y="3056365"/>
              <a:ext cx="2145221" cy="2145221"/>
            </a:xfrm>
            <a:prstGeom prst="chord">
              <a:avLst>
                <a:gd name="adj1" fmla="val 4058279"/>
                <a:gd name="adj2" fmla="val 148461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sp>
          <p:nvSpPr>
            <p:cNvPr id="25" name="Isosceles Triangle 50"/>
            <p:cNvSpPr/>
            <p:nvPr/>
          </p:nvSpPr>
          <p:spPr>
            <a:xfrm rot="10800000">
              <a:off x="7057730" y="4268286"/>
              <a:ext cx="343235" cy="2958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22"/>
            <p:cNvSpPr>
              <a:spLocks noEditPoints="1"/>
            </p:cNvSpPr>
            <p:nvPr/>
          </p:nvSpPr>
          <p:spPr bwMode="auto">
            <a:xfrm>
              <a:off x="7055904" y="3408091"/>
              <a:ext cx="346887" cy="498891"/>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79394" tIns="39697" rIns="79394" bIns="39697" numCol="1" anchor="t" anchorCtr="0" compatLnSpc="1"/>
            <a:lstStyle/>
            <a:p>
              <a:pP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 36"/>
          <p:cNvGrpSpPr/>
          <p:nvPr/>
        </p:nvGrpSpPr>
        <p:grpSpPr>
          <a:xfrm>
            <a:off x="8425483" y="2292653"/>
            <a:ext cx="2145221" cy="2908933"/>
            <a:chOff x="8425483" y="2292653"/>
            <a:chExt cx="2145221" cy="2908933"/>
          </a:xfrm>
        </p:grpSpPr>
        <p:grpSp>
          <p:nvGrpSpPr>
            <p:cNvPr id="17" name="Group 279"/>
            <p:cNvGrpSpPr/>
            <p:nvPr/>
          </p:nvGrpSpPr>
          <p:grpSpPr>
            <a:xfrm>
              <a:off x="9183014" y="2292653"/>
              <a:ext cx="625867" cy="625862"/>
              <a:chOff x="846989" y="1401020"/>
              <a:chExt cx="877416" cy="877416"/>
            </a:xfrm>
            <a:effectLst/>
          </p:grpSpPr>
          <p:sp>
            <p:nvSpPr>
              <p:cNvPr id="18" name="Teardrop 39"/>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95%</a:t>
                </a:r>
              </a:p>
            </p:txBody>
          </p:sp>
        </p:grpSp>
        <p:sp>
          <p:nvSpPr>
            <p:cNvPr id="27" name="Chord 52"/>
            <p:cNvSpPr/>
            <p:nvPr/>
          </p:nvSpPr>
          <p:spPr>
            <a:xfrm rot="6745650">
              <a:off x="8425483" y="3056365"/>
              <a:ext cx="2145221" cy="2145221"/>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sp>
          <p:nvSpPr>
            <p:cNvPr id="28" name="Isosceles Triangle 53"/>
            <p:cNvSpPr/>
            <p:nvPr/>
          </p:nvSpPr>
          <p:spPr>
            <a:xfrm rot="10800000">
              <a:off x="9324328" y="4268286"/>
              <a:ext cx="343235" cy="29589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66"/>
            <p:cNvSpPr>
              <a:spLocks noEditPoints="1"/>
            </p:cNvSpPr>
            <p:nvPr/>
          </p:nvSpPr>
          <p:spPr bwMode="auto">
            <a:xfrm>
              <a:off x="9209202" y="3441485"/>
              <a:ext cx="573494" cy="44482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79394" tIns="39697" rIns="79394" bIns="39697" numCol="1" anchor="t" anchorCtr="0" compatLnSpc="1"/>
            <a:lstStyle/>
            <a:p>
              <a:pPr>
                <a:lnSpc>
                  <a:spcPct val="120000"/>
                </a:lnSpc>
              </a:pPr>
              <a:endParaRPr lang="en-US" sz="1735">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5000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0-#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decel="50000" fill="hold" nodeType="withEffect">
                                  <p:stCondLst>
                                    <p:cond delay="4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ppt_y"/>
                                          </p:val>
                                        </p:tav>
                                        <p:tav tm="100000">
                                          <p:val>
                                            <p:strVal val="#ppt_y"/>
                                          </p:val>
                                        </p:tav>
                                      </p:tavLst>
                                    </p:anim>
                                  </p:childTnLst>
                                </p:cTn>
                              </p:par>
                              <p:par>
                                <p:cTn id="21" presetID="2" presetClass="entr" presetSubtype="8" decel="50000" fill="hold" nodeType="withEffect">
                                  <p:stCondLst>
                                    <p:cond delay="60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0-#ppt_w/2"/>
                                          </p:val>
                                        </p:tav>
                                        <p:tav tm="100000">
                                          <p:val>
                                            <p:strVal val="#ppt_x"/>
                                          </p:val>
                                        </p:tav>
                                      </p:tavLst>
                                    </p:anim>
                                    <p:anim calcmode="lin" valueType="num">
                                      <p:cBhvr additive="base">
                                        <p:cTn id="24" dur="10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3" grpId="0"/>
      <p:bldP spid="26"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形状 24"/>
          <p:cNvSpPr/>
          <p:nvPr/>
        </p:nvSpPr>
        <p:spPr>
          <a:xfrm>
            <a:off x="689088" y="2934737"/>
            <a:ext cx="10832352" cy="1889270"/>
          </a:xfrm>
          <a:custGeom>
            <a:avLst/>
            <a:gdLst>
              <a:gd name="connsiteX0" fmla="*/ 0 w 10480431"/>
              <a:gd name="connsiteY0" fmla="*/ 1763398 h 1763398"/>
              <a:gd name="connsiteX1" fmla="*/ 3671668 w 10480431"/>
              <a:gd name="connsiteY1" fmla="*/ 4937 h 1763398"/>
              <a:gd name="connsiteX2" fmla="*/ 6499274 w 10480431"/>
              <a:gd name="connsiteY2" fmla="*/ 1200691 h 1763398"/>
              <a:gd name="connsiteX3" fmla="*/ 9228406 w 10480431"/>
              <a:gd name="connsiteY3" fmla="*/ 103411 h 1763398"/>
              <a:gd name="connsiteX4" fmla="*/ 10480431 w 10480431"/>
              <a:gd name="connsiteY4" fmla="*/ 778660 h 1763398"/>
              <a:gd name="connsiteX0-1" fmla="*/ 0 w 10663311"/>
              <a:gd name="connsiteY0-2" fmla="*/ 1806320 h 1806320"/>
              <a:gd name="connsiteX1-3" fmla="*/ 3854548 w 10663311"/>
              <a:gd name="connsiteY1-4" fmla="*/ 5656 h 1806320"/>
              <a:gd name="connsiteX2-5" fmla="*/ 6682154 w 10663311"/>
              <a:gd name="connsiteY2-6" fmla="*/ 1201410 h 1806320"/>
              <a:gd name="connsiteX3-7" fmla="*/ 9411286 w 10663311"/>
              <a:gd name="connsiteY3-8" fmla="*/ 104130 h 1806320"/>
              <a:gd name="connsiteX4-9" fmla="*/ 10663311 w 10663311"/>
              <a:gd name="connsiteY4-10" fmla="*/ 779379 h 1806320"/>
              <a:gd name="connsiteX0-11" fmla="*/ 112131 w 10775442"/>
              <a:gd name="connsiteY0-12" fmla="*/ 1804096 h 1838076"/>
              <a:gd name="connsiteX1-13" fmla="*/ 351282 w 10775442"/>
              <a:gd name="connsiteY1-14" fmla="*/ 1663419 h 1838076"/>
              <a:gd name="connsiteX2-15" fmla="*/ 3966679 w 10775442"/>
              <a:gd name="connsiteY2-16" fmla="*/ 3432 h 1838076"/>
              <a:gd name="connsiteX3-17" fmla="*/ 6794285 w 10775442"/>
              <a:gd name="connsiteY3-18" fmla="*/ 1199186 h 1838076"/>
              <a:gd name="connsiteX4-19" fmla="*/ 9523417 w 10775442"/>
              <a:gd name="connsiteY4-20" fmla="*/ 101906 h 1838076"/>
              <a:gd name="connsiteX5" fmla="*/ 10775442 w 10775442"/>
              <a:gd name="connsiteY5" fmla="*/ 777155 h 1838076"/>
              <a:gd name="connsiteX0-21" fmla="*/ 87356 w 10750667"/>
              <a:gd name="connsiteY0-22" fmla="*/ 1806075 h 1923832"/>
              <a:gd name="connsiteX1-23" fmla="*/ 368710 w 10750667"/>
              <a:gd name="connsiteY1-24" fmla="*/ 1792007 h 1923832"/>
              <a:gd name="connsiteX2-25" fmla="*/ 3941904 w 10750667"/>
              <a:gd name="connsiteY2-26" fmla="*/ 5411 h 1923832"/>
              <a:gd name="connsiteX3-27" fmla="*/ 6769510 w 10750667"/>
              <a:gd name="connsiteY3-28" fmla="*/ 1201165 h 1923832"/>
              <a:gd name="connsiteX4-29" fmla="*/ 9498642 w 10750667"/>
              <a:gd name="connsiteY4-30" fmla="*/ 103885 h 1923832"/>
              <a:gd name="connsiteX5-31" fmla="*/ 10750667 w 10750667"/>
              <a:gd name="connsiteY5-32" fmla="*/ 779134 h 1923832"/>
              <a:gd name="connsiteX0-33" fmla="*/ 14297 w 10832352"/>
              <a:gd name="connsiteY0-34" fmla="*/ 1623195 h 1889270"/>
              <a:gd name="connsiteX1-35" fmla="*/ 450395 w 10832352"/>
              <a:gd name="connsiteY1-36" fmla="*/ 1792007 h 1889270"/>
              <a:gd name="connsiteX2-37" fmla="*/ 4023589 w 10832352"/>
              <a:gd name="connsiteY2-38" fmla="*/ 5411 h 1889270"/>
              <a:gd name="connsiteX3-39" fmla="*/ 6851195 w 10832352"/>
              <a:gd name="connsiteY3-40" fmla="*/ 1201165 h 1889270"/>
              <a:gd name="connsiteX4-41" fmla="*/ 9580327 w 10832352"/>
              <a:gd name="connsiteY4-42" fmla="*/ 103885 h 1889270"/>
              <a:gd name="connsiteX5-43" fmla="*/ 10832352 w 10832352"/>
              <a:gd name="connsiteY5-44" fmla="*/ 779134 h 18892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10832352" h="1889270">
                <a:moveTo>
                  <a:pt x="14297" y="1623195"/>
                </a:moveTo>
                <a:cubicBezTo>
                  <a:pt x="54155" y="1599749"/>
                  <a:pt x="-192029" y="2092118"/>
                  <a:pt x="450395" y="1792007"/>
                </a:cubicBezTo>
                <a:cubicBezTo>
                  <a:pt x="1092819" y="1491896"/>
                  <a:pt x="2956789" y="103885"/>
                  <a:pt x="4023589" y="5411"/>
                </a:cubicBezTo>
                <a:cubicBezTo>
                  <a:pt x="5090389" y="-93063"/>
                  <a:pt x="5925072" y="1184753"/>
                  <a:pt x="6851195" y="1201165"/>
                </a:cubicBezTo>
                <a:cubicBezTo>
                  <a:pt x="7777318" y="1217577"/>
                  <a:pt x="8916801" y="174223"/>
                  <a:pt x="9580327" y="103885"/>
                </a:cubicBezTo>
                <a:cubicBezTo>
                  <a:pt x="10243853" y="33547"/>
                  <a:pt x="10832352" y="779134"/>
                  <a:pt x="10832352" y="779134"/>
                </a:cubicBezTo>
              </a:path>
            </a:pathLst>
          </a:custGeom>
          <a:noFill/>
          <a:ln>
            <a:solidFill>
              <a:srgbClr val="FF6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618C"/>
              </a:solidFill>
            </a:endParaRPr>
          </a:p>
        </p:txBody>
      </p:sp>
      <p:pic>
        <p:nvPicPr>
          <p:cNvPr id="5" name="图片 4"/>
          <p:cNvPicPr>
            <a:picLocks noChangeAspect="1"/>
          </p:cNvPicPr>
          <p:nvPr/>
        </p:nvPicPr>
        <p:blipFill rotWithShape="1">
          <a:blip r:embed="rId3" cstate="email"/>
          <a:srcRect/>
          <a:stretch>
            <a:fillRect/>
          </a:stretch>
        </p:blipFill>
        <p:spPr>
          <a:xfrm>
            <a:off x="0" y="4992914"/>
            <a:ext cx="12224576" cy="1865085"/>
          </a:xfrm>
          <a:prstGeom prst="rect">
            <a:avLst/>
          </a:prstGeom>
        </p:spPr>
      </p:pic>
      <p:pic>
        <p:nvPicPr>
          <p:cNvPr id="7" name="图片 6"/>
          <p:cNvPicPr>
            <a:picLocks noChangeAspect="1"/>
          </p:cNvPicPr>
          <p:nvPr/>
        </p:nvPicPr>
        <p:blipFill rotWithShape="1">
          <a:blip r:embed="rId4" cstate="email"/>
          <a:srcRect/>
          <a:stretch>
            <a:fillRect/>
          </a:stretch>
        </p:blipFill>
        <p:spPr>
          <a:xfrm>
            <a:off x="-32576" y="-72432"/>
            <a:ext cx="2470976" cy="2351034"/>
          </a:xfrm>
          <a:prstGeom prst="rect">
            <a:avLst/>
          </a:prstGeom>
        </p:spPr>
      </p:pic>
      <p:pic>
        <p:nvPicPr>
          <p:cNvPr id="8" name="图片 7"/>
          <p:cNvPicPr>
            <a:picLocks noChangeAspect="1"/>
          </p:cNvPicPr>
          <p:nvPr/>
        </p:nvPicPr>
        <p:blipFill rotWithShape="1">
          <a:blip r:embed="rId5" cstate="email"/>
          <a:srcRect/>
          <a:stretch>
            <a:fillRect/>
          </a:stretch>
        </p:blipFill>
        <p:spPr>
          <a:xfrm>
            <a:off x="9985828" y="0"/>
            <a:ext cx="2173595" cy="2206171"/>
          </a:xfrm>
          <a:prstGeom prst="rect">
            <a:avLst/>
          </a:prstGeom>
        </p:spPr>
      </p:pic>
      <p:sp>
        <p:nvSpPr>
          <p:cNvPr id="2" name="文本框 1"/>
          <p:cNvSpPr txBox="1"/>
          <p:nvPr/>
        </p:nvSpPr>
        <p:spPr>
          <a:xfrm>
            <a:off x="4396232" y="562708"/>
            <a:ext cx="1313180" cy="769441"/>
          </a:xfrm>
          <a:prstGeom prst="rect">
            <a:avLst/>
          </a:prstGeom>
          <a:noFill/>
        </p:spPr>
        <p:txBody>
          <a:bodyPr wrap="none" rtlCol="0">
            <a:spAutoFit/>
          </a:bodyPr>
          <a:lstStyle/>
          <a:p>
            <a:r>
              <a:rPr kumimoji="1" lang="zh-CN" altLang="en-US" sz="4400" dirty="0">
                <a:solidFill>
                  <a:srgbClr val="DF4269"/>
                </a:solidFill>
                <a:latin typeface="FZQingKeBenYueSongS-R-GB" panose="02000000000000000000" charset="-122"/>
                <a:ea typeface="FZQingKeBenYueSongS-R-GB" panose="02000000000000000000" charset="-122"/>
                <a:cs typeface="FZQingKeBenYueSongS-R-GB" panose="02000000000000000000" charset="-122"/>
              </a:rPr>
              <a:t>目录</a:t>
            </a:r>
          </a:p>
        </p:txBody>
      </p:sp>
      <p:sp>
        <p:nvSpPr>
          <p:cNvPr id="3" name="文本框 2"/>
          <p:cNvSpPr txBox="1"/>
          <p:nvPr/>
        </p:nvSpPr>
        <p:spPr>
          <a:xfrm>
            <a:off x="5709412" y="624262"/>
            <a:ext cx="2441694" cy="646331"/>
          </a:xfrm>
          <a:prstGeom prst="rect">
            <a:avLst/>
          </a:prstGeom>
          <a:noFill/>
        </p:spPr>
        <p:txBody>
          <a:bodyPr wrap="none" rtlCol="0">
            <a:spAutoFit/>
          </a:bodyPr>
          <a:lstStyle/>
          <a:p>
            <a:r>
              <a:rPr kumimoji="1" lang="en-US" altLang="zh-CN" sz="3600" dirty="0">
                <a:solidFill>
                  <a:srgbClr val="DF4269"/>
                </a:solidFill>
              </a:rPr>
              <a:t>C</a:t>
            </a:r>
            <a:r>
              <a:rPr kumimoji="1" lang="en-US" altLang="zh-CN" sz="3600" dirty="0">
                <a:solidFill>
                  <a:srgbClr val="FFB1BE"/>
                </a:solidFill>
              </a:rPr>
              <a:t>O</a:t>
            </a:r>
            <a:r>
              <a:rPr kumimoji="1" lang="en-US" altLang="zh-CN" sz="3600" dirty="0">
                <a:solidFill>
                  <a:srgbClr val="DF4269"/>
                </a:solidFill>
              </a:rPr>
              <a:t>NTE</a:t>
            </a:r>
            <a:r>
              <a:rPr kumimoji="1" lang="en-US" altLang="zh-CN" sz="3600" dirty="0">
                <a:solidFill>
                  <a:srgbClr val="FFB1BE"/>
                </a:solidFill>
              </a:rPr>
              <a:t>NT</a:t>
            </a:r>
            <a:r>
              <a:rPr kumimoji="1" lang="en-US" altLang="zh-CN" sz="3600" dirty="0">
                <a:solidFill>
                  <a:srgbClr val="DF4269"/>
                </a:solidFill>
              </a:rPr>
              <a:t>S</a:t>
            </a:r>
            <a:endParaRPr kumimoji="1" lang="zh-CN" altLang="en-US" sz="3600" dirty="0">
              <a:solidFill>
                <a:srgbClr val="DF4269"/>
              </a:solidFill>
            </a:endParaRPr>
          </a:p>
        </p:txBody>
      </p:sp>
      <p:sp>
        <p:nvSpPr>
          <p:cNvPr id="12" name="椭圆 11"/>
          <p:cNvSpPr/>
          <p:nvPr/>
        </p:nvSpPr>
        <p:spPr>
          <a:xfrm>
            <a:off x="1202912" y="3124613"/>
            <a:ext cx="1631853" cy="1631853"/>
          </a:xfrm>
          <a:prstGeom prst="ellipse">
            <a:avLst/>
          </a:prstGeom>
          <a:solidFill>
            <a:srgbClr val="EE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sp>
        <p:nvSpPr>
          <p:cNvPr id="13" name="椭圆 12"/>
          <p:cNvSpPr/>
          <p:nvPr/>
        </p:nvSpPr>
        <p:spPr>
          <a:xfrm>
            <a:off x="3948865" y="2236255"/>
            <a:ext cx="1631853" cy="1631853"/>
          </a:xfrm>
          <a:prstGeom prst="ellipse">
            <a:avLst/>
          </a:prstGeom>
          <a:solidFill>
            <a:srgbClr val="FF6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sp>
        <p:nvSpPr>
          <p:cNvPr id="14" name="椭圆 13"/>
          <p:cNvSpPr/>
          <p:nvPr/>
        </p:nvSpPr>
        <p:spPr>
          <a:xfrm>
            <a:off x="6783630" y="3200631"/>
            <a:ext cx="1631853" cy="1631853"/>
          </a:xfrm>
          <a:prstGeom prst="ellipse">
            <a:avLst/>
          </a:prstGeom>
          <a:solidFill>
            <a:srgbClr val="EE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sp>
        <p:nvSpPr>
          <p:cNvPr id="15" name="椭圆 14"/>
          <p:cNvSpPr/>
          <p:nvPr/>
        </p:nvSpPr>
        <p:spPr>
          <a:xfrm>
            <a:off x="9426402" y="2232738"/>
            <a:ext cx="1631853" cy="1631853"/>
          </a:xfrm>
          <a:prstGeom prst="ellipse">
            <a:avLst/>
          </a:prstGeom>
          <a:solidFill>
            <a:srgbClr val="FF6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sp>
        <p:nvSpPr>
          <p:cNvPr id="16" name="文本框 15"/>
          <p:cNvSpPr txBox="1"/>
          <p:nvPr/>
        </p:nvSpPr>
        <p:spPr>
          <a:xfrm>
            <a:off x="1706064" y="3307155"/>
            <a:ext cx="639919" cy="584775"/>
          </a:xfrm>
          <a:prstGeom prst="rect">
            <a:avLst/>
          </a:prstGeom>
          <a:noFill/>
        </p:spPr>
        <p:txBody>
          <a:bodyPr wrap="none" rtlCol="0">
            <a:spAutoFit/>
          </a:bodyPr>
          <a:lstStyle/>
          <a:p>
            <a:r>
              <a:rPr kumimoji="1" lang="en-US" altLang="zh-CN" sz="3200" dirty="0">
                <a:solidFill>
                  <a:schemeClr val="bg1"/>
                </a:solidFill>
                <a:latin typeface="Noto Sans S Chinese" charset="-122"/>
                <a:ea typeface="Noto Sans S Chinese" charset="-122"/>
                <a:cs typeface="Noto Sans S Chinese" charset="-122"/>
              </a:rPr>
              <a:t>01</a:t>
            </a:r>
            <a:endParaRPr kumimoji="1" lang="zh-CN" altLang="en-US" sz="3200" dirty="0">
              <a:solidFill>
                <a:schemeClr val="bg1"/>
              </a:solidFill>
              <a:latin typeface="Noto Sans S Chinese" charset="-122"/>
              <a:ea typeface="Noto Sans S Chinese" charset="-122"/>
              <a:cs typeface="Noto Sans S Chinese" charset="-122"/>
            </a:endParaRPr>
          </a:p>
        </p:txBody>
      </p:sp>
      <p:sp>
        <p:nvSpPr>
          <p:cNvPr id="17" name="文本框 16"/>
          <p:cNvSpPr txBox="1"/>
          <p:nvPr/>
        </p:nvSpPr>
        <p:spPr>
          <a:xfrm>
            <a:off x="1318137" y="3875803"/>
            <a:ext cx="1415772" cy="461665"/>
          </a:xfrm>
          <a:prstGeom prst="rect">
            <a:avLst/>
          </a:prstGeom>
          <a:noFill/>
        </p:spPr>
        <p:txBody>
          <a:bodyPr wrap="none" rtlCol="0">
            <a:spAutoFit/>
          </a:bodyPr>
          <a:lstStyle/>
          <a:p>
            <a:pPr algn="ctr"/>
            <a:r>
              <a:rPr kumimoji="1" lang="zh-CN" altLang="en-US" sz="2400" dirty="0">
                <a:solidFill>
                  <a:schemeClr val="bg1"/>
                </a:solidFill>
                <a:latin typeface="Noto Sans S Chinese" charset="-122"/>
                <a:ea typeface="Noto Sans S Chinese" charset="-122"/>
                <a:cs typeface="Noto Sans S Chinese" charset="-122"/>
              </a:rPr>
              <a:t>输入标题</a:t>
            </a:r>
          </a:p>
        </p:txBody>
      </p:sp>
      <p:sp>
        <p:nvSpPr>
          <p:cNvPr id="18" name="文本框 17"/>
          <p:cNvSpPr txBox="1"/>
          <p:nvPr/>
        </p:nvSpPr>
        <p:spPr>
          <a:xfrm>
            <a:off x="4434469" y="2453106"/>
            <a:ext cx="639919" cy="584775"/>
          </a:xfrm>
          <a:prstGeom prst="rect">
            <a:avLst/>
          </a:prstGeom>
          <a:noFill/>
        </p:spPr>
        <p:txBody>
          <a:bodyPr wrap="none" rtlCol="0">
            <a:spAutoFit/>
          </a:bodyPr>
          <a:lstStyle/>
          <a:p>
            <a:r>
              <a:rPr kumimoji="1" lang="en-US" altLang="zh-CN" sz="3200" dirty="0">
                <a:solidFill>
                  <a:schemeClr val="bg1"/>
                </a:solidFill>
                <a:latin typeface="Noto Sans S Chinese" charset="-122"/>
                <a:ea typeface="Noto Sans S Chinese" charset="-122"/>
                <a:cs typeface="Noto Sans S Chinese" charset="-122"/>
              </a:rPr>
              <a:t>02</a:t>
            </a:r>
            <a:endParaRPr kumimoji="1" lang="zh-CN" altLang="en-US" sz="3200" dirty="0">
              <a:solidFill>
                <a:schemeClr val="bg1"/>
              </a:solidFill>
              <a:latin typeface="Noto Sans S Chinese" charset="-122"/>
              <a:ea typeface="Noto Sans S Chinese" charset="-122"/>
              <a:cs typeface="Noto Sans S Chinese" charset="-122"/>
            </a:endParaRPr>
          </a:p>
        </p:txBody>
      </p:sp>
      <p:sp>
        <p:nvSpPr>
          <p:cNvPr id="19" name="文本框 18"/>
          <p:cNvSpPr txBox="1"/>
          <p:nvPr/>
        </p:nvSpPr>
        <p:spPr>
          <a:xfrm>
            <a:off x="4046542" y="3021754"/>
            <a:ext cx="1415772" cy="461665"/>
          </a:xfrm>
          <a:prstGeom prst="rect">
            <a:avLst/>
          </a:prstGeom>
          <a:noFill/>
        </p:spPr>
        <p:txBody>
          <a:bodyPr wrap="none" rtlCol="0">
            <a:spAutoFit/>
          </a:bodyPr>
          <a:lstStyle/>
          <a:p>
            <a:pPr algn="ctr"/>
            <a:r>
              <a:rPr kumimoji="1" lang="zh-CN" altLang="en-US" sz="2400" dirty="0">
                <a:solidFill>
                  <a:schemeClr val="bg1"/>
                </a:solidFill>
                <a:latin typeface="Noto Sans S Chinese" charset="-122"/>
                <a:ea typeface="Noto Sans S Chinese" charset="-122"/>
                <a:cs typeface="Noto Sans S Chinese" charset="-122"/>
              </a:rPr>
              <a:t>输入标题</a:t>
            </a:r>
          </a:p>
        </p:txBody>
      </p:sp>
      <p:sp>
        <p:nvSpPr>
          <p:cNvPr id="20" name="文本框 19"/>
          <p:cNvSpPr txBox="1"/>
          <p:nvPr/>
        </p:nvSpPr>
        <p:spPr>
          <a:xfrm>
            <a:off x="7264812" y="3411229"/>
            <a:ext cx="639919" cy="584775"/>
          </a:xfrm>
          <a:prstGeom prst="rect">
            <a:avLst/>
          </a:prstGeom>
          <a:noFill/>
        </p:spPr>
        <p:txBody>
          <a:bodyPr wrap="none" rtlCol="0">
            <a:spAutoFit/>
          </a:bodyPr>
          <a:lstStyle/>
          <a:p>
            <a:r>
              <a:rPr kumimoji="1" lang="en-US" altLang="zh-CN" sz="3200" dirty="0">
                <a:solidFill>
                  <a:schemeClr val="bg1"/>
                </a:solidFill>
                <a:latin typeface="Noto Sans S Chinese" charset="-122"/>
                <a:ea typeface="Noto Sans S Chinese" charset="-122"/>
                <a:cs typeface="Noto Sans S Chinese" charset="-122"/>
              </a:rPr>
              <a:t>03</a:t>
            </a:r>
            <a:endParaRPr kumimoji="1" lang="zh-CN" altLang="en-US" sz="3200" dirty="0">
              <a:solidFill>
                <a:schemeClr val="bg1"/>
              </a:solidFill>
              <a:latin typeface="Noto Sans S Chinese" charset="-122"/>
              <a:ea typeface="Noto Sans S Chinese" charset="-122"/>
              <a:cs typeface="Noto Sans S Chinese" charset="-122"/>
            </a:endParaRPr>
          </a:p>
        </p:txBody>
      </p:sp>
      <p:sp>
        <p:nvSpPr>
          <p:cNvPr id="21" name="文本框 20"/>
          <p:cNvSpPr txBox="1"/>
          <p:nvPr/>
        </p:nvSpPr>
        <p:spPr>
          <a:xfrm>
            <a:off x="6876885" y="3979877"/>
            <a:ext cx="1415772" cy="461665"/>
          </a:xfrm>
          <a:prstGeom prst="rect">
            <a:avLst/>
          </a:prstGeom>
          <a:noFill/>
        </p:spPr>
        <p:txBody>
          <a:bodyPr wrap="none" rtlCol="0">
            <a:spAutoFit/>
          </a:bodyPr>
          <a:lstStyle/>
          <a:p>
            <a:pPr algn="ctr"/>
            <a:r>
              <a:rPr kumimoji="1" lang="zh-CN" altLang="en-US" sz="2400" dirty="0">
                <a:solidFill>
                  <a:schemeClr val="bg1"/>
                </a:solidFill>
                <a:latin typeface="Noto Sans S Chinese" charset="-122"/>
                <a:ea typeface="Noto Sans S Chinese" charset="-122"/>
                <a:cs typeface="Noto Sans S Chinese" charset="-122"/>
              </a:rPr>
              <a:t>输入标题</a:t>
            </a:r>
          </a:p>
        </p:txBody>
      </p:sp>
      <p:sp>
        <p:nvSpPr>
          <p:cNvPr id="22" name="文本框 21"/>
          <p:cNvSpPr txBox="1"/>
          <p:nvPr/>
        </p:nvSpPr>
        <p:spPr>
          <a:xfrm>
            <a:off x="9917510" y="2442619"/>
            <a:ext cx="639919" cy="584775"/>
          </a:xfrm>
          <a:prstGeom prst="rect">
            <a:avLst/>
          </a:prstGeom>
          <a:noFill/>
        </p:spPr>
        <p:txBody>
          <a:bodyPr wrap="none" rtlCol="0">
            <a:spAutoFit/>
          </a:bodyPr>
          <a:lstStyle/>
          <a:p>
            <a:r>
              <a:rPr kumimoji="1" lang="en-US" altLang="zh-CN" sz="3200" dirty="0">
                <a:solidFill>
                  <a:schemeClr val="bg1"/>
                </a:solidFill>
                <a:latin typeface="Noto Sans S Chinese" charset="-122"/>
                <a:ea typeface="Noto Sans S Chinese" charset="-122"/>
                <a:cs typeface="Noto Sans S Chinese" charset="-122"/>
              </a:rPr>
              <a:t>04</a:t>
            </a:r>
            <a:endParaRPr kumimoji="1" lang="zh-CN" altLang="en-US" sz="3200" dirty="0">
              <a:solidFill>
                <a:schemeClr val="bg1"/>
              </a:solidFill>
              <a:latin typeface="Noto Sans S Chinese" charset="-122"/>
              <a:ea typeface="Noto Sans S Chinese" charset="-122"/>
              <a:cs typeface="Noto Sans S Chinese" charset="-122"/>
            </a:endParaRPr>
          </a:p>
        </p:txBody>
      </p:sp>
      <p:sp>
        <p:nvSpPr>
          <p:cNvPr id="23" name="文本框 22"/>
          <p:cNvSpPr txBox="1"/>
          <p:nvPr/>
        </p:nvSpPr>
        <p:spPr>
          <a:xfrm>
            <a:off x="9529583" y="3011267"/>
            <a:ext cx="1415772" cy="461665"/>
          </a:xfrm>
          <a:prstGeom prst="rect">
            <a:avLst/>
          </a:prstGeom>
          <a:noFill/>
        </p:spPr>
        <p:txBody>
          <a:bodyPr wrap="none" rtlCol="0">
            <a:spAutoFit/>
          </a:bodyPr>
          <a:lstStyle/>
          <a:p>
            <a:pPr algn="ctr"/>
            <a:r>
              <a:rPr kumimoji="1" lang="zh-CN" altLang="en-US" sz="2400" dirty="0">
                <a:solidFill>
                  <a:schemeClr val="bg1"/>
                </a:solidFill>
                <a:latin typeface="Noto Sans S Chinese" charset="-122"/>
                <a:ea typeface="Noto Sans S Chinese" charset="-122"/>
                <a:cs typeface="Noto Sans S Chinese" charset="-122"/>
              </a:rPr>
              <a:t>输入标题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10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20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10" presetClass="entr" presetSubtype="0" fill="hold" grpId="0" nodeType="withEffect">
                                  <p:stCondLst>
                                    <p:cond delay="15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150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3"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cstate="email"/>
          <a:srcRect l="12634" t="-1761" r="59545" b="1761"/>
          <a:stretch>
            <a:fillRect/>
          </a:stretch>
        </p:blipFill>
        <p:spPr>
          <a:xfrm>
            <a:off x="-1295317" y="-108811"/>
            <a:ext cx="5820564" cy="7191781"/>
          </a:xfrm>
          <a:prstGeom prst="rect">
            <a:avLst/>
          </a:prstGeom>
        </p:spPr>
      </p:pic>
      <p:pic>
        <p:nvPicPr>
          <p:cNvPr id="5" name="图片 4"/>
          <p:cNvPicPr>
            <a:picLocks noChangeAspect="1"/>
          </p:cNvPicPr>
          <p:nvPr/>
        </p:nvPicPr>
        <p:blipFill rotWithShape="1">
          <a:blip r:embed="rId5" cstate="email"/>
          <a:srcRect/>
          <a:stretch>
            <a:fillRect/>
          </a:stretch>
        </p:blipFill>
        <p:spPr>
          <a:xfrm>
            <a:off x="0" y="4992914"/>
            <a:ext cx="12224576" cy="1865085"/>
          </a:xfrm>
          <a:prstGeom prst="rect">
            <a:avLst/>
          </a:prstGeom>
        </p:spPr>
      </p:pic>
      <p:pic>
        <p:nvPicPr>
          <p:cNvPr id="7" name="图片 6"/>
          <p:cNvPicPr>
            <a:picLocks noChangeAspect="1"/>
          </p:cNvPicPr>
          <p:nvPr/>
        </p:nvPicPr>
        <p:blipFill rotWithShape="1">
          <a:blip r:embed="rId6" cstate="email"/>
          <a:srcRect/>
          <a:stretch>
            <a:fillRect/>
          </a:stretch>
        </p:blipFill>
        <p:spPr>
          <a:xfrm>
            <a:off x="-32576" y="-72432"/>
            <a:ext cx="2470976" cy="2351034"/>
          </a:xfrm>
          <a:prstGeom prst="rect">
            <a:avLst/>
          </a:prstGeom>
        </p:spPr>
      </p:pic>
      <p:pic>
        <p:nvPicPr>
          <p:cNvPr id="8" name="图片 7"/>
          <p:cNvPicPr>
            <a:picLocks noChangeAspect="1"/>
          </p:cNvPicPr>
          <p:nvPr/>
        </p:nvPicPr>
        <p:blipFill rotWithShape="1">
          <a:blip r:embed="rId7" cstate="email"/>
          <a:srcRect/>
          <a:stretch>
            <a:fillRect/>
          </a:stretch>
        </p:blipFill>
        <p:spPr>
          <a:xfrm>
            <a:off x="9985828" y="0"/>
            <a:ext cx="2173595" cy="2206171"/>
          </a:xfrm>
          <a:prstGeom prst="rect">
            <a:avLst/>
          </a:prstGeom>
        </p:spPr>
      </p:pic>
      <p:sp>
        <p:nvSpPr>
          <p:cNvPr id="2" name="文本框 1"/>
          <p:cNvSpPr txBox="1"/>
          <p:nvPr/>
        </p:nvSpPr>
        <p:spPr>
          <a:xfrm>
            <a:off x="6121472" y="1711627"/>
            <a:ext cx="4474302" cy="1569660"/>
          </a:xfrm>
          <a:prstGeom prst="rect">
            <a:avLst/>
          </a:prstGeom>
          <a:noFill/>
        </p:spPr>
        <p:txBody>
          <a:bodyPr wrap="none" rtlCol="0">
            <a:spAutoFit/>
          </a:bodyPr>
          <a:lstStyle/>
          <a:p>
            <a:pPr algn="ctr"/>
            <a:r>
              <a:rPr kumimoji="1" lang="en-US" altLang="zh-CN" sz="9600" dirty="0">
                <a:solidFill>
                  <a:srgbClr val="EE4772"/>
                </a:solidFill>
                <a:latin typeface="FZQingKeBenYueSongS-R-GB" panose="02000000000000000000" charset="-122"/>
                <a:ea typeface="FZQingKeBenYueSongS-R-GB" panose="02000000000000000000" charset="-122"/>
                <a:cs typeface="FZQingKeBenYueSongS-R-GB" panose="02000000000000000000" charset="-122"/>
              </a:rPr>
              <a:t>THANKS</a:t>
            </a:r>
            <a:endParaRPr kumimoji="1" lang="zh-CN" altLang="en-US" sz="9600" dirty="0">
              <a:solidFill>
                <a:srgbClr val="EE4772"/>
              </a:solidFill>
              <a:latin typeface="FZQingKeBenYueSongS-R-GB" panose="02000000000000000000" charset="-122"/>
              <a:ea typeface="FZQingKeBenYueSongS-R-GB" panose="02000000000000000000" charset="-122"/>
              <a:cs typeface="FZQingKeBenYueSongS-R-GB" panose="02000000000000000000" charset="-122"/>
            </a:endParaRPr>
          </a:p>
        </p:txBody>
      </p:sp>
      <p:sp>
        <p:nvSpPr>
          <p:cNvPr id="12" name="文本框 11"/>
          <p:cNvSpPr txBox="1"/>
          <p:nvPr/>
        </p:nvSpPr>
        <p:spPr>
          <a:xfrm>
            <a:off x="5201735" y="3221251"/>
            <a:ext cx="6313776" cy="415498"/>
          </a:xfrm>
          <a:prstGeom prst="rect">
            <a:avLst/>
          </a:prstGeom>
          <a:noFill/>
        </p:spPr>
        <p:txBody>
          <a:bodyPr wrap="square" rtlCol="0">
            <a:spAutoFit/>
          </a:bodyPr>
          <a:lstStyle/>
          <a:p>
            <a:pPr algn="ctr"/>
            <a:r>
              <a:rPr lang="en-US" altLang="zh-CN" sz="1050" dirty="0">
                <a:solidFill>
                  <a:srgbClr val="DF4269"/>
                </a:solidFill>
                <a:latin typeface="+mn-ea"/>
                <a:cs typeface="FZKaTong-M19S" charset="-122"/>
              </a:rPr>
              <a:t>Lorem ipsum dolor sit amet, consectetuer adipiscing elit. Maecenas porttitor congue massa. Fusce posuere, magna </a:t>
            </a:r>
            <a:r>
              <a:rPr lang="en-US" altLang="zh-CN" sz="1050" dirty="0" err="1">
                <a:solidFill>
                  <a:srgbClr val="DF4269"/>
                </a:solidFill>
                <a:latin typeface="+mn-ea"/>
                <a:cs typeface="FZKaTong-M19S" charset="-122"/>
              </a:rPr>
              <a:t>sed</a:t>
            </a:r>
            <a:r>
              <a:rPr lang="zh-CN" altLang="en-US" sz="1050" dirty="0">
                <a:solidFill>
                  <a:srgbClr val="DF4269"/>
                </a:solidFill>
                <a:latin typeface="+mn-ea"/>
                <a:cs typeface="FZKaTong-M19S" charset="-122"/>
              </a:rPr>
              <a:t> </a:t>
            </a:r>
            <a:r>
              <a:rPr lang="en-US" altLang="zh-CN" sz="1050" dirty="0">
                <a:solidFill>
                  <a:srgbClr val="DF4269"/>
                </a:solidFill>
                <a:latin typeface="+mn-ea"/>
                <a:cs typeface="FZKaTong-M19S" charset="-122"/>
              </a:rPr>
              <a:t>Lorem ipsum dolor sit </a:t>
            </a:r>
            <a:r>
              <a:rPr lang="en-US" altLang="zh-CN" sz="1050" dirty="0" err="1">
                <a:solidFill>
                  <a:srgbClr val="DF4269"/>
                </a:solidFill>
                <a:latin typeface="+mn-ea"/>
                <a:cs typeface="FZKaTong-M19S" charset="-122"/>
              </a:rPr>
              <a:t>amet</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consectetuer</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adipiscing</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elit</a:t>
            </a:r>
            <a:r>
              <a:rPr lang="en-US" altLang="zh-CN" sz="1050" dirty="0">
                <a:solidFill>
                  <a:srgbClr val="DF4269"/>
                </a:solidFill>
                <a:latin typeface="+mn-ea"/>
                <a:cs typeface="FZKaTong-M19S" charset="-122"/>
              </a:rPr>
              <a:t>. </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1000"/>
                                        <p:tgtEl>
                                          <p:spTgt spid="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4770721" y="1293487"/>
            <a:ext cx="2342271" cy="2342271"/>
          </a:xfrm>
          <a:prstGeom prst="ellipse">
            <a:avLst/>
          </a:prstGeom>
          <a:noFill/>
          <a:ln>
            <a:solidFill>
              <a:srgbClr val="DF4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pic>
        <p:nvPicPr>
          <p:cNvPr id="5" name="图片 4"/>
          <p:cNvPicPr>
            <a:picLocks noChangeAspect="1"/>
          </p:cNvPicPr>
          <p:nvPr/>
        </p:nvPicPr>
        <p:blipFill rotWithShape="1">
          <a:blip r:embed="rId3" cstate="email"/>
          <a:srcRect/>
          <a:stretch>
            <a:fillRect/>
          </a:stretch>
        </p:blipFill>
        <p:spPr>
          <a:xfrm>
            <a:off x="0" y="4992914"/>
            <a:ext cx="12224576" cy="1865085"/>
          </a:xfrm>
          <a:prstGeom prst="rect">
            <a:avLst/>
          </a:prstGeom>
        </p:spPr>
      </p:pic>
      <p:pic>
        <p:nvPicPr>
          <p:cNvPr id="7" name="图片 6"/>
          <p:cNvPicPr>
            <a:picLocks noChangeAspect="1"/>
          </p:cNvPicPr>
          <p:nvPr/>
        </p:nvPicPr>
        <p:blipFill rotWithShape="1">
          <a:blip r:embed="rId4" cstate="email"/>
          <a:srcRect/>
          <a:stretch>
            <a:fillRect/>
          </a:stretch>
        </p:blipFill>
        <p:spPr>
          <a:xfrm>
            <a:off x="-32576" y="-72432"/>
            <a:ext cx="2470976" cy="2351034"/>
          </a:xfrm>
          <a:prstGeom prst="rect">
            <a:avLst/>
          </a:prstGeom>
        </p:spPr>
      </p:pic>
      <p:pic>
        <p:nvPicPr>
          <p:cNvPr id="8" name="图片 7"/>
          <p:cNvPicPr>
            <a:picLocks noChangeAspect="1"/>
          </p:cNvPicPr>
          <p:nvPr/>
        </p:nvPicPr>
        <p:blipFill rotWithShape="1">
          <a:blip r:embed="rId5" cstate="email"/>
          <a:srcRect/>
          <a:stretch>
            <a:fillRect/>
          </a:stretch>
        </p:blipFill>
        <p:spPr>
          <a:xfrm>
            <a:off x="9985828" y="0"/>
            <a:ext cx="2173595" cy="2206171"/>
          </a:xfrm>
          <a:prstGeom prst="rect">
            <a:avLst/>
          </a:prstGeom>
        </p:spPr>
      </p:pic>
      <p:sp>
        <p:nvSpPr>
          <p:cNvPr id="24" name="椭圆 23"/>
          <p:cNvSpPr/>
          <p:nvPr/>
        </p:nvSpPr>
        <p:spPr>
          <a:xfrm>
            <a:off x="4888524" y="1384925"/>
            <a:ext cx="2342271" cy="2342271"/>
          </a:xfrm>
          <a:prstGeom prst="ellipse">
            <a:avLst/>
          </a:prstGeom>
          <a:solidFill>
            <a:srgbClr val="EE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sp>
        <p:nvSpPr>
          <p:cNvPr id="26" name="文本框 25"/>
          <p:cNvSpPr txBox="1"/>
          <p:nvPr/>
        </p:nvSpPr>
        <p:spPr>
          <a:xfrm>
            <a:off x="5174641" y="1910786"/>
            <a:ext cx="1824538" cy="769441"/>
          </a:xfrm>
          <a:prstGeom prst="rect">
            <a:avLst/>
          </a:prstGeom>
          <a:noFill/>
        </p:spPr>
        <p:txBody>
          <a:bodyPr wrap="none" rtlCol="0">
            <a:spAutoFit/>
          </a:bodyPr>
          <a:lstStyle/>
          <a:p>
            <a:r>
              <a:rPr kumimoji="1" lang="en-US" altLang="zh-CN" sz="2800" dirty="0">
                <a:solidFill>
                  <a:schemeClr val="bg1"/>
                </a:solidFill>
                <a:latin typeface="Noto Sans S Chinese" charset="-122"/>
                <a:ea typeface="Noto Sans S Chinese" charset="-122"/>
                <a:cs typeface="Noto Sans S Chinese" charset="-122"/>
              </a:rPr>
              <a:t>PART</a:t>
            </a:r>
            <a:r>
              <a:rPr kumimoji="1" lang="zh-CN" altLang="en-US" sz="4400" dirty="0">
                <a:solidFill>
                  <a:schemeClr val="bg1"/>
                </a:solidFill>
                <a:latin typeface="Noto Sans S Chinese" charset="-122"/>
                <a:ea typeface="Noto Sans S Chinese" charset="-122"/>
                <a:cs typeface="Noto Sans S Chinese" charset="-122"/>
              </a:rPr>
              <a:t> </a:t>
            </a:r>
            <a:r>
              <a:rPr kumimoji="1" lang="en-US" altLang="zh-CN" sz="4400" dirty="0">
                <a:solidFill>
                  <a:schemeClr val="bg1"/>
                </a:solidFill>
                <a:latin typeface="Noto Sans S Chinese" charset="-122"/>
                <a:ea typeface="Noto Sans S Chinese" charset="-122"/>
                <a:cs typeface="Noto Sans S Chinese" charset="-122"/>
              </a:rPr>
              <a:t>01</a:t>
            </a:r>
            <a:endParaRPr kumimoji="1" lang="zh-CN" altLang="en-US" sz="4400" dirty="0">
              <a:solidFill>
                <a:schemeClr val="bg1"/>
              </a:solidFill>
              <a:latin typeface="Noto Sans S Chinese" charset="-122"/>
              <a:ea typeface="Noto Sans S Chinese" charset="-122"/>
              <a:cs typeface="Noto Sans S Chinese" charset="-122"/>
            </a:endParaRPr>
          </a:p>
        </p:txBody>
      </p:sp>
      <p:sp>
        <p:nvSpPr>
          <p:cNvPr id="27" name="文本框 26"/>
          <p:cNvSpPr txBox="1"/>
          <p:nvPr/>
        </p:nvSpPr>
        <p:spPr>
          <a:xfrm>
            <a:off x="4147916" y="3851690"/>
            <a:ext cx="3877985" cy="646331"/>
          </a:xfrm>
          <a:prstGeom prst="rect">
            <a:avLst/>
          </a:prstGeom>
          <a:noFill/>
        </p:spPr>
        <p:txBody>
          <a:bodyPr wrap="none" rtlCol="0">
            <a:spAutoFit/>
          </a:bodyPr>
          <a:lstStyle/>
          <a:p>
            <a:pPr algn="ctr"/>
            <a:r>
              <a:rPr kumimoji="1" lang="zh-CN" altLang="en-US" sz="3600">
                <a:solidFill>
                  <a:srgbClr val="DF4269"/>
                </a:solidFill>
                <a:latin typeface="FZQingKeBenYueSongS-R-GB" panose="02000000000000000000" charset="-122"/>
                <a:ea typeface="FZQingKeBenYueSongS-R-GB" panose="02000000000000000000" charset="-122"/>
                <a:cs typeface="FZQingKeBenYueSongS-R-GB" panose="02000000000000000000" charset="-122"/>
              </a:rPr>
              <a:t>单击输入</a:t>
            </a:r>
            <a:r>
              <a:rPr kumimoji="1" lang="zh-CN" altLang="en-US" sz="3600" dirty="0">
                <a:solidFill>
                  <a:srgbClr val="DF4269"/>
                </a:solidFill>
                <a:latin typeface="FZQingKeBenYueSongS-R-GB" panose="02000000000000000000" charset="-122"/>
                <a:ea typeface="FZQingKeBenYueSongS-R-GB" panose="02000000000000000000" charset="-122"/>
                <a:cs typeface="FZQingKeBenYueSongS-R-GB" panose="02000000000000000000" charset="-122"/>
              </a:rPr>
              <a:t>您的标题</a:t>
            </a:r>
          </a:p>
        </p:txBody>
      </p:sp>
      <p:sp>
        <p:nvSpPr>
          <p:cNvPr id="4" name="矩形 3"/>
          <p:cNvSpPr/>
          <p:nvPr/>
        </p:nvSpPr>
        <p:spPr>
          <a:xfrm>
            <a:off x="5060827" y="2703800"/>
            <a:ext cx="2052165" cy="261610"/>
          </a:xfrm>
          <a:prstGeom prst="rect">
            <a:avLst/>
          </a:prstGeom>
        </p:spPr>
        <p:txBody>
          <a:bodyPr wrap="none">
            <a:spAutoFit/>
          </a:bodyPr>
          <a:lstStyle/>
          <a:p>
            <a:r>
              <a:rPr lang="en-US" altLang="zh-CN" sz="1100" dirty="0">
                <a:solidFill>
                  <a:schemeClr val="bg1"/>
                </a:solidFill>
                <a:latin typeface="+mn-ea"/>
                <a:cs typeface="FZKaTong-M19S" charset="-122"/>
              </a:rPr>
              <a:t>PLEASE</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ADD</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YOUR</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TEXT</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HERE</a:t>
            </a:r>
            <a:endParaRPr lang="zh-CN" altLang="en-US" sz="1100" dirty="0">
              <a:solidFill>
                <a:schemeClr val="bg1"/>
              </a:solidFill>
            </a:endParaRPr>
          </a:p>
        </p:txBody>
      </p:sp>
      <p:sp>
        <p:nvSpPr>
          <p:cNvPr id="31" name="文本框 30"/>
          <p:cNvSpPr txBox="1"/>
          <p:nvPr/>
        </p:nvSpPr>
        <p:spPr>
          <a:xfrm>
            <a:off x="2930020" y="4498021"/>
            <a:ext cx="6313776" cy="415498"/>
          </a:xfrm>
          <a:prstGeom prst="rect">
            <a:avLst/>
          </a:prstGeom>
          <a:noFill/>
        </p:spPr>
        <p:txBody>
          <a:bodyPr wrap="square" rtlCol="0">
            <a:spAutoFit/>
          </a:bodyPr>
          <a:lstStyle/>
          <a:p>
            <a:pPr algn="ctr"/>
            <a:r>
              <a:rPr lang="en-US" altLang="zh-CN" sz="1050" dirty="0">
                <a:solidFill>
                  <a:srgbClr val="DF4269"/>
                </a:solidFill>
                <a:latin typeface="+mn-ea"/>
                <a:cs typeface="FZKaTong-M19S" charset="-122"/>
              </a:rPr>
              <a:t>Lorem ipsum dolor sit amet, consectetuer adipiscing elit. Maecenas porttitor congue massa. Fusce posuere, magna </a:t>
            </a:r>
            <a:r>
              <a:rPr lang="en-US" altLang="zh-CN" sz="1050" dirty="0" err="1">
                <a:solidFill>
                  <a:srgbClr val="DF4269"/>
                </a:solidFill>
                <a:latin typeface="+mn-ea"/>
                <a:cs typeface="FZKaTong-M19S" charset="-122"/>
              </a:rPr>
              <a:t>sed</a:t>
            </a:r>
            <a:r>
              <a:rPr lang="zh-CN" altLang="en-US" sz="1050" dirty="0">
                <a:solidFill>
                  <a:srgbClr val="DF4269"/>
                </a:solidFill>
                <a:latin typeface="+mn-ea"/>
                <a:cs typeface="FZKaTong-M19S" charset="-122"/>
              </a:rPr>
              <a:t> </a:t>
            </a:r>
            <a:r>
              <a:rPr lang="en-US" altLang="zh-CN" sz="1050" dirty="0">
                <a:solidFill>
                  <a:srgbClr val="DF4269"/>
                </a:solidFill>
                <a:latin typeface="+mn-ea"/>
                <a:cs typeface="FZKaTong-M19S" charset="-122"/>
              </a:rPr>
              <a:t>Lorem ipsum dolor sit </a:t>
            </a:r>
            <a:r>
              <a:rPr lang="en-US" altLang="zh-CN" sz="1050" dirty="0" err="1">
                <a:solidFill>
                  <a:srgbClr val="DF4269"/>
                </a:solidFill>
                <a:latin typeface="+mn-ea"/>
                <a:cs typeface="FZKaTong-M19S" charset="-122"/>
              </a:rPr>
              <a:t>amet</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consectetuer</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adipiscing</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elit</a:t>
            </a:r>
            <a:r>
              <a:rPr lang="en-US" altLang="zh-CN" sz="1050" dirty="0">
                <a:solidFill>
                  <a:srgbClr val="DF4269"/>
                </a:solidFill>
                <a:latin typeface="+mn-ea"/>
                <a:cs typeface="FZKaTong-M19S" charset="-122"/>
              </a:rPr>
              <a:t>. </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9"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0.70"/>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4" grpId="0" animBg="1"/>
      <p:bldP spid="26" grpId="0"/>
      <p:bldP spid="27"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3" cstate="email"/>
          <a:srcRect l="-383"/>
          <a:stretch>
            <a:fillRect/>
          </a:stretch>
        </p:blipFill>
        <p:spPr>
          <a:xfrm>
            <a:off x="888782" y="3281930"/>
            <a:ext cx="2306660" cy="2456197"/>
          </a:xfrm>
          <a:prstGeom prst="rect">
            <a:avLst/>
          </a:prstGeom>
        </p:spPr>
      </p:pic>
      <p:pic>
        <p:nvPicPr>
          <p:cNvPr id="12" name="图片 11"/>
          <p:cNvPicPr>
            <a:picLocks noChangeAspect="1"/>
          </p:cNvPicPr>
          <p:nvPr/>
        </p:nvPicPr>
        <p:blipFill rotWithShape="1">
          <a:blip r:embed="rId4" cstate="email"/>
          <a:srcRect/>
          <a:stretch>
            <a:fillRect/>
          </a:stretch>
        </p:blipFill>
        <p:spPr>
          <a:xfrm>
            <a:off x="9007080" y="3281930"/>
            <a:ext cx="2310210" cy="2456197"/>
          </a:xfrm>
          <a:prstGeom prst="rect">
            <a:avLst/>
          </a:prstGeom>
        </p:spPr>
      </p:pic>
      <p:pic>
        <p:nvPicPr>
          <p:cNvPr id="9" name="图片 8"/>
          <p:cNvPicPr>
            <a:picLocks noChangeAspect="1"/>
          </p:cNvPicPr>
          <p:nvPr/>
        </p:nvPicPr>
        <p:blipFill rotWithShape="1">
          <a:blip r:embed="rId5" cstate="email"/>
          <a:srcRect/>
          <a:stretch>
            <a:fillRect/>
          </a:stretch>
        </p:blipFill>
        <p:spPr>
          <a:xfrm>
            <a:off x="6277537" y="3282043"/>
            <a:ext cx="2335448" cy="2456084"/>
          </a:xfrm>
          <a:prstGeom prst="rect">
            <a:avLst/>
          </a:prstGeom>
        </p:spPr>
      </p:pic>
      <p:pic>
        <p:nvPicPr>
          <p:cNvPr id="6" name="图片 5"/>
          <p:cNvPicPr>
            <a:picLocks noChangeAspect="1"/>
          </p:cNvPicPr>
          <p:nvPr/>
        </p:nvPicPr>
        <p:blipFill rotWithShape="1">
          <a:blip r:embed="rId6" cstate="email"/>
          <a:srcRect/>
          <a:stretch>
            <a:fillRect/>
          </a:stretch>
        </p:blipFill>
        <p:spPr>
          <a:xfrm>
            <a:off x="3576125" y="3285709"/>
            <a:ext cx="2320729" cy="2452418"/>
          </a:xfrm>
          <a:prstGeom prst="rect">
            <a:avLst/>
          </a:prstGeom>
        </p:spPr>
      </p:pic>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sp>
        <p:nvSpPr>
          <p:cNvPr id="13" name="矩形 12"/>
          <p:cNvSpPr/>
          <p:nvPr/>
        </p:nvSpPr>
        <p:spPr>
          <a:xfrm>
            <a:off x="1104547" y="1497677"/>
            <a:ext cx="9839070"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18" name="Rectangle 5"/>
          <p:cNvSpPr/>
          <p:nvPr/>
        </p:nvSpPr>
        <p:spPr>
          <a:xfrm>
            <a:off x="1168455" y="2533827"/>
            <a:ext cx="1719304" cy="1337148"/>
          </a:xfrm>
          <a:prstGeom prst="rect">
            <a:avLst/>
          </a:prstGeom>
          <a:solidFill>
            <a:srgbClr val="EE477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19" name="Rectangle 6"/>
          <p:cNvSpPr/>
          <p:nvPr/>
        </p:nvSpPr>
        <p:spPr>
          <a:xfrm>
            <a:off x="3880384" y="2533827"/>
            <a:ext cx="1719304" cy="13371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20" name="Rectangle 7"/>
          <p:cNvSpPr/>
          <p:nvPr/>
        </p:nvSpPr>
        <p:spPr>
          <a:xfrm>
            <a:off x="6592315" y="2533827"/>
            <a:ext cx="1719304" cy="1337148"/>
          </a:xfrm>
          <a:prstGeom prst="rect">
            <a:avLst/>
          </a:prstGeom>
          <a:solidFill>
            <a:srgbClr val="EE477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21" name="Rectangle 8"/>
          <p:cNvSpPr/>
          <p:nvPr/>
        </p:nvSpPr>
        <p:spPr>
          <a:xfrm>
            <a:off x="9304244" y="2533827"/>
            <a:ext cx="1719304" cy="13371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22" name="矩形 21"/>
          <p:cNvSpPr/>
          <p:nvPr/>
        </p:nvSpPr>
        <p:spPr>
          <a:xfrm>
            <a:off x="1245994" y="2713036"/>
            <a:ext cx="1578167"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a:t>
            </a:r>
          </a:p>
        </p:txBody>
      </p:sp>
      <p:sp>
        <p:nvSpPr>
          <p:cNvPr id="23" name="矩形 22"/>
          <p:cNvSpPr/>
          <p:nvPr/>
        </p:nvSpPr>
        <p:spPr>
          <a:xfrm>
            <a:off x="3947406" y="2713036"/>
            <a:ext cx="1578167"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a:t>
            </a:r>
          </a:p>
        </p:txBody>
      </p:sp>
      <p:sp>
        <p:nvSpPr>
          <p:cNvPr id="25" name="矩形 24"/>
          <p:cNvSpPr/>
          <p:nvPr/>
        </p:nvSpPr>
        <p:spPr>
          <a:xfrm>
            <a:off x="6662883" y="2713036"/>
            <a:ext cx="1578167"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a:t>
            </a:r>
          </a:p>
        </p:txBody>
      </p:sp>
      <p:sp>
        <p:nvSpPr>
          <p:cNvPr id="29" name="矩形 28"/>
          <p:cNvSpPr/>
          <p:nvPr/>
        </p:nvSpPr>
        <p:spPr>
          <a:xfrm>
            <a:off x="9374812" y="2713036"/>
            <a:ext cx="1578167"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1000" fill="hold"/>
                                        <p:tgtEl>
                                          <p:spTgt spid="33"/>
                                        </p:tgtEl>
                                        <p:attrNameLst>
                                          <p:attrName>ppt_w</p:attrName>
                                        </p:attrNameLst>
                                      </p:cBhvr>
                                      <p:tavLst>
                                        <p:tav tm="0">
                                          <p:val>
                                            <p:strVal val="#ppt_w*0.70"/>
                                          </p:val>
                                        </p:tav>
                                        <p:tav tm="100000">
                                          <p:val>
                                            <p:strVal val="#ppt_w"/>
                                          </p:val>
                                        </p:tav>
                                      </p:tavLst>
                                    </p:anim>
                                    <p:anim calcmode="lin" valueType="num">
                                      <p:cBhvr>
                                        <p:cTn id="12" dur="1000" fill="hold"/>
                                        <p:tgtEl>
                                          <p:spTgt spid="33"/>
                                        </p:tgtEl>
                                        <p:attrNameLst>
                                          <p:attrName>ppt_h</p:attrName>
                                        </p:attrNameLst>
                                      </p:cBhvr>
                                      <p:tavLst>
                                        <p:tav tm="0">
                                          <p:val>
                                            <p:strVal val="#ppt_h"/>
                                          </p:val>
                                        </p:tav>
                                        <p:tav tm="100000">
                                          <p:val>
                                            <p:strVal val="#ppt_h"/>
                                          </p:val>
                                        </p:tav>
                                      </p:tavLst>
                                    </p:anim>
                                    <p:animEffect transition="in" filter="fade">
                                      <p:cBhvr>
                                        <p:cTn id="13" dur="1000"/>
                                        <p:tgtEl>
                                          <p:spTgt spid="33"/>
                                        </p:tgtEl>
                                      </p:cBhvr>
                                    </p:animEffect>
                                  </p:childTnLst>
                                </p:cTn>
                              </p:par>
                              <p:par>
                                <p:cTn id="14" presetID="55"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par>
                                <p:cTn id="19" presetID="5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par>
                                <p:cTn id="24" presetID="55"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0.70"/>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childTnLst>
                          </p:cTn>
                        </p:par>
                        <p:par>
                          <p:cTn id="29" fill="hold">
                            <p:stCondLst>
                              <p:cond delay="2000"/>
                            </p:stCondLst>
                            <p:childTnLst>
                              <p:par>
                                <p:cTn id="30" presetID="1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p:tgtEl>
                                          <p:spTgt spid="20"/>
                                        </p:tgtEl>
                                        <p:attrNameLst>
                                          <p:attrName>ppt_y</p:attrName>
                                        </p:attrNameLst>
                                      </p:cBhvr>
                                      <p:tavLst>
                                        <p:tav tm="0">
                                          <p:val>
                                            <p:strVal val="#ppt_y+#ppt_h*1.125000"/>
                                          </p:val>
                                        </p:tav>
                                        <p:tav tm="100000">
                                          <p:val>
                                            <p:strVal val="#ppt_y"/>
                                          </p:val>
                                        </p:tav>
                                      </p:tavLst>
                                    </p:anim>
                                    <p:animEffect transition="in" filter="wipe(up)">
                                      <p:cBhvr>
                                        <p:cTn id="41" dur="500"/>
                                        <p:tgtEl>
                                          <p:spTgt spid="20"/>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up)">
                                      <p:cBhvr>
                                        <p:cTn id="45" dur="500"/>
                                        <p:tgtEl>
                                          <p:spTgt spid="21"/>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animBg="1"/>
      <p:bldP spid="20" grpId="0" animBg="1"/>
      <p:bldP spid="21" grpId="0" animBg="1"/>
      <p:bldP spid="22" grpId="0"/>
      <p:bldP spid="23" grpId="0"/>
      <p:bldP spid="25"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grpSp>
        <p:nvGrpSpPr>
          <p:cNvPr id="17" name="1"/>
          <p:cNvGrpSpPr/>
          <p:nvPr>
            <p:custDataLst>
              <p:tags r:id="rId1"/>
            </p:custDataLst>
          </p:nvPr>
        </p:nvGrpSpPr>
        <p:grpSpPr>
          <a:xfrm>
            <a:off x="4642859" y="1303096"/>
            <a:ext cx="2917667" cy="4392488"/>
            <a:chOff x="4642859" y="1232756"/>
            <a:chExt cx="2917667" cy="4392488"/>
          </a:xfrm>
        </p:grpSpPr>
        <p:sp>
          <p:nvSpPr>
            <p:cNvPr id="24" name="矩形: 圆角 16"/>
            <p:cNvSpPr/>
            <p:nvPr/>
          </p:nvSpPr>
          <p:spPr bwMode="auto">
            <a:xfrm rot="6138628">
              <a:off x="5626785" y="3101231"/>
              <a:ext cx="2930337" cy="613750"/>
            </a:xfrm>
            <a:prstGeom prst="roundRect">
              <a:avLst>
                <a:gd name="adj" fmla="val 50000"/>
              </a:avLst>
            </a:prstGeom>
            <a:solidFill>
              <a:schemeClr val="accent4">
                <a:lumMod val="100000"/>
              </a:schemeClr>
            </a:solidFill>
            <a:ln w="76200">
              <a:solidFill>
                <a:schemeClr val="bg1">
                  <a:lumMod val="95000"/>
                </a:schemeClr>
              </a:solidFill>
              <a:round/>
            </a:ln>
          </p:spPr>
          <p:txBody>
            <a:bodyPr anchor="ctr"/>
            <a:lstStyle/>
            <a:p>
              <a:pPr algn="ctr"/>
              <a:endParaRPr/>
            </a:p>
          </p:txBody>
        </p:sp>
        <p:sp>
          <p:nvSpPr>
            <p:cNvPr id="26" name="矩形: 圆角 17"/>
            <p:cNvSpPr/>
            <p:nvPr/>
          </p:nvSpPr>
          <p:spPr bwMode="auto">
            <a:xfrm rot="5200262">
              <a:off x="5190746" y="2802065"/>
              <a:ext cx="3154900" cy="613750"/>
            </a:xfrm>
            <a:prstGeom prst="roundRect">
              <a:avLst>
                <a:gd name="adj" fmla="val 50000"/>
              </a:avLst>
            </a:prstGeom>
            <a:solidFill>
              <a:schemeClr val="accent3">
                <a:lumMod val="100000"/>
              </a:schemeClr>
            </a:solidFill>
            <a:ln w="76200">
              <a:solidFill>
                <a:schemeClr val="bg1">
                  <a:lumMod val="95000"/>
                </a:schemeClr>
              </a:solidFill>
              <a:round/>
            </a:ln>
          </p:spPr>
          <p:txBody>
            <a:bodyPr anchor="ctr"/>
            <a:lstStyle/>
            <a:p>
              <a:pPr algn="ctr"/>
              <a:endParaRPr/>
            </a:p>
          </p:txBody>
        </p:sp>
        <p:sp>
          <p:nvSpPr>
            <p:cNvPr id="27" name="矩形: 圆角 18"/>
            <p:cNvSpPr/>
            <p:nvPr/>
          </p:nvSpPr>
          <p:spPr bwMode="auto">
            <a:xfrm rot="4124492">
              <a:off x="4719111" y="2563264"/>
              <a:ext cx="3274766" cy="613750"/>
            </a:xfrm>
            <a:prstGeom prst="roundRect">
              <a:avLst>
                <a:gd name="adj" fmla="val 50000"/>
              </a:avLst>
            </a:prstGeom>
            <a:solidFill>
              <a:schemeClr val="accent2">
                <a:lumMod val="100000"/>
              </a:schemeClr>
            </a:solidFill>
            <a:ln w="76200">
              <a:solidFill>
                <a:schemeClr val="bg1">
                  <a:lumMod val="95000"/>
                </a:schemeClr>
              </a:solidFill>
              <a:round/>
            </a:ln>
          </p:spPr>
          <p:txBody>
            <a:bodyPr anchor="ctr"/>
            <a:lstStyle/>
            <a:p>
              <a:pPr algn="ctr"/>
              <a:endParaRPr/>
            </a:p>
          </p:txBody>
        </p:sp>
        <p:sp>
          <p:nvSpPr>
            <p:cNvPr id="28" name="任意多边形: 形状 19"/>
            <p:cNvSpPr/>
            <p:nvPr/>
          </p:nvSpPr>
          <p:spPr bwMode="auto">
            <a:xfrm>
              <a:off x="4642859" y="3101922"/>
              <a:ext cx="2523295" cy="2523322"/>
            </a:xfrm>
            <a:custGeom>
              <a:avLst/>
              <a:gdLst>
                <a:gd name="connsiteX0" fmla="*/ 1104687 w 2232362"/>
                <a:gd name="connsiteY0" fmla="*/ 54 h 2232385"/>
                <a:gd name="connsiteX1" fmla="*/ 1945531 w 2232362"/>
                <a:gd name="connsiteY1" fmla="*/ 369173 h 2232385"/>
                <a:gd name="connsiteX2" fmla="*/ 2019450 w 2232362"/>
                <a:gd name="connsiteY2" fmla="*/ 1771858 h 2232385"/>
                <a:gd name="connsiteX3" fmla="*/ 662856 w 2232362"/>
                <a:gd name="connsiteY3" fmla="*/ 2136059 h 2232385"/>
                <a:gd name="connsiteX4" fmla="*/ 8215 w 2232362"/>
                <a:gd name="connsiteY4" fmla="*/ 981601 h 2232385"/>
                <a:gd name="connsiteX5" fmla="*/ 20002 w 2232362"/>
                <a:gd name="connsiteY5" fmla="*/ 910872 h 2232385"/>
                <a:gd name="connsiteX6" fmla="*/ 22287 w 2232362"/>
                <a:gd name="connsiteY6" fmla="*/ 888201 h 2232385"/>
                <a:gd name="connsiteX7" fmla="*/ 295712 w 2232362"/>
                <a:gd name="connsiteY7" fmla="*/ 665353 h 2232385"/>
                <a:gd name="connsiteX8" fmla="*/ 574807 w 2232362"/>
                <a:gd name="connsiteY8" fmla="*/ 944448 h 2232385"/>
                <a:gd name="connsiteX9" fmla="*/ 569174 w 2232362"/>
                <a:gd name="connsiteY9" fmla="*/ 1000327 h 2232385"/>
                <a:gd name="connsiteX10" fmla="*/ 570277 w 2232362"/>
                <a:gd name="connsiteY10" fmla="*/ 1000560 h 2232385"/>
                <a:gd name="connsiteX11" fmla="*/ 889545 w 2232362"/>
                <a:gd name="connsiteY11" fmla="*/ 1626112 h 2232385"/>
                <a:gd name="connsiteX12" fmla="*/ 1567842 w 2232362"/>
                <a:gd name="connsiteY12" fmla="*/ 1444012 h 2232385"/>
                <a:gd name="connsiteX13" fmla="*/ 1530882 w 2232362"/>
                <a:gd name="connsiteY13" fmla="*/ 742669 h 2232385"/>
                <a:gd name="connsiteX14" fmla="*/ 837202 w 2232362"/>
                <a:gd name="connsiteY14" fmla="*/ 632870 h 2232385"/>
                <a:gd name="connsiteX15" fmla="*/ 836586 w 2232362"/>
                <a:gd name="connsiteY15" fmla="*/ 631802 h 2232385"/>
                <a:gd name="connsiteX16" fmla="*/ 822840 w 2232362"/>
                <a:gd name="connsiteY16" fmla="*/ 639264 h 2232385"/>
                <a:gd name="connsiteX17" fmla="*/ 714203 w 2232362"/>
                <a:gd name="connsiteY17" fmla="*/ 661196 h 2232385"/>
                <a:gd name="connsiteX18" fmla="*/ 435108 w 2232362"/>
                <a:gd name="connsiteY18" fmla="*/ 382101 h 2232385"/>
                <a:gd name="connsiteX19" fmla="*/ 558158 w 2232362"/>
                <a:gd name="connsiteY19" fmla="*/ 150671 h 2232385"/>
                <a:gd name="connsiteX20" fmla="*/ 558650 w 2232362"/>
                <a:gd name="connsiteY20" fmla="*/ 150404 h 2232385"/>
                <a:gd name="connsiteX21" fmla="*/ 558171 w 2232362"/>
                <a:gd name="connsiteY21" fmla="*/ 149574 h 2232385"/>
                <a:gd name="connsiteX22" fmla="*/ 1104687 w 2232362"/>
                <a:gd name="connsiteY22" fmla="*/ 54 h 22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2362" h="2232385">
                  <a:moveTo>
                    <a:pt x="1104687" y="54"/>
                  </a:moveTo>
                  <a:cubicBezTo>
                    <a:pt x="1416539" y="-3035"/>
                    <a:pt x="1725128" y="124486"/>
                    <a:pt x="1945531" y="369173"/>
                  </a:cubicBezTo>
                  <a:cubicBezTo>
                    <a:pt x="2298176" y="760672"/>
                    <a:pt x="2328993" y="1345463"/>
                    <a:pt x="2019450" y="1771858"/>
                  </a:cubicBezTo>
                  <a:cubicBezTo>
                    <a:pt x="1709907" y="2198254"/>
                    <a:pt x="1144333" y="2350092"/>
                    <a:pt x="662856" y="2136059"/>
                  </a:cubicBezTo>
                  <a:cubicBezTo>
                    <a:pt x="211471" y="1935403"/>
                    <a:pt x="-50714" y="1464429"/>
                    <a:pt x="8215" y="981601"/>
                  </a:cubicBezTo>
                  <a:lnTo>
                    <a:pt x="20002" y="910872"/>
                  </a:lnTo>
                  <a:lnTo>
                    <a:pt x="22287" y="888201"/>
                  </a:lnTo>
                  <a:cubicBezTo>
                    <a:pt x="48312" y="761022"/>
                    <a:pt x="160840" y="665353"/>
                    <a:pt x="295712" y="665353"/>
                  </a:cubicBezTo>
                  <a:cubicBezTo>
                    <a:pt x="449852" y="665353"/>
                    <a:pt x="574807" y="790308"/>
                    <a:pt x="574807" y="944448"/>
                  </a:cubicBezTo>
                  <a:lnTo>
                    <a:pt x="569174" y="1000327"/>
                  </a:lnTo>
                  <a:lnTo>
                    <a:pt x="570277" y="1000560"/>
                  </a:lnTo>
                  <a:cubicBezTo>
                    <a:pt x="515701" y="1258298"/>
                    <a:pt x="648806" y="1519096"/>
                    <a:pt x="889545" y="1626112"/>
                  </a:cubicBezTo>
                  <a:cubicBezTo>
                    <a:pt x="1130283" y="1733129"/>
                    <a:pt x="1413071" y="1657210"/>
                    <a:pt x="1567842" y="1444012"/>
                  </a:cubicBezTo>
                  <a:cubicBezTo>
                    <a:pt x="1722613" y="1230814"/>
                    <a:pt x="1707205" y="938419"/>
                    <a:pt x="1530882" y="742669"/>
                  </a:cubicBezTo>
                  <a:cubicBezTo>
                    <a:pt x="1354560" y="546919"/>
                    <a:pt x="1065359" y="501143"/>
                    <a:pt x="837202" y="632870"/>
                  </a:cubicBezTo>
                  <a:lnTo>
                    <a:pt x="836586" y="631802"/>
                  </a:lnTo>
                  <a:lnTo>
                    <a:pt x="822840" y="639264"/>
                  </a:lnTo>
                  <a:cubicBezTo>
                    <a:pt x="789449" y="653386"/>
                    <a:pt x="752738" y="661196"/>
                    <a:pt x="714203" y="661196"/>
                  </a:cubicBezTo>
                  <a:cubicBezTo>
                    <a:pt x="560063" y="661196"/>
                    <a:pt x="435108" y="536241"/>
                    <a:pt x="435108" y="382101"/>
                  </a:cubicBezTo>
                  <a:cubicBezTo>
                    <a:pt x="435108" y="285764"/>
                    <a:pt x="483919" y="200827"/>
                    <a:pt x="558158" y="150671"/>
                  </a:cubicBezTo>
                  <a:lnTo>
                    <a:pt x="558650" y="150404"/>
                  </a:lnTo>
                  <a:lnTo>
                    <a:pt x="558171" y="149574"/>
                  </a:lnTo>
                  <a:cubicBezTo>
                    <a:pt x="729289" y="50779"/>
                    <a:pt x="917575" y="1907"/>
                    <a:pt x="1104687" y="54"/>
                  </a:cubicBezTo>
                  <a:close/>
                </a:path>
              </a:pathLst>
            </a:custGeom>
            <a:solidFill>
              <a:schemeClr val="accent1"/>
            </a:solidFill>
            <a:ln w="76200">
              <a:solidFill>
                <a:schemeClr val="bg1">
                  <a:lumMod val="95000"/>
                </a:schemeClr>
              </a:solidFill>
              <a:round/>
            </a:ln>
          </p:spPr>
          <p:txBody>
            <a:bodyPr anchor="ctr"/>
            <a:lstStyle/>
            <a:p>
              <a:pPr algn="ctr"/>
              <a:endParaRPr/>
            </a:p>
          </p:txBody>
        </p:sp>
        <p:sp>
          <p:nvSpPr>
            <p:cNvPr id="30" name="任意多边形: 形状 20"/>
            <p:cNvSpPr/>
            <p:nvPr/>
          </p:nvSpPr>
          <p:spPr bwMode="auto">
            <a:xfrm>
              <a:off x="5666720" y="4125796"/>
              <a:ext cx="475573" cy="475574"/>
            </a:xfrm>
            <a:custGeom>
              <a:avLst/>
              <a:gdLst>
                <a:gd name="T0" fmla="+- 0 10800 98"/>
                <a:gd name="T1" fmla="*/ T0 w 21404"/>
                <a:gd name="T2" fmla="+- 0 10864 128"/>
                <a:gd name="T3" fmla="*/ 10864 h 21472"/>
                <a:gd name="T4" fmla="+- 0 10800 98"/>
                <a:gd name="T5" fmla="*/ T4 w 21404"/>
                <a:gd name="T6" fmla="+- 0 10864 128"/>
                <a:gd name="T7" fmla="*/ 10864 h 21472"/>
                <a:gd name="T8" fmla="+- 0 10800 98"/>
                <a:gd name="T9" fmla="*/ T8 w 21404"/>
                <a:gd name="T10" fmla="+- 0 10864 128"/>
                <a:gd name="T11" fmla="*/ 10864 h 21472"/>
                <a:gd name="T12" fmla="+- 0 10800 98"/>
                <a:gd name="T13" fmla="*/ T12 w 21404"/>
                <a:gd name="T14" fmla="+- 0 10864 128"/>
                <a:gd name="T15" fmla="*/ 10864 h 21472"/>
              </a:gdLst>
              <a:ahLst/>
              <a:cxnLst>
                <a:cxn ang="0">
                  <a:pos x="T1" y="T3"/>
                </a:cxn>
                <a:cxn ang="0">
                  <a:pos x="T5" y="T7"/>
                </a:cxn>
                <a:cxn ang="0">
                  <a:pos x="T9" y="T11"/>
                </a:cxn>
                <a:cxn ang="0">
                  <a:pos x="T13" y="T15"/>
                </a:cxn>
              </a:cxnLst>
              <a:rect l="0" t="0" r="r" b="b"/>
              <a:pathLst>
                <a:path w="21404" h="21472">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6"/>
            </a:solidFill>
            <a:ln>
              <a:noFill/>
            </a:ln>
            <a:effectLst/>
          </p:spPr>
          <p:txBody>
            <a:bodyPr anchor="ctr"/>
            <a:lstStyle/>
            <a:p>
              <a:pPr algn="ctr"/>
              <a:endParaRPr/>
            </a:p>
          </p:txBody>
        </p:sp>
        <p:sp>
          <p:nvSpPr>
            <p:cNvPr id="31" name="任意多边形: 形状 21"/>
            <p:cNvSpPr/>
            <p:nvPr/>
          </p:nvSpPr>
          <p:spPr bwMode="auto">
            <a:xfrm>
              <a:off x="4764465" y="3959892"/>
              <a:ext cx="405597" cy="403691"/>
            </a:xfrm>
            <a:custGeom>
              <a:avLst/>
              <a:gdLst>
                <a:gd name="connsiteX0" fmla="*/ 106363 w 338138"/>
                <a:gd name="connsiteY0" fmla="*/ 188912 h 336550"/>
                <a:gd name="connsiteX1" fmla="*/ 106363 w 338138"/>
                <a:gd name="connsiteY1" fmla="*/ 190500 h 336550"/>
                <a:gd name="connsiteX2" fmla="*/ 107951 w 338138"/>
                <a:gd name="connsiteY2" fmla="*/ 190500 h 336550"/>
                <a:gd name="connsiteX3" fmla="*/ 107951 w 338138"/>
                <a:gd name="connsiteY3" fmla="*/ 188912 h 336550"/>
                <a:gd name="connsiteX4" fmla="*/ 169863 w 338138"/>
                <a:gd name="connsiteY4" fmla="*/ 96837 h 336550"/>
                <a:gd name="connsiteX5" fmla="*/ 98425 w 338138"/>
                <a:gd name="connsiteY5" fmla="*/ 168275 h 336550"/>
                <a:gd name="connsiteX6" fmla="*/ 115888 w 338138"/>
                <a:gd name="connsiteY6" fmla="*/ 168275 h 336550"/>
                <a:gd name="connsiteX7" fmla="*/ 115888 w 338138"/>
                <a:gd name="connsiteY7" fmla="*/ 242887 h 336550"/>
                <a:gd name="connsiteX8" fmla="*/ 222251 w 338138"/>
                <a:gd name="connsiteY8" fmla="*/ 242887 h 336550"/>
                <a:gd name="connsiteX9" fmla="*/ 222251 w 338138"/>
                <a:gd name="connsiteY9" fmla="*/ 168275 h 336550"/>
                <a:gd name="connsiteX10" fmla="*/ 239713 w 338138"/>
                <a:gd name="connsiteY10" fmla="*/ 168275 h 336550"/>
                <a:gd name="connsiteX11" fmla="*/ 166416 w 338138"/>
                <a:gd name="connsiteY11" fmla="*/ 85183 h 336550"/>
                <a:gd name="connsiteX12" fmla="*/ 171724 w 338138"/>
                <a:gd name="connsiteY12" fmla="*/ 85183 h 336550"/>
                <a:gd name="connsiteX13" fmla="*/ 246039 w 338138"/>
                <a:gd name="connsiteY13" fmla="*/ 157606 h 336550"/>
                <a:gd name="connsiteX14" fmla="*/ 254001 w 338138"/>
                <a:gd name="connsiteY14" fmla="*/ 168140 h 336550"/>
                <a:gd name="connsiteX15" fmla="*/ 243385 w 338138"/>
                <a:gd name="connsiteY15" fmla="*/ 178674 h 336550"/>
                <a:gd name="connsiteX16" fmla="*/ 232768 w 338138"/>
                <a:gd name="connsiteY16" fmla="*/ 178674 h 336550"/>
                <a:gd name="connsiteX17" fmla="*/ 232768 w 338138"/>
                <a:gd name="connsiteY17" fmla="*/ 241879 h 336550"/>
                <a:gd name="connsiteX18" fmla="*/ 222152 w 338138"/>
                <a:gd name="connsiteY18" fmla="*/ 252413 h 336550"/>
                <a:gd name="connsiteX19" fmla="*/ 115987 w 338138"/>
                <a:gd name="connsiteY19" fmla="*/ 252413 h 336550"/>
                <a:gd name="connsiteX20" fmla="*/ 105371 w 338138"/>
                <a:gd name="connsiteY20" fmla="*/ 241879 h 336550"/>
                <a:gd name="connsiteX21" fmla="*/ 105371 w 338138"/>
                <a:gd name="connsiteY21" fmla="*/ 178674 h 336550"/>
                <a:gd name="connsiteX22" fmla="*/ 94754 w 338138"/>
                <a:gd name="connsiteY22" fmla="*/ 178674 h 336550"/>
                <a:gd name="connsiteX23" fmla="*/ 84138 w 338138"/>
                <a:gd name="connsiteY23" fmla="*/ 168140 h 336550"/>
                <a:gd name="connsiteX24" fmla="*/ 84138 w 338138"/>
                <a:gd name="connsiteY24" fmla="*/ 166823 h 336550"/>
                <a:gd name="connsiteX25" fmla="*/ 92100 w 338138"/>
                <a:gd name="connsiteY25" fmla="*/ 157606 h 336550"/>
                <a:gd name="connsiteX26" fmla="*/ 166416 w 338138"/>
                <a:gd name="connsiteY26" fmla="*/ 85183 h 336550"/>
                <a:gd name="connsiteX27" fmla="*/ 169070 w 338138"/>
                <a:gd name="connsiteY27" fmla="*/ 11112 h 336550"/>
                <a:gd name="connsiteX28" fmla="*/ 11113 w 338138"/>
                <a:gd name="connsiteY28" fmla="*/ 169069 h 336550"/>
                <a:gd name="connsiteX29" fmla="*/ 169070 w 338138"/>
                <a:gd name="connsiteY29" fmla="*/ 327026 h 336550"/>
                <a:gd name="connsiteX30" fmla="*/ 327027 w 338138"/>
                <a:gd name="connsiteY30" fmla="*/ 169069 h 336550"/>
                <a:gd name="connsiteX31" fmla="*/ 169070 w 338138"/>
                <a:gd name="connsiteY31" fmla="*/ 11112 h 336550"/>
                <a:gd name="connsiteX32" fmla="*/ 169069 w 338138"/>
                <a:gd name="connsiteY32" fmla="*/ 0 h 336550"/>
                <a:gd name="connsiteX33" fmla="*/ 338138 w 338138"/>
                <a:gd name="connsiteY33" fmla="*/ 168275 h 336550"/>
                <a:gd name="connsiteX34" fmla="*/ 169069 w 338138"/>
                <a:gd name="connsiteY34" fmla="*/ 336550 h 336550"/>
                <a:gd name="connsiteX35" fmla="*/ 0 w 338138"/>
                <a:gd name="connsiteY35" fmla="*/ 168275 h 336550"/>
                <a:gd name="connsiteX36" fmla="*/ 169069 w 338138"/>
                <a:gd name="connsiteY3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138" h="336550">
                  <a:moveTo>
                    <a:pt x="106363" y="188912"/>
                  </a:moveTo>
                  <a:lnTo>
                    <a:pt x="106363" y="190500"/>
                  </a:lnTo>
                  <a:lnTo>
                    <a:pt x="107951" y="190500"/>
                  </a:lnTo>
                  <a:lnTo>
                    <a:pt x="107951" y="188912"/>
                  </a:lnTo>
                  <a:close/>
                  <a:moveTo>
                    <a:pt x="169863" y="96837"/>
                  </a:moveTo>
                  <a:lnTo>
                    <a:pt x="98425" y="168275"/>
                  </a:lnTo>
                  <a:lnTo>
                    <a:pt x="115888" y="168275"/>
                  </a:lnTo>
                  <a:lnTo>
                    <a:pt x="115888" y="242887"/>
                  </a:lnTo>
                  <a:lnTo>
                    <a:pt x="222251" y="242887"/>
                  </a:lnTo>
                  <a:lnTo>
                    <a:pt x="222251" y="168275"/>
                  </a:lnTo>
                  <a:lnTo>
                    <a:pt x="239713" y="168275"/>
                  </a:lnTo>
                  <a:close/>
                  <a:moveTo>
                    <a:pt x="166416" y="85183"/>
                  </a:moveTo>
                  <a:cubicBezTo>
                    <a:pt x="167743" y="82550"/>
                    <a:pt x="170397" y="82550"/>
                    <a:pt x="171724" y="85183"/>
                  </a:cubicBezTo>
                  <a:cubicBezTo>
                    <a:pt x="171724" y="85183"/>
                    <a:pt x="171724" y="85183"/>
                    <a:pt x="246039" y="157606"/>
                  </a:cubicBezTo>
                  <a:cubicBezTo>
                    <a:pt x="250020" y="158923"/>
                    <a:pt x="254001" y="162873"/>
                    <a:pt x="254001" y="168140"/>
                  </a:cubicBezTo>
                  <a:cubicBezTo>
                    <a:pt x="254001" y="173407"/>
                    <a:pt x="248693" y="178674"/>
                    <a:pt x="243385" y="178674"/>
                  </a:cubicBezTo>
                  <a:cubicBezTo>
                    <a:pt x="243385" y="178674"/>
                    <a:pt x="243385" y="178674"/>
                    <a:pt x="232768" y="178674"/>
                  </a:cubicBezTo>
                  <a:cubicBezTo>
                    <a:pt x="232768" y="178674"/>
                    <a:pt x="232768" y="178674"/>
                    <a:pt x="232768" y="241879"/>
                  </a:cubicBezTo>
                  <a:cubicBezTo>
                    <a:pt x="232768" y="247146"/>
                    <a:pt x="227460" y="252413"/>
                    <a:pt x="222152" y="252413"/>
                  </a:cubicBezTo>
                  <a:cubicBezTo>
                    <a:pt x="222152" y="252413"/>
                    <a:pt x="222152" y="252413"/>
                    <a:pt x="115987" y="252413"/>
                  </a:cubicBezTo>
                  <a:cubicBezTo>
                    <a:pt x="110679" y="252413"/>
                    <a:pt x="105371" y="247146"/>
                    <a:pt x="105371" y="241879"/>
                  </a:cubicBezTo>
                  <a:cubicBezTo>
                    <a:pt x="105371" y="241879"/>
                    <a:pt x="105371" y="241879"/>
                    <a:pt x="105371" y="178674"/>
                  </a:cubicBezTo>
                  <a:cubicBezTo>
                    <a:pt x="105371" y="178674"/>
                    <a:pt x="105371" y="178674"/>
                    <a:pt x="94754" y="178674"/>
                  </a:cubicBezTo>
                  <a:cubicBezTo>
                    <a:pt x="89446" y="178674"/>
                    <a:pt x="84138" y="173407"/>
                    <a:pt x="84138" y="168140"/>
                  </a:cubicBezTo>
                  <a:cubicBezTo>
                    <a:pt x="84138" y="168140"/>
                    <a:pt x="84138" y="166823"/>
                    <a:pt x="84138" y="166823"/>
                  </a:cubicBezTo>
                  <a:cubicBezTo>
                    <a:pt x="85465" y="162873"/>
                    <a:pt x="88119" y="158923"/>
                    <a:pt x="92100" y="157606"/>
                  </a:cubicBezTo>
                  <a:cubicBezTo>
                    <a:pt x="92100" y="157606"/>
                    <a:pt x="92100" y="157606"/>
                    <a:pt x="166416" y="85183"/>
                  </a:cubicBezTo>
                  <a:close/>
                  <a:moveTo>
                    <a:pt x="169070" y="11112"/>
                  </a:moveTo>
                  <a:cubicBezTo>
                    <a:pt x="81833" y="11112"/>
                    <a:pt x="11113" y="81832"/>
                    <a:pt x="11113" y="169069"/>
                  </a:cubicBezTo>
                  <a:cubicBezTo>
                    <a:pt x="11113" y="256306"/>
                    <a:pt x="81833" y="327026"/>
                    <a:pt x="169070" y="327026"/>
                  </a:cubicBezTo>
                  <a:cubicBezTo>
                    <a:pt x="256307" y="327026"/>
                    <a:pt x="327027" y="256306"/>
                    <a:pt x="327027" y="169069"/>
                  </a:cubicBezTo>
                  <a:cubicBezTo>
                    <a:pt x="327027" y="81832"/>
                    <a:pt x="256307" y="11112"/>
                    <a:pt x="169070" y="1111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w="19050">
              <a:noFill/>
              <a:round/>
            </a:ln>
          </p:spPr>
          <p:txBody>
            <a:bodyPr anchor="ctr"/>
            <a:lstStyle/>
            <a:p>
              <a:pPr algn="ctr"/>
              <a:endParaRPr/>
            </a:p>
          </p:txBody>
        </p:sp>
        <p:sp>
          <p:nvSpPr>
            <p:cNvPr id="32" name="任意多边形: 形状 22"/>
            <p:cNvSpPr/>
            <p:nvPr/>
          </p:nvSpPr>
          <p:spPr bwMode="auto">
            <a:xfrm>
              <a:off x="5248995" y="3318823"/>
              <a:ext cx="405597" cy="405597"/>
            </a:xfrm>
            <a:custGeom>
              <a:avLst/>
              <a:gdLst>
                <a:gd name="connsiteX0" fmla="*/ 165894 w 331788"/>
                <a:gd name="connsiteY0" fmla="*/ 145113 h 331788"/>
                <a:gd name="connsiteX1" fmla="*/ 151827 w 331788"/>
                <a:gd name="connsiteY1" fmla="*/ 151827 h 331788"/>
                <a:gd name="connsiteX2" fmla="*/ 151827 w 331788"/>
                <a:gd name="connsiteY2" fmla="*/ 179961 h 331788"/>
                <a:gd name="connsiteX3" fmla="*/ 179961 w 331788"/>
                <a:gd name="connsiteY3" fmla="*/ 179961 h 331788"/>
                <a:gd name="connsiteX4" fmla="*/ 179961 w 331788"/>
                <a:gd name="connsiteY4" fmla="*/ 151827 h 331788"/>
                <a:gd name="connsiteX5" fmla="*/ 165894 w 331788"/>
                <a:gd name="connsiteY5" fmla="*/ 145113 h 331788"/>
                <a:gd name="connsiteX6" fmla="*/ 103187 w 331788"/>
                <a:gd name="connsiteY6" fmla="*/ 103187 h 331788"/>
                <a:gd name="connsiteX7" fmla="*/ 147604 w 331788"/>
                <a:gd name="connsiteY7" fmla="*/ 111025 h 331788"/>
                <a:gd name="connsiteX8" fmla="*/ 133234 w 331788"/>
                <a:gd name="connsiteY8" fmla="*/ 125395 h 331788"/>
                <a:gd name="connsiteX9" fmla="*/ 147604 w 331788"/>
                <a:gd name="connsiteY9" fmla="*/ 139766 h 331788"/>
                <a:gd name="connsiteX10" fmla="*/ 184183 w 331788"/>
                <a:gd name="connsiteY10" fmla="*/ 139766 h 331788"/>
                <a:gd name="connsiteX11" fmla="*/ 198553 w 331788"/>
                <a:gd name="connsiteY11" fmla="*/ 125395 h 331788"/>
                <a:gd name="connsiteX12" fmla="*/ 184183 w 331788"/>
                <a:gd name="connsiteY12" fmla="*/ 111025 h 331788"/>
                <a:gd name="connsiteX13" fmla="*/ 228600 w 331788"/>
                <a:gd name="connsiteY13" fmla="*/ 103187 h 331788"/>
                <a:gd name="connsiteX14" fmla="*/ 220762 w 331788"/>
                <a:gd name="connsiteY14" fmla="*/ 147604 h 331788"/>
                <a:gd name="connsiteX15" fmla="*/ 206392 w 331788"/>
                <a:gd name="connsiteY15" fmla="*/ 133234 h 331788"/>
                <a:gd name="connsiteX16" fmla="*/ 192021 w 331788"/>
                <a:gd name="connsiteY16" fmla="*/ 147604 h 331788"/>
                <a:gd name="connsiteX17" fmla="*/ 192021 w 331788"/>
                <a:gd name="connsiteY17" fmla="*/ 184183 h 331788"/>
                <a:gd name="connsiteX18" fmla="*/ 206392 w 331788"/>
                <a:gd name="connsiteY18" fmla="*/ 198553 h 331788"/>
                <a:gd name="connsiteX19" fmla="*/ 220762 w 331788"/>
                <a:gd name="connsiteY19" fmla="*/ 184183 h 331788"/>
                <a:gd name="connsiteX20" fmla="*/ 228600 w 331788"/>
                <a:gd name="connsiteY20" fmla="*/ 228600 h 331788"/>
                <a:gd name="connsiteX21" fmla="*/ 184183 w 331788"/>
                <a:gd name="connsiteY21" fmla="*/ 220762 h 331788"/>
                <a:gd name="connsiteX22" fmla="*/ 198553 w 331788"/>
                <a:gd name="connsiteY22" fmla="*/ 206392 h 331788"/>
                <a:gd name="connsiteX23" fmla="*/ 184183 w 331788"/>
                <a:gd name="connsiteY23" fmla="*/ 192021 h 331788"/>
                <a:gd name="connsiteX24" fmla="*/ 147604 w 331788"/>
                <a:gd name="connsiteY24" fmla="*/ 192021 h 331788"/>
                <a:gd name="connsiteX25" fmla="*/ 133234 w 331788"/>
                <a:gd name="connsiteY25" fmla="*/ 206392 h 331788"/>
                <a:gd name="connsiteX26" fmla="*/ 147604 w 331788"/>
                <a:gd name="connsiteY26" fmla="*/ 220762 h 331788"/>
                <a:gd name="connsiteX27" fmla="*/ 103187 w 331788"/>
                <a:gd name="connsiteY27" fmla="*/ 228600 h 331788"/>
                <a:gd name="connsiteX28" fmla="*/ 111025 w 331788"/>
                <a:gd name="connsiteY28" fmla="*/ 184183 h 331788"/>
                <a:gd name="connsiteX29" fmla="*/ 125395 w 331788"/>
                <a:gd name="connsiteY29" fmla="*/ 198553 h 331788"/>
                <a:gd name="connsiteX30" fmla="*/ 139766 w 331788"/>
                <a:gd name="connsiteY30" fmla="*/ 184183 h 331788"/>
                <a:gd name="connsiteX31" fmla="*/ 139766 w 331788"/>
                <a:gd name="connsiteY31" fmla="*/ 147604 h 331788"/>
                <a:gd name="connsiteX32" fmla="*/ 125395 w 331788"/>
                <a:gd name="connsiteY32" fmla="*/ 133234 h 331788"/>
                <a:gd name="connsiteX33" fmla="*/ 111025 w 331788"/>
                <a:gd name="connsiteY33" fmla="*/ 147604 h 331788"/>
                <a:gd name="connsiteX34" fmla="*/ 103187 w 331788"/>
                <a:gd name="connsiteY34" fmla="*/ 103187 h 331788"/>
                <a:gd name="connsiteX35" fmla="*/ 165894 w 331788"/>
                <a:gd name="connsiteY35" fmla="*/ 11112 h 331788"/>
                <a:gd name="connsiteX36" fmla="*/ 11112 w 331788"/>
                <a:gd name="connsiteY36" fmla="*/ 165894 h 331788"/>
                <a:gd name="connsiteX37" fmla="*/ 165894 w 331788"/>
                <a:gd name="connsiteY37" fmla="*/ 320676 h 331788"/>
                <a:gd name="connsiteX38" fmla="*/ 320676 w 331788"/>
                <a:gd name="connsiteY38" fmla="*/ 165894 h 331788"/>
                <a:gd name="connsiteX39" fmla="*/ 165894 w 331788"/>
                <a:gd name="connsiteY39" fmla="*/ 11112 h 331788"/>
                <a:gd name="connsiteX40" fmla="*/ 165894 w 331788"/>
                <a:gd name="connsiteY40" fmla="*/ 0 h 331788"/>
                <a:gd name="connsiteX41" fmla="*/ 331788 w 331788"/>
                <a:gd name="connsiteY41" fmla="*/ 165894 h 331788"/>
                <a:gd name="connsiteX42" fmla="*/ 165894 w 331788"/>
                <a:gd name="connsiteY42" fmla="*/ 331788 h 331788"/>
                <a:gd name="connsiteX43" fmla="*/ 0 w 331788"/>
                <a:gd name="connsiteY43" fmla="*/ 165894 h 331788"/>
                <a:gd name="connsiteX44" fmla="*/ 165894 w 331788"/>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788" h="331788">
                  <a:moveTo>
                    <a:pt x="165894" y="145113"/>
                  </a:moveTo>
                  <a:cubicBezTo>
                    <a:pt x="160779" y="145113"/>
                    <a:pt x="155664" y="147351"/>
                    <a:pt x="151827" y="151827"/>
                  </a:cubicBezTo>
                  <a:cubicBezTo>
                    <a:pt x="142875" y="159500"/>
                    <a:pt x="142875" y="172288"/>
                    <a:pt x="151827" y="179961"/>
                  </a:cubicBezTo>
                  <a:cubicBezTo>
                    <a:pt x="159500" y="188913"/>
                    <a:pt x="172288" y="188913"/>
                    <a:pt x="179961" y="179961"/>
                  </a:cubicBezTo>
                  <a:cubicBezTo>
                    <a:pt x="188913" y="172288"/>
                    <a:pt x="188913" y="159500"/>
                    <a:pt x="179961" y="151827"/>
                  </a:cubicBezTo>
                  <a:cubicBezTo>
                    <a:pt x="176125" y="147351"/>
                    <a:pt x="171010" y="145113"/>
                    <a:pt x="165894" y="145113"/>
                  </a:cubicBezTo>
                  <a:close/>
                  <a:moveTo>
                    <a:pt x="103187" y="103187"/>
                  </a:moveTo>
                  <a:cubicBezTo>
                    <a:pt x="103187" y="103187"/>
                    <a:pt x="103187" y="103187"/>
                    <a:pt x="147604" y="111025"/>
                  </a:cubicBezTo>
                  <a:cubicBezTo>
                    <a:pt x="147604" y="111025"/>
                    <a:pt x="147604" y="111025"/>
                    <a:pt x="133234" y="125395"/>
                  </a:cubicBezTo>
                  <a:cubicBezTo>
                    <a:pt x="133234" y="125395"/>
                    <a:pt x="133234" y="125395"/>
                    <a:pt x="147604" y="139766"/>
                  </a:cubicBezTo>
                  <a:cubicBezTo>
                    <a:pt x="158055" y="133234"/>
                    <a:pt x="173732" y="133234"/>
                    <a:pt x="184183" y="139766"/>
                  </a:cubicBezTo>
                  <a:cubicBezTo>
                    <a:pt x="184183" y="139766"/>
                    <a:pt x="184183" y="139766"/>
                    <a:pt x="198553" y="125395"/>
                  </a:cubicBezTo>
                  <a:cubicBezTo>
                    <a:pt x="198553" y="125395"/>
                    <a:pt x="198553" y="125395"/>
                    <a:pt x="184183" y="111025"/>
                  </a:cubicBezTo>
                  <a:cubicBezTo>
                    <a:pt x="184183" y="111025"/>
                    <a:pt x="184183" y="111025"/>
                    <a:pt x="228600" y="103187"/>
                  </a:cubicBezTo>
                  <a:cubicBezTo>
                    <a:pt x="228600" y="103187"/>
                    <a:pt x="228600" y="103187"/>
                    <a:pt x="220762" y="147604"/>
                  </a:cubicBezTo>
                  <a:cubicBezTo>
                    <a:pt x="220762" y="147604"/>
                    <a:pt x="220762" y="147604"/>
                    <a:pt x="206392" y="133234"/>
                  </a:cubicBezTo>
                  <a:cubicBezTo>
                    <a:pt x="206392" y="133234"/>
                    <a:pt x="206392" y="133234"/>
                    <a:pt x="192021" y="147604"/>
                  </a:cubicBezTo>
                  <a:cubicBezTo>
                    <a:pt x="198553" y="158055"/>
                    <a:pt x="198553" y="173732"/>
                    <a:pt x="192021" y="184183"/>
                  </a:cubicBezTo>
                  <a:cubicBezTo>
                    <a:pt x="192021" y="184183"/>
                    <a:pt x="192021" y="184183"/>
                    <a:pt x="206392" y="198553"/>
                  </a:cubicBezTo>
                  <a:lnTo>
                    <a:pt x="220762" y="184183"/>
                  </a:lnTo>
                  <a:cubicBezTo>
                    <a:pt x="220762" y="184183"/>
                    <a:pt x="220762" y="184183"/>
                    <a:pt x="228600" y="228600"/>
                  </a:cubicBezTo>
                  <a:cubicBezTo>
                    <a:pt x="228600" y="228600"/>
                    <a:pt x="228600" y="228600"/>
                    <a:pt x="184183" y="220762"/>
                  </a:cubicBezTo>
                  <a:cubicBezTo>
                    <a:pt x="184183" y="220762"/>
                    <a:pt x="184183" y="220762"/>
                    <a:pt x="198553" y="206392"/>
                  </a:cubicBezTo>
                  <a:cubicBezTo>
                    <a:pt x="198553" y="206392"/>
                    <a:pt x="198553" y="206392"/>
                    <a:pt x="184183" y="192021"/>
                  </a:cubicBezTo>
                  <a:cubicBezTo>
                    <a:pt x="173732" y="198553"/>
                    <a:pt x="158055" y="198553"/>
                    <a:pt x="147604" y="192021"/>
                  </a:cubicBezTo>
                  <a:cubicBezTo>
                    <a:pt x="147604" y="192021"/>
                    <a:pt x="147604" y="192021"/>
                    <a:pt x="133234" y="206392"/>
                  </a:cubicBezTo>
                  <a:cubicBezTo>
                    <a:pt x="133234" y="206392"/>
                    <a:pt x="133234" y="206392"/>
                    <a:pt x="147604" y="220762"/>
                  </a:cubicBezTo>
                  <a:cubicBezTo>
                    <a:pt x="147604" y="220762"/>
                    <a:pt x="147604" y="220762"/>
                    <a:pt x="103187" y="228600"/>
                  </a:cubicBezTo>
                  <a:cubicBezTo>
                    <a:pt x="103187" y="228600"/>
                    <a:pt x="103187" y="228600"/>
                    <a:pt x="111025" y="184183"/>
                  </a:cubicBezTo>
                  <a:cubicBezTo>
                    <a:pt x="111025" y="184183"/>
                    <a:pt x="111025" y="184183"/>
                    <a:pt x="125395" y="198553"/>
                  </a:cubicBezTo>
                  <a:cubicBezTo>
                    <a:pt x="125395" y="198553"/>
                    <a:pt x="125395" y="198553"/>
                    <a:pt x="139766" y="184183"/>
                  </a:cubicBezTo>
                  <a:cubicBezTo>
                    <a:pt x="133234" y="173732"/>
                    <a:pt x="133234" y="158055"/>
                    <a:pt x="139766" y="147604"/>
                  </a:cubicBezTo>
                  <a:cubicBezTo>
                    <a:pt x="139766" y="147604"/>
                    <a:pt x="139766" y="147604"/>
                    <a:pt x="125395" y="133234"/>
                  </a:cubicBezTo>
                  <a:cubicBezTo>
                    <a:pt x="125395" y="133234"/>
                    <a:pt x="125395" y="133234"/>
                    <a:pt x="111025" y="147604"/>
                  </a:cubicBezTo>
                  <a:cubicBezTo>
                    <a:pt x="111025" y="147604"/>
                    <a:pt x="111025" y="147604"/>
                    <a:pt x="103187" y="103187"/>
                  </a:cubicBezTo>
                  <a:close/>
                  <a:moveTo>
                    <a:pt x="165894" y="11112"/>
                  </a:moveTo>
                  <a:cubicBezTo>
                    <a:pt x="80410" y="11112"/>
                    <a:pt x="11112" y="80410"/>
                    <a:pt x="11112" y="165894"/>
                  </a:cubicBezTo>
                  <a:cubicBezTo>
                    <a:pt x="11112" y="251378"/>
                    <a:pt x="80410" y="320676"/>
                    <a:pt x="165894" y="320676"/>
                  </a:cubicBezTo>
                  <a:cubicBezTo>
                    <a:pt x="251378" y="320676"/>
                    <a:pt x="320676" y="251378"/>
                    <a:pt x="320676" y="165894"/>
                  </a:cubicBezTo>
                  <a:cubicBezTo>
                    <a:pt x="320676" y="80410"/>
                    <a:pt x="251378" y="11112"/>
                    <a:pt x="165894" y="11112"/>
                  </a:cubicBez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bg1"/>
            </a:solidFill>
            <a:ln w="19050">
              <a:noFill/>
              <a:round/>
            </a:ln>
          </p:spPr>
          <p:txBody>
            <a:bodyPr anchor="ctr"/>
            <a:lstStyle/>
            <a:p>
              <a:pPr algn="ctr"/>
              <a:endParaRPr/>
            </a:p>
          </p:txBody>
        </p:sp>
        <p:sp>
          <p:nvSpPr>
            <p:cNvPr id="34" name="文本框 12"/>
            <p:cNvSpPr txBox="1"/>
            <p:nvPr/>
          </p:nvSpPr>
          <p:spPr>
            <a:xfrm>
              <a:off x="5682858" y="1506552"/>
              <a:ext cx="396263"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01</a:t>
              </a:r>
            </a:p>
          </p:txBody>
        </p:sp>
        <p:sp>
          <p:nvSpPr>
            <p:cNvPr id="35" name="文本框 13"/>
            <p:cNvSpPr txBox="1"/>
            <p:nvPr/>
          </p:nvSpPr>
          <p:spPr>
            <a:xfrm>
              <a:off x="6503198" y="1726531"/>
              <a:ext cx="423514"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02</a:t>
              </a:r>
            </a:p>
          </p:txBody>
        </p:sp>
        <p:sp>
          <p:nvSpPr>
            <p:cNvPr id="36" name="文本框 14"/>
            <p:cNvSpPr txBox="1"/>
            <p:nvPr/>
          </p:nvSpPr>
          <p:spPr>
            <a:xfrm>
              <a:off x="7130600" y="2120060"/>
              <a:ext cx="429926"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03</a:t>
              </a:r>
            </a:p>
          </p:txBody>
        </p:sp>
      </p:grpSp>
      <p:grpSp>
        <p:nvGrpSpPr>
          <p:cNvPr id="37" name="2"/>
          <p:cNvGrpSpPr/>
          <p:nvPr>
            <p:custDataLst>
              <p:tags r:id="rId2"/>
            </p:custDataLst>
          </p:nvPr>
        </p:nvGrpSpPr>
        <p:grpSpPr>
          <a:xfrm>
            <a:off x="1579741" y="2881325"/>
            <a:ext cx="2587220" cy="782232"/>
            <a:chOff x="1579741" y="1924553"/>
            <a:chExt cx="2587220" cy="782232"/>
          </a:xfrm>
        </p:grpSpPr>
        <p:sp>
          <p:nvSpPr>
            <p:cNvPr id="38" name="矩形 37"/>
            <p:cNvSpPr/>
            <p:nvPr/>
          </p:nvSpPr>
          <p:spPr>
            <a:xfrm>
              <a:off x="1579741" y="1924553"/>
              <a:ext cx="2587220" cy="246221"/>
            </a:xfrm>
            <a:prstGeom prst="rect">
              <a:avLst/>
            </a:prstGeom>
          </p:spPr>
          <p:txBody>
            <a:bodyPr wrap="none" lIns="144000" tIns="0" rIns="144000" bIns="0">
              <a:normAutofit/>
            </a:bodyPr>
            <a:lstStyle/>
            <a:p>
              <a:pPr algn="r"/>
              <a:r>
                <a:rPr lang="zh-CN" altLang="en-US" sz="1600" b="1" dirty="0">
                  <a:solidFill>
                    <a:schemeClr val="accent1"/>
                  </a:solidFill>
                </a:rPr>
                <a:t>输入标题文本</a:t>
              </a:r>
            </a:p>
          </p:txBody>
        </p:sp>
        <p:sp>
          <p:nvSpPr>
            <p:cNvPr id="39" name="矩形 38"/>
            <p:cNvSpPr/>
            <p:nvPr/>
          </p:nvSpPr>
          <p:spPr>
            <a:xfrm>
              <a:off x="1579741" y="2170774"/>
              <a:ext cx="2587220" cy="536011"/>
            </a:xfrm>
            <a:prstGeom prst="rect">
              <a:avLst/>
            </a:prstGeom>
          </p:spPr>
          <p:txBody>
            <a:bodyPr wrap="square" lIns="144000" tIns="0" rIns="144000" bIns="0">
              <a:normAutofit/>
            </a:bodyPr>
            <a:lstStyle/>
            <a:p>
              <a:pPr algn="r">
                <a:lnSpc>
                  <a:spcPct val="120000"/>
                </a:lnSpc>
              </a:pPr>
              <a:r>
                <a:rPr lang="zh-CN" altLang="en-US" sz="1100" dirty="0">
                  <a:solidFill>
                    <a:schemeClr val="tx1">
                      <a:lumMod val="65000"/>
                      <a:lumOff val="35000"/>
                    </a:schemeClr>
                  </a:solidFill>
                </a:rPr>
                <a:t>请替换文字内容复制你的内容到此</a:t>
              </a:r>
              <a:br>
                <a:rPr lang="zh-CN" altLang="en-US" sz="1100" dirty="0">
                  <a:solidFill>
                    <a:schemeClr val="tx1">
                      <a:lumMod val="65000"/>
                      <a:lumOff val="35000"/>
                    </a:schemeClr>
                  </a:solidFill>
                </a:rPr>
              </a:br>
              <a:endParaRPr lang="zh-CN" altLang="en-US" sz="1100" dirty="0">
                <a:solidFill>
                  <a:schemeClr val="tx1">
                    <a:lumMod val="65000"/>
                    <a:lumOff val="35000"/>
                  </a:schemeClr>
                </a:solidFill>
              </a:endParaRPr>
            </a:p>
          </p:txBody>
        </p:sp>
      </p:grpSp>
      <p:grpSp>
        <p:nvGrpSpPr>
          <p:cNvPr id="40" name="3"/>
          <p:cNvGrpSpPr/>
          <p:nvPr>
            <p:custDataLst>
              <p:tags r:id="rId3"/>
            </p:custDataLst>
          </p:nvPr>
        </p:nvGrpSpPr>
        <p:grpSpPr>
          <a:xfrm>
            <a:off x="1579741" y="4592999"/>
            <a:ext cx="2587220" cy="782232"/>
            <a:chOff x="1579741" y="4151215"/>
            <a:chExt cx="2587220" cy="782232"/>
          </a:xfrm>
        </p:grpSpPr>
        <p:sp>
          <p:nvSpPr>
            <p:cNvPr id="41" name="矩形 40"/>
            <p:cNvSpPr/>
            <p:nvPr/>
          </p:nvSpPr>
          <p:spPr>
            <a:xfrm>
              <a:off x="1579741" y="4151215"/>
              <a:ext cx="2587220" cy="246221"/>
            </a:xfrm>
            <a:prstGeom prst="rect">
              <a:avLst/>
            </a:prstGeom>
          </p:spPr>
          <p:txBody>
            <a:bodyPr wrap="none" lIns="144000" tIns="0" rIns="144000" bIns="0">
              <a:normAutofit/>
            </a:bodyPr>
            <a:lstStyle/>
            <a:p>
              <a:pPr algn="r"/>
              <a:r>
                <a:rPr lang="zh-CN" altLang="en-US" sz="1600" b="1" dirty="0">
                  <a:solidFill>
                    <a:schemeClr val="accent2">
                      <a:lumMod val="100000"/>
                    </a:schemeClr>
                  </a:solidFill>
                </a:rPr>
                <a:t>输入标题文本</a:t>
              </a:r>
            </a:p>
          </p:txBody>
        </p:sp>
        <p:sp>
          <p:nvSpPr>
            <p:cNvPr id="42" name="矩形 41"/>
            <p:cNvSpPr/>
            <p:nvPr/>
          </p:nvSpPr>
          <p:spPr>
            <a:xfrm>
              <a:off x="1579741" y="4397436"/>
              <a:ext cx="2587220" cy="536011"/>
            </a:xfrm>
            <a:prstGeom prst="rect">
              <a:avLst/>
            </a:prstGeom>
          </p:spPr>
          <p:txBody>
            <a:bodyPr wrap="square" lIns="144000" tIns="0" rIns="144000" bIns="0">
              <a:normAutofit/>
            </a:bodyPr>
            <a:lstStyle/>
            <a:p>
              <a:pPr algn="r">
                <a:lnSpc>
                  <a:spcPct val="120000"/>
                </a:lnSpc>
              </a:pPr>
              <a:r>
                <a:rPr lang="zh-CN" altLang="en-US" sz="1100" dirty="0">
                  <a:solidFill>
                    <a:schemeClr val="tx1">
                      <a:lumMod val="65000"/>
                      <a:lumOff val="35000"/>
                    </a:schemeClr>
                  </a:solidFill>
                </a:rPr>
                <a:t>请替换文字内容复制你的内容到此</a:t>
              </a:r>
              <a:br>
                <a:rPr lang="zh-CN" altLang="en-US" sz="1100" dirty="0">
                  <a:solidFill>
                    <a:schemeClr val="tx1">
                      <a:lumMod val="65000"/>
                      <a:lumOff val="35000"/>
                    </a:schemeClr>
                  </a:solidFill>
                </a:rPr>
              </a:br>
              <a:endParaRPr lang="zh-CN" altLang="en-US" sz="1100" dirty="0">
                <a:solidFill>
                  <a:schemeClr val="tx1">
                    <a:lumMod val="65000"/>
                    <a:lumOff val="35000"/>
                  </a:schemeClr>
                </a:solidFill>
              </a:endParaRPr>
            </a:p>
          </p:txBody>
        </p:sp>
      </p:grpSp>
      <p:grpSp>
        <p:nvGrpSpPr>
          <p:cNvPr id="43" name="4"/>
          <p:cNvGrpSpPr/>
          <p:nvPr>
            <p:custDataLst>
              <p:tags r:id="rId4"/>
            </p:custDataLst>
          </p:nvPr>
        </p:nvGrpSpPr>
        <p:grpSpPr>
          <a:xfrm>
            <a:off x="8025039" y="2886497"/>
            <a:ext cx="2587220" cy="782232"/>
            <a:chOff x="8025039" y="1924553"/>
            <a:chExt cx="2587220" cy="782232"/>
          </a:xfrm>
        </p:grpSpPr>
        <p:sp>
          <p:nvSpPr>
            <p:cNvPr id="44" name="矩形 43"/>
            <p:cNvSpPr/>
            <p:nvPr/>
          </p:nvSpPr>
          <p:spPr>
            <a:xfrm>
              <a:off x="8025039" y="1924553"/>
              <a:ext cx="2587220" cy="246221"/>
            </a:xfrm>
            <a:prstGeom prst="rect">
              <a:avLst/>
            </a:prstGeom>
          </p:spPr>
          <p:txBody>
            <a:bodyPr wrap="none" lIns="144000" tIns="0" rIns="144000" bIns="0">
              <a:normAutofit/>
            </a:bodyPr>
            <a:lstStyle/>
            <a:p>
              <a:r>
                <a:rPr lang="zh-CN" altLang="en-US" sz="1600" b="1" dirty="0">
                  <a:solidFill>
                    <a:schemeClr val="accent4">
                      <a:lumMod val="100000"/>
                    </a:schemeClr>
                  </a:solidFill>
                </a:rPr>
                <a:t>输入标题文本</a:t>
              </a:r>
            </a:p>
          </p:txBody>
        </p:sp>
        <p:sp>
          <p:nvSpPr>
            <p:cNvPr id="45" name="矩形 44"/>
            <p:cNvSpPr/>
            <p:nvPr/>
          </p:nvSpPr>
          <p:spPr>
            <a:xfrm>
              <a:off x="8025039" y="2170774"/>
              <a:ext cx="2587220" cy="536011"/>
            </a:xfrm>
            <a:prstGeom prst="rect">
              <a:avLst/>
            </a:prstGeom>
          </p:spPr>
          <p:txBody>
            <a:bodyPr wrap="square" lIns="144000" tIns="0" rIns="144000" bIns="0">
              <a:normAutofit/>
            </a:bodyPr>
            <a:lstStyle/>
            <a:p>
              <a:pPr>
                <a:lnSpc>
                  <a:spcPct val="120000"/>
                </a:lnSpc>
              </a:pPr>
              <a:r>
                <a:rPr lang="zh-CN" altLang="en-US" sz="1100" dirty="0">
                  <a:solidFill>
                    <a:schemeClr val="tx1">
                      <a:lumMod val="65000"/>
                      <a:lumOff val="35000"/>
                    </a:schemeClr>
                  </a:solidFill>
                </a:rPr>
                <a:t>请替换文字内容复制你的内容到此</a:t>
              </a:r>
              <a:br>
                <a:rPr lang="zh-CN" altLang="en-US" sz="1100" dirty="0">
                  <a:solidFill>
                    <a:schemeClr val="tx1">
                      <a:lumMod val="65000"/>
                      <a:lumOff val="35000"/>
                    </a:schemeClr>
                  </a:solidFill>
                </a:rPr>
              </a:br>
              <a:endParaRPr lang="zh-CN" altLang="en-US" sz="1100" dirty="0">
                <a:solidFill>
                  <a:schemeClr val="tx1">
                    <a:lumMod val="65000"/>
                    <a:lumOff val="35000"/>
                  </a:schemeClr>
                </a:solidFill>
              </a:endParaRPr>
            </a:p>
          </p:txBody>
        </p:sp>
      </p:grpSp>
      <p:grpSp>
        <p:nvGrpSpPr>
          <p:cNvPr id="46" name="5"/>
          <p:cNvGrpSpPr/>
          <p:nvPr>
            <p:custDataLst>
              <p:tags r:id="rId5"/>
            </p:custDataLst>
          </p:nvPr>
        </p:nvGrpSpPr>
        <p:grpSpPr>
          <a:xfrm>
            <a:off x="8025039" y="4592999"/>
            <a:ext cx="2587220" cy="782232"/>
            <a:chOff x="8025039" y="4151215"/>
            <a:chExt cx="2587220" cy="782232"/>
          </a:xfrm>
        </p:grpSpPr>
        <p:sp>
          <p:nvSpPr>
            <p:cNvPr id="47" name="矩形 46"/>
            <p:cNvSpPr/>
            <p:nvPr/>
          </p:nvSpPr>
          <p:spPr>
            <a:xfrm>
              <a:off x="8025039" y="4151215"/>
              <a:ext cx="2587220" cy="246221"/>
            </a:xfrm>
            <a:prstGeom prst="rect">
              <a:avLst/>
            </a:prstGeom>
          </p:spPr>
          <p:txBody>
            <a:bodyPr wrap="none" lIns="144000" tIns="0" rIns="144000" bIns="0">
              <a:normAutofit/>
            </a:bodyPr>
            <a:lstStyle/>
            <a:p>
              <a:r>
                <a:rPr lang="zh-CN" altLang="en-US" sz="1600" b="1" dirty="0">
                  <a:solidFill>
                    <a:schemeClr val="accent3">
                      <a:lumMod val="100000"/>
                    </a:schemeClr>
                  </a:solidFill>
                </a:rPr>
                <a:t>输入标题文本</a:t>
              </a:r>
            </a:p>
          </p:txBody>
        </p:sp>
        <p:sp>
          <p:nvSpPr>
            <p:cNvPr id="48" name="矩形 47"/>
            <p:cNvSpPr/>
            <p:nvPr/>
          </p:nvSpPr>
          <p:spPr>
            <a:xfrm>
              <a:off x="8025039" y="4397436"/>
              <a:ext cx="2587220" cy="536011"/>
            </a:xfrm>
            <a:prstGeom prst="rect">
              <a:avLst/>
            </a:prstGeom>
          </p:spPr>
          <p:txBody>
            <a:bodyPr wrap="square" lIns="144000" tIns="0" rIns="144000" bIns="0">
              <a:normAutofit/>
            </a:bodyPr>
            <a:lstStyle/>
            <a:p>
              <a:pPr>
                <a:lnSpc>
                  <a:spcPct val="120000"/>
                </a:lnSpc>
              </a:pPr>
              <a:r>
                <a:rPr lang="zh-CN" altLang="en-US" sz="1100" dirty="0">
                  <a:solidFill>
                    <a:schemeClr val="tx1">
                      <a:lumMod val="65000"/>
                      <a:lumOff val="35000"/>
                    </a:schemeClr>
                  </a:solidFill>
                </a:rPr>
                <a:t>请替换文字内容复制你的内容到此</a:t>
              </a:r>
              <a:br>
                <a:rPr lang="zh-CN" altLang="en-US" sz="1100" dirty="0">
                  <a:solidFill>
                    <a:schemeClr val="tx1">
                      <a:lumMod val="65000"/>
                      <a:lumOff val="35000"/>
                    </a:schemeClr>
                  </a:solidFill>
                </a:rPr>
              </a:br>
              <a:endParaRPr lang="zh-CN" altLang="en-US" sz="1100" dirty="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grpSp>
        <p:nvGrpSpPr>
          <p:cNvPr id="4" name="4"/>
          <p:cNvGrpSpPr/>
          <p:nvPr>
            <p:custDataLst>
              <p:tags r:id="rId1"/>
            </p:custDataLst>
          </p:nvPr>
        </p:nvGrpSpPr>
        <p:grpSpPr>
          <a:xfrm>
            <a:off x="9208807" y="2355857"/>
            <a:ext cx="2200774" cy="3557420"/>
            <a:chOff x="9208807" y="2355857"/>
            <a:chExt cx="2200774" cy="3557420"/>
          </a:xfrm>
        </p:grpSpPr>
        <p:sp>
          <p:nvSpPr>
            <p:cNvPr id="5" name="Rectangle 3"/>
            <p:cNvSpPr/>
            <p:nvPr/>
          </p:nvSpPr>
          <p:spPr bwMode="auto">
            <a:xfrm>
              <a:off x="9208807" y="2355857"/>
              <a:ext cx="2200774" cy="2022333"/>
            </a:xfrm>
            <a:prstGeom prst="rect">
              <a:avLst/>
            </a:prstGeom>
            <a:solidFill>
              <a:schemeClr val="accent4"/>
            </a:solidFill>
            <a:ln w="19050">
              <a:noFill/>
              <a:round/>
            </a:ln>
          </p:spPr>
          <p:txBody>
            <a:bodyPr anchor="ctr"/>
            <a:lstStyle/>
            <a:p>
              <a:pPr algn="ctr"/>
              <a:endParaRPr/>
            </a:p>
          </p:txBody>
        </p:sp>
        <p:grpSp>
          <p:nvGrpSpPr>
            <p:cNvPr id="6" name="Group 54"/>
            <p:cNvGrpSpPr/>
            <p:nvPr/>
          </p:nvGrpSpPr>
          <p:grpSpPr>
            <a:xfrm>
              <a:off x="9837465" y="4969818"/>
              <a:ext cx="943459" cy="943459"/>
              <a:chOff x="9837465" y="4969818"/>
              <a:chExt cx="943459" cy="943459"/>
            </a:xfrm>
          </p:grpSpPr>
          <p:sp>
            <p:nvSpPr>
              <p:cNvPr id="11" name="Oval 41"/>
              <p:cNvSpPr/>
              <p:nvPr/>
            </p:nvSpPr>
            <p:spPr bwMode="auto">
              <a:xfrm>
                <a:off x="9837465" y="4969818"/>
                <a:ext cx="943459" cy="943459"/>
              </a:xfrm>
              <a:prstGeom prst="ellipse">
                <a:avLst/>
              </a:prstGeom>
              <a:solidFill>
                <a:schemeClr val="accent4"/>
              </a:solidFill>
              <a:ln w="19050">
                <a:solidFill>
                  <a:schemeClr val="bg1"/>
                </a:solidFill>
                <a:round/>
              </a:ln>
            </p:spPr>
            <p:txBody>
              <a:bodyPr anchor="ctr"/>
              <a:lstStyle/>
              <a:p>
                <a:pPr algn="ctr"/>
                <a:endParaRPr/>
              </a:p>
            </p:txBody>
          </p:sp>
          <p:grpSp>
            <p:nvGrpSpPr>
              <p:cNvPr id="12" name="Group 42"/>
              <p:cNvGrpSpPr/>
              <p:nvPr/>
            </p:nvGrpSpPr>
            <p:grpSpPr>
              <a:xfrm>
                <a:off x="10056580" y="5155252"/>
                <a:ext cx="505287" cy="572659"/>
                <a:chOff x="5380038" y="2333625"/>
                <a:chExt cx="190500" cy="215900"/>
              </a:xfrm>
              <a:solidFill>
                <a:schemeClr val="bg1"/>
              </a:solidFill>
            </p:grpSpPr>
            <p:sp>
              <p:nvSpPr>
                <p:cNvPr id="13" name="Freeform: Shape 43"/>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ln>
              </p:spPr>
              <p:txBody>
                <a:bodyPr anchor="ctr"/>
                <a:lstStyle/>
                <a:p>
                  <a:pPr algn="ctr"/>
                  <a:endParaRPr/>
                </a:p>
              </p:txBody>
            </p:sp>
            <p:sp>
              <p:nvSpPr>
                <p:cNvPr id="14" name="Freeform: Shape 44"/>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ln>
              </p:spPr>
              <p:txBody>
                <a:bodyPr anchor="ctr"/>
                <a:lstStyle/>
                <a:p>
                  <a:pPr algn="ctr"/>
                  <a:endParaRPr/>
                </a:p>
              </p:txBody>
            </p:sp>
            <p:sp>
              <p:nvSpPr>
                <p:cNvPr id="15" name="Oval 45"/>
                <p:cNvSpPr/>
                <p:nvPr/>
              </p:nvSpPr>
              <p:spPr bwMode="auto">
                <a:xfrm>
                  <a:off x="5380038" y="2333625"/>
                  <a:ext cx="15875" cy="14288"/>
                </a:xfrm>
                <a:prstGeom prst="ellipse">
                  <a:avLst/>
                </a:prstGeom>
                <a:grpFill/>
                <a:ln w="9525">
                  <a:noFill/>
                  <a:round/>
                </a:ln>
              </p:spPr>
              <p:txBody>
                <a:bodyPr anchor="ctr"/>
                <a:lstStyle/>
                <a:p>
                  <a:pPr algn="ctr"/>
                  <a:endParaRPr/>
                </a:p>
              </p:txBody>
            </p:sp>
          </p:grpSp>
        </p:grpSp>
        <p:cxnSp>
          <p:nvCxnSpPr>
            <p:cNvPr id="7" name="Straight Connector 49"/>
            <p:cNvCxnSpPr/>
            <p:nvPr/>
          </p:nvCxnSpPr>
          <p:spPr>
            <a:xfrm rot="5400000" flipH="1" flipV="1">
              <a:off x="10011792" y="4557927"/>
              <a:ext cx="594804" cy="2479"/>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61"/>
            <p:cNvGrpSpPr/>
            <p:nvPr/>
          </p:nvGrpSpPr>
          <p:grpSpPr>
            <a:xfrm>
              <a:off x="9408368" y="2833071"/>
              <a:ext cx="1759314" cy="1107996"/>
              <a:chOff x="1003150" y="1874531"/>
              <a:chExt cx="1759314" cy="1107996"/>
            </a:xfrm>
          </p:grpSpPr>
          <p:sp>
            <p:nvSpPr>
              <p:cNvPr id="9" name="TextBox 62"/>
              <p:cNvSpPr txBox="1"/>
              <p:nvPr/>
            </p:nvSpPr>
            <p:spPr>
              <a:xfrm>
                <a:off x="1003150" y="2059197"/>
                <a:ext cx="1759314" cy="923330"/>
              </a:xfrm>
              <a:prstGeom prst="rect">
                <a:avLst/>
              </a:prstGeom>
              <a:noFill/>
            </p:spPr>
            <p:txBody>
              <a:bodyPr wrap="square" lIns="0" tIns="0" rIns="0" bIns="0" anchor="ctr">
                <a:normAutofit/>
              </a:bodyPr>
              <a:lstStyle/>
              <a:p>
                <a:pPr lvl="0" algn="ctr">
                  <a:lnSpc>
                    <a:spcPct val="120000"/>
                  </a:lnSpc>
                  <a:spcBef>
                    <a:spcPct val="0"/>
                  </a:spcBef>
                  <a:defRPr/>
                </a:pPr>
                <a:r>
                  <a:rPr lang="zh-CN" altLang="en-US" sz="1000" dirty="0">
                    <a:solidFill>
                      <a:schemeClr val="bg1"/>
                    </a:solidFill>
                  </a:rPr>
                  <a:t>请替换文字内容复制你的内容到此 如需更改请在（设置形状格式）菜单下（文本选项）中调整</a:t>
                </a:r>
              </a:p>
            </p:txBody>
          </p:sp>
          <p:sp>
            <p:nvSpPr>
              <p:cNvPr id="10" name="Rectangle 63"/>
              <p:cNvSpPr/>
              <p:nvPr/>
            </p:nvSpPr>
            <p:spPr>
              <a:xfrm>
                <a:off x="1399501" y="1874531"/>
                <a:ext cx="966611" cy="184666"/>
              </a:xfrm>
              <a:prstGeom prst="rect">
                <a:avLst/>
              </a:prstGeom>
            </p:spPr>
            <p:txBody>
              <a:bodyPr wrap="none" lIns="0" tIns="0" rIns="0" bIns="0">
                <a:normAutofit/>
              </a:bodyPr>
              <a:lstStyle/>
              <a:p>
                <a:pPr algn="ctr"/>
                <a:r>
                  <a:rPr lang="zh-CN" altLang="en-US" sz="1200" b="1" dirty="0">
                    <a:solidFill>
                      <a:schemeClr val="bg1"/>
                    </a:solidFill>
                  </a:rPr>
                  <a:t>输入标题文本 </a:t>
                </a:r>
              </a:p>
            </p:txBody>
          </p:sp>
        </p:grpSp>
      </p:grpSp>
      <p:grpSp>
        <p:nvGrpSpPr>
          <p:cNvPr id="16" name="3"/>
          <p:cNvGrpSpPr/>
          <p:nvPr>
            <p:custDataLst>
              <p:tags r:id="rId2"/>
            </p:custDataLst>
          </p:nvPr>
        </p:nvGrpSpPr>
        <p:grpSpPr>
          <a:xfrm>
            <a:off x="6398359" y="2053498"/>
            <a:ext cx="3078109" cy="3530736"/>
            <a:chOff x="6398359" y="2053498"/>
            <a:chExt cx="3078109" cy="3530736"/>
          </a:xfrm>
        </p:grpSpPr>
        <p:sp>
          <p:nvSpPr>
            <p:cNvPr id="17" name="Rectangle 5"/>
            <p:cNvSpPr/>
            <p:nvPr/>
          </p:nvSpPr>
          <p:spPr bwMode="auto">
            <a:xfrm>
              <a:off x="6398359" y="2053498"/>
              <a:ext cx="2200774" cy="2022333"/>
            </a:xfrm>
            <a:prstGeom prst="rect">
              <a:avLst/>
            </a:prstGeom>
            <a:solidFill>
              <a:schemeClr val="accent3"/>
            </a:solidFill>
            <a:ln w="19050">
              <a:noFill/>
              <a:round/>
            </a:ln>
          </p:spPr>
          <p:txBody>
            <a:bodyPr anchor="ctr"/>
            <a:lstStyle/>
            <a:p>
              <a:pPr algn="ctr"/>
              <a:endParaRPr/>
            </a:p>
          </p:txBody>
        </p:sp>
        <p:grpSp>
          <p:nvGrpSpPr>
            <p:cNvPr id="18" name="Group 7"/>
            <p:cNvGrpSpPr/>
            <p:nvPr/>
          </p:nvGrpSpPr>
          <p:grpSpPr>
            <a:xfrm>
              <a:off x="8599132" y="2053500"/>
              <a:ext cx="877336" cy="2319733"/>
              <a:chOff x="2781299" y="1200152"/>
              <a:chExt cx="561975" cy="1489076"/>
            </a:xfrm>
            <a:solidFill>
              <a:schemeClr val="accent3">
                <a:lumMod val="75000"/>
              </a:schemeClr>
            </a:solidFill>
          </p:grpSpPr>
          <p:sp>
            <p:nvSpPr>
              <p:cNvPr id="30" name="Parallelogram 8"/>
              <p:cNvSpPr/>
              <p:nvPr/>
            </p:nvSpPr>
            <p:spPr bwMode="auto">
              <a:xfrm rot="5400000">
                <a:off x="2232024" y="1749427"/>
                <a:ext cx="1489076" cy="390525"/>
              </a:xfrm>
              <a:prstGeom prst="parallelogram">
                <a:avLst>
                  <a:gd name="adj" fmla="val 49390"/>
                </a:avLst>
              </a:prstGeom>
              <a:grpFill/>
              <a:ln w="19050">
                <a:noFill/>
                <a:round/>
              </a:ln>
            </p:spPr>
            <p:txBody>
              <a:bodyPr anchor="ctr"/>
              <a:lstStyle/>
              <a:p>
                <a:pPr algn="ctr"/>
                <a:endParaRPr/>
              </a:p>
            </p:txBody>
          </p:sp>
          <p:sp>
            <p:nvSpPr>
              <p:cNvPr id="31" name="Isosceles Triangle 9"/>
              <p:cNvSpPr/>
              <p:nvPr/>
            </p:nvSpPr>
            <p:spPr bwMode="auto">
              <a:xfrm rot="5400000">
                <a:off x="3123374" y="1857376"/>
                <a:ext cx="265176" cy="174625"/>
              </a:xfrm>
              <a:prstGeom prst="triangle">
                <a:avLst/>
              </a:prstGeom>
              <a:grpFill/>
              <a:ln w="19050">
                <a:noFill/>
                <a:round/>
              </a:ln>
            </p:spPr>
            <p:txBody>
              <a:bodyPr anchor="ctr"/>
              <a:lstStyle/>
              <a:p>
                <a:pPr algn="ctr"/>
                <a:endParaRPr/>
              </a:p>
            </p:txBody>
          </p:sp>
        </p:grpSp>
        <p:grpSp>
          <p:nvGrpSpPr>
            <p:cNvPr id="19" name="Group 53"/>
            <p:cNvGrpSpPr/>
            <p:nvPr/>
          </p:nvGrpSpPr>
          <p:grpSpPr>
            <a:xfrm>
              <a:off x="7027017" y="4640775"/>
              <a:ext cx="943459" cy="943459"/>
              <a:chOff x="7027017" y="4640775"/>
              <a:chExt cx="943459" cy="943459"/>
            </a:xfrm>
          </p:grpSpPr>
          <p:sp>
            <p:nvSpPr>
              <p:cNvPr id="24" name="Oval 34"/>
              <p:cNvSpPr/>
              <p:nvPr/>
            </p:nvSpPr>
            <p:spPr bwMode="auto">
              <a:xfrm>
                <a:off x="7027017" y="4640775"/>
                <a:ext cx="943459" cy="943459"/>
              </a:xfrm>
              <a:prstGeom prst="ellipse">
                <a:avLst/>
              </a:prstGeom>
              <a:solidFill>
                <a:schemeClr val="accent3"/>
              </a:solidFill>
              <a:ln w="19050">
                <a:solidFill>
                  <a:schemeClr val="bg1"/>
                </a:solidFill>
                <a:round/>
              </a:ln>
            </p:spPr>
            <p:txBody>
              <a:bodyPr anchor="ctr"/>
              <a:lstStyle/>
              <a:p>
                <a:pPr algn="ctr"/>
                <a:endParaRPr/>
              </a:p>
            </p:txBody>
          </p:sp>
          <p:grpSp>
            <p:nvGrpSpPr>
              <p:cNvPr id="25" name="Group 35"/>
              <p:cNvGrpSpPr/>
              <p:nvPr/>
            </p:nvGrpSpPr>
            <p:grpSpPr>
              <a:xfrm>
                <a:off x="7189228" y="4809737"/>
                <a:ext cx="619009" cy="605557"/>
                <a:chOff x="4330307" y="3263047"/>
                <a:chExt cx="311937" cy="305157"/>
              </a:xfrm>
            </p:grpSpPr>
            <p:sp>
              <p:nvSpPr>
                <p:cNvPr id="26" name="Freeform: Shape 36"/>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ln>
              </p:spPr>
              <p:txBody>
                <a:bodyPr anchor="ctr"/>
                <a:lstStyle/>
                <a:p>
                  <a:pPr algn="ctr"/>
                  <a:endParaRPr/>
                </a:p>
              </p:txBody>
            </p:sp>
            <p:sp>
              <p:nvSpPr>
                <p:cNvPr id="27" name="Freeform: Shape 37"/>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ln>
              </p:spPr>
              <p:txBody>
                <a:bodyPr anchor="ctr"/>
                <a:lstStyle/>
                <a:p>
                  <a:pPr algn="ctr"/>
                  <a:endParaRPr/>
                </a:p>
              </p:txBody>
            </p:sp>
            <p:sp>
              <p:nvSpPr>
                <p:cNvPr id="28" name="Freeform: Shape 38"/>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ln>
              </p:spPr>
              <p:txBody>
                <a:bodyPr anchor="ctr"/>
                <a:lstStyle/>
                <a:p>
                  <a:pPr algn="ctr"/>
                  <a:endParaRPr/>
                </a:p>
              </p:txBody>
            </p:sp>
            <p:sp>
              <p:nvSpPr>
                <p:cNvPr id="29" name="Freeform: Shape 39"/>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ln>
              </p:spPr>
              <p:txBody>
                <a:bodyPr anchor="ctr"/>
                <a:lstStyle/>
                <a:p>
                  <a:pPr algn="ctr"/>
                  <a:endParaRPr/>
                </a:p>
              </p:txBody>
            </p:sp>
          </p:grpSp>
        </p:grpSp>
        <p:cxnSp>
          <p:nvCxnSpPr>
            <p:cNvPr id="20" name="Straight Connector 48"/>
            <p:cNvCxnSpPr/>
            <p:nvPr/>
          </p:nvCxnSpPr>
          <p:spPr>
            <a:xfrm rot="5400000" flipH="1" flipV="1">
              <a:off x="7201344" y="4228883"/>
              <a:ext cx="594804" cy="2479"/>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Group 58"/>
            <p:cNvGrpSpPr/>
            <p:nvPr/>
          </p:nvGrpSpPr>
          <p:grpSpPr>
            <a:xfrm>
              <a:off x="6600056" y="2573032"/>
              <a:ext cx="1759314" cy="1107996"/>
              <a:chOff x="1003150" y="1874531"/>
              <a:chExt cx="1759314" cy="1107996"/>
            </a:xfrm>
          </p:grpSpPr>
          <p:sp>
            <p:nvSpPr>
              <p:cNvPr id="22" name="TextBox 59"/>
              <p:cNvSpPr txBox="1"/>
              <p:nvPr/>
            </p:nvSpPr>
            <p:spPr>
              <a:xfrm>
                <a:off x="1003150" y="2059197"/>
                <a:ext cx="1759314" cy="923330"/>
              </a:xfrm>
              <a:prstGeom prst="rect">
                <a:avLst/>
              </a:prstGeom>
              <a:noFill/>
            </p:spPr>
            <p:txBody>
              <a:bodyPr wrap="square" lIns="0" tIns="0" rIns="0" bIns="0" anchor="ctr">
                <a:normAutofit/>
              </a:bodyPr>
              <a:lstStyle/>
              <a:p>
                <a:pPr lvl="0" algn="ctr">
                  <a:lnSpc>
                    <a:spcPct val="120000"/>
                  </a:lnSpc>
                  <a:spcBef>
                    <a:spcPct val="0"/>
                  </a:spcBef>
                  <a:defRPr/>
                </a:pPr>
                <a:r>
                  <a:rPr lang="zh-CN" altLang="en-US" sz="1000" dirty="0">
                    <a:solidFill>
                      <a:schemeClr val="bg1"/>
                    </a:solidFill>
                  </a:rPr>
                  <a:t>请替换文字内容复制你的内容到此 如需更改请在（设置形状格式）菜单下（文本选项）中调整</a:t>
                </a:r>
              </a:p>
            </p:txBody>
          </p:sp>
          <p:sp>
            <p:nvSpPr>
              <p:cNvPr id="23" name="Rectangle 60"/>
              <p:cNvSpPr/>
              <p:nvPr/>
            </p:nvSpPr>
            <p:spPr>
              <a:xfrm>
                <a:off x="1399501" y="1874531"/>
                <a:ext cx="966611" cy="184666"/>
              </a:xfrm>
              <a:prstGeom prst="rect">
                <a:avLst/>
              </a:prstGeom>
            </p:spPr>
            <p:txBody>
              <a:bodyPr wrap="none" lIns="0" tIns="0" rIns="0" bIns="0">
                <a:normAutofit/>
              </a:bodyPr>
              <a:lstStyle/>
              <a:p>
                <a:pPr algn="ctr"/>
                <a:r>
                  <a:rPr lang="zh-CN" altLang="en-US" sz="1200" b="1" dirty="0">
                    <a:solidFill>
                      <a:schemeClr val="bg1"/>
                    </a:solidFill>
                  </a:rPr>
                  <a:t>输入标题文本 </a:t>
                </a:r>
              </a:p>
            </p:txBody>
          </p:sp>
        </p:grpSp>
      </p:grpSp>
      <p:grpSp>
        <p:nvGrpSpPr>
          <p:cNvPr id="32" name="1"/>
          <p:cNvGrpSpPr/>
          <p:nvPr>
            <p:custDataLst>
              <p:tags r:id="rId3"/>
            </p:custDataLst>
          </p:nvPr>
        </p:nvGrpSpPr>
        <p:grpSpPr>
          <a:xfrm>
            <a:off x="3592868" y="1751140"/>
            <a:ext cx="3078108" cy="3534424"/>
            <a:chOff x="3592868" y="1751140"/>
            <a:chExt cx="3078108" cy="3534424"/>
          </a:xfrm>
        </p:grpSpPr>
        <p:sp>
          <p:nvSpPr>
            <p:cNvPr id="33" name="Rectangle 10"/>
            <p:cNvSpPr/>
            <p:nvPr/>
          </p:nvSpPr>
          <p:spPr bwMode="auto">
            <a:xfrm>
              <a:off x="3592868" y="1751140"/>
              <a:ext cx="2200774" cy="2022333"/>
            </a:xfrm>
            <a:prstGeom prst="rect">
              <a:avLst/>
            </a:prstGeom>
            <a:solidFill>
              <a:schemeClr val="accent2"/>
            </a:solidFill>
            <a:ln w="19050">
              <a:noFill/>
              <a:round/>
            </a:ln>
          </p:spPr>
          <p:txBody>
            <a:bodyPr anchor="ctr"/>
            <a:lstStyle/>
            <a:p>
              <a:pPr algn="ctr"/>
              <a:endParaRPr/>
            </a:p>
          </p:txBody>
        </p:sp>
        <p:grpSp>
          <p:nvGrpSpPr>
            <p:cNvPr id="34" name="Group 12"/>
            <p:cNvGrpSpPr/>
            <p:nvPr/>
          </p:nvGrpSpPr>
          <p:grpSpPr>
            <a:xfrm>
              <a:off x="5793640" y="1751141"/>
              <a:ext cx="877336" cy="2319733"/>
              <a:chOff x="2781299" y="1200152"/>
              <a:chExt cx="561975" cy="1489076"/>
            </a:xfrm>
            <a:solidFill>
              <a:schemeClr val="accent2">
                <a:lumMod val="75000"/>
              </a:schemeClr>
            </a:solidFill>
          </p:grpSpPr>
          <p:sp>
            <p:nvSpPr>
              <p:cNvPr id="47" name="Parallelogram 13"/>
              <p:cNvSpPr/>
              <p:nvPr/>
            </p:nvSpPr>
            <p:spPr bwMode="auto">
              <a:xfrm rot="5400000">
                <a:off x="2232024" y="1749427"/>
                <a:ext cx="1489076" cy="390525"/>
              </a:xfrm>
              <a:prstGeom prst="parallelogram">
                <a:avLst>
                  <a:gd name="adj" fmla="val 49390"/>
                </a:avLst>
              </a:prstGeom>
              <a:grpFill/>
              <a:ln w="19050">
                <a:noFill/>
                <a:round/>
              </a:ln>
            </p:spPr>
            <p:txBody>
              <a:bodyPr anchor="ctr"/>
              <a:lstStyle/>
              <a:p>
                <a:pPr algn="ctr"/>
                <a:endParaRPr/>
              </a:p>
            </p:txBody>
          </p:sp>
          <p:sp>
            <p:nvSpPr>
              <p:cNvPr id="48" name="Isosceles Triangle 14"/>
              <p:cNvSpPr/>
              <p:nvPr/>
            </p:nvSpPr>
            <p:spPr bwMode="auto">
              <a:xfrm rot="5400000">
                <a:off x="3123374" y="1857376"/>
                <a:ext cx="265176" cy="174625"/>
              </a:xfrm>
              <a:prstGeom prst="triangle">
                <a:avLst/>
              </a:prstGeom>
              <a:grpFill/>
              <a:ln w="19050">
                <a:noFill/>
                <a:round/>
              </a:ln>
            </p:spPr>
            <p:txBody>
              <a:bodyPr anchor="ctr"/>
              <a:lstStyle/>
              <a:p>
                <a:pPr algn="ctr"/>
                <a:endParaRPr/>
              </a:p>
            </p:txBody>
          </p:sp>
        </p:grpSp>
        <p:grpSp>
          <p:nvGrpSpPr>
            <p:cNvPr id="35" name="Group 52"/>
            <p:cNvGrpSpPr/>
            <p:nvPr/>
          </p:nvGrpSpPr>
          <p:grpSpPr>
            <a:xfrm>
              <a:off x="4221526" y="4342105"/>
              <a:ext cx="943459" cy="943459"/>
              <a:chOff x="4221526" y="4342105"/>
              <a:chExt cx="943459" cy="943459"/>
            </a:xfrm>
          </p:grpSpPr>
          <p:sp>
            <p:nvSpPr>
              <p:cNvPr id="40" name="Oval 26"/>
              <p:cNvSpPr/>
              <p:nvPr/>
            </p:nvSpPr>
            <p:spPr bwMode="auto">
              <a:xfrm>
                <a:off x="4221526" y="4342105"/>
                <a:ext cx="943459" cy="943459"/>
              </a:xfrm>
              <a:prstGeom prst="ellipse">
                <a:avLst/>
              </a:prstGeom>
              <a:solidFill>
                <a:schemeClr val="accent2"/>
              </a:solidFill>
              <a:ln w="19050">
                <a:solidFill>
                  <a:schemeClr val="bg1"/>
                </a:solidFill>
                <a:round/>
              </a:ln>
            </p:spPr>
            <p:txBody>
              <a:bodyPr anchor="ctr"/>
              <a:lstStyle/>
              <a:p>
                <a:pPr algn="ctr"/>
                <a:endParaRPr/>
              </a:p>
            </p:txBody>
          </p:sp>
          <p:grpSp>
            <p:nvGrpSpPr>
              <p:cNvPr id="41" name="Group 27"/>
              <p:cNvGrpSpPr/>
              <p:nvPr/>
            </p:nvGrpSpPr>
            <p:grpSpPr>
              <a:xfrm>
                <a:off x="4467742" y="4591603"/>
                <a:ext cx="451826" cy="444464"/>
                <a:chOff x="4797425" y="4017963"/>
                <a:chExt cx="195263" cy="192088"/>
              </a:xfrm>
              <a:solidFill>
                <a:schemeClr val="bg1"/>
              </a:solidFill>
            </p:grpSpPr>
            <p:sp>
              <p:nvSpPr>
                <p:cNvPr id="42" name="Freeform: Shape 28"/>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ln>
              </p:spPr>
              <p:txBody>
                <a:bodyPr anchor="ctr"/>
                <a:lstStyle/>
                <a:p>
                  <a:pPr algn="ctr"/>
                  <a:endParaRPr/>
                </a:p>
              </p:txBody>
            </p:sp>
            <p:sp>
              <p:nvSpPr>
                <p:cNvPr id="43" name="Freeform: Shape 29"/>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ln>
              </p:spPr>
              <p:txBody>
                <a:bodyPr anchor="ctr"/>
                <a:lstStyle/>
                <a:p>
                  <a:pPr algn="ctr"/>
                  <a:endParaRPr/>
                </a:p>
              </p:txBody>
            </p:sp>
            <p:sp>
              <p:nvSpPr>
                <p:cNvPr id="44" name="Freeform: Shape 30"/>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ln>
              </p:spPr>
              <p:txBody>
                <a:bodyPr anchor="ctr"/>
                <a:lstStyle/>
                <a:p>
                  <a:pPr algn="ctr"/>
                  <a:endParaRPr/>
                </a:p>
              </p:txBody>
            </p:sp>
            <p:sp>
              <p:nvSpPr>
                <p:cNvPr id="45" name="Freeform: Shape 31"/>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ln>
              </p:spPr>
              <p:txBody>
                <a:bodyPr anchor="ctr"/>
                <a:lstStyle/>
                <a:p>
                  <a:pPr algn="ctr"/>
                  <a:endParaRPr/>
                </a:p>
              </p:txBody>
            </p:sp>
            <p:sp>
              <p:nvSpPr>
                <p:cNvPr id="46" name="Freeform: Shape 32"/>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ln>
              </p:spPr>
              <p:txBody>
                <a:bodyPr anchor="ctr"/>
                <a:lstStyle/>
                <a:p>
                  <a:pPr algn="ctr"/>
                  <a:endParaRPr/>
                </a:p>
              </p:txBody>
            </p:sp>
          </p:grpSp>
        </p:grpSp>
        <p:cxnSp>
          <p:nvCxnSpPr>
            <p:cNvPr id="36" name="Straight Connector 47"/>
            <p:cNvCxnSpPr/>
            <p:nvPr/>
          </p:nvCxnSpPr>
          <p:spPr>
            <a:xfrm rot="5400000" flipH="1" flipV="1">
              <a:off x="4395853" y="3930214"/>
              <a:ext cx="594804" cy="2479"/>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7" name="Group 55"/>
            <p:cNvGrpSpPr/>
            <p:nvPr/>
          </p:nvGrpSpPr>
          <p:grpSpPr>
            <a:xfrm>
              <a:off x="3791744" y="2245553"/>
              <a:ext cx="1759314" cy="1107996"/>
              <a:chOff x="1003150" y="1874531"/>
              <a:chExt cx="1759314" cy="1107996"/>
            </a:xfrm>
          </p:grpSpPr>
          <p:sp>
            <p:nvSpPr>
              <p:cNvPr id="38" name="TextBox 56"/>
              <p:cNvSpPr txBox="1"/>
              <p:nvPr/>
            </p:nvSpPr>
            <p:spPr>
              <a:xfrm>
                <a:off x="1003150" y="2059197"/>
                <a:ext cx="1759314" cy="923330"/>
              </a:xfrm>
              <a:prstGeom prst="rect">
                <a:avLst/>
              </a:prstGeom>
              <a:noFill/>
            </p:spPr>
            <p:txBody>
              <a:bodyPr wrap="square" lIns="0" tIns="0" rIns="0" bIns="0" anchor="ctr">
                <a:normAutofit/>
              </a:bodyPr>
              <a:lstStyle/>
              <a:p>
                <a:pPr lvl="0" algn="ctr">
                  <a:lnSpc>
                    <a:spcPct val="120000"/>
                  </a:lnSpc>
                  <a:spcBef>
                    <a:spcPct val="0"/>
                  </a:spcBef>
                  <a:defRPr/>
                </a:pPr>
                <a:r>
                  <a:rPr lang="zh-CN" altLang="en-US" sz="1000" dirty="0">
                    <a:solidFill>
                      <a:schemeClr val="bg1"/>
                    </a:solidFill>
                  </a:rPr>
                  <a:t>请替换文字内容复制你的内容到此 如需更改请在（设置形状格式）菜单下（文本选项）中调整</a:t>
                </a:r>
              </a:p>
            </p:txBody>
          </p:sp>
          <p:sp>
            <p:nvSpPr>
              <p:cNvPr id="39" name="Rectangle 57"/>
              <p:cNvSpPr/>
              <p:nvPr/>
            </p:nvSpPr>
            <p:spPr>
              <a:xfrm>
                <a:off x="1399501" y="1874531"/>
                <a:ext cx="966611" cy="184666"/>
              </a:xfrm>
              <a:prstGeom prst="rect">
                <a:avLst/>
              </a:prstGeom>
            </p:spPr>
            <p:txBody>
              <a:bodyPr wrap="none" lIns="0" tIns="0" rIns="0" bIns="0">
                <a:normAutofit/>
              </a:bodyPr>
              <a:lstStyle/>
              <a:p>
                <a:pPr algn="ctr"/>
                <a:r>
                  <a:rPr lang="zh-CN" altLang="en-US" sz="1200" b="1" dirty="0">
                    <a:solidFill>
                      <a:schemeClr val="bg1"/>
                    </a:solidFill>
                  </a:rPr>
                  <a:t>输入标题文本 </a:t>
                </a:r>
              </a:p>
            </p:txBody>
          </p:sp>
        </p:grpSp>
      </p:grpSp>
      <p:grpSp>
        <p:nvGrpSpPr>
          <p:cNvPr id="49" name="2"/>
          <p:cNvGrpSpPr/>
          <p:nvPr>
            <p:custDataLst>
              <p:tags r:id="rId4"/>
            </p:custDataLst>
          </p:nvPr>
        </p:nvGrpSpPr>
        <p:grpSpPr>
          <a:xfrm>
            <a:off x="782420" y="1448781"/>
            <a:ext cx="3078108" cy="3510275"/>
            <a:chOff x="782420" y="1448781"/>
            <a:chExt cx="3078108" cy="3510275"/>
          </a:xfrm>
        </p:grpSpPr>
        <p:sp>
          <p:nvSpPr>
            <p:cNvPr id="50" name="Rectangle 15"/>
            <p:cNvSpPr/>
            <p:nvPr/>
          </p:nvSpPr>
          <p:spPr bwMode="auto">
            <a:xfrm>
              <a:off x="782420" y="1448781"/>
              <a:ext cx="2200774" cy="2022333"/>
            </a:xfrm>
            <a:prstGeom prst="rect">
              <a:avLst/>
            </a:prstGeom>
            <a:solidFill>
              <a:schemeClr val="accent1"/>
            </a:solidFill>
            <a:ln w="19050">
              <a:noFill/>
              <a:round/>
            </a:ln>
          </p:spPr>
          <p:txBody>
            <a:bodyPr anchor="ctr"/>
            <a:lstStyle/>
            <a:p>
              <a:pPr algn="ctr"/>
              <a:endParaRPr/>
            </a:p>
          </p:txBody>
        </p:sp>
        <p:grpSp>
          <p:nvGrpSpPr>
            <p:cNvPr id="51" name="Group 17"/>
            <p:cNvGrpSpPr/>
            <p:nvPr/>
          </p:nvGrpSpPr>
          <p:grpSpPr>
            <a:xfrm>
              <a:off x="2983192" y="1448783"/>
              <a:ext cx="877336" cy="2319733"/>
              <a:chOff x="2781299" y="1200152"/>
              <a:chExt cx="561975" cy="1489076"/>
            </a:xfrm>
            <a:solidFill>
              <a:schemeClr val="accent1">
                <a:lumMod val="75000"/>
              </a:schemeClr>
            </a:solidFill>
          </p:grpSpPr>
          <p:sp>
            <p:nvSpPr>
              <p:cNvPr id="61" name="Parallelogram 18"/>
              <p:cNvSpPr/>
              <p:nvPr/>
            </p:nvSpPr>
            <p:spPr bwMode="auto">
              <a:xfrm rot="5400000">
                <a:off x="2232024" y="1749427"/>
                <a:ext cx="1489076" cy="390525"/>
              </a:xfrm>
              <a:prstGeom prst="parallelogram">
                <a:avLst>
                  <a:gd name="adj" fmla="val 49390"/>
                </a:avLst>
              </a:prstGeom>
              <a:grpFill/>
              <a:ln w="19050">
                <a:noFill/>
                <a:round/>
              </a:ln>
            </p:spPr>
            <p:txBody>
              <a:bodyPr anchor="ctr"/>
              <a:lstStyle/>
              <a:p>
                <a:pPr algn="ctr"/>
                <a:endParaRPr/>
              </a:p>
            </p:txBody>
          </p:sp>
          <p:sp>
            <p:nvSpPr>
              <p:cNvPr id="62" name="Isosceles Triangle 19"/>
              <p:cNvSpPr/>
              <p:nvPr/>
            </p:nvSpPr>
            <p:spPr bwMode="auto">
              <a:xfrm rot="5400000">
                <a:off x="3123374" y="1857376"/>
                <a:ext cx="265176" cy="174625"/>
              </a:xfrm>
              <a:prstGeom prst="triangle">
                <a:avLst/>
              </a:prstGeom>
              <a:grpFill/>
              <a:ln w="19050">
                <a:noFill/>
                <a:round/>
              </a:ln>
            </p:spPr>
            <p:txBody>
              <a:bodyPr anchor="ctr"/>
              <a:lstStyle/>
              <a:p>
                <a:pPr algn="ctr"/>
                <a:endParaRPr/>
              </a:p>
            </p:txBody>
          </p:sp>
        </p:grpSp>
        <p:grpSp>
          <p:nvGrpSpPr>
            <p:cNvPr id="52" name="Group 51"/>
            <p:cNvGrpSpPr/>
            <p:nvPr/>
          </p:nvGrpSpPr>
          <p:grpSpPr>
            <a:xfrm>
              <a:off x="1411078" y="4015597"/>
              <a:ext cx="943459" cy="943459"/>
              <a:chOff x="1411078" y="4015597"/>
              <a:chExt cx="943459" cy="943459"/>
            </a:xfrm>
          </p:grpSpPr>
          <p:sp>
            <p:nvSpPr>
              <p:cNvPr id="57" name="Oval 21"/>
              <p:cNvSpPr/>
              <p:nvPr/>
            </p:nvSpPr>
            <p:spPr bwMode="auto">
              <a:xfrm>
                <a:off x="1411078" y="4015597"/>
                <a:ext cx="943459" cy="943459"/>
              </a:xfrm>
              <a:prstGeom prst="ellipse">
                <a:avLst/>
              </a:prstGeom>
              <a:solidFill>
                <a:schemeClr val="accent1"/>
              </a:solidFill>
              <a:ln w="19050">
                <a:solidFill>
                  <a:schemeClr val="bg1"/>
                </a:solidFill>
                <a:round/>
              </a:ln>
            </p:spPr>
            <p:txBody>
              <a:bodyPr anchor="ctr"/>
              <a:lstStyle/>
              <a:p>
                <a:pPr algn="ctr"/>
                <a:endParaRPr/>
              </a:p>
            </p:txBody>
          </p:sp>
          <p:grpSp>
            <p:nvGrpSpPr>
              <p:cNvPr id="58" name="Group 22"/>
              <p:cNvGrpSpPr/>
              <p:nvPr/>
            </p:nvGrpSpPr>
            <p:grpSpPr>
              <a:xfrm>
                <a:off x="1598262" y="4146369"/>
                <a:ext cx="569050" cy="681881"/>
                <a:chOff x="3735388" y="3473450"/>
                <a:chExt cx="184150" cy="220663"/>
              </a:xfrm>
              <a:solidFill>
                <a:schemeClr val="bg1"/>
              </a:solidFill>
            </p:grpSpPr>
            <p:sp>
              <p:nvSpPr>
                <p:cNvPr id="59" name="Freeform: Shape 23"/>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ln>
              </p:spPr>
              <p:txBody>
                <a:bodyPr anchor="ctr"/>
                <a:lstStyle/>
                <a:p>
                  <a:pPr algn="ctr"/>
                  <a:endParaRPr/>
                </a:p>
              </p:txBody>
            </p:sp>
            <p:sp>
              <p:nvSpPr>
                <p:cNvPr id="60" name="Freeform: Shape 24"/>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ln>
              </p:spPr>
              <p:txBody>
                <a:bodyPr anchor="ctr"/>
                <a:lstStyle/>
                <a:p>
                  <a:pPr algn="ctr"/>
                  <a:endParaRPr/>
                </a:p>
              </p:txBody>
            </p:sp>
          </p:grpSp>
        </p:grpSp>
        <p:cxnSp>
          <p:nvCxnSpPr>
            <p:cNvPr id="53" name="Straight Connector 46"/>
            <p:cNvCxnSpPr/>
            <p:nvPr/>
          </p:nvCxnSpPr>
          <p:spPr>
            <a:xfrm rot="5400000" flipH="1" flipV="1">
              <a:off x="1585405" y="3603705"/>
              <a:ext cx="594804" cy="2479"/>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4" name="Group 25"/>
            <p:cNvGrpSpPr/>
            <p:nvPr/>
          </p:nvGrpSpPr>
          <p:grpSpPr>
            <a:xfrm>
              <a:off x="1003150" y="1874531"/>
              <a:ext cx="1759314" cy="1107996"/>
              <a:chOff x="1003150" y="1874531"/>
              <a:chExt cx="1759314" cy="1107996"/>
            </a:xfrm>
          </p:grpSpPr>
          <p:sp>
            <p:nvSpPr>
              <p:cNvPr id="55" name="TextBox 16"/>
              <p:cNvSpPr txBox="1"/>
              <p:nvPr/>
            </p:nvSpPr>
            <p:spPr>
              <a:xfrm>
                <a:off x="1003150" y="2059197"/>
                <a:ext cx="1759314" cy="923330"/>
              </a:xfrm>
              <a:prstGeom prst="rect">
                <a:avLst/>
              </a:prstGeom>
              <a:noFill/>
            </p:spPr>
            <p:txBody>
              <a:bodyPr wrap="square" lIns="0" tIns="0" rIns="0" bIns="0" anchor="ctr">
                <a:normAutofit/>
              </a:bodyPr>
              <a:lstStyle/>
              <a:p>
                <a:pPr lvl="0" algn="ctr">
                  <a:lnSpc>
                    <a:spcPct val="120000"/>
                  </a:lnSpc>
                  <a:spcBef>
                    <a:spcPct val="0"/>
                  </a:spcBef>
                  <a:defRPr/>
                </a:pPr>
                <a:r>
                  <a:rPr lang="zh-CN" altLang="en-US" sz="1000" dirty="0">
                    <a:solidFill>
                      <a:schemeClr val="bg1"/>
                    </a:solidFill>
                  </a:rPr>
                  <a:t>请替换文字内容复制你的内容到此 如需更改请在（设置形状格式）菜单下（文本选项）中调整</a:t>
                </a:r>
              </a:p>
            </p:txBody>
          </p:sp>
          <p:sp>
            <p:nvSpPr>
              <p:cNvPr id="56" name="Rectangle 1"/>
              <p:cNvSpPr/>
              <p:nvPr/>
            </p:nvSpPr>
            <p:spPr>
              <a:xfrm>
                <a:off x="1399501" y="1874531"/>
                <a:ext cx="966611" cy="184666"/>
              </a:xfrm>
              <a:prstGeom prst="rect">
                <a:avLst/>
              </a:prstGeom>
            </p:spPr>
            <p:txBody>
              <a:bodyPr wrap="none" lIns="0" tIns="0" rIns="0" bIns="0">
                <a:normAutofit/>
              </a:bodyPr>
              <a:lstStyle/>
              <a:p>
                <a:pPr algn="ctr"/>
                <a:r>
                  <a:rPr lang="zh-CN" altLang="en-US" sz="1200" b="1" dirty="0">
                    <a:solidFill>
                      <a:schemeClr val="bg1"/>
                    </a:solidFill>
                  </a:rPr>
                  <a:t>输入标题文本 </a:t>
                </a:r>
              </a:p>
            </p:txBody>
          </p:sp>
        </p:gr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strVal val="#ppt_w*0.70"/>
                                          </p:val>
                                        </p:tav>
                                        <p:tav tm="100000">
                                          <p:val>
                                            <p:strVal val="#ppt_w"/>
                                          </p:val>
                                        </p:tav>
                                      </p:tavLst>
                                    </p:anim>
                                    <p:anim calcmode="lin" valueType="num">
                                      <p:cBhvr>
                                        <p:cTn id="8" dur="1000" fill="hold"/>
                                        <p:tgtEl>
                                          <p:spTgt spid="49"/>
                                        </p:tgtEl>
                                        <p:attrNameLst>
                                          <p:attrName>ppt_h</p:attrName>
                                        </p:attrNameLst>
                                      </p:cBhvr>
                                      <p:tavLst>
                                        <p:tav tm="0">
                                          <p:val>
                                            <p:strVal val="#ppt_h"/>
                                          </p:val>
                                        </p:tav>
                                        <p:tav tm="100000">
                                          <p:val>
                                            <p:strVal val="#ppt_h"/>
                                          </p:val>
                                        </p:tav>
                                      </p:tavLst>
                                    </p:anim>
                                    <p:animEffect transition="in" filter="fade">
                                      <p:cBhvr>
                                        <p:cTn id="9" dur="1000"/>
                                        <p:tgtEl>
                                          <p:spTgt spid="49"/>
                                        </p:tgtEl>
                                      </p:cBhvr>
                                    </p:animEffect>
                                  </p:childTnLst>
                                </p:cTn>
                              </p:par>
                              <p:par>
                                <p:cTn id="10" presetID="55"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strVal val="#ppt_w*0.70"/>
                                          </p:val>
                                        </p:tav>
                                        <p:tav tm="100000">
                                          <p:val>
                                            <p:strVal val="#ppt_w"/>
                                          </p:val>
                                        </p:tav>
                                      </p:tavLst>
                                    </p:anim>
                                    <p:anim calcmode="lin" valueType="num">
                                      <p:cBhvr>
                                        <p:cTn id="13" dur="1000" fill="hold"/>
                                        <p:tgtEl>
                                          <p:spTgt spid="32"/>
                                        </p:tgtEl>
                                        <p:attrNameLst>
                                          <p:attrName>ppt_h</p:attrName>
                                        </p:attrNameLst>
                                      </p:cBhvr>
                                      <p:tavLst>
                                        <p:tav tm="0">
                                          <p:val>
                                            <p:strVal val="#ppt_h"/>
                                          </p:val>
                                        </p:tav>
                                        <p:tav tm="100000">
                                          <p:val>
                                            <p:strVal val="#ppt_h"/>
                                          </p:val>
                                        </p:tav>
                                      </p:tavLst>
                                    </p:anim>
                                    <p:animEffect transition="in" filter="fade">
                                      <p:cBhvr>
                                        <p:cTn id="14" dur="1000"/>
                                        <p:tgtEl>
                                          <p:spTgt spid="32"/>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5"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grpSp>
        <p:nvGrpSpPr>
          <p:cNvPr id="4" name="12"/>
          <p:cNvGrpSpPr/>
          <p:nvPr/>
        </p:nvGrpSpPr>
        <p:grpSpPr>
          <a:xfrm>
            <a:off x="3181119" y="2003777"/>
            <a:ext cx="5829761" cy="2582194"/>
            <a:chOff x="1487487" y="1772816"/>
            <a:chExt cx="9060321" cy="4013116"/>
          </a:xfrm>
        </p:grpSpPr>
        <p:sp>
          <p:nvSpPr>
            <p:cNvPr id="5" name="50"/>
            <p:cNvSpPr/>
            <p:nvPr/>
          </p:nvSpPr>
          <p:spPr>
            <a:xfrm rot="16200000" flipV="1">
              <a:off x="8044038" y="1338334"/>
              <a:ext cx="1225078" cy="3782463"/>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40"/>
            <p:cNvSpPr/>
            <p:nvPr/>
          </p:nvSpPr>
          <p:spPr>
            <a:xfrm rot="5400000" flipV="1">
              <a:off x="2766180" y="725796"/>
              <a:ext cx="1225078" cy="3782463"/>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39"/>
            <p:cNvSpPr/>
            <p:nvPr/>
          </p:nvSpPr>
          <p:spPr>
            <a:xfrm rot="5400000" flipV="1">
              <a:off x="2766180" y="2429417"/>
              <a:ext cx="1225078" cy="3782463"/>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37"/>
            <p:cNvSpPr/>
            <p:nvPr/>
          </p:nvSpPr>
          <p:spPr>
            <a:xfrm rot="16200000" flipV="1">
              <a:off x="8044038" y="3041956"/>
              <a:ext cx="1225078" cy="3782463"/>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25"/>
            <p:cNvSpPr/>
            <p:nvPr/>
          </p:nvSpPr>
          <p:spPr bwMode="auto">
            <a:xfrm>
              <a:off x="5006060" y="2570535"/>
              <a:ext cx="2111142" cy="612541"/>
            </a:xfrm>
            <a:prstGeom prst="roundRect">
              <a:avLst/>
            </a:prstGeom>
            <a:solidFill>
              <a:schemeClr val="accent1"/>
            </a:solidFill>
            <a:ln w="9525">
              <a:noFill/>
              <a:round/>
            </a:ln>
            <a:effectLst>
              <a:outerShdw dist="38100" dir="16200000" rotWithShape="0">
                <a:schemeClr val="tx1">
                  <a:lumMod val="50000"/>
                  <a:lumOff val="50000"/>
                  <a:alpha val="86000"/>
                </a:schemeClr>
              </a:outerShdw>
            </a:effectLst>
          </p:spPr>
          <p:txBody>
            <a:bodyPr vert="horz" wrap="none" lIns="90000" tIns="46800" rIns="90000" bIns="46800" anchor="ctr" anchorCtr="0" compatLnSpc="1">
              <a:normAutofit/>
            </a:bodyPr>
            <a:lstStyle/>
            <a:p>
              <a:pPr algn="ctr"/>
              <a:r>
                <a:rPr lang="en-US" altLang="zh-CN" sz="1200" b="1" dirty="0">
                  <a:solidFill>
                    <a:schemeClr val="bg1"/>
                  </a:solidFill>
                </a:rPr>
                <a:t>Text here</a:t>
              </a:r>
              <a:endParaRPr lang="zh-CN" altLang="en-US" sz="1200" b="1" dirty="0">
                <a:solidFill>
                  <a:schemeClr val="bg1"/>
                </a:solidFill>
              </a:endParaRPr>
            </a:p>
          </p:txBody>
        </p:sp>
        <p:sp>
          <p:nvSpPr>
            <p:cNvPr id="10" name="23"/>
            <p:cNvSpPr/>
            <p:nvPr/>
          </p:nvSpPr>
          <p:spPr bwMode="auto">
            <a:xfrm>
              <a:off x="5006060" y="3422346"/>
              <a:ext cx="2111142" cy="612541"/>
            </a:xfrm>
            <a:prstGeom prst="roundRect">
              <a:avLst/>
            </a:prstGeom>
            <a:solidFill>
              <a:schemeClr val="accent1"/>
            </a:solidFill>
            <a:ln w="9525">
              <a:noFill/>
              <a:round/>
            </a:ln>
            <a:effectLst>
              <a:outerShdw dist="38100" dir="16200000" rotWithShape="0">
                <a:schemeClr val="tx1">
                  <a:lumMod val="50000"/>
                  <a:lumOff val="50000"/>
                  <a:alpha val="86000"/>
                </a:schemeClr>
              </a:outerShdw>
            </a:effectLst>
          </p:spPr>
          <p:txBody>
            <a:bodyPr vert="horz" wrap="none" lIns="128540" tIns="64270" rIns="128540" bIns="64270" anchor="ctr" anchorCtr="0" compatLnSpc="1">
              <a:normAutofit/>
            </a:bodyPr>
            <a:lstStyle/>
            <a:p>
              <a:pPr algn="ctr"/>
              <a:r>
                <a:rPr lang="en-US" altLang="zh-CN" sz="1200" b="1">
                  <a:solidFill>
                    <a:schemeClr val="bg1"/>
                  </a:solidFill>
                </a:rPr>
                <a:t>Text here</a:t>
              </a:r>
              <a:endParaRPr lang="zh-CN" altLang="en-US" sz="1200" b="1" dirty="0">
                <a:solidFill>
                  <a:schemeClr val="bg1"/>
                </a:solidFill>
              </a:endParaRPr>
            </a:p>
          </p:txBody>
        </p:sp>
        <p:sp>
          <p:nvSpPr>
            <p:cNvPr id="11" name="24"/>
            <p:cNvSpPr/>
            <p:nvPr/>
          </p:nvSpPr>
          <p:spPr bwMode="auto">
            <a:xfrm>
              <a:off x="5006060" y="4274157"/>
              <a:ext cx="2111142" cy="612541"/>
            </a:xfrm>
            <a:prstGeom prst="roundRect">
              <a:avLst/>
            </a:prstGeom>
            <a:solidFill>
              <a:schemeClr val="accent1"/>
            </a:solidFill>
            <a:ln w="9525">
              <a:noFill/>
              <a:round/>
            </a:ln>
            <a:effectLst>
              <a:outerShdw dist="38100" dir="16200000" rotWithShape="0">
                <a:schemeClr val="tx1">
                  <a:lumMod val="50000"/>
                  <a:lumOff val="50000"/>
                  <a:alpha val="86000"/>
                </a:schemeClr>
              </a:outerShdw>
            </a:effectLst>
          </p:spPr>
          <p:txBody>
            <a:bodyPr vert="horz" wrap="none" lIns="128540" tIns="64270" rIns="128540" bIns="64270" anchor="ctr" anchorCtr="0" compatLnSpc="1">
              <a:normAutofit/>
            </a:bodyPr>
            <a:lstStyle/>
            <a:p>
              <a:pPr algn="ctr"/>
              <a:r>
                <a:rPr lang="en-US" altLang="zh-CN" sz="1200" b="1">
                  <a:solidFill>
                    <a:schemeClr val="bg1"/>
                  </a:solidFill>
                </a:rPr>
                <a:t>Text here</a:t>
              </a:r>
              <a:endParaRPr lang="zh-CN" altLang="en-US" sz="1200" b="1" dirty="0">
                <a:solidFill>
                  <a:schemeClr val="bg1"/>
                </a:solidFill>
              </a:endParaRPr>
            </a:p>
          </p:txBody>
        </p:sp>
        <p:grpSp>
          <p:nvGrpSpPr>
            <p:cNvPr id="12" name="20"/>
            <p:cNvGrpSpPr/>
            <p:nvPr/>
          </p:nvGrpSpPr>
          <p:grpSpPr>
            <a:xfrm flipH="1">
              <a:off x="6366302" y="5170207"/>
              <a:ext cx="615614" cy="615725"/>
              <a:chOff x="618873" y="1239440"/>
              <a:chExt cx="650476" cy="650470"/>
            </a:xfrm>
          </p:grpSpPr>
          <p:sp>
            <p:nvSpPr>
              <p:cNvPr id="18" name="22"/>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2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anchor="ctr"/>
              <a:lstStyle/>
              <a:p>
                <a:pPr algn="ctr"/>
                <a:endParaRPr/>
              </a:p>
            </p:txBody>
          </p:sp>
        </p:grpSp>
        <p:grpSp>
          <p:nvGrpSpPr>
            <p:cNvPr id="13" name="17"/>
            <p:cNvGrpSpPr/>
            <p:nvPr/>
          </p:nvGrpSpPr>
          <p:grpSpPr>
            <a:xfrm rot="10800000">
              <a:off x="4917225" y="1772816"/>
              <a:ext cx="615614" cy="615725"/>
              <a:chOff x="618873" y="1239440"/>
              <a:chExt cx="650476" cy="650470"/>
            </a:xfrm>
          </p:grpSpPr>
          <p:sp>
            <p:nvSpPr>
              <p:cNvPr id="16" name="19"/>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18"/>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anchor="ctr"/>
              <a:lstStyle/>
              <a:p>
                <a:pPr algn="ctr"/>
                <a:endParaRPr/>
              </a:p>
            </p:txBody>
          </p:sp>
        </p:grpSp>
        <p:sp>
          <p:nvSpPr>
            <p:cNvPr id="14" name="16"/>
            <p:cNvSpPr txBox="1"/>
            <p:nvPr/>
          </p:nvSpPr>
          <p:spPr>
            <a:xfrm>
              <a:off x="5562816" y="1819818"/>
              <a:ext cx="1993438" cy="521720"/>
            </a:xfrm>
            <a:prstGeom prst="rect">
              <a:avLst/>
            </a:prstGeom>
            <a:noFill/>
          </p:spPr>
          <p:txBody>
            <a:bodyPr wrap="none" lIns="90000" tIns="46800" rIns="90000" bIns="46800" anchor="ctr" anchorCtr="0">
              <a:normAutofit/>
            </a:bodyPr>
            <a:lstStyle/>
            <a:p>
              <a:r>
                <a:rPr lang="en-US" altLang="zh-CN" sz="1400" b="1" dirty="0"/>
                <a:t>Key words</a:t>
              </a:r>
              <a:endParaRPr lang="zh-CN" altLang="en-US" sz="1400" b="1" dirty="0"/>
            </a:p>
          </p:txBody>
        </p:sp>
        <p:sp>
          <p:nvSpPr>
            <p:cNvPr id="15" name="15"/>
            <p:cNvSpPr txBox="1"/>
            <p:nvPr/>
          </p:nvSpPr>
          <p:spPr>
            <a:xfrm>
              <a:off x="4479039" y="5217210"/>
              <a:ext cx="1887263" cy="521720"/>
            </a:xfrm>
            <a:prstGeom prst="rect">
              <a:avLst/>
            </a:prstGeom>
            <a:noFill/>
          </p:spPr>
          <p:txBody>
            <a:bodyPr wrap="none" lIns="90000" tIns="46800" rIns="90000" bIns="46800" anchor="ctr" anchorCtr="0">
              <a:normAutofit/>
            </a:bodyPr>
            <a:lstStyle/>
            <a:p>
              <a:pPr algn="r"/>
              <a:r>
                <a:rPr lang="en-US" altLang="zh-CN" sz="1400" b="1" dirty="0"/>
                <a:t>Key words</a:t>
              </a:r>
            </a:p>
          </p:txBody>
        </p:sp>
      </p:grpSp>
      <p:sp>
        <p:nvSpPr>
          <p:cNvPr id="20" name="13"/>
          <p:cNvSpPr/>
          <p:nvPr/>
        </p:nvSpPr>
        <p:spPr bwMode="auto">
          <a:xfrm>
            <a:off x="793749" y="2296829"/>
            <a:ext cx="224558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t" anchorCtr="0">
            <a:normAutofit/>
          </a:bodyPr>
          <a:lstStyle/>
          <a:p>
            <a:pPr>
              <a:lnSpc>
                <a:spcPct val="120000"/>
              </a:lnSpc>
              <a:spcBef>
                <a:spcPct val="0"/>
              </a:spcBef>
            </a:pPr>
            <a:r>
              <a:rPr lang="en-US" altLang="zh-CN" sz="1000" dirty="0"/>
              <a:t>When you copy &amp; paste, choose "keep text only" option.</a:t>
            </a:r>
            <a:endParaRPr lang="zh-CN" altLang="en-US" sz="1000" dirty="0"/>
          </a:p>
        </p:txBody>
      </p:sp>
      <p:sp>
        <p:nvSpPr>
          <p:cNvPr id="21" name="11"/>
          <p:cNvSpPr txBox="1"/>
          <p:nvPr/>
        </p:nvSpPr>
        <p:spPr bwMode="auto">
          <a:xfrm>
            <a:off x="793749" y="1945690"/>
            <a:ext cx="224558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0">
            <a:normAutofit/>
          </a:bodyPr>
          <a:lstStyle/>
          <a:p>
            <a:pPr eaLnBrk="1" hangingPunct="1">
              <a:spcBef>
                <a:spcPct val="0"/>
              </a:spcBef>
              <a:buFontTx/>
              <a:buNone/>
            </a:pPr>
            <a:r>
              <a:rPr lang="zh-CN" altLang="en-US" sz="1800" dirty="0">
                <a:solidFill>
                  <a:schemeClr val="accent1"/>
                </a:solidFill>
              </a:rPr>
              <a:t>单击输入文本</a:t>
            </a:r>
          </a:p>
        </p:txBody>
      </p:sp>
      <p:sp>
        <p:nvSpPr>
          <p:cNvPr id="22" name="10"/>
          <p:cNvSpPr/>
          <p:nvPr/>
        </p:nvSpPr>
        <p:spPr bwMode="auto">
          <a:xfrm>
            <a:off x="793749" y="3513043"/>
            <a:ext cx="224558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t" anchorCtr="0">
            <a:normAutofit lnSpcReduction="10000"/>
          </a:bodyPr>
          <a:lstStyle/>
          <a:p>
            <a:pPr>
              <a:lnSpc>
                <a:spcPct val="120000"/>
              </a:lnSpc>
              <a:spcBef>
                <a:spcPct val="0"/>
              </a:spcBef>
            </a:pPr>
            <a:r>
              <a:rPr lang="en-US" altLang="zh-CN" sz="1000" dirty="0"/>
              <a:t>When you copy &amp; paste, choose "keep text only" option.</a:t>
            </a:r>
            <a:r>
              <a:rPr lang="zh-CN" altLang="en-US" sz="1000" dirty="0"/>
              <a:t/>
            </a:r>
            <a:br>
              <a:rPr lang="zh-CN" altLang="en-US" sz="1000" dirty="0"/>
            </a:br>
            <a:endParaRPr lang="zh-CN" altLang="en-US" sz="1000" dirty="0"/>
          </a:p>
        </p:txBody>
      </p:sp>
      <p:sp>
        <p:nvSpPr>
          <p:cNvPr id="23" name="9"/>
          <p:cNvSpPr txBox="1"/>
          <p:nvPr/>
        </p:nvSpPr>
        <p:spPr bwMode="auto">
          <a:xfrm>
            <a:off x="793749" y="3161904"/>
            <a:ext cx="224558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0">
            <a:normAutofit/>
          </a:bodyPr>
          <a:lstStyle/>
          <a:p>
            <a:pPr>
              <a:spcBef>
                <a:spcPct val="0"/>
              </a:spcBef>
            </a:pPr>
            <a:r>
              <a:rPr lang="zh-CN" altLang="en-US" dirty="0">
                <a:solidFill>
                  <a:schemeClr val="accent6"/>
                </a:solidFill>
              </a:rPr>
              <a:t>单击输入文本</a:t>
            </a:r>
          </a:p>
        </p:txBody>
      </p:sp>
      <p:cxnSp>
        <p:nvCxnSpPr>
          <p:cNvPr id="24" name="直接连接符 9"/>
          <p:cNvCxnSpPr/>
          <p:nvPr/>
        </p:nvCxnSpPr>
        <p:spPr>
          <a:xfrm>
            <a:off x="793749" y="2941107"/>
            <a:ext cx="224558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5" name="8"/>
          <p:cNvSpPr/>
          <p:nvPr/>
        </p:nvSpPr>
        <p:spPr bwMode="auto">
          <a:xfrm>
            <a:off x="9218474" y="3029797"/>
            <a:ext cx="224558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t" anchorCtr="0">
            <a:normAutofit/>
          </a:bodyPr>
          <a:lstStyle/>
          <a:p>
            <a:pPr>
              <a:lnSpc>
                <a:spcPct val="120000"/>
              </a:lnSpc>
              <a:spcBef>
                <a:spcPct val="0"/>
              </a:spcBef>
            </a:pPr>
            <a:r>
              <a:rPr lang="en-US" altLang="zh-CN" sz="1000" dirty="0"/>
              <a:t>When you copy &amp; paste, choose "keep text only" option.</a:t>
            </a:r>
            <a:endParaRPr lang="zh-CN" altLang="en-US" sz="1000" dirty="0"/>
          </a:p>
        </p:txBody>
      </p:sp>
      <p:sp>
        <p:nvSpPr>
          <p:cNvPr id="26" name="7"/>
          <p:cNvSpPr txBox="1"/>
          <p:nvPr/>
        </p:nvSpPr>
        <p:spPr bwMode="auto">
          <a:xfrm>
            <a:off x="9218474" y="2678658"/>
            <a:ext cx="224558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0">
            <a:normAutofit/>
          </a:bodyPr>
          <a:lstStyle/>
          <a:p>
            <a:pPr>
              <a:spcBef>
                <a:spcPct val="0"/>
              </a:spcBef>
            </a:pPr>
            <a:r>
              <a:rPr lang="zh-CN" altLang="en-US" dirty="0">
                <a:solidFill>
                  <a:schemeClr val="accent1"/>
                </a:solidFill>
              </a:rPr>
              <a:t>单击输入文本</a:t>
            </a:r>
          </a:p>
        </p:txBody>
      </p:sp>
      <p:sp>
        <p:nvSpPr>
          <p:cNvPr id="27" name="6"/>
          <p:cNvSpPr/>
          <p:nvPr/>
        </p:nvSpPr>
        <p:spPr bwMode="auto">
          <a:xfrm>
            <a:off x="9218474" y="4246011"/>
            <a:ext cx="224558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t" anchorCtr="0">
            <a:normAutofit lnSpcReduction="10000"/>
          </a:bodyPr>
          <a:lstStyle/>
          <a:p>
            <a:pPr>
              <a:lnSpc>
                <a:spcPct val="120000"/>
              </a:lnSpc>
              <a:spcBef>
                <a:spcPct val="0"/>
              </a:spcBef>
            </a:pPr>
            <a:r>
              <a:rPr lang="en-US" altLang="zh-CN" sz="1000" dirty="0"/>
              <a:t>When you copy &amp; paste, choose "keep text only" option.</a:t>
            </a:r>
            <a:r>
              <a:rPr lang="zh-CN" altLang="en-US" sz="1000" dirty="0"/>
              <a:t/>
            </a:r>
            <a:br>
              <a:rPr lang="zh-CN" altLang="en-US" sz="1000" dirty="0"/>
            </a:br>
            <a:endParaRPr lang="zh-CN" altLang="en-US" sz="1000" dirty="0"/>
          </a:p>
        </p:txBody>
      </p:sp>
      <p:sp>
        <p:nvSpPr>
          <p:cNvPr id="28" name="5"/>
          <p:cNvSpPr txBox="1"/>
          <p:nvPr/>
        </p:nvSpPr>
        <p:spPr bwMode="auto">
          <a:xfrm>
            <a:off x="9218474" y="3894872"/>
            <a:ext cx="224558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0">
            <a:normAutofit/>
          </a:bodyPr>
          <a:lstStyle/>
          <a:p>
            <a:pPr>
              <a:spcBef>
                <a:spcPct val="0"/>
              </a:spcBef>
            </a:pPr>
            <a:r>
              <a:rPr lang="zh-CN" altLang="en-US" dirty="0">
                <a:solidFill>
                  <a:schemeClr val="accent6"/>
                </a:solidFill>
              </a:rPr>
              <a:t>单击输入文本</a:t>
            </a:r>
          </a:p>
        </p:txBody>
      </p:sp>
      <p:cxnSp>
        <p:nvCxnSpPr>
          <p:cNvPr id="29" name="直接连接符 15"/>
          <p:cNvCxnSpPr/>
          <p:nvPr/>
        </p:nvCxnSpPr>
        <p:spPr>
          <a:xfrm>
            <a:off x="9218474" y="3674075"/>
            <a:ext cx="224558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0" name="4"/>
          <p:cNvSpPr/>
          <p:nvPr/>
        </p:nvSpPr>
        <p:spPr>
          <a:xfrm>
            <a:off x="3068055" y="2291239"/>
            <a:ext cx="360944" cy="36094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400" b="1" dirty="0"/>
              <a:t>Q1</a:t>
            </a:r>
            <a:endParaRPr lang="zh-CN" altLang="en-US" sz="1400" b="1" dirty="0"/>
          </a:p>
        </p:txBody>
      </p:sp>
      <p:sp>
        <p:nvSpPr>
          <p:cNvPr id="31" name="3"/>
          <p:cNvSpPr/>
          <p:nvPr/>
        </p:nvSpPr>
        <p:spPr>
          <a:xfrm>
            <a:off x="8754480" y="2805589"/>
            <a:ext cx="360944" cy="36094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400" b="1" dirty="0"/>
              <a:t>Q2</a:t>
            </a:r>
            <a:endParaRPr lang="zh-CN" altLang="en-US" sz="1400" b="1" dirty="0"/>
          </a:p>
        </p:txBody>
      </p:sp>
      <p:sp>
        <p:nvSpPr>
          <p:cNvPr id="32" name="2"/>
          <p:cNvSpPr/>
          <p:nvPr/>
        </p:nvSpPr>
        <p:spPr>
          <a:xfrm>
            <a:off x="3068055" y="3405664"/>
            <a:ext cx="360944" cy="36094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400" b="1" dirty="0"/>
              <a:t>Q3</a:t>
            </a:r>
            <a:endParaRPr lang="zh-CN" altLang="en-US" sz="1400" b="1" dirty="0"/>
          </a:p>
        </p:txBody>
      </p:sp>
      <p:sp>
        <p:nvSpPr>
          <p:cNvPr id="33" name="1"/>
          <p:cNvSpPr/>
          <p:nvPr/>
        </p:nvSpPr>
        <p:spPr>
          <a:xfrm>
            <a:off x="8754480" y="3920014"/>
            <a:ext cx="360944" cy="360948"/>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400" b="1" dirty="0"/>
              <a:t>Q4</a:t>
            </a:r>
            <a:endParaRPr lang="zh-CN" altLang="en-US" sz="1400" b="1"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decel="5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ppt_x"/>
                                          </p:val>
                                        </p:tav>
                                        <p:tav tm="100000">
                                          <p:val>
                                            <p:strVal val="#ppt_x"/>
                                          </p:val>
                                        </p:tav>
                                      </p:tavLst>
                                    </p:anim>
                                    <p:anim calcmode="lin" valueType="num">
                                      <p:cBhvr additive="base">
                                        <p:cTn id="28" dur="10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ppt_x"/>
                                          </p:val>
                                        </p:tav>
                                        <p:tav tm="100000">
                                          <p:val>
                                            <p:strVal val="#ppt_x"/>
                                          </p:val>
                                        </p:tav>
                                      </p:tavLst>
                                    </p:anim>
                                    <p:anim calcmode="lin" valueType="num">
                                      <p:cBhvr additive="base">
                                        <p:cTn id="32" dur="10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ppt_x"/>
                                          </p:val>
                                        </p:tav>
                                        <p:tav tm="100000">
                                          <p:val>
                                            <p:strVal val="#ppt_x"/>
                                          </p:val>
                                        </p:tav>
                                      </p:tavLst>
                                    </p:anim>
                                    <p:anim calcmode="lin" valueType="num">
                                      <p:cBhvr additive="base">
                                        <p:cTn id="36" dur="10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ppt_x"/>
                                          </p:val>
                                        </p:tav>
                                        <p:tav tm="100000">
                                          <p:val>
                                            <p:strVal val="#ppt_x"/>
                                          </p:val>
                                        </p:tav>
                                      </p:tavLst>
                                    </p:anim>
                                    <p:anim calcmode="lin" valueType="num">
                                      <p:cBhvr additive="base">
                                        <p:cTn id="4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4770723" y="1293487"/>
            <a:ext cx="2342271" cy="2342271"/>
          </a:xfrm>
          <a:prstGeom prst="ellipse">
            <a:avLst/>
          </a:prstGeom>
          <a:noFill/>
          <a:ln>
            <a:solidFill>
              <a:srgbClr val="DF4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pic>
        <p:nvPicPr>
          <p:cNvPr id="5" name="图片 4"/>
          <p:cNvPicPr>
            <a:picLocks noChangeAspect="1"/>
          </p:cNvPicPr>
          <p:nvPr/>
        </p:nvPicPr>
        <p:blipFill rotWithShape="1">
          <a:blip r:embed="rId3" cstate="email"/>
          <a:srcRect/>
          <a:stretch>
            <a:fillRect/>
          </a:stretch>
        </p:blipFill>
        <p:spPr>
          <a:xfrm>
            <a:off x="0" y="4992914"/>
            <a:ext cx="12224576" cy="1865085"/>
          </a:xfrm>
          <a:prstGeom prst="rect">
            <a:avLst/>
          </a:prstGeom>
        </p:spPr>
      </p:pic>
      <p:pic>
        <p:nvPicPr>
          <p:cNvPr id="7" name="图片 6"/>
          <p:cNvPicPr>
            <a:picLocks noChangeAspect="1"/>
          </p:cNvPicPr>
          <p:nvPr/>
        </p:nvPicPr>
        <p:blipFill rotWithShape="1">
          <a:blip r:embed="rId4" cstate="email"/>
          <a:srcRect/>
          <a:stretch>
            <a:fillRect/>
          </a:stretch>
        </p:blipFill>
        <p:spPr>
          <a:xfrm>
            <a:off x="-32576" y="-72432"/>
            <a:ext cx="2470976" cy="2351034"/>
          </a:xfrm>
          <a:prstGeom prst="rect">
            <a:avLst/>
          </a:prstGeom>
        </p:spPr>
      </p:pic>
      <p:pic>
        <p:nvPicPr>
          <p:cNvPr id="8" name="图片 7"/>
          <p:cNvPicPr>
            <a:picLocks noChangeAspect="1"/>
          </p:cNvPicPr>
          <p:nvPr/>
        </p:nvPicPr>
        <p:blipFill rotWithShape="1">
          <a:blip r:embed="rId5" cstate="email"/>
          <a:srcRect/>
          <a:stretch>
            <a:fillRect/>
          </a:stretch>
        </p:blipFill>
        <p:spPr>
          <a:xfrm>
            <a:off x="9985828" y="0"/>
            <a:ext cx="2173595" cy="2206171"/>
          </a:xfrm>
          <a:prstGeom prst="rect">
            <a:avLst/>
          </a:prstGeom>
        </p:spPr>
      </p:pic>
      <p:sp>
        <p:nvSpPr>
          <p:cNvPr id="24" name="椭圆 23"/>
          <p:cNvSpPr/>
          <p:nvPr/>
        </p:nvSpPr>
        <p:spPr>
          <a:xfrm>
            <a:off x="4888526" y="1384925"/>
            <a:ext cx="2342271" cy="2342271"/>
          </a:xfrm>
          <a:prstGeom prst="ellipse">
            <a:avLst/>
          </a:prstGeom>
          <a:solidFill>
            <a:srgbClr val="FF6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269"/>
              </a:solidFill>
            </a:endParaRPr>
          </a:p>
        </p:txBody>
      </p:sp>
      <p:sp>
        <p:nvSpPr>
          <p:cNvPr id="26" name="文本框 25"/>
          <p:cNvSpPr txBox="1"/>
          <p:nvPr/>
        </p:nvSpPr>
        <p:spPr>
          <a:xfrm>
            <a:off x="5174643" y="1910786"/>
            <a:ext cx="1824538" cy="769441"/>
          </a:xfrm>
          <a:prstGeom prst="rect">
            <a:avLst/>
          </a:prstGeom>
          <a:noFill/>
        </p:spPr>
        <p:txBody>
          <a:bodyPr wrap="none" rtlCol="0">
            <a:spAutoFit/>
          </a:bodyPr>
          <a:lstStyle/>
          <a:p>
            <a:r>
              <a:rPr kumimoji="1" lang="en-US" altLang="zh-CN" sz="2800" dirty="0">
                <a:solidFill>
                  <a:schemeClr val="bg1"/>
                </a:solidFill>
                <a:latin typeface="Noto Sans S Chinese" charset="-122"/>
                <a:ea typeface="Noto Sans S Chinese" charset="-122"/>
                <a:cs typeface="Noto Sans S Chinese" charset="-122"/>
              </a:rPr>
              <a:t>PART</a:t>
            </a:r>
            <a:r>
              <a:rPr kumimoji="1" lang="zh-CN" altLang="en-US" sz="4400" dirty="0">
                <a:solidFill>
                  <a:schemeClr val="bg1"/>
                </a:solidFill>
                <a:latin typeface="Noto Sans S Chinese" charset="-122"/>
                <a:ea typeface="Noto Sans S Chinese" charset="-122"/>
                <a:cs typeface="Noto Sans S Chinese" charset="-122"/>
              </a:rPr>
              <a:t> </a:t>
            </a:r>
            <a:r>
              <a:rPr kumimoji="1" lang="en-US" altLang="zh-CN" sz="4400" dirty="0">
                <a:solidFill>
                  <a:schemeClr val="bg1"/>
                </a:solidFill>
                <a:latin typeface="Noto Sans S Chinese" charset="-122"/>
                <a:ea typeface="Noto Sans S Chinese" charset="-122"/>
                <a:cs typeface="Noto Sans S Chinese" charset="-122"/>
              </a:rPr>
              <a:t>02</a:t>
            </a:r>
            <a:endParaRPr kumimoji="1" lang="zh-CN" altLang="en-US" sz="4400" dirty="0">
              <a:solidFill>
                <a:schemeClr val="bg1"/>
              </a:solidFill>
              <a:latin typeface="Noto Sans S Chinese" charset="-122"/>
              <a:ea typeface="Noto Sans S Chinese" charset="-122"/>
              <a:cs typeface="Noto Sans S Chinese" charset="-122"/>
            </a:endParaRPr>
          </a:p>
        </p:txBody>
      </p:sp>
      <p:sp>
        <p:nvSpPr>
          <p:cNvPr id="27" name="文本框 26"/>
          <p:cNvSpPr txBox="1"/>
          <p:nvPr/>
        </p:nvSpPr>
        <p:spPr>
          <a:xfrm>
            <a:off x="4147918" y="3851690"/>
            <a:ext cx="3877985" cy="646331"/>
          </a:xfrm>
          <a:prstGeom prst="rect">
            <a:avLst/>
          </a:prstGeom>
          <a:noFill/>
        </p:spPr>
        <p:txBody>
          <a:bodyPr wrap="none" rtlCol="0">
            <a:spAutoFit/>
          </a:bodyPr>
          <a:lstStyle/>
          <a:p>
            <a:pPr algn="ctr"/>
            <a:r>
              <a:rPr kumimoji="1" lang="zh-CN" altLang="en-US" sz="3600">
                <a:solidFill>
                  <a:srgbClr val="DF4269"/>
                </a:solidFill>
                <a:latin typeface="FZQingKeBenYueSongS-R-GB" panose="02000000000000000000" charset="-122"/>
                <a:ea typeface="FZQingKeBenYueSongS-R-GB" panose="02000000000000000000" charset="-122"/>
                <a:cs typeface="FZQingKeBenYueSongS-R-GB" panose="02000000000000000000" charset="-122"/>
              </a:rPr>
              <a:t>单击输入</a:t>
            </a:r>
            <a:r>
              <a:rPr kumimoji="1" lang="zh-CN" altLang="en-US" sz="3600" dirty="0">
                <a:solidFill>
                  <a:srgbClr val="DF4269"/>
                </a:solidFill>
                <a:latin typeface="FZQingKeBenYueSongS-R-GB" panose="02000000000000000000" charset="-122"/>
                <a:ea typeface="FZQingKeBenYueSongS-R-GB" panose="02000000000000000000" charset="-122"/>
                <a:cs typeface="FZQingKeBenYueSongS-R-GB" panose="02000000000000000000" charset="-122"/>
              </a:rPr>
              <a:t>您的标题</a:t>
            </a:r>
          </a:p>
        </p:txBody>
      </p:sp>
      <p:sp>
        <p:nvSpPr>
          <p:cNvPr id="4" name="矩形 3"/>
          <p:cNvSpPr/>
          <p:nvPr/>
        </p:nvSpPr>
        <p:spPr>
          <a:xfrm>
            <a:off x="5060829" y="2703800"/>
            <a:ext cx="2052165" cy="261610"/>
          </a:xfrm>
          <a:prstGeom prst="rect">
            <a:avLst/>
          </a:prstGeom>
        </p:spPr>
        <p:txBody>
          <a:bodyPr wrap="none">
            <a:spAutoFit/>
          </a:bodyPr>
          <a:lstStyle/>
          <a:p>
            <a:r>
              <a:rPr lang="en-US" altLang="zh-CN" sz="1100" dirty="0">
                <a:solidFill>
                  <a:schemeClr val="bg1"/>
                </a:solidFill>
                <a:latin typeface="+mn-ea"/>
                <a:cs typeface="FZKaTong-M19S" charset="-122"/>
              </a:rPr>
              <a:t>PLEASE</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ADD</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YOUR</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TEXT</a:t>
            </a:r>
            <a:r>
              <a:rPr lang="zh-CN" altLang="en-US" sz="1100" dirty="0">
                <a:solidFill>
                  <a:schemeClr val="bg1"/>
                </a:solidFill>
                <a:latin typeface="+mn-ea"/>
                <a:cs typeface="FZKaTong-M19S" charset="-122"/>
              </a:rPr>
              <a:t> </a:t>
            </a:r>
            <a:r>
              <a:rPr lang="en-US" altLang="zh-CN" sz="1100" dirty="0">
                <a:solidFill>
                  <a:schemeClr val="bg1"/>
                </a:solidFill>
                <a:latin typeface="+mn-ea"/>
                <a:cs typeface="FZKaTong-M19S" charset="-122"/>
              </a:rPr>
              <a:t>HERE</a:t>
            </a:r>
            <a:endParaRPr lang="zh-CN" altLang="en-US" sz="1100" dirty="0">
              <a:solidFill>
                <a:schemeClr val="bg1"/>
              </a:solidFill>
            </a:endParaRPr>
          </a:p>
        </p:txBody>
      </p:sp>
      <p:sp>
        <p:nvSpPr>
          <p:cNvPr id="31" name="文本框 30"/>
          <p:cNvSpPr txBox="1"/>
          <p:nvPr/>
        </p:nvSpPr>
        <p:spPr>
          <a:xfrm>
            <a:off x="2930022" y="4498021"/>
            <a:ext cx="6313776" cy="415498"/>
          </a:xfrm>
          <a:prstGeom prst="rect">
            <a:avLst/>
          </a:prstGeom>
          <a:noFill/>
        </p:spPr>
        <p:txBody>
          <a:bodyPr wrap="square" rtlCol="0">
            <a:spAutoFit/>
          </a:bodyPr>
          <a:lstStyle/>
          <a:p>
            <a:pPr algn="ctr"/>
            <a:r>
              <a:rPr lang="en-US" altLang="zh-CN" sz="1050" dirty="0">
                <a:solidFill>
                  <a:srgbClr val="DF4269"/>
                </a:solidFill>
                <a:latin typeface="+mn-ea"/>
                <a:cs typeface="FZKaTong-M19S" charset="-122"/>
              </a:rPr>
              <a:t>Lorem ipsum dolor sit amet, consectetuer adipiscing elit. Maecenas porttitor congue massa. Fusce posuere, magna </a:t>
            </a:r>
            <a:r>
              <a:rPr lang="en-US" altLang="zh-CN" sz="1050" dirty="0" err="1">
                <a:solidFill>
                  <a:srgbClr val="DF4269"/>
                </a:solidFill>
                <a:latin typeface="+mn-ea"/>
                <a:cs typeface="FZKaTong-M19S" charset="-122"/>
              </a:rPr>
              <a:t>sed</a:t>
            </a:r>
            <a:r>
              <a:rPr lang="zh-CN" altLang="en-US" sz="1050" dirty="0">
                <a:solidFill>
                  <a:srgbClr val="DF4269"/>
                </a:solidFill>
                <a:latin typeface="+mn-ea"/>
                <a:cs typeface="FZKaTong-M19S" charset="-122"/>
              </a:rPr>
              <a:t> </a:t>
            </a:r>
            <a:r>
              <a:rPr lang="en-US" altLang="zh-CN" sz="1050" dirty="0">
                <a:solidFill>
                  <a:srgbClr val="DF4269"/>
                </a:solidFill>
                <a:latin typeface="+mn-ea"/>
                <a:cs typeface="FZKaTong-M19S" charset="-122"/>
              </a:rPr>
              <a:t>Lorem ipsum dolor sit </a:t>
            </a:r>
            <a:r>
              <a:rPr lang="en-US" altLang="zh-CN" sz="1050" dirty="0" err="1">
                <a:solidFill>
                  <a:srgbClr val="DF4269"/>
                </a:solidFill>
                <a:latin typeface="+mn-ea"/>
                <a:cs typeface="FZKaTong-M19S" charset="-122"/>
              </a:rPr>
              <a:t>amet</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consectetuer</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adipiscing</a:t>
            </a:r>
            <a:r>
              <a:rPr lang="en-US" altLang="zh-CN" sz="1050" dirty="0">
                <a:solidFill>
                  <a:srgbClr val="DF4269"/>
                </a:solidFill>
                <a:latin typeface="+mn-ea"/>
                <a:cs typeface="FZKaTong-M19S" charset="-122"/>
              </a:rPr>
              <a:t> </a:t>
            </a:r>
            <a:r>
              <a:rPr lang="en-US" altLang="zh-CN" sz="1050" dirty="0" err="1">
                <a:solidFill>
                  <a:srgbClr val="DF4269"/>
                </a:solidFill>
                <a:latin typeface="+mn-ea"/>
                <a:cs typeface="FZKaTong-M19S" charset="-122"/>
              </a:rPr>
              <a:t>elit</a:t>
            </a:r>
            <a:r>
              <a:rPr lang="en-US" altLang="zh-CN" sz="1050" dirty="0">
                <a:solidFill>
                  <a:srgbClr val="DF4269"/>
                </a:solidFill>
                <a:latin typeface="+mn-ea"/>
                <a:cs typeface="FZKaTong-M19S" charset="-122"/>
              </a:rPr>
              <a:t>. </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9"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0.70"/>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4" grpId="0" animBg="1"/>
      <p:bldP spid="26" grpId="0"/>
      <p:bldP spid="27"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7377" y="225083"/>
            <a:ext cx="3057247" cy="523220"/>
          </a:xfrm>
          <a:prstGeom prst="rect">
            <a:avLst/>
          </a:prstGeom>
          <a:noFill/>
        </p:spPr>
        <p:txBody>
          <a:bodyPr wrap="none" rtlCol="0">
            <a:spAutoFit/>
          </a:bodyPr>
          <a:lstStyle/>
          <a:p>
            <a:r>
              <a:rPr kumimoji="1" lang="zh-CN" altLang="en-US" sz="2800" dirty="0">
                <a:solidFill>
                  <a:srgbClr val="EE4772"/>
                </a:solidFill>
              </a:rPr>
              <a:t>单击输入您的文本</a:t>
            </a:r>
          </a:p>
        </p:txBody>
      </p:sp>
      <p:sp>
        <p:nvSpPr>
          <p:cNvPr id="3" name="矩形 2"/>
          <p:cNvSpPr/>
          <p:nvPr/>
        </p:nvSpPr>
        <p:spPr>
          <a:xfrm>
            <a:off x="4359787" y="649481"/>
            <a:ext cx="3472425" cy="253916"/>
          </a:xfrm>
          <a:prstGeom prst="rect">
            <a:avLst/>
          </a:prstGeom>
        </p:spPr>
        <p:txBody>
          <a:bodyPr wrap="none">
            <a:spAutoFit/>
          </a:bodyPr>
          <a:lstStyle/>
          <a:p>
            <a:r>
              <a:rPr lang="en-US" altLang="zh-CN" sz="1050" dirty="0">
                <a:solidFill>
                  <a:srgbClr val="F16C7D"/>
                </a:solidFill>
                <a:latin typeface="+mn-ea"/>
                <a:cs typeface="FZKaTong-M19S" charset="-122"/>
              </a:rPr>
              <a:t>Lorem ipsum dolor sit </a:t>
            </a:r>
            <a:r>
              <a:rPr lang="en-US" altLang="zh-CN" sz="1050" dirty="0" err="1">
                <a:solidFill>
                  <a:srgbClr val="F16C7D"/>
                </a:solidFill>
                <a:latin typeface="+mn-ea"/>
                <a:cs typeface="FZKaTong-M19S" charset="-122"/>
              </a:rPr>
              <a:t>amet</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consectetuer</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adipiscing</a:t>
            </a:r>
            <a:r>
              <a:rPr lang="en-US" altLang="zh-CN" sz="1050" dirty="0">
                <a:solidFill>
                  <a:srgbClr val="F16C7D"/>
                </a:solidFill>
                <a:latin typeface="+mn-ea"/>
                <a:cs typeface="FZKaTong-M19S" charset="-122"/>
              </a:rPr>
              <a:t> </a:t>
            </a:r>
            <a:r>
              <a:rPr lang="en-US" altLang="zh-CN" sz="1050" dirty="0" err="1">
                <a:solidFill>
                  <a:srgbClr val="F16C7D"/>
                </a:solidFill>
                <a:latin typeface="+mn-ea"/>
                <a:cs typeface="FZKaTong-M19S" charset="-122"/>
              </a:rPr>
              <a:t>elit</a:t>
            </a:r>
            <a:r>
              <a:rPr lang="en-US" altLang="zh-CN" sz="1050" dirty="0">
                <a:solidFill>
                  <a:srgbClr val="F16C7D"/>
                </a:solidFill>
                <a:latin typeface="+mn-ea"/>
                <a:cs typeface="FZKaTong-M19S" charset="-122"/>
              </a:rPr>
              <a:t>. </a:t>
            </a:r>
            <a:endParaRPr lang="zh-CN" altLang="en-US" sz="1050" dirty="0">
              <a:solidFill>
                <a:srgbClr val="F16C7D"/>
              </a:solidFill>
            </a:endParaRPr>
          </a:p>
        </p:txBody>
      </p:sp>
      <p:sp>
        <p:nvSpPr>
          <p:cNvPr id="4" name="圆角矩形 3"/>
          <p:cNvSpPr/>
          <p:nvPr/>
        </p:nvSpPr>
        <p:spPr>
          <a:xfrm>
            <a:off x="2033069" y="2026734"/>
            <a:ext cx="3459122" cy="1216882"/>
          </a:xfrm>
          <a:prstGeom prst="roundRect">
            <a:avLst/>
          </a:prstGeom>
          <a:noFill/>
          <a:ln w="19050" cmpd="sng">
            <a:solidFill>
              <a:srgbClr val="DF4269"/>
            </a:solidFill>
            <a:prstDash val="solid"/>
            <a:round/>
            <a:headEnd type="none"/>
            <a:tailEnd type="none" w="med" len="med"/>
          </a:ln>
          <a:effectLst/>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p:txBody>
      </p:sp>
      <p:sp>
        <p:nvSpPr>
          <p:cNvPr id="5" name="椭圆 4"/>
          <p:cNvSpPr/>
          <p:nvPr/>
        </p:nvSpPr>
        <p:spPr>
          <a:xfrm>
            <a:off x="1609193" y="2208714"/>
            <a:ext cx="876002" cy="8760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01</a:t>
            </a:r>
            <a:endParaRPr kumimoji="0" lang="zh-CN" altLang="en-US" sz="2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2590503" y="2272186"/>
            <a:ext cx="2798108" cy="812530"/>
          </a:xfrm>
          <a:prstGeom prst="rect">
            <a:avLst/>
          </a:prstGeom>
          <a:noFill/>
          <a:effectLst/>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请在此添加文字说明，稻壳儿璞原演示模板。请在此添加文字说明，稻壳儿璞原演示模板</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a:off x="7123684" y="2026734"/>
            <a:ext cx="3459122" cy="1216882"/>
          </a:xfrm>
          <a:prstGeom prst="roundRect">
            <a:avLst/>
          </a:prstGeom>
          <a:noFill/>
          <a:ln w="19050" cmpd="sng">
            <a:solidFill>
              <a:schemeClr val="accent5"/>
            </a:solidFill>
            <a:prstDash val="solid"/>
            <a:round/>
            <a:headEnd type="none"/>
            <a:tailEnd type="none" w="med" len="med"/>
          </a:ln>
          <a:effectLst/>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p:txBody>
      </p:sp>
      <p:sp>
        <p:nvSpPr>
          <p:cNvPr id="8" name="椭圆 7"/>
          <p:cNvSpPr/>
          <p:nvPr/>
        </p:nvSpPr>
        <p:spPr>
          <a:xfrm>
            <a:off x="6699808" y="2208714"/>
            <a:ext cx="876002" cy="876002"/>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02</a:t>
            </a:r>
            <a:endParaRPr kumimoji="0" lang="zh-CN" altLang="en-US" sz="2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 name="文本框 8"/>
          <p:cNvSpPr txBox="1"/>
          <p:nvPr/>
        </p:nvSpPr>
        <p:spPr>
          <a:xfrm>
            <a:off x="7681118" y="2272186"/>
            <a:ext cx="2798108" cy="812530"/>
          </a:xfrm>
          <a:prstGeom prst="rect">
            <a:avLst/>
          </a:prstGeom>
          <a:noFill/>
          <a:effectLst/>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请在此添加文字说明，稻壳儿璞原演示模板。请在此添加文字说明，稻壳儿璞原演示模板</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033069" y="4072704"/>
            <a:ext cx="3459122" cy="1216882"/>
          </a:xfrm>
          <a:prstGeom prst="roundRect">
            <a:avLst/>
          </a:prstGeom>
          <a:noFill/>
          <a:ln w="19050" cmpd="sng">
            <a:solidFill>
              <a:schemeClr val="accent6"/>
            </a:solidFill>
            <a:prstDash val="solid"/>
            <a:round/>
            <a:headEnd type="none"/>
            <a:tailEnd type="none" w="med" len="med"/>
          </a:ln>
          <a:effectLst/>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1609193" y="4254684"/>
            <a:ext cx="876002" cy="87600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03</a:t>
            </a:r>
            <a:endParaRPr kumimoji="0" lang="zh-CN" altLang="en-US" sz="2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 name="文本框 11"/>
          <p:cNvSpPr txBox="1"/>
          <p:nvPr/>
        </p:nvSpPr>
        <p:spPr>
          <a:xfrm>
            <a:off x="2590503" y="4318156"/>
            <a:ext cx="2798108" cy="812530"/>
          </a:xfrm>
          <a:prstGeom prst="rect">
            <a:avLst/>
          </a:prstGeom>
          <a:noFill/>
          <a:effectLst/>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请在此添加文字说明，稻壳儿璞原演示模板。请在此添加文字说明，稻壳儿璞原演示模板</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7123684" y="4072704"/>
            <a:ext cx="3459122" cy="1216882"/>
          </a:xfrm>
          <a:prstGeom prst="roundRect">
            <a:avLst/>
          </a:prstGeom>
          <a:noFill/>
          <a:ln w="19050" cmpd="sng">
            <a:solidFill>
              <a:schemeClr val="accent2"/>
            </a:solidFill>
            <a:prstDash val="solid"/>
            <a:round/>
            <a:headEnd type="none"/>
            <a:tailEnd type="none" w="med" len="med"/>
          </a:ln>
          <a:effectLst/>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a:xfrm>
            <a:off x="6699808" y="4254684"/>
            <a:ext cx="876002" cy="87600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04</a:t>
            </a:r>
            <a:endParaRPr kumimoji="0" lang="zh-CN" altLang="en-US" sz="2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7681118" y="4318156"/>
            <a:ext cx="2798108" cy="812530"/>
          </a:xfrm>
          <a:prstGeom prst="rect">
            <a:avLst/>
          </a:prstGeom>
          <a:noFill/>
          <a:effectLst/>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请在此添加文字说明，稻壳儿璞原演示模板。请在此添加文字说明，稻壳儿璞原演示模板</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自定义 231">
      <a:dk1>
        <a:srgbClr val="000000"/>
      </a:dk1>
      <a:lt1>
        <a:srgbClr val="FFFFFF"/>
      </a:lt1>
      <a:dk2>
        <a:srgbClr val="44546A"/>
      </a:dk2>
      <a:lt2>
        <a:srgbClr val="E7E6E6"/>
      </a:lt2>
      <a:accent1>
        <a:srgbClr val="EB466F"/>
      </a:accent1>
      <a:accent2>
        <a:srgbClr val="E4577D"/>
      </a:accent2>
      <a:accent3>
        <a:srgbClr val="F17A9C"/>
      </a:accent3>
      <a:accent4>
        <a:srgbClr val="E5446D"/>
      </a:accent4>
      <a:accent5>
        <a:srgbClr val="E4577D"/>
      </a:accent5>
      <a:accent6>
        <a:srgbClr val="F17A9C"/>
      </a:accent6>
      <a:hlink>
        <a:srgbClr val="ED4771"/>
      </a:hlink>
      <a:folHlink>
        <a:srgbClr val="DF4268"/>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1597</Words>
  <Application>Microsoft Office PowerPoint</Application>
  <PresentationFormat>宽屏</PresentationFormat>
  <Paragraphs>198</Paragraphs>
  <Slides>20</Slides>
  <Notes>20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Impact</vt:lpstr>
      <vt:lpstr>微软雅黑</vt:lpstr>
      <vt:lpstr>Arial</vt:lpstr>
      <vt:lpstr>Noto Sans S Chinese</vt:lpstr>
      <vt:lpstr>FZKaTong-M19S</vt:lpstr>
      <vt:lpstr>等线 Light</vt:lpstr>
      <vt:lpstr>等线</vt:lpstr>
      <vt:lpstr>Gill Sans</vt:lpstr>
      <vt:lpstr>Lato Light</vt:lpstr>
      <vt:lpstr>等线</vt:lpstr>
      <vt:lpstr>FZQingKeBenYueSongS-R-GB</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2021-07-09T00:20:59Z</dcterms:created>
  <dcterms:modified xsi:type="dcterms:W3CDTF">2023-01-10T07:27:45Z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EBED1CD1CCC849C8942616AAA52F1405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