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84" r:id="rId4"/>
    <p:sldId id="263" r:id="rId5"/>
    <p:sldId id="267" r:id="rId6"/>
    <p:sldId id="264" r:id="rId7"/>
    <p:sldId id="268" r:id="rId8"/>
    <p:sldId id="285" r:id="rId9"/>
    <p:sldId id="261" r:id="rId10"/>
    <p:sldId id="279" r:id="rId11"/>
    <p:sldId id="265" r:id="rId12"/>
    <p:sldId id="266" r:id="rId13"/>
    <p:sldId id="286" r:id="rId14"/>
    <p:sldId id="262" r:id="rId15"/>
    <p:sldId id="276" r:id="rId16"/>
    <p:sldId id="270" r:id="rId17"/>
    <p:sldId id="274" r:id="rId18"/>
    <p:sldId id="287" r:id="rId19"/>
    <p:sldId id="272" r:id="rId20"/>
    <p:sldId id="260" r:id="rId21"/>
    <p:sldId id="278" r:id="rId22"/>
    <p:sldId id="280" r:id="rId23"/>
    <p:sldId id="288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367"/>
    <a:srgbClr val="1D4865"/>
    <a:srgbClr val="1D4971"/>
    <a:srgbClr val="51B3CD"/>
    <a:srgbClr val="83C2DB"/>
    <a:srgbClr val="2980B4"/>
    <a:srgbClr val="4287C6"/>
    <a:srgbClr val="278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0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3"/>
            <a:ext cx="7886700" cy="435887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400"/>
            </a:lvl4pPr>
            <a:lvl5pPr marL="1371600" indent="0">
              <a:buNone/>
              <a:defRPr sz="1400"/>
            </a:lvl5pPr>
            <a:lvl6pPr marL="1714500" indent="0">
              <a:buNone/>
              <a:defRPr sz="1400"/>
            </a:lvl6pPr>
            <a:lvl7pPr marL="2057400" indent="0">
              <a:buNone/>
              <a:defRPr sz="1400"/>
            </a:lvl7pPr>
            <a:lvl8pPr marL="2400300" indent="0">
              <a:buNone/>
              <a:defRPr sz="1400"/>
            </a:lvl8pPr>
            <a:lvl9pPr marL="27432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0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87576" y="1582090"/>
            <a:ext cx="5340191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200" b="1" dirty="0">
                <a:solidFill>
                  <a:srgbClr val="1B4367"/>
                </a:solidFill>
                <a:cs typeface="+mn-ea"/>
                <a:sym typeface="+mn-lt"/>
              </a:rPr>
              <a:t>简约毕业论文答辩</a:t>
            </a:r>
          </a:p>
        </p:txBody>
      </p:sp>
      <p:sp>
        <p:nvSpPr>
          <p:cNvPr id="3075" name="文本框 3074"/>
          <p:cNvSpPr txBox="1"/>
          <p:nvPr/>
        </p:nvSpPr>
        <p:spPr>
          <a:xfrm>
            <a:off x="3404878" y="3196479"/>
            <a:ext cx="3461808" cy="25273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80" tIns="34290" rIns="68580" bIns="34290" anchor="t">
            <a:spAutoFit/>
          </a:bodyPr>
          <a:lstStyle/>
          <a:p>
            <a:pPr lvl="0" eaLnBrk="0" hangingPunct="0"/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汇报人：</a:t>
            </a:r>
            <a:r>
              <a: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PPT818     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汇报时间：</a:t>
            </a:r>
            <a:r>
              <a: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XX</a:t>
            </a:r>
            <a:r>
              <a:rPr lang="zh-CN" alt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04509" y="2280748"/>
            <a:ext cx="5358765" cy="2923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eaLnBrk="0" latinLnBrk="0" hangingPunct="0"/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THE PROFESSIONAL</a:t>
            </a:r>
            <a:r>
              <a:rPr lang="zh-CN" altLang="en-US" sz="1450" dirty="0">
                <a:solidFill>
                  <a:srgbClr val="1B4367"/>
                </a:solidFill>
                <a:cs typeface="+mn-ea"/>
                <a:sym typeface="+mn-lt"/>
              </a:rPr>
              <a:t> </a:t>
            </a:r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POWERPOINT</a:t>
            </a:r>
            <a:r>
              <a:rPr lang="zh-CN" altLang="en-US" sz="1450" dirty="0">
                <a:solidFill>
                  <a:srgbClr val="1B4367"/>
                </a:solidFill>
                <a:cs typeface="+mn-ea"/>
                <a:sym typeface="+mn-lt"/>
              </a:rPr>
              <a:t> </a:t>
            </a:r>
            <a:r>
              <a:rPr lang="en-US" altLang="zh-CN" sz="1450" dirty="0">
                <a:solidFill>
                  <a:srgbClr val="1B4367"/>
                </a:solidFill>
                <a:cs typeface="+mn-ea"/>
                <a:sym typeface="+mn-lt"/>
              </a:rPr>
              <a:t>TEMPLATES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458668" y="2626926"/>
            <a:ext cx="3336584" cy="30646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学院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系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年级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班       专业：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XX</a:t>
            </a:r>
            <a:r>
              <a:rPr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信息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5" grpId="0" bldLvl="0" animBg="1"/>
      <p:bldP spid="9" grpId="0"/>
      <p:bldP spid="1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4670735" y="781544"/>
            <a:ext cx="2694623" cy="885632"/>
            <a:chOff x="6178340" y="1457775"/>
            <a:chExt cx="3592830" cy="1180840"/>
          </a:xfrm>
        </p:grpSpPr>
        <p:sp>
          <p:nvSpPr>
            <p:cNvPr id="86" name="文本框 85"/>
            <p:cNvSpPr txBox="1"/>
            <p:nvPr/>
          </p:nvSpPr>
          <p:spPr>
            <a:xfrm>
              <a:off x="6178340" y="1746065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1956"/>
            <p:cNvSpPr/>
            <p:nvPr/>
          </p:nvSpPr>
          <p:spPr>
            <a:xfrm>
              <a:off x="6182151" y="1457775"/>
              <a:ext cx="192194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l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672685" y="2550417"/>
            <a:ext cx="2694623" cy="885632"/>
            <a:chOff x="6180940" y="3828220"/>
            <a:chExt cx="3592830" cy="1180840"/>
          </a:xfrm>
        </p:grpSpPr>
        <p:sp>
          <p:nvSpPr>
            <p:cNvPr id="6" name="文本框 5"/>
            <p:cNvSpPr txBox="1"/>
            <p:nvPr/>
          </p:nvSpPr>
          <p:spPr>
            <a:xfrm>
              <a:off x="6180940" y="4116510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1956"/>
            <p:cNvSpPr/>
            <p:nvPr/>
          </p:nvSpPr>
          <p:spPr>
            <a:xfrm>
              <a:off x="6184751" y="3828220"/>
              <a:ext cx="208668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l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cxnSp>
        <p:nvCxnSpPr>
          <p:cNvPr id="11" name="直接连接符 10"/>
          <p:cNvCxnSpPr>
            <a:stCxn id="56" idx="0"/>
          </p:cNvCxnSpPr>
          <p:nvPr/>
        </p:nvCxnSpPr>
        <p:spPr>
          <a:xfrm>
            <a:off x="4312404" y="881485"/>
            <a:ext cx="0" cy="3349214"/>
          </a:xfrm>
          <a:prstGeom prst="line">
            <a:avLst/>
          </a:prstGeom>
          <a:ln w="9525">
            <a:solidFill>
              <a:srgbClr val="1B436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组合 72"/>
          <p:cNvGrpSpPr/>
          <p:nvPr/>
        </p:nvGrpSpPr>
        <p:grpSpPr>
          <a:xfrm>
            <a:off x="3964898" y="3418271"/>
            <a:ext cx="686184" cy="694853"/>
            <a:chOff x="5237224" y="4937554"/>
            <a:chExt cx="914912" cy="926470"/>
          </a:xfrm>
          <a:solidFill>
            <a:schemeClr val="bg1"/>
          </a:solidFill>
        </p:grpSpPr>
        <p:sp>
          <p:nvSpPr>
            <p:cNvPr id="65" name="Freeform 1812"/>
            <p:cNvSpPr/>
            <p:nvPr/>
          </p:nvSpPr>
          <p:spPr>
            <a:xfrm>
              <a:off x="5237224" y="4937554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474309" y="5184293"/>
              <a:ext cx="438631" cy="441328"/>
              <a:chOff x="5595939" y="4999038"/>
              <a:chExt cx="515938" cy="519113"/>
            </a:xfrm>
            <a:grpFill/>
          </p:grpSpPr>
          <p:sp>
            <p:nvSpPr>
              <p:cNvPr id="49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avLst/>
                <a:gdLst>
                  <a:gd name="T0" fmla="*/ 298 w 298"/>
                  <a:gd name="T1" fmla="*/ 81 h 211"/>
                  <a:gd name="T2" fmla="*/ 292 w 298"/>
                  <a:gd name="T3" fmla="*/ 0 h 211"/>
                  <a:gd name="T4" fmla="*/ 210 w 298"/>
                  <a:gd name="T5" fmla="*/ 30 h 211"/>
                  <a:gd name="T6" fmla="*/ 242 w 298"/>
                  <a:gd name="T7" fmla="*/ 48 h 211"/>
                  <a:gd name="T8" fmla="*/ 100 w 298"/>
                  <a:gd name="T9" fmla="*/ 155 h 211"/>
                  <a:gd name="T10" fmla="*/ 1 w 298"/>
                  <a:gd name="T11" fmla="*/ 169 h 211"/>
                  <a:gd name="T12" fmla="*/ 1 w 298"/>
                  <a:gd name="T13" fmla="*/ 188 h 211"/>
                  <a:gd name="T14" fmla="*/ 1 w 298"/>
                  <a:gd name="T15" fmla="*/ 207 h 211"/>
                  <a:gd name="T16" fmla="*/ 1 w 298"/>
                  <a:gd name="T17" fmla="*/ 207 h 211"/>
                  <a:gd name="T18" fmla="*/ 112 w 298"/>
                  <a:gd name="T19" fmla="*/ 191 h 211"/>
                  <a:gd name="T20" fmla="*/ 208 w 298"/>
                  <a:gd name="T21" fmla="*/ 139 h 211"/>
                  <a:gd name="T22" fmla="*/ 275 w 298"/>
                  <a:gd name="T23" fmla="*/ 68 h 211"/>
                  <a:gd name="T24" fmla="*/ 298 w 298"/>
                  <a:gd name="T2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211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avLst/>
                <a:gdLst>
                  <a:gd name="T0" fmla="*/ 62 w 62"/>
                  <a:gd name="T1" fmla="*/ 0 h 91"/>
                  <a:gd name="T2" fmla="*/ 1 w 62"/>
                  <a:gd name="T3" fmla="*/ 0 h 91"/>
                  <a:gd name="T4" fmla="*/ 0 w 62"/>
                  <a:gd name="T5" fmla="*/ 91 h 91"/>
                  <a:gd name="T6" fmla="*/ 62 w 62"/>
                  <a:gd name="T7" fmla="*/ 91 h 91"/>
                  <a:gd name="T8" fmla="*/ 62 w 62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1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avLst/>
                <a:gdLst>
                  <a:gd name="T0" fmla="*/ 343 w 358"/>
                  <a:gd name="T1" fmla="*/ 0 h 361"/>
                  <a:gd name="T2" fmla="*/ 343 w 358"/>
                  <a:gd name="T3" fmla="*/ 0 h 361"/>
                  <a:gd name="T4" fmla="*/ 343 w 358"/>
                  <a:gd name="T5" fmla="*/ 0 h 361"/>
                  <a:gd name="T6" fmla="*/ 334 w 358"/>
                  <a:gd name="T7" fmla="*/ 4 h 361"/>
                  <a:gd name="T8" fmla="*/ 329 w 358"/>
                  <a:gd name="T9" fmla="*/ 14 h 361"/>
                  <a:gd name="T10" fmla="*/ 339 w 358"/>
                  <a:gd name="T11" fmla="*/ 28 h 361"/>
                  <a:gd name="T12" fmla="*/ 339 w 358"/>
                  <a:gd name="T13" fmla="*/ 343 h 361"/>
                  <a:gd name="T14" fmla="*/ 29 w 358"/>
                  <a:gd name="T15" fmla="*/ 343 h 361"/>
                  <a:gd name="T16" fmla="*/ 15 w 358"/>
                  <a:gd name="T17" fmla="*/ 332 h 361"/>
                  <a:gd name="T18" fmla="*/ 0 w 358"/>
                  <a:gd name="T19" fmla="*/ 347 h 361"/>
                  <a:gd name="T20" fmla="*/ 0 w 358"/>
                  <a:gd name="T21" fmla="*/ 348 h 361"/>
                  <a:gd name="T22" fmla="*/ 15 w 358"/>
                  <a:gd name="T23" fmla="*/ 361 h 361"/>
                  <a:gd name="T24" fmla="*/ 29 w 358"/>
                  <a:gd name="T25" fmla="*/ 351 h 361"/>
                  <a:gd name="T26" fmla="*/ 347 w 358"/>
                  <a:gd name="T27" fmla="*/ 351 h 361"/>
                  <a:gd name="T28" fmla="*/ 347 w 358"/>
                  <a:gd name="T29" fmla="*/ 28 h 361"/>
                  <a:gd name="T30" fmla="*/ 358 w 358"/>
                  <a:gd name="T31" fmla="*/ 14 h 361"/>
                  <a:gd name="T32" fmla="*/ 343 w 358"/>
                  <a:gd name="T3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8" h="361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/>
          <p:cNvGrpSpPr/>
          <p:nvPr/>
        </p:nvGrpSpPr>
        <p:grpSpPr>
          <a:xfrm>
            <a:off x="3964898" y="768428"/>
            <a:ext cx="686184" cy="694853"/>
            <a:chOff x="5237224" y="1404429"/>
            <a:chExt cx="914912" cy="926470"/>
          </a:xfrm>
          <a:solidFill>
            <a:schemeClr val="bg1"/>
          </a:solidFill>
        </p:grpSpPr>
        <p:sp>
          <p:nvSpPr>
            <p:cNvPr id="56" name="Freeform 1812"/>
            <p:cNvSpPr/>
            <p:nvPr/>
          </p:nvSpPr>
          <p:spPr>
            <a:xfrm>
              <a:off x="5237224" y="1404429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5414070" y="1669201"/>
              <a:ext cx="567104" cy="386174"/>
              <a:chOff x="5842315" y="2065986"/>
              <a:chExt cx="592138" cy="403225"/>
            </a:xfrm>
            <a:grpFill/>
          </p:grpSpPr>
          <p:sp>
            <p:nvSpPr>
              <p:cNvPr id="36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38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avLst/>
                  <a:gdLst>
                    <a:gd name="T0" fmla="*/ 219 w 219"/>
                    <a:gd name="T1" fmla="*/ 93 h 154"/>
                    <a:gd name="T2" fmla="*/ 156 w 219"/>
                    <a:gd name="T3" fmla="*/ 0 h 154"/>
                    <a:gd name="T4" fmla="*/ 110 w 219"/>
                    <a:gd name="T5" fmla="*/ 125 h 154"/>
                    <a:gd name="T6" fmla="*/ 64 w 219"/>
                    <a:gd name="T7" fmla="*/ 0 h 154"/>
                    <a:gd name="T8" fmla="*/ 0 w 219"/>
                    <a:gd name="T9" fmla="*/ 93 h 154"/>
                    <a:gd name="T10" fmla="*/ 0 w 219"/>
                    <a:gd name="T11" fmla="*/ 96 h 154"/>
                    <a:gd name="T12" fmla="*/ 0 w 219"/>
                    <a:gd name="T13" fmla="*/ 97 h 154"/>
                    <a:gd name="T14" fmla="*/ 110 w 219"/>
                    <a:gd name="T15" fmla="*/ 154 h 154"/>
                    <a:gd name="T16" fmla="*/ 219 w 219"/>
                    <a:gd name="T17" fmla="*/ 97 h 154"/>
                    <a:gd name="T18" fmla="*/ 219 w 219"/>
                    <a:gd name="T19" fmla="*/ 96 h 154"/>
                    <a:gd name="T20" fmla="*/ 219 w 219"/>
                    <a:gd name="T21" fmla="*/ 9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9" h="154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avLst/>
                  <a:gdLst>
                    <a:gd name="T0" fmla="*/ 10 w 20"/>
                    <a:gd name="T1" fmla="*/ 0 h 20"/>
                    <a:gd name="T2" fmla="*/ 20 w 20"/>
                    <a:gd name="T3" fmla="*/ 10 h 20"/>
                    <a:gd name="T4" fmla="*/ 10 w 20"/>
                    <a:gd name="T5" fmla="*/ 20 h 20"/>
                    <a:gd name="T6" fmla="*/ 0 w 20"/>
                    <a:gd name="T7" fmla="*/ 10 h 20"/>
                    <a:gd name="T8" fmla="*/ 10 w 2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avLst/>
                  <a:gdLst>
                    <a:gd name="T0" fmla="*/ 21 w 29"/>
                    <a:gd name="T1" fmla="*/ 6 h 74"/>
                    <a:gd name="T2" fmla="*/ 15 w 29"/>
                    <a:gd name="T3" fmla="*/ 0 h 74"/>
                    <a:gd name="T4" fmla="*/ 7 w 29"/>
                    <a:gd name="T5" fmla="*/ 6 h 74"/>
                    <a:gd name="T6" fmla="*/ 0 w 29"/>
                    <a:gd name="T7" fmla="*/ 37 h 74"/>
                    <a:gd name="T8" fmla="*/ 15 w 29"/>
                    <a:gd name="T9" fmla="*/ 74 h 74"/>
                    <a:gd name="T10" fmla="*/ 29 w 29"/>
                    <a:gd name="T11" fmla="*/ 37 h 74"/>
                    <a:gd name="T12" fmla="*/ 21 w 29"/>
                    <a:gd name="T13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74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avLst/>
                  <a:gdLst>
                    <a:gd name="T0" fmla="*/ 88 w 88"/>
                    <a:gd name="T1" fmla="*/ 44 h 87"/>
                    <a:gd name="T2" fmla="*/ 44 w 88"/>
                    <a:gd name="T3" fmla="*/ 0 h 87"/>
                    <a:gd name="T4" fmla="*/ 0 w 88"/>
                    <a:gd name="T5" fmla="*/ 44 h 87"/>
                    <a:gd name="T6" fmla="*/ 44 w 88"/>
                    <a:gd name="T7" fmla="*/ 87 h 87"/>
                    <a:gd name="T8" fmla="*/ 88 w 88"/>
                    <a:gd name="T9" fmla="*/ 4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7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6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avLst/>
                  <a:gdLst>
                    <a:gd name="T0" fmla="*/ 91 w 133"/>
                    <a:gd name="T1" fmla="*/ 100 h 112"/>
                    <a:gd name="T2" fmla="*/ 91 w 133"/>
                    <a:gd name="T3" fmla="*/ 100 h 112"/>
                    <a:gd name="T4" fmla="*/ 91 w 133"/>
                    <a:gd name="T5" fmla="*/ 99 h 112"/>
                    <a:gd name="T6" fmla="*/ 91 w 133"/>
                    <a:gd name="T7" fmla="*/ 96 h 112"/>
                    <a:gd name="T8" fmla="*/ 133 w 133"/>
                    <a:gd name="T9" fmla="*/ 13 h 112"/>
                    <a:gd name="T10" fmla="*/ 114 w 133"/>
                    <a:gd name="T11" fmla="*/ 0 h 112"/>
                    <a:gd name="T12" fmla="*/ 80 w 133"/>
                    <a:gd name="T13" fmla="*/ 92 h 112"/>
                    <a:gd name="T14" fmla="*/ 47 w 133"/>
                    <a:gd name="T15" fmla="*/ 0 h 112"/>
                    <a:gd name="T16" fmla="*/ 0 w 133"/>
                    <a:gd name="T17" fmla="*/ 68 h 112"/>
                    <a:gd name="T18" fmla="*/ 0 w 133"/>
                    <a:gd name="T19" fmla="*/ 70 h 112"/>
                    <a:gd name="T20" fmla="*/ 0 w 133"/>
                    <a:gd name="T21" fmla="*/ 71 h 112"/>
                    <a:gd name="T22" fmla="*/ 80 w 133"/>
                    <a:gd name="T23" fmla="*/ 112 h 112"/>
                    <a:gd name="T24" fmla="*/ 94 w 133"/>
                    <a:gd name="T25" fmla="*/ 112 h 112"/>
                    <a:gd name="T26" fmla="*/ 91 w 133"/>
                    <a:gd name="T27" fmla="*/ 10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3" h="112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5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avLst/>
                  <a:gdLst>
                    <a:gd name="T0" fmla="*/ 133 w 133"/>
                    <a:gd name="T1" fmla="*/ 69 h 113"/>
                    <a:gd name="T2" fmla="*/ 87 w 133"/>
                    <a:gd name="T3" fmla="*/ 0 h 113"/>
                    <a:gd name="T4" fmla="*/ 53 w 133"/>
                    <a:gd name="T5" fmla="*/ 92 h 113"/>
                    <a:gd name="T6" fmla="*/ 20 w 133"/>
                    <a:gd name="T7" fmla="*/ 0 h 113"/>
                    <a:gd name="T8" fmla="*/ 0 w 133"/>
                    <a:gd name="T9" fmla="*/ 13 h 113"/>
                    <a:gd name="T10" fmla="*/ 22 w 133"/>
                    <a:gd name="T11" fmla="*/ 37 h 113"/>
                    <a:gd name="T12" fmla="*/ 43 w 133"/>
                    <a:gd name="T13" fmla="*/ 96 h 113"/>
                    <a:gd name="T14" fmla="*/ 43 w 133"/>
                    <a:gd name="T15" fmla="*/ 99 h 113"/>
                    <a:gd name="T16" fmla="*/ 43 w 133"/>
                    <a:gd name="T17" fmla="*/ 100 h 113"/>
                    <a:gd name="T18" fmla="*/ 43 w 133"/>
                    <a:gd name="T19" fmla="*/ 100 h 113"/>
                    <a:gd name="T20" fmla="*/ 40 w 133"/>
                    <a:gd name="T21" fmla="*/ 112 h 113"/>
                    <a:gd name="T22" fmla="*/ 53 w 133"/>
                    <a:gd name="T23" fmla="*/ 113 h 113"/>
                    <a:gd name="T24" fmla="*/ 133 w 133"/>
                    <a:gd name="T25" fmla="*/ 71 h 113"/>
                    <a:gd name="T26" fmla="*/ 133 w 133"/>
                    <a:gd name="T27" fmla="*/ 70 h 113"/>
                    <a:gd name="T28" fmla="*/ 133 w 133"/>
                    <a:gd name="T29" fmla="*/ 6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1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  <a:rou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71" name="组合 70"/>
          <p:cNvGrpSpPr/>
          <p:nvPr/>
        </p:nvGrpSpPr>
        <p:grpSpPr>
          <a:xfrm>
            <a:off x="3964899" y="1651709"/>
            <a:ext cx="686184" cy="694853"/>
            <a:chOff x="5237226" y="2582137"/>
            <a:chExt cx="914912" cy="926470"/>
          </a:xfrm>
          <a:solidFill>
            <a:schemeClr val="bg1"/>
          </a:solidFill>
        </p:grpSpPr>
        <p:sp>
          <p:nvSpPr>
            <p:cNvPr id="63" name="Freeform 1812"/>
            <p:cNvSpPr/>
            <p:nvPr/>
          </p:nvSpPr>
          <p:spPr>
            <a:xfrm>
              <a:off x="5237226" y="2582137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443702" y="2786512"/>
              <a:ext cx="478851" cy="491868"/>
              <a:chOff x="5572126" y="3962401"/>
              <a:chExt cx="525463" cy="539750"/>
            </a:xfrm>
            <a:grpFill/>
          </p:grpSpPr>
          <p:sp>
            <p:nvSpPr>
              <p:cNvPr id="33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avLst/>
                <a:gdLst>
                  <a:gd name="T0" fmla="*/ 258 w 258"/>
                  <a:gd name="T1" fmla="*/ 156 h 259"/>
                  <a:gd name="T2" fmla="*/ 258 w 258"/>
                  <a:gd name="T3" fmla="*/ 104 h 259"/>
                  <a:gd name="T4" fmla="*/ 239 w 258"/>
                  <a:gd name="T5" fmla="*/ 94 h 259"/>
                  <a:gd name="T6" fmla="*/ 232 w 258"/>
                  <a:gd name="T7" fmla="*/ 78 h 259"/>
                  <a:gd name="T8" fmla="*/ 239 w 258"/>
                  <a:gd name="T9" fmla="*/ 57 h 259"/>
                  <a:gd name="T10" fmla="*/ 202 w 258"/>
                  <a:gd name="T11" fmla="*/ 20 h 259"/>
                  <a:gd name="T12" fmla="*/ 180 w 258"/>
                  <a:gd name="T13" fmla="*/ 27 h 259"/>
                  <a:gd name="T14" fmla="*/ 166 w 258"/>
                  <a:gd name="T15" fmla="*/ 21 h 259"/>
                  <a:gd name="T16" fmla="*/ 155 w 258"/>
                  <a:gd name="T17" fmla="*/ 0 h 259"/>
                  <a:gd name="T18" fmla="*/ 103 w 258"/>
                  <a:gd name="T19" fmla="*/ 0 h 259"/>
                  <a:gd name="T20" fmla="*/ 92 w 258"/>
                  <a:gd name="T21" fmla="*/ 21 h 259"/>
                  <a:gd name="T22" fmla="*/ 79 w 258"/>
                  <a:gd name="T23" fmla="*/ 26 h 259"/>
                  <a:gd name="T24" fmla="*/ 56 w 258"/>
                  <a:gd name="T25" fmla="*/ 19 h 259"/>
                  <a:gd name="T26" fmla="*/ 19 w 258"/>
                  <a:gd name="T27" fmla="*/ 56 h 259"/>
                  <a:gd name="T28" fmla="*/ 26 w 258"/>
                  <a:gd name="T29" fmla="*/ 79 h 259"/>
                  <a:gd name="T30" fmla="*/ 21 w 258"/>
                  <a:gd name="T31" fmla="*/ 92 h 259"/>
                  <a:gd name="T32" fmla="*/ 0 w 258"/>
                  <a:gd name="T33" fmla="*/ 103 h 259"/>
                  <a:gd name="T34" fmla="*/ 0 w 258"/>
                  <a:gd name="T35" fmla="*/ 155 h 259"/>
                  <a:gd name="T36" fmla="*/ 20 w 258"/>
                  <a:gd name="T37" fmla="*/ 166 h 259"/>
                  <a:gd name="T38" fmla="*/ 26 w 258"/>
                  <a:gd name="T39" fmla="*/ 180 h 259"/>
                  <a:gd name="T40" fmla="*/ 19 w 258"/>
                  <a:gd name="T41" fmla="*/ 202 h 259"/>
                  <a:gd name="T42" fmla="*/ 56 w 258"/>
                  <a:gd name="T43" fmla="*/ 239 h 259"/>
                  <a:gd name="T44" fmla="*/ 76 w 258"/>
                  <a:gd name="T45" fmla="*/ 233 h 259"/>
                  <a:gd name="T46" fmla="*/ 92 w 258"/>
                  <a:gd name="T47" fmla="*/ 240 h 259"/>
                  <a:gd name="T48" fmla="*/ 102 w 258"/>
                  <a:gd name="T49" fmla="*/ 259 h 259"/>
                  <a:gd name="T50" fmla="*/ 155 w 258"/>
                  <a:gd name="T51" fmla="*/ 259 h 259"/>
                  <a:gd name="T52" fmla="*/ 164 w 258"/>
                  <a:gd name="T53" fmla="*/ 240 h 259"/>
                  <a:gd name="T54" fmla="*/ 181 w 258"/>
                  <a:gd name="T55" fmla="*/ 233 h 259"/>
                  <a:gd name="T56" fmla="*/ 201 w 258"/>
                  <a:gd name="T57" fmla="*/ 240 h 259"/>
                  <a:gd name="T58" fmla="*/ 238 w 258"/>
                  <a:gd name="T59" fmla="*/ 202 h 259"/>
                  <a:gd name="T60" fmla="*/ 232 w 258"/>
                  <a:gd name="T61" fmla="*/ 183 h 259"/>
                  <a:gd name="T62" fmla="*/ 239 w 258"/>
                  <a:gd name="T63" fmla="*/ 166 h 259"/>
                  <a:gd name="T64" fmla="*/ 258 w 258"/>
                  <a:gd name="T65" fmla="*/ 156 h 259"/>
                  <a:gd name="T66" fmla="*/ 187 w 258"/>
                  <a:gd name="T67" fmla="*/ 130 h 259"/>
                  <a:gd name="T68" fmla="*/ 130 w 258"/>
                  <a:gd name="T69" fmla="*/ 188 h 259"/>
                  <a:gd name="T70" fmla="*/ 71 w 258"/>
                  <a:gd name="T71" fmla="*/ 130 h 259"/>
                  <a:gd name="T72" fmla="*/ 130 w 258"/>
                  <a:gd name="T73" fmla="*/ 72 h 259"/>
                  <a:gd name="T74" fmla="*/ 187 w 258"/>
                  <a:gd name="T75" fmla="*/ 13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259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avLst/>
                <a:gdLst>
                  <a:gd name="T0" fmla="*/ 133 w 133"/>
                  <a:gd name="T1" fmla="*/ 80 h 132"/>
                  <a:gd name="T2" fmla="*/ 133 w 133"/>
                  <a:gd name="T3" fmla="*/ 53 h 132"/>
                  <a:gd name="T4" fmla="*/ 123 w 133"/>
                  <a:gd name="T5" fmla="*/ 48 h 132"/>
                  <a:gd name="T6" fmla="*/ 120 w 133"/>
                  <a:gd name="T7" fmla="*/ 40 h 132"/>
                  <a:gd name="T8" fmla="*/ 123 w 133"/>
                  <a:gd name="T9" fmla="*/ 29 h 132"/>
                  <a:gd name="T10" fmla="*/ 104 w 133"/>
                  <a:gd name="T11" fmla="*/ 9 h 132"/>
                  <a:gd name="T12" fmla="*/ 93 w 133"/>
                  <a:gd name="T13" fmla="*/ 13 h 132"/>
                  <a:gd name="T14" fmla="*/ 86 w 133"/>
                  <a:gd name="T15" fmla="*/ 10 h 132"/>
                  <a:gd name="T16" fmla="*/ 80 w 133"/>
                  <a:gd name="T17" fmla="*/ 0 h 132"/>
                  <a:gd name="T18" fmla="*/ 53 w 133"/>
                  <a:gd name="T19" fmla="*/ 0 h 132"/>
                  <a:gd name="T20" fmla="*/ 48 w 133"/>
                  <a:gd name="T21" fmla="*/ 10 h 132"/>
                  <a:gd name="T22" fmla="*/ 41 w 133"/>
                  <a:gd name="T23" fmla="*/ 13 h 132"/>
                  <a:gd name="T24" fmla="*/ 29 w 133"/>
                  <a:gd name="T25" fmla="*/ 9 h 132"/>
                  <a:gd name="T26" fmla="*/ 10 w 133"/>
                  <a:gd name="T27" fmla="*/ 28 h 132"/>
                  <a:gd name="T28" fmla="*/ 14 w 133"/>
                  <a:gd name="T29" fmla="*/ 40 h 132"/>
                  <a:gd name="T30" fmla="*/ 11 w 133"/>
                  <a:gd name="T31" fmla="*/ 47 h 132"/>
                  <a:gd name="T32" fmla="*/ 0 w 133"/>
                  <a:gd name="T33" fmla="*/ 52 h 132"/>
                  <a:gd name="T34" fmla="*/ 0 w 133"/>
                  <a:gd name="T35" fmla="*/ 79 h 132"/>
                  <a:gd name="T36" fmla="*/ 11 w 133"/>
                  <a:gd name="T37" fmla="*/ 85 h 132"/>
                  <a:gd name="T38" fmla="*/ 13 w 133"/>
                  <a:gd name="T39" fmla="*/ 92 h 132"/>
                  <a:gd name="T40" fmla="*/ 10 w 133"/>
                  <a:gd name="T41" fmla="*/ 103 h 132"/>
                  <a:gd name="T42" fmla="*/ 29 w 133"/>
                  <a:gd name="T43" fmla="*/ 122 h 132"/>
                  <a:gd name="T44" fmla="*/ 39 w 133"/>
                  <a:gd name="T45" fmla="*/ 119 h 132"/>
                  <a:gd name="T46" fmla="*/ 48 w 133"/>
                  <a:gd name="T47" fmla="*/ 122 h 132"/>
                  <a:gd name="T48" fmla="*/ 53 w 133"/>
                  <a:gd name="T49" fmla="*/ 132 h 132"/>
                  <a:gd name="T50" fmla="*/ 80 w 133"/>
                  <a:gd name="T51" fmla="*/ 132 h 132"/>
                  <a:gd name="T52" fmla="*/ 85 w 133"/>
                  <a:gd name="T53" fmla="*/ 123 h 132"/>
                  <a:gd name="T54" fmla="*/ 94 w 133"/>
                  <a:gd name="T55" fmla="*/ 119 h 132"/>
                  <a:gd name="T56" fmla="*/ 104 w 133"/>
                  <a:gd name="T57" fmla="*/ 122 h 132"/>
                  <a:gd name="T58" fmla="*/ 123 w 133"/>
                  <a:gd name="T59" fmla="*/ 103 h 132"/>
                  <a:gd name="T60" fmla="*/ 120 w 133"/>
                  <a:gd name="T61" fmla="*/ 93 h 132"/>
                  <a:gd name="T62" fmla="*/ 123 w 133"/>
                  <a:gd name="T63" fmla="*/ 85 h 132"/>
                  <a:gd name="T64" fmla="*/ 133 w 133"/>
                  <a:gd name="T65" fmla="*/ 80 h 132"/>
                  <a:gd name="T66" fmla="*/ 97 w 133"/>
                  <a:gd name="T67" fmla="*/ 66 h 132"/>
                  <a:gd name="T68" fmla="*/ 67 w 133"/>
                  <a:gd name="T69" fmla="*/ 96 h 132"/>
                  <a:gd name="T70" fmla="*/ 37 w 133"/>
                  <a:gd name="T71" fmla="*/ 66 h 132"/>
                  <a:gd name="T72" fmla="*/ 67 w 133"/>
                  <a:gd name="T73" fmla="*/ 37 h 132"/>
                  <a:gd name="T74" fmla="*/ 97 w 133"/>
                  <a:gd name="T7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32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avLst/>
                <a:gdLst>
                  <a:gd name="T0" fmla="*/ 108 w 108"/>
                  <a:gd name="T1" fmla="*/ 65 h 108"/>
                  <a:gd name="T2" fmla="*/ 108 w 108"/>
                  <a:gd name="T3" fmla="*/ 43 h 108"/>
                  <a:gd name="T4" fmla="*/ 100 w 108"/>
                  <a:gd name="T5" fmla="*/ 39 h 108"/>
                  <a:gd name="T6" fmla="*/ 97 w 108"/>
                  <a:gd name="T7" fmla="*/ 33 h 108"/>
                  <a:gd name="T8" fmla="*/ 100 w 108"/>
                  <a:gd name="T9" fmla="*/ 24 h 108"/>
                  <a:gd name="T10" fmla="*/ 84 w 108"/>
                  <a:gd name="T11" fmla="*/ 8 h 108"/>
                  <a:gd name="T12" fmla="*/ 75 w 108"/>
                  <a:gd name="T13" fmla="*/ 11 h 108"/>
                  <a:gd name="T14" fmla="*/ 70 w 108"/>
                  <a:gd name="T15" fmla="*/ 9 h 108"/>
                  <a:gd name="T16" fmla="*/ 65 w 108"/>
                  <a:gd name="T17" fmla="*/ 0 h 108"/>
                  <a:gd name="T18" fmla="*/ 43 w 108"/>
                  <a:gd name="T19" fmla="*/ 0 h 108"/>
                  <a:gd name="T20" fmla="*/ 39 w 108"/>
                  <a:gd name="T21" fmla="*/ 9 h 108"/>
                  <a:gd name="T22" fmla="*/ 33 w 108"/>
                  <a:gd name="T23" fmla="*/ 11 h 108"/>
                  <a:gd name="T24" fmla="*/ 24 w 108"/>
                  <a:gd name="T25" fmla="*/ 8 h 108"/>
                  <a:gd name="T26" fmla="*/ 8 w 108"/>
                  <a:gd name="T27" fmla="*/ 24 h 108"/>
                  <a:gd name="T28" fmla="*/ 11 w 108"/>
                  <a:gd name="T29" fmla="*/ 33 h 108"/>
                  <a:gd name="T30" fmla="*/ 9 w 108"/>
                  <a:gd name="T31" fmla="*/ 39 h 108"/>
                  <a:gd name="T32" fmla="*/ 0 w 108"/>
                  <a:gd name="T33" fmla="*/ 43 h 108"/>
                  <a:gd name="T34" fmla="*/ 0 w 108"/>
                  <a:gd name="T35" fmla="*/ 65 h 108"/>
                  <a:gd name="T36" fmla="*/ 8 w 108"/>
                  <a:gd name="T37" fmla="*/ 69 h 108"/>
                  <a:gd name="T38" fmla="*/ 11 w 108"/>
                  <a:gd name="T39" fmla="*/ 76 h 108"/>
                  <a:gd name="T40" fmla="*/ 8 w 108"/>
                  <a:gd name="T41" fmla="*/ 84 h 108"/>
                  <a:gd name="T42" fmla="*/ 23 w 108"/>
                  <a:gd name="T43" fmla="*/ 100 h 108"/>
                  <a:gd name="T44" fmla="*/ 32 w 108"/>
                  <a:gd name="T45" fmla="*/ 97 h 108"/>
                  <a:gd name="T46" fmla="*/ 39 w 108"/>
                  <a:gd name="T47" fmla="*/ 100 h 108"/>
                  <a:gd name="T48" fmla="*/ 43 w 108"/>
                  <a:gd name="T49" fmla="*/ 108 h 108"/>
                  <a:gd name="T50" fmla="*/ 65 w 108"/>
                  <a:gd name="T51" fmla="*/ 108 h 108"/>
                  <a:gd name="T52" fmla="*/ 69 w 108"/>
                  <a:gd name="T53" fmla="*/ 100 h 108"/>
                  <a:gd name="T54" fmla="*/ 76 w 108"/>
                  <a:gd name="T55" fmla="*/ 98 h 108"/>
                  <a:gd name="T56" fmla="*/ 84 w 108"/>
                  <a:gd name="T57" fmla="*/ 100 h 108"/>
                  <a:gd name="T58" fmla="*/ 100 w 108"/>
                  <a:gd name="T59" fmla="*/ 85 h 108"/>
                  <a:gd name="T60" fmla="*/ 97 w 108"/>
                  <a:gd name="T61" fmla="*/ 76 h 108"/>
                  <a:gd name="T62" fmla="*/ 100 w 108"/>
                  <a:gd name="T63" fmla="*/ 69 h 108"/>
                  <a:gd name="T64" fmla="*/ 108 w 108"/>
                  <a:gd name="T65" fmla="*/ 65 h 108"/>
                  <a:gd name="T66" fmla="*/ 78 w 108"/>
                  <a:gd name="T67" fmla="*/ 54 h 108"/>
                  <a:gd name="T68" fmla="*/ 54 w 108"/>
                  <a:gd name="T69" fmla="*/ 79 h 108"/>
                  <a:gd name="T70" fmla="*/ 30 w 108"/>
                  <a:gd name="T71" fmla="*/ 54 h 108"/>
                  <a:gd name="T72" fmla="*/ 54 w 108"/>
                  <a:gd name="T73" fmla="*/ 30 h 108"/>
                  <a:gd name="T74" fmla="*/ 78 w 108"/>
                  <a:gd name="T7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3964898" y="2534990"/>
            <a:ext cx="686184" cy="694853"/>
            <a:chOff x="5237224" y="3759845"/>
            <a:chExt cx="914912" cy="926470"/>
          </a:xfrm>
          <a:solidFill>
            <a:schemeClr val="bg1"/>
          </a:solidFill>
        </p:grpSpPr>
        <p:sp>
          <p:nvSpPr>
            <p:cNvPr id="64" name="Freeform 1812"/>
            <p:cNvSpPr/>
            <p:nvPr/>
          </p:nvSpPr>
          <p:spPr>
            <a:xfrm>
              <a:off x="5237224" y="3759845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1B4367"/>
            </a:solidFill>
            <a:ln w="9525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5539564" y="3983837"/>
              <a:ext cx="345128" cy="512366"/>
              <a:chOff x="5649914" y="2946401"/>
              <a:chExt cx="360363" cy="534987"/>
            </a:xfrm>
            <a:grpFill/>
          </p:grpSpPr>
          <p:sp>
            <p:nvSpPr>
              <p:cNvPr id="29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avLst/>
                <a:gdLst>
                  <a:gd name="T0" fmla="*/ 0 w 74"/>
                  <a:gd name="T1" fmla="*/ 0 h 40"/>
                  <a:gd name="T2" fmla="*/ 37 w 74"/>
                  <a:gd name="T3" fmla="*/ 40 h 40"/>
                  <a:gd name="T4" fmla="*/ 74 w 74"/>
                  <a:gd name="T5" fmla="*/ 0 h 40"/>
                  <a:gd name="T6" fmla="*/ 0 w 74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40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avLst/>
                <a:gdLst>
                  <a:gd name="T0" fmla="*/ 250 w 250"/>
                  <a:gd name="T1" fmla="*/ 125 h 268"/>
                  <a:gd name="T2" fmla="*/ 125 w 250"/>
                  <a:gd name="T3" fmla="*/ 0 h 268"/>
                  <a:gd name="T4" fmla="*/ 0 w 250"/>
                  <a:gd name="T5" fmla="*/ 125 h 268"/>
                  <a:gd name="T6" fmla="*/ 72 w 250"/>
                  <a:gd name="T7" fmla="*/ 238 h 268"/>
                  <a:gd name="T8" fmla="*/ 72 w 250"/>
                  <a:gd name="T9" fmla="*/ 244 h 268"/>
                  <a:gd name="T10" fmla="*/ 96 w 250"/>
                  <a:gd name="T11" fmla="*/ 268 h 268"/>
                  <a:gd name="T12" fmla="*/ 154 w 250"/>
                  <a:gd name="T13" fmla="*/ 268 h 268"/>
                  <a:gd name="T14" fmla="*/ 178 w 250"/>
                  <a:gd name="T15" fmla="*/ 244 h 268"/>
                  <a:gd name="T16" fmla="*/ 178 w 250"/>
                  <a:gd name="T17" fmla="*/ 238 h 268"/>
                  <a:gd name="T18" fmla="*/ 250 w 250"/>
                  <a:gd name="T19" fmla="*/ 125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268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1268325" y="1645600"/>
            <a:ext cx="2694623" cy="885632"/>
            <a:chOff x="1641794" y="2573986"/>
            <a:chExt cx="3592830" cy="1180840"/>
          </a:xfrm>
        </p:grpSpPr>
        <p:sp>
          <p:nvSpPr>
            <p:cNvPr id="66" name="文本框 85"/>
            <p:cNvSpPr txBox="1"/>
            <p:nvPr/>
          </p:nvSpPr>
          <p:spPr>
            <a:xfrm>
              <a:off x="1641794" y="2862276"/>
              <a:ext cx="3592830" cy="892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956"/>
            <p:cNvSpPr/>
            <p:nvPr/>
          </p:nvSpPr>
          <p:spPr>
            <a:xfrm>
              <a:off x="3438210" y="2573986"/>
              <a:ext cx="1765746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r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270275" y="3352061"/>
            <a:ext cx="2694623" cy="885631"/>
            <a:chOff x="1644394" y="4873181"/>
            <a:chExt cx="3592830" cy="1180841"/>
          </a:xfrm>
        </p:grpSpPr>
        <p:sp>
          <p:nvSpPr>
            <p:cNvPr id="68" name="文本框 5"/>
            <p:cNvSpPr txBox="1"/>
            <p:nvPr/>
          </p:nvSpPr>
          <p:spPr>
            <a:xfrm>
              <a:off x="1644394" y="5161471"/>
              <a:ext cx="3592830" cy="892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1500"/>
                </a:lnSpc>
              </a:pPr>
              <a:r>
                <a: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在此输入相关文字，在此输入相关文字，在此输入相关文字，在此输入相关文字，在此输入相关文字，在此输入相关文字， </a:t>
              </a:r>
              <a:endPara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1956"/>
            <p:cNvSpPr/>
            <p:nvPr/>
          </p:nvSpPr>
          <p:spPr>
            <a:xfrm>
              <a:off x="3334871" y="4873181"/>
              <a:ext cx="1847934" cy="37959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r">
                <a:lnSpc>
                  <a:spcPts val="1500"/>
                </a:lnSpc>
              </a:pPr>
              <a:r>
                <a:rPr lang="zh-CN" altLang="en-US" b="1" dirty="0">
                  <a:solidFill>
                    <a:srgbClr val="1B4367"/>
                  </a:solidFill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55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25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52" name="TextBox 29"/>
          <p:cNvSpPr txBox="1">
            <a:spLocks noChangeArrowheads="1"/>
          </p:cNvSpPr>
          <p:nvPr/>
        </p:nvSpPr>
        <p:spPr bwMode="auto">
          <a:xfrm>
            <a:off x="5915025" y="1116807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30"/>
          <p:cNvSpPr txBox="1">
            <a:spLocks noChangeArrowheads="1"/>
          </p:cNvSpPr>
          <p:nvPr/>
        </p:nvSpPr>
        <p:spPr bwMode="auto">
          <a:xfrm>
            <a:off x="1325167" y="1116807"/>
            <a:ext cx="1868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31"/>
          <p:cNvSpPr txBox="1">
            <a:spLocks noChangeArrowheads="1"/>
          </p:cNvSpPr>
          <p:nvPr/>
        </p:nvSpPr>
        <p:spPr bwMode="auto">
          <a:xfrm>
            <a:off x="965598" y="2518173"/>
            <a:ext cx="18680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TextBox 32"/>
          <p:cNvSpPr txBox="1">
            <a:spLocks noChangeArrowheads="1"/>
          </p:cNvSpPr>
          <p:nvPr/>
        </p:nvSpPr>
        <p:spPr bwMode="auto">
          <a:xfrm>
            <a:off x="6222206" y="2518173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TextBox 33"/>
          <p:cNvSpPr txBox="1">
            <a:spLocks noChangeArrowheads="1"/>
          </p:cNvSpPr>
          <p:nvPr/>
        </p:nvSpPr>
        <p:spPr bwMode="auto">
          <a:xfrm>
            <a:off x="3600450" y="4007644"/>
            <a:ext cx="1866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环形箭头 15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3447338 w 3827462"/>
              <a:gd name="T1" fmla="*/ 1008122 h 3827463"/>
              <a:gd name="T2" fmla="*/ 3688519 w 3827462"/>
              <a:gd name="T3" fmla="*/ 1764717 h 3827463"/>
              <a:gd name="T4" fmla="*/ 3820762 w 3827462"/>
              <a:gd name="T5" fmla="*/ 1765838 h 3827463"/>
              <a:gd name="T6" fmla="*/ 3595190 w 3827462"/>
              <a:gd name="T7" fmla="*/ 1927981 h 3827463"/>
              <a:gd name="T8" fmla="*/ 3356355 w 3827462"/>
              <a:gd name="T9" fmla="*/ 1761902 h 3827463"/>
              <a:gd name="T10" fmla="*/ 3488541 w 3827462"/>
              <a:gd name="T11" fmla="*/ 1763023 h 3827463"/>
              <a:gd name="T12" fmla="*/ 3275959 w 3827462"/>
              <a:gd name="T13" fmla="*/ 1109323 h 3827463"/>
              <a:gd name="T14" fmla="*/ 3447338 w 3827462"/>
              <a:gd name="T15" fmla="*/ 1008122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3447338" y="1008122"/>
                </a:moveTo>
                <a:cubicBezTo>
                  <a:pt x="3583647" y="1238955"/>
                  <a:pt x="3666090" y="1497582"/>
                  <a:pt x="3688519" y="1764717"/>
                </a:cubicBezTo>
                <a:lnTo>
                  <a:pt x="3820762" y="1765838"/>
                </a:lnTo>
                <a:lnTo>
                  <a:pt x="3595190" y="1927981"/>
                </a:lnTo>
                <a:lnTo>
                  <a:pt x="3356355" y="1761902"/>
                </a:lnTo>
                <a:lnTo>
                  <a:pt x="3488541" y="1763023"/>
                </a:lnTo>
                <a:cubicBezTo>
                  <a:pt x="3466449" y="1532176"/>
                  <a:pt x="3393875" y="1309009"/>
                  <a:pt x="3275959" y="1109323"/>
                </a:cubicBezTo>
                <a:lnTo>
                  <a:pt x="3447338" y="1008122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8" name="环形箭头 17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3325627 w 3827462"/>
              <a:gd name="T1" fmla="*/ 2999378 h 3827463"/>
              <a:gd name="T2" fmla="*/ 2603197 w 3827462"/>
              <a:gd name="T3" fmla="*/ 3555900 h 3827463"/>
              <a:gd name="T4" fmla="*/ 2642943 w 3827462"/>
              <a:gd name="T5" fmla="*/ 3682034 h 3827463"/>
              <a:gd name="T6" fmla="*/ 2419100 w 3827462"/>
              <a:gd name="T7" fmla="*/ 3517511 h 3827463"/>
              <a:gd name="T8" fmla="*/ 2503364 w 3827462"/>
              <a:gd name="T9" fmla="*/ 3239081 h 3827463"/>
              <a:gd name="T10" fmla="*/ 2543093 w 3827462"/>
              <a:gd name="T11" fmla="*/ 3365160 h 3827463"/>
              <a:gd name="T12" fmla="*/ 3167850 w 3827462"/>
              <a:gd name="T13" fmla="*/ 2878059 h 3827463"/>
              <a:gd name="T14" fmla="*/ 3325627 w 3827462"/>
              <a:gd name="T15" fmla="*/ 2999378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3325627" y="2999378"/>
                </a:moveTo>
                <a:cubicBezTo>
                  <a:pt x="3137195" y="3244437"/>
                  <a:pt x="2888223" y="3436231"/>
                  <a:pt x="2603197" y="3555900"/>
                </a:cubicBezTo>
                <a:lnTo>
                  <a:pt x="2642943" y="3682034"/>
                </a:lnTo>
                <a:lnTo>
                  <a:pt x="2419100" y="3517511"/>
                </a:lnTo>
                <a:lnTo>
                  <a:pt x="2503364" y="3239081"/>
                </a:lnTo>
                <a:lnTo>
                  <a:pt x="2543093" y="3365160"/>
                </a:lnTo>
                <a:cubicBezTo>
                  <a:pt x="2789286" y="3258407"/>
                  <a:pt x="3004279" y="3090784"/>
                  <a:pt x="3167850" y="2878059"/>
                </a:cubicBezTo>
                <a:lnTo>
                  <a:pt x="3325627" y="2999378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9" name="环形箭头 19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378454 w 3827462"/>
              <a:gd name="T1" fmla="*/ 3612425 h 3827463"/>
              <a:gd name="T2" fmla="*/ 607834 w 3827462"/>
              <a:gd name="T3" fmla="*/ 3124811 h 3827463"/>
              <a:gd name="T4" fmla="*/ 502996 w 3827462"/>
              <a:gd name="T5" fmla="*/ 3205424 h 3827463"/>
              <a:gd name="T6" fmla="*/ 580723 w 3827462"/>
              <a:gd name="T7" fmla="*/ 2938718 h 3827463"/>
              <a:gd name="T8" fmla="*/ 871164 w 3827462"/>
              <a:gd name="T9" fmla="*/ 2922329 h 3827463"/>
              <a:gd name="T10" fmla="*/ 766371 w 3827462"/>
              <a:gd name="T11" fmla="*/ 3002907 h 3827463"/>
              <a:gd name="T12" fmla="*/ 1438271 w 3827462"/>
              <a:gd name="T13" fmla="*/ 3422597 h 3827463"/>
              <a:gd name="T14" fmla="*/ 1378454 w 3827462"/>
              <a:gd name="T15" fmla="*/ 361242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378454" y="3612425"/>
                </a:moveTo>
                <a:cubicBezTo>
                  <a:pt x="1083617" y="3519519"/>
                  <a:pt x="818037" y="3351472"/>
                  <a:pt x="607834" y="3124811"/>
                </a:cubicBezTo>
                <a:lnTo>
                  <a:pt x="502996" y="3205424"/>
                </a:lnTo>
                <a:lnTo>
                  <a:pt x="580723" y="2938718"/>
                </a:lnTo>
                <a:lnTo>
                  <a:pt x="871164" y="2922329"/>
                </a:lnTo>
                <a:lnTo>
                  <a:pt x="766371" y="3002907"/>
                </a:lnTo>
                <a:cubicBezTo>
                  <a:pt x="951119" y="3197524"/>
                  <a:pt x="1182335" y="3341949"/>
                  <a:pt x="1438271" y="3422597"/>
                </a:cubicBezTo>
                <a:lnTo>
                  <a:pt x="1378454" y="361242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0" name="环形箭头 21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32762 w 3827462"/>
              <a:gd name="T1" fmla="*/ 1928825 h 3827463"/>
              <a:gd name="T2" fmla="*/ 303229 w 3827462"/>
              <a:gd name="T3" fmla="*/ 1153231 h 3827463"/>
              <a:gd name="T4" fmla="*/ 189353 w 3827462"/>
              <a:gd name="T5" fmla="*/ 1085986 h 3827463"/>
              <a:gd name="T6" fmla="*/ 465813 w 3827462"/>
              <a:gd name="T7" fmla="*/ 1058722 h 3827463"/>
              <a:gd name="T8" fmla="*/ 589258 w 3827462"/>
              <a:gd name="T9" fmla="*/ 1322134 h 3827463"/>
              <a:gd name="T10" fmla="*/ 475432 w 3827462"/>
              <a:gd name="T11" fmla="*/ 1254918 h 3827463"/>
              <a:gd name="T12" fmla="*/ 331783 w 3827462"/>
              <a:gd name="T13" fmla="*/ 1927138 h 3827463"/>
              <a:gd name="T14" fmla="*/ 132762 w 3827462"/>
              <a:gd name="T15" fmla="*/ 192882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32762" y="1928825"/>
                </a:moveTo>
                <a:cubicBezTo>
                  <a:pt x="130490" y="1660759"/>
                  <a:pt x="188761" y="1395639"/>
                  <a:pt x="303229" y="1153231"/>
                </a:cubicBezTo>
                <a:lnTo>
                  <a:pt x="189353" y="1085986"/>
                </a:lnTo>
                <a:lnTo>
                  <a:pt x="465813" y="1058722"/>
                </a:lnTo>
                <a:lnTo>
                  <a:pt x="589258" y="1322134"/>
                </a:lnTo>
                <a:lnTo>
                  <a:pt x="475432" y="1254918"/>
                </a:lnTo>
                <a:cubicBezTo>
                  <a:pt x="378858" y="1465754"/>
                  <a:pt x="329818" y="1695244"/>
                  <a:pt x="331783" y="1927138"/>
                </a:cubicBezTo>
                <a:lnTo>
                  <a:pt x="132762" y="192882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1" name="环形箭头 23"/>
          <p:cNvSpPr/>
          <p:nvPr/>
        </p:nvSpPr>
        <p:spPr bwMode="auto">
          <a:xfrm>
            <a:off x="3118247" y="990601"/>
            <a:ext cx="2870597" cy="2870597"/>
          </a:xfrm>
          <a:custGeom>
            <a:avLst/>
            <a:gdLst>
              <a:gd name="T0" fmla="*/ 1402143 w 3827462"/>
              <a:gd name="T1" fmla="*/ 207755 h 3827463"/>
              <a:gd name="T2" fmla="*/ 2266009 w 3827462"/>
              <a:gd name="T3" fmla="*/ 167885 h 3827463"/>
              <a:gd name="T4" fmla="*/ 2303996 w 3827462"/>
              <a:gd name="T5" fmla="*/ 41210 h 3827463"/>
              <a:gd name="T6" fmla="*/ 2396735 w 3827462"/>
              <a:gd name="T7" fmla="*/ 303075 h 3827463"/>
              <a:gd name="T8" fmla="*/ 2170594 w 3827462"/>
              <a:gd name="T9" fmla="*/ 486063 h 3827463"/>
              <a:gd name="T10" fmla="*/ 2208565 w 3827462"/>
              <a:gd name="T11" fmla="*/ 359443 h 3827463"/>
              <a:gd name="T12" fmla="*/ 1459312 w 3827462"/>
              <a:gd name="T13" fmla="*/ 398396 h 3827463"/>
              <a:gd name="T14" fmla="*/ 1402143 w 3827462"/>
              <a:gd name="T15" fmla="*/ 207755 h 382746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827462" h="3827463">
                <a:moveTo>
                  <a:pt x="1402143" y="207755"/>
                </a:moveTo>
                <a:cubicBezTo>
                  <a:pt x="1682450" y="123697"/>
                  <a:pt x="1979151" y="110003"/>
                  <a:pt x="2266009" y="167885"/>
                </a:cubicBezTo>
                <a:lnTo>
                  <a:pt x="2303996" y="41210"/>
                </a:lnTo>
                <a:lnTo>
                  <a:pt x="2396735" y="303075"/>
                </a:lnTo>
                <a:lnTo>
                  <a:pt x="2170594" y="486063"/>
                </a:lnTo>
                <a:lnTo>
                  <a:pt x="2208565" y="359443"/>
                </a:lnTo>
                <a:cubicBezTo>
                  <a:pt x="1959304" y="312161"/>
                  <a:pt x="1702327" y="325520"/>
                  <a:pt x="1459312" y="398396"/>
                </a:cubicBezTo>
                <a:lnTo>
                  <a:pt x="1402143" y="207755"/>
                </a:ln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2" name="组合 35"/>
          <p:cNvGrpSpPr/>
          <p:nvPr/>
        </p:nvGrpSpPr>
        <p:grpSpPr bwMode="auto">
          <a:xfrm>
            <a:off x="3373042" y="1102519"/>
            <a:ext cx="639365" cy="639366"/>
            <a:chOff x="0" y="0"/>
            <a:chExt cx="914400" cy="914400"/>
          </a:xfrm>
        </p:grpSpPr>
        <p:sp>
          <p:nvSpPr>
            <p:cNvPr id="63" name="椭圆 34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64" name="TextBox 24"/>
            <p:cNvSpPr txBox="1">
              <a:spLocks noChangeArrowheads="1"/>
            </p:cNvSpPr>
            <p:nvPr/>
          </p:nvSpPr>
          <p:spPr bwMode="auto">
            <a:xfrm>
              <a:off x="68381" y="257145"/>
              <a:ext cx="777639" cy="44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65" name="组合 36"/>
          <p:cNvGrpSpPr/>
          <p:nvPr/>
        </p:nvGrpSpPr>
        <p:grpSpPr bwMode="auto">
          <a:xfrm>
            <a:off x="5050631" y="1102519"/>
            <a:ext cx="639366" cy="639366"/>
            <a:chOff x="0" y="0"/>
            <a:chExt cx="914400" cy="914400"/>
          </a:xfrm>
        </p:grpSpPr>
        <p:sp>
          <p:nvSpPr>
            <p:cNvPr id="66" name="椭圆 37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67" name="TextBox 38"/>
            <p:cNvSpPr txBox="1">
              <a:spLocks noChangeArrowheads="1"/>
            </p:cNvSpPr>
            <p:nvPr/>
          </p:nvSpPr>
          <p:spPr bwMode="auto">
            <a:xfrm>
              <a:off x="68382" y="257145"/>
              <a:ext cx="777638" cy="44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68" name="组合 39"/>
          <p:cNvGrpSpPr/>
          <p:nvPr/>
        </p:nvGrpSpPr>
        <p:grpSpPr bwMode="auto">
          <a:xfrm>
            <a:off x="5441156" y="2491979"/>
            <a:ext cx="639366" cy="639365"/>
            <a:chOff x="0" y="0"/>
            <a:chExt cx="914400" cy="914400"/>
          </a:xfrm>
        </p:grpSpPr>
        <p:sp>
          <p:nvSpPr>
            <p:cNvPr id="69" name="椭圆 40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0" name="TextBox 41"/>
            <p:cNvSpPr txBox="1">
              <a:spLocks noChangeArrowheads="1"/>
            </p:cNvSpPr>
            <p:nvPr/>
          </p:nvSpPr>
          <p:spPr bwMode="auto">
            <a:xfrm>
              <a:off x="68382" y="257144"/>
              <a:ext cx="777638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71" name="组合 42"/>
          <p:cNvGrpSpPr/>
          <p:nvPr/>
        </p:nvGrpSpPr>
        <p:grpSpPr bwMode="auto">
          <a:xfrm>
            <a:off x="2987279" y="2491979"/>
            <a:ext cx="639365" cy="639365"/>
            <a:chOff x="0" y="0"/>
            <a:chExt cx="914400" cy="914400"/>
          </a:xfrm>
        </p:grpSpPr>
        <p:sp>
          <p:nvSpPr>
            <p:cNvPr id="72" name="椭圆 43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3" name="TextBox 44"/>
            <p:cNvSpPr txBox="1">
              <a:spLocks noChangeArrowheads="1"/>
            </p:cNvSpPr>
            <p:nvPr/>
          </p:nvSpPr>
          <p:spPr bwMode="auto">
            <a:xfrm>
              <a:off x="68381" y="257144"/>
              <a:ext cx="777639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>
                  <a:solidFill>
                    <a:schemeClr val="bg1"/>
                  </a:solidFill>
                </a:rPr>
                <a:t>标题</a:t>
              </a:r>
            </a:p>
          </p:txBody>
        </p:sp>
      </p:grpSp>
      <p:grpSp>
        <p:nvGrpSpPr>
          <p:cNvPr id="74" name="组合 45"/>
          <p:cNvGrpSpPr/>
          <p:nvPr/>
        </p:nvGrpSpPr>
        <p:grpSpPr bwMode="auto">
          <a:xfrm>
            <a:off x="4233863" y="3311129"/>
            <a:ext cx="639366" cy="639365"/>
            <a:chOff x="0" y="0"/>
            <a:chExt cx="914400" cy="914400"/>
          </a:xfrm>
        </p:grpSpPr>
        <p:sp>
          <p:nvSpPr>
            <p:cNvPr id="75" name="椭圆 46"/>
            <p:cNvSpPr>
              <a:spLocks noChangeArrowheads="1"/>
            </p:cNvSpPr>
            <p:nvPr/>
          </p:nvSpPr>
          <p:spPr bwMode="auto">
            <a:xfrm>
              <a:off x="0" y="0"/>
              <a:ext cx="914400" cy="914400"/>
            </a:xfrm>
            <a:prstGeom prst="ellipse">
              <a:avLst/>
            </a:prstGeom>
            <a:solidFill>
              <a:srgbClr val="1B43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6" name="TextBox 47"/>
            <p:cNvSpPr txBox="1">
              <a:spLocks noChangeArrowheads="1"/>
            </p:cNvSpPr>
            <p:nvPr/>
          </p:nvSpPr>
          <p:spPr bwMode="auto">
            <a:xfrm>
              <a:off x="68382" y="257144"/>
              <a:ext cx="777638" cy="440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algn="ctr" eaLnBrk="1" hangingPunct="1"/>
              <a:r>
                <a:rPr lang="zh-CN" b="1" dirty="0">
                  <a:solidFill>
                    <a:schemeClr val="bg1"/>
                  </a:solidFill>
                </a:rPr>
                <a:t>标题</a:t>
              </a:r>
            </a:p>
          </p:txBody>
        </p:sp>
      </p:grpSp>
      <p:sp>
        <p:nvSpPr>
          <p:cNvPr id="77" name="Freeform 711"/>
          <p:cNvSpPr/>
          <p:nvPr/>
        </p:nvSpPr>
        <p:spPr bwMode="auto">
          <a:xfrm>
            <a:off x="4042172" y="2088357"/>
            <a:ext cx="984647" cy="675085"/>
          </a:xfrm>
          <a:custGeom>
            <a:avLst/>
            <a:gdLst>
              <a:gd name="T0" fmla="*/ 242959762 w 1537"/>
              <a:gd name="T1" fmla="*/ 470000163 h 1052"/>
              <a:gd name="T2" fmla="*/ 345105038 w 1537"/>
              <a:gd name="T3" fmla="*/ 770155335 h 1052"/>
              <a:gd name="T4" fmla="*/ 839780677 w 1537"/>
              <a:gd name="T5" fmla="*/ 759905855 h 1052"/>
              <a:gd name="T6" fmla="*/ 963814105 w 1537"/>
              <a:gd name="T7" fmla="*/ 299423616 h 1052"/>
              <a:gd name="T8" fmla="*/ 990079887 w 1537"/>
              <a:gd name="T9" fmla="*/ 74672587 h 1052"/>
              <a:gd name="T10" fmla="*/ 864587534 w 1537"/>
              <a:gd name="T11" fmla="*/ 218161894 h 1052"/>
              <a:gd name="T12" fmla="*/ 694588561 w 1537"/>
              <a:gd name="T13" fmla="*/ 382149306 h 1052"/>
              <a:gd name="T14" fmla="*/ 567636429 w 1537"/>
              <a:gd name="T15" fmla="*/ 189610686 h 1052"/>
              <a:gd name="T16" fmla="*/ 483001674 w 1537"/>
              <a:gd name="T17" fmla="*/ 38068277 h 1052"/>
              <a:gd name="T18" fmla="*/ 465491152 w 1537"/>
              <a:gd name="T19" fmla="*/ 207912413 h 1052"/>
              <a:gd name="T20" fmla="*/ 424632700 w 1537"/>
              <a:gd name="T21" fmla="*/ 364579134 h 1052"/>
              <a:gd name="T22" fmla="*/ 210857425 w 1537"/>
              <a:gd name="T23" fmla="*/ 213037581 h 1052"/>
              <a:gd name="T24" fmla="*/ 13132891 w 1537"/>
              <a:gd name="T25" fmla="*/ 208644824 h 1052"/>
              <a:gd name="T26" fmla="*/ 137166318 w 1537"/>
              <a:gd name="T27" fmla="*/ 295030859 h 1052"/>
              <a:gd name="T28" fmla="*/ 242959762 w 1537"/>
              <a:gd name="T29" fmla="*/ 470000163 h 105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37" h="1052">
                <a:moveTo>
                  <a:pt x="333" y="642"/>
                </a:moveTo>
                <a:cubicBezTo>
                  <a:pt x="379" y="783"/>
                  <a:pt x="443" y="906"/>
                  <a:pt x="473" y="1052"/>
                </a:cubicBezTo>
                <a:cubicBezTo>
                  <a:pt x="695" y="1016"/>
                  <a:pt x="933" y="1000"/>
                  <a:pt x="1151" y="1038"/>
                </a:cubicBezTo>
                <a:cubicBezTo>
                  <a:pt x="1211" y="832"/>
                  <a:pt x="1253" y="609"/>
                  <a:pt x="1321" y="409"/>
                </a:cubicBezTo>
                <a:cubicBezTo>
                  <a:pt x="1470" y="385"/>
                  <a:pt x="1537" y="157"/>
                  <a:pt x="1357" y="102"/>
                </a:cubicBezTo>
                <a:cubicBezTo>
                  <a:pt x="1200" y="54"/>
                  <a:pt x="1127" y="231"/>
                  <a:pt x="1185" y="298"/>
                </a:cubicBezTo>
                <a:cubicBezTo>
                  <a:pt x="1095" y="368"/>
                  <a:pt x="1048" y="498"/>
                  <a:pt x="952" y="522"/>
                </a:cubicBezTo>
                <a:cubicBezTo>
                  <a:pt x="911" y="455"/>
                  <a:pt x="807" y="335"/>
                  <a:pt x="778" y="259"/>
                </a:cubicBezTo>
                <a:cubicBezTo>
                  <a:pt x="857" y="190"/>
                  <a:pt x="836" y="0"/>
                  <a:pt x="662" y="52"/>
                </a:cubicBezTo>
                <a:cubicBezTo>
                  <a:pt x="490" y="104"/>
                  <a:pt x="565" y="260"/>
                  <a:pt x="638" y="284"/>
                </a:cubicBezTo>
                <a:cubicBezTo>
                  <a:pt x="610" y="368"/>
                  <a:pt x="617" y="440"/>
                  <a:pt x="582" y="498"/>
                </a:cubicBezTo>
                <a:cubicBezTo>
                  <a:pt x="498" y="452"/>
                  <a:pt x="372" y="339"/>
                  <a:pt x="289" y="291"/>
                </a:cubicBezTo>
                <a:cubicBezTo>
                  <a:pt x="416" y="68"/>
                  <a:pt x="49" y="72"/>
                  <a:pt x="18" y="285"/>
                </a:cubicBezTo>
                <a:cubicBezTo>
                  <a:pt x="0" y="415"/>
                  <a:pt x="113" y="319"/>
                  <a:pt x="188" y="403"/>
                </a:cubicBezTo>
                <a:cubicBezTo>
                  <a:pt x="244" y="464"/>
                  <a:pt x="333" y="642"/>
                  <a:pt x="333" y="642"/>
                </a:cubicBez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2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75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2" grpId="0" autoUpdateAnimBg="0"/>
      <p:bldP spid="53" grpId="0" autoUpdateAnimBg="0"/>
      <p:bldP spid="54" grpId="0" autoUpdateAnimBg="0"/>
      <p:bldP spid="55" grpId="0" autoUpdateAnimBg="0"/>
      <p:bldP spid="56" grpId="0" autoUpdateAnimBg="0"/>
      <p:bldP spid="57" grpId="0" animBg="1"/>
      <p:bldP spid="58" grpId="0" animBg="1"/>
      <p:bldP spid="59" grpId="0" animBg="1"/>
      <p:bldP spid="60" grpId="0" animBg="1"/>
      <p:bldP spid="61" grpId="0" animBg="1"/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33" name="燕尾形 12"/>
          <p:cNvSpPr>
            <a:spLocks noChangeArrowheads="1"/>
          </p:cNvSpPr>
          <p:nvPr/>
        </p:nvSpPr>
        <p:spPr bwMode="auto">
          <a:xfrm>
            <a:off x="1536124" y="2322161"/>
            <a:ext cx="1646635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步骤一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4" name="燕尾形 13"/>
          <p:cNvSpPr>
            <a:spLocks noChangeArrowheads="1"/>
          </p:cNvSpPr>
          <p:nvPr/>
        </p:nvSpPr>
        <p:spPr bwMode="auto">
          <a:xfrm>
            <a:off x="3028681" y="2322161"/>
            <a:ext cx="1646635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步骤二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5" name="燕尾形 14"/>
          <p:cNvSpPr>
            <a:spLocks noChangeArrowheads="1"/>
          </p:cNvSpPr>
          <p:nvPr/>
        </p:nvSpPr>
        <p:spPr bwMode="auto">
          <a:xfrm>
            <a:off x="4516300" y="2322161"/>
            <a:ext cx="1646634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步骤三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36" name="燕尾形 15"/>
          <p:cNvSpPr>
            <a:spLocks noChangeArrowheads="1"/>
          </p:cNvSpPr>
          <p:nvPr/>
        </p:nvSpPr>
        <p:spPr bwMode="auto">
          <a:xfrm>
            <a:off x="5997423" y="2322161"/>
            <a:ext cx="1646634" cy="614363"/>
          </a:xfrm>
          <a:prstGeom prst="chevron">
            <a:avLst>
              <a:gd name="adj" fmla="val 38367"/>
            </a:avLst>
          </a:prstGeom>
          <a:solidFill>
            <a:srgbClr val="1B4367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txBody>
          <a:bodyPr lIns="68580" tIns="34290" rIns="68580" bIns="34290" anchor="ctr"/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</a:rPr>
              <a:t>步骤四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37" name="直接连接符 16"/>
          <p:cNvCxnSpPr>
            <a:cxnSpLocks noChangeShapeType="1"/>
          </p:cNvCxnSpPr>
          <p:nvPr/>
        </p:nvCxnSpPr>
        <p:spPr bwMode="auto">
          <a:xfrm>
            <a:off x="2360036" y="2936524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连接符 17"/>
          <p:cNvCxnSpPr>
            <a:cxnSpLocks noChangeShapeType="1"/>
          </p:cNvCxnSpPr>
          <p:nvPr/>
        </p:nvCxnSpPr>
        <p:spPr bwMode="auto">
          <a:xfrm flipV="1">
            <a:off x="3852593" y="2045937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直接连接符 18"/>
          <p:cNvCxnSpPr>
            <a:cxnSpLocks noChangeShapeType="1"/>
          </p:cNvCxnSpPr>
          <p:nvPr/>
        </p:nvCxnSpPr>
        <p:spPr bwMode="auto">
          <a:xfrm>
            <a:off x="5339022" y="2936524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直接连接符 19"/>
          <p:cNvCxnSpPr>
            <a:cxnSpLocks noChangeShapeType="1"/>
          </p:cNvCxnSpPr>
          <p:nvPr/>
        </p:nvCxnSpPr>
        <p:spPr bwMode="auto">
          <a:xfrm flipV="1">
            <a:off x="6820144" y="2045937"/>
            <a:ext cx="0" cy="270272"/>
          </a:xfrm>
          <a:prstGeom prst="line">
            <a:avLst/>
          </a:prstGeom>
          <a:noFill/>
          <a:ln w="9525">
            <a:solidFill>
              <a:srgbClr val="1B4367"/>
            </a:solidFill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TextBox 1210"/>
          <p:cNvSpPr/>
          <p:nvPr/>
        </p:nvSpPr>
        <p:spPr>
          <a:xfrm>
            <a:off x="1765530" y="3279829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2" name="文本框 8"/>
          <p:cNvSpPr txBox="1"/>
          <p:nvPr/>
        </p:nvSpPr>
        <p:spPr>
          <a:xfrm>
            <a:off x="1336610" y="3555420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1210"/>
          <p:cNvSpPr/>
          <p:nvPr/>
        </p:nvSpPr>
        <p:spPr>
          <a:xfrm>
            <a:off x="3266422" y="99800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4" name="文本框 8"/>
          <p:cNvSpPr txBox="1"/>
          <p:nvPr/>
        </p:nvSpPr>
        <p:spPr>
          <a:xfrm>
            <a:off x="2837503" y="1273593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1210"/>
          <p:cNvSpPr/>
          <p:nvPr/>
        </p:nvSpPr>
        <p:spPr>
          <a:xfrm>
            <a:off x="4728526" y="3279829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48" name="文本框 8"/>
          <p:cNvSpPr txBox="1"/>
          <p:nvPr/>
        </p:nvSpPr>
        <p:spPr>
          <a:xfrm>
            <a:off x="4299607" y="3555420"/>
            <a:ext cx="2073556" cy="6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Box 1210"/>
          <p:cNvSpPr/>
          <p:nvPr/>
        </p:nvSpPr>
        <p:spPr>
          <a:xfrm>
            <a:off x="6217983" y="99800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50" name="文本框 8"/>
          <p:cNvSpPr txBox="1"/>
          <p:nvPr/>
        </p:nvSpPr>
        <p:spPr>
          <a:xfrm>
            <a:off x="5789064" y="1273593"/>
            <a:ext cx="20735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5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25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75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25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75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4" grpId="0" animBg="1"/>
      <p:bldP spid="35" grpId="0" animBg="1"/>
      <p:bldP spid="36" grpId="0" animBg="1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椭圆 99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102" name="文本框 36"/>
          <p:cNvSpPr txBox="1"/>
          <p:nvPr/>
        </p:nvSpPr>
        <p:spPr>
          <a:xfrm>
            <a:off x="2639646" y="3249600"/>
            <a:ext cx="386000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DOCER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稻壳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儿设计师</a:t>
            </a:r>
            <a:r>
              <a:rPr lang="en-US" altLang="zh-CN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qzuser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更多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精品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chn.docer.com/works?userid=310034636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3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 smtClean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02" grpId="0"/>
      <p:bldP spid="1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/>
          <p:nvPr/>
        </p:nvSpPr>
        <p:spPr bwMode="auto">
          <a:xfrm>
            <a:off x="4597480" y="1362762"/>
            <a:ext cx="1210866" cy="1210866"/>
          </a:xfrm>
          <a:custGeom>
            <a:avLst/>
            <a:gdLst>
              <a:gd name="T0" fmla="*/ 0 w 86"/>
              <a:gd name="T1" fmla="*/ 86 h 86"/>
              <a:gd name="T2" fmla="*/ 0 w 86"/>
              <a:gd name="T3" fmla="*/ 22 h 86"/>
              <a:gd name="T4" fmla="*/ 23 w 86"/>
              <a:gd name="T5" fmla="*/ 0 h 86"/>
              <a:gd name="T6" fmla="*/ 86 w 86"/>
              <a:gd name="T7" fmla="*/ 0 h 86"/>
              <a:gd name="T8" fmla="*/ 86 w 86"/>
              <a:gd name="T9" fmla="*/ 63 h 86"/>
              <a:gd name="T10" fmla="*/ 64 w 86"/>
              <a:gd name="T11" fmla="*/ 86 h 86"/>
              <a:gd name="T12" fmla="*/ 0 w 86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6">
                <a:moveTo>
                  <a:pt x="0" y="86"/>
                </a:moveTo>
                <a:cubicBezTo>
                  <a:pt x="0" y="22"/>
                  <a:pt x="0" y="22"/>
                  <a:pt x="0" y="22"/>
                </a:cubicBezTo>
                <a:cubicBezTo>
                  <a:pt x="0" y="10"/>
                  <a:pt x="10" y="0"/>
                  <a:pt x="23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63"/>
                  <a:pt x="86" y="63"/>
                  <a:pt x="86" y="63"/>
                </a:cubicBezTo>
                <a:cubicBezTo>
                  <a:pt x="86" y="76"/>
                  <a:pt x="76" y="86"/>
                  <a:pt x="64" y="86"/>
                </a:cubicBezTo>
                <a:lnTo>
                  <a:pt x="0" y="86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6"/>
          <p:cNvSpPr/>
          <p:nvPr/>
        </p:nvSpPr>
        <p:spPr bwMode="auto">
          <a:xfrm>
            <a:off x="3317558" y="1362762"/>
            <a:ext cx="1227535" cy="1210866"/>
          </a:xfrm>
          <a:custGeom>
            <a:avLst/>
            <a:gdLst>
              <a:gd name="T0" fmla="*/ 87 w 87"/>
              <a:gd name="T1" fmla="*/ 86 h 86"/>
              <a:gd name="T2" fmla="*/ 23 w 87"/>
              <a:gd name="T3" fmla="*/ 86 h 86"/>
              <a:gd name="T4" fmla="*/ 0 w 87"/>
              <a:gd name="T5" fmla="*/ 63 h 86"/>
              <a:gd name="T6" fmla="*/ 0 w 87"/>
              <a:gd name="T7" fmla="*/ 0 h 86"/>
              <a:gd name="T8" fmla="*/ 64 w 87"/>
              <a:gd name="T9" fmla="*/ 0 h 86"/>
              <a:gd name="T10" fmla="*/ 87 w 87"/>
              <a:gd name="T11" fmla="*/ 22 h 86"/>
              <a:gd name="T12" fmla="*/ 87 w 87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6">
                <a:moveTo>
                  <a:pt x="87" y="86"/>
                </a:moveTo>
                <a:cubicBezTo>
                  <a:pt x="23" y="86"/>
                  <a:pt x="23" y="86"/>
                  <a:pt x="23" y="86"/>
                </a:cubicBezTo>
                <a:cubicBezTo>
                  <a:pt x="10" y="86"/>
                  <a:pt x="0" y="76"/>
                  <a:pt x="0" y="63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7" y="0"/>
                  <a:pt x="87" y="10"/>
                  <a:pt x="87" y="22"/>
                </a:cubicBezTo>
                <a:lnTo>
                  <a:pt x="87" y="86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7"/>
          <p:cNvSpPr/>
          <p:nvPr/>
        </p:nvSpPr>
        <p:spPr bwMode="auto">
          <a:xfrm>
            <a:off x="4597480" y="2631969"/>
            <a:ext cx="1210866" cy="1221581"/>
          </a:xfrm>
          <a:custGeom>
            <a:avLst/>
            <a:gdLst>
              <a:gd name="T0" fmla="*/ 86 w 86"/>
              <a:gd name="T1" fmla="*/ 87 h 87"/>
              <a:gd name="T2" fmla="*/ 23 w 86"/>
              <a:gd name="T3" fmla="*/ 87 h 87"/>
              <a:gd name="T4" fmla="*/ 0 w 86"/>
              <a:gd name="T5" fmla="*/ 64 h 87"/>
              <a:gd name="T6" fmla="*/ 0 w 86"/>
              <a:gd name="T7" fmla="*/ 0 h 87"/>
              <a:gd name="T8" fmla="*/ 64 w 86"/>
              <a:gd name="T9" fmla="*/ 0 h 87"/>
              <a:gd name="T10" fmla="*/ 86 w 86"/>
              <a:gd name="T11" fmla="*/ 23 h 87"/>
              <a:gd name="T12" fmla="*/ 86 w 86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87">
                <a:moveTo>
                  <a:pt x="86" y="87"/>
                </a:moveTo>
                <a:cubicBezTo>
                  <a:pt x="23" y="87"/>
                  <a:pt x="23" y="87"/>
                  <a:pt x="23" y="87"/>
                </a:cubicBezTo>
                <a:cubicBezTo>
                  <a:pt x="10" y="87"/>
                  <a:pt x="0" y="76"/>
                  <a:pt x="0" y="64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76" y="0"/>
                  <a:pt x="86" y="10"/>
                  <a:pt x="86" y="23"/>
                </a:cubicBezTo>
                <a:lnTo>
                  <a:pt x="86" y="87"/>
                </a:ln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8"/>
          <p:cNvSpPr/>
          <p:nvPr/>
        </p:nvSpPr>
        <p:spPr bwMode="auto">
          <a:xfrm>
            <a:off x="3317558" y="2631969"/>
            <a:ext cx="1227535" cy="1221581"/>
          </a:xfrm>
          <a:custGeom>
            <a:avLst/>
            <a:gdLst>
              <a:gd name="T0" fmla="*/ 0 w 87"/>
              <a:gd name="T1" fmla="*/ 87 h 87"/>
              <a:gd name="T2" fmla="*/ 0 w 87"/>
              <a:gd name="T3" fmla="*/ 23 h 87"/>
              <a:gd name="T4" fmla="*/ 23 w 87"/>
              <a:gd name="T5" fmla="*/ 0 h 87"/>
              <a:gd name="T6" fmla="*/ 87 w 87"/>
              <a:gd name="T7" fmla="*/ 0 h 87"/>
              <a:gd name="T8" fmla="*/ 87 w 87"/>
              <a:gd name="T9" fmla="*/ 64 h 87"/>
              <a:gd name="T10" fmla="*/ 64 w 87"/>
              <a:gd name="T11" fmla="*/ 87 h 87"/>
              <a:gd name="T12" fmla="*/ 0 w 87"/>
              <a:gd name="T13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7" h="87">
                <a:moveTo>
                  <a:pt x="0" y="87"/>
                </a:move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64"/>
                  <a:pt x="87" y="64"/>
                  <a:pt x="87" y="64"/>
                </a:cubicBezTo>
                <a:cubicBezTo>
                  <a:pt x="87" y="76"/>
                  <a:pt x="77" y="87"/>
                  <a:pt x="64" y="87"/>
                </a:cubicBezTo>
                <a:lnTo>
                  <a:pt x="0" y="87"/>
                </a:ln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024789" y="2069994"/>
            <a:ext cx="1081088" cy="1070372"/>
            <a:chOff x="5175885" y="2926715"/>
            <a:chExt cx="1441450" cy="1427163"/>
          </a:xfrm>
        </p:grpSpPr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5175885" y="2926715"/>
              <a:ext cx="1441450" cy="1427163"/>
            </a:xfrm>
            <a:prstGeom prst="ellipse">
              <a:avLst/>
            </a:prstGeom>
            <a:solidFill>
              <a:srgbClr val="1B436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2" name="矩形 33"/>
            <p:cNvSpPr/>
            <p:nvPr/>
          </p:nvSpPr>
          <p:spPr>
            <a:xfrm>
              <a:off x="5412424" y="3093403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3" name="矩形 34"/>
            <p:cNvSpPr/>
            <p:nvPr/>
          </p:nvSpPr>
          <p:spPr>
            <a:xfrm>
              <a:off x="5955349" y="3093403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4" name="矩形 35"/>
            <p:cNvSpPr/>
            <p:nvPr/>
          </p:nvSpPr>
          <p:spPr>
            <a:xfrm>
              <a:off x="5391785" y="3704590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045" name="矩形 36"/>
            <p:cNvSpPr/>
            <p:nvPr/>
          </p:nvSpPr>
          <p:spPr>
            <a:xfrm>
              <a:off x="5917249" y="3695065"/>
              <a:ext cx="605293" cy="49244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none">
              <a:spAutoFit/>
            </a:bodyPr>
            <a:lstStyle/>
            <a:p>
              <a:pPr lvl="0" eaLnBrk="1" hangingPunct="1"/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TextBox 1210"/>
          <p:cNvSpPr/>
          <p:nvPr/>
        </p:nvSpPr>
        <p:spPr>
          <a:xfrm>
            <a:off x="5982692" y="1325297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82691" y="1572313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TextBox 1210"/>
          <p:cNvSpPr/>
          <p:nvPr/>
        </p:nvSpPr>
        <p:spPr>
          <a:xfrm>
            <a:off x="6014124" y="3053608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14124" y="3300624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1210"/>
          <p:cNvSpPr/>
          <p:nvPr/>
        </p:nvSpPr>
        <p:spPr>
          <a:xfrm>
            <a:off x="1575565" y="3070753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3890" y="3317769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TextBox 1210"/>
          <p:cNvSpPr/>
          <p:nvPr/>
        </p:nvSpPr>
        <p:spPr>
          <a:xfrm>
            <a:off x="1556992" y="1341489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35316" y="1588505"/>
            <a:ext cx="2196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69" name="直接连接符 6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25" grpId="0"/>
      <p:bldP spid="12" grpId="0"/>
      <p:bldP spid="3" grpId="0"/>
      <p:bldP spid="5" grpId="0"/>
      <p:bldP spid="6" grpId="0"/>
      <p:bldP spid="7" grpId="0"/>
      <p:bldP spid="8" grpId="0"/>
      <p:bldP spid="9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00681" y="1346836"/>
            <a:ext cx="1067276" cy="1067276"/>
            <a:chOff x="1833245" y="2037080"/>
            <a:chExt cx="1423035" cy="1423035"/>
          </a:xfrm>
          <a:solidFill>
            <a:schemeClr val="bg1"/>
          </a:solidFill>
        </p:grpSpPr>
        <p:sp>
          <p:nvSpPr>
            <p:cNvPr id="50" name="泪滴形 49"/>
            <p:cNvSpPr/>
            <p:nvPr/>
          </p:nvSpPr>
          <p:spPr>
            <a:xfrm rot="8100000">
              <a:off x="1833245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3" name="Freeform 36"/>
            <p:cNvSpPr>
              <a:spLocks noEditPoints="1"/>
            </p:cNvSpPr>
            <p:nvPr/>
          </p:nvSpPr>
          <p:spPr>
            <a:xfrm>
              <a:off x="2149475" y="2462530"/>
              <a:ext cx="752475" cy="57213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86" h="217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146720" y="1346836"/>
            <a:ext cx="1067276" cy="1067276"/>
            <a:chOff x="4164965" y="2037080"/>
            <a:chExt cx="1423035" cy="1423035"/>
          </a:xfrm>
          <a:solidFill>
            <a:schemeClr val="bg1"/>
          </a:solidFill>
        </p:grpSpPr>
        <p:sp>
          <p:nvSpPr>
            <p:cNvPr id="51" name="泪滴形 50"/>
            <p:cNvSpPr/>
            <p:nvPr/>
          </p:nvSpPr>
          <p:spPr>
            <a:xfrm rot="8100000">
              <a:off x="4164965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4" name="Freeform 28"/>
            <p:cNvSpPr>
              <a:spLocks noEditPoints="1"/>
            </p:cNvSpPr>
            <p:nvPr/>
          </p:nvSpPr>
          <p:spPr>
            <a:xfrm>
              <a:off x="4559300" y="2414905"/>
              <a:ext cx="668020" cy="66802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891088" y="1346836"/>
            <a:ext cx="1067276" cy="1067276"/>
            <a:chOff x="6496050" y="2037080"/>
            <a:chExt cx="1423035" cy="1423035"/>
          </a:xfrm>
          <a:solidFill>
            <a:schemeClr val="bg1"/>
          </a:solidFill>
        </p:grpSpPr>
        <p:sp>
          <p:nvSpPr>
            <p:cNvPr id="52" name="泪滴形 51"/>
            <p:cNvSpPr/>
            <p:nvPr/>
          </p:nvSpPr>
          <p:spPr>
            <a:xfrm rot="8100000">
              <a:off x="6496050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5" name="Freeform 12"/>
            <p:cNvSpPr>
              <a:spLocks noEditPoints="1"/>
            </p:cNvSpPr>
            <p:nvPr/>
          </p:nvSpPr>
          <p:spPr>
            <a:xfrm>
              <a:off x="6882765" y="2398395"/>
              <a:ext cx="663575" cy="69913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6" h="101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55875" y="1346836"/>
            <a:ext cx="1067276" cy="1067276"/>
            <a:chOff x="8827770" y="2037080"/>
            <a:chExt cx="1423035" cy="1423035"/>
          </a:xfrm>
          <a:solidFill>
            <a:schemeClr val="bg1"/>
          </a:solidFill>
        </p:grpSpPr>
        <p:sp>
          <p:nvSpPr>
            <p:cNvPr id="53" name="泪滴形 52"/>
            <p:cNvSpPr/>
            <p:nvPr/>
          </p:nvSpPr>
          <p:spPr>
            <a:xfrm rot="8100000">
              <a:off x="8827770" y="2037080"/>
              <a:ext cx="1423035" cy="1423035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876" name="Freeform 10"/>
            <p:cNvSpPr>
              <a:spLocks noEditPoints="1"/>
            </p:cNvSpPr>
            <p:nvPr/>
          </p:nvSpPr>
          <p:spPr>
            <a:xfrm>
              <a:off x="9253220" y="2385695"/>
              <a:ext cx="639445" cy="72517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0" h="102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0" name="TextBox 1210"/>
          <p:cNvSpPr/>
          <p:nvPr/>
        </p:nvSpPr>
        <p:spPr>
          <a:xfrm>
            <a:off x="1326461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1148406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210"/>
          <p:cNvSpPr/>
          <p:nvPr/>
        </p:nvSpPr>
        <p:spPr>
          <a:xfrm>
            <a:off x="3072500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3" name="文本框 8"/>
          <p:cNvSpPr txBox="1"/>
          <p:nvPr/>
        </p:nvSpPr>
        <p:spPr>
          <a:xfrm>
            <a:off x="2894445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1210"/>
          <p:cNvSpPr/>
          <p:nvPr/>
        </p:nvSpPr>
        <p:spPr>
          <a:xfrm>
            <a:off x="4816868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4638813" y="3040888"/>
            <a:ext cx="1571826" cy="82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1210"/>
          <p:cNvSpPr/>
          <p:nvPr/>
        </p:nvSpPr>
        <p:spPr>
          <a:xfrm>
            <a:off x="6581655" y="2765297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7" name="文本框 8"/>
          <p:cNvSpPr txBox="1"/>
          <p:nvPr/>
        </p:nvSpPr>
        <p:spPr>
          <a:xfrm>
            <a:off x="6403600" y="3040888"/>
            <a:ext cx="1571826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25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7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2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750"/>
                            </p:stCondLst>
                            <p:childTnLst>
                              <p:par>
                                <p:cTn id="8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17722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7" name="矩形 26"/>
          <p:cNvSpPr/>
          <p:nvPr/>
        </p:nvSpPr>
        <p:spPr>
          <a:xfrm>
            <a:off x="817722" y="1326383"/>
            <a:ext cx="1742599" cy="144696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798671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797744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2797744" y="1326383"/>
            <a:ext cx="1742599" cy="14469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8"/>
          <p:cNvSpPr txBox="1"/>
          <p:nvPr/>
        </p:nvSpPr>
        <p:spPr>
          <a:xfrm>
            <a:off x="2778693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751547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2" name="矩形 41"/>
          <p:cNvSpPr/>
          <p:nvPr/>
        </p:nvSpPr>
        <p:spPr>
          <a:xfrm>
            <a:off x="4751547" y="1326383"/>
            <a:ext cx="1742599" cy="1446963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文本框 8"/>
          <p:cNvSpPr txBox="1"/>
          <p:nvPr/>
        </p:nvSpPr>
        <p:spPr>
          <a:xfrm>
            <a:off x="4732496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731569" y="2830187"/>
            <a:ext cx="1742599" cy="281464"/>
          </a:xfrm>
          <a:prstGeom prst="rect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6731569" y="1326383"/>
            <a:ext cx="1742599" cy="1446963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6712518" y="3200717"/>
            <a:ext cx="18492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  <p:bldP spid="27" grpId="0" animBg="1"/>
      <p:bldP spid="28" grpId="0"/>
      <p:bldP spid="29" grpId="0" animBg="1"/>
      <p:bldP spid="30" grpId="0" animBg="1"/>
      <p:bldP spid="31" grpId="0"/>
      <p:bldP spid="41" grpId="0" animBg="1"/>
      <p:bldP spid="42" grpId="0" animBg="1"/>
      <p:bldP spid="43" grpId="0"/>
      <p:bldP spid="44" grpId="0" animBg="1"/>
      <p:bldP spid="45" grpId="0" animBg="1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866327" y="3371000"/>
            <a:ext cx="502444" cy="502444"/>
            <a:chOff x="6443245" y="4780605"/>
            <a:chExt cx="751188" cy="751188"/>
          </a:xfrm>
          <a:solidFill>
            <a:schemeClr val="bg1"/>
          </a:solidFill>
        </p:grpSpPr>
        <p:sp>
          <p:nvSpPr>
            <p:cNvPr id="47" name="椭圆 46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6600772" y="4925106"/>
              <a:ext cx="482922" cy="481856"/>
              <a:chOff x="3175" y="4763"/>
              <a:chExt cx="717550" cy="715963"/>
            </a:xfrm>
            <a:grpFill/>
          </p:grpSpPr>
          <p:sp>
            <p:nvSpPr>
              <p:cNvPr id="49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866327" y="1249520"/>
            <a:ext cx="502444" cy="502444"/>
            <a:chOff x="6443245" y="1611109"/>
            <a:chExt cx="751188" cy="751188"/>
          </a:xfrm>
          <a:solidFill>
            <a:schemeClr val="bg1"/>
          </a:solidFill>
        </p:grpSpPr>
        <p:sp>
          <p:nvSpPr>
            <p:cNvPr id="45" name="椭圆 44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66327" y="2333071"/>
            <a:ext cx="502444" cy="502444"/>
            <a:chOff x="6443245" y="3204483"/>
            <a:chExt cx="751188" cy="751188"/>
          </a:xfrm>
          <a:solidFill>
            <a:schemeClr val="bg1"/>
          </a:solidFill>
        </p:grpSpPr>
        <p:sp>
          <p:nvSpPr>
            <p:cNvPr id="43" name="椭圆 42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43182" y="3369095"/>
            <a:ext cx="507683" cy="507683"/>
            <a:chOff x="816774" y="4776910"/>
            <a:chExt cx="759650" cy="759649"/>
          </a:xfrm>
          <a:solidFill>
            <a:schemeClr val="bg1"/>
          </a:solidFill>
        </p:grpSpPr>
        <p:sp>
          <p:nvSpPr>
            <p:cNvPr id="28" name="椭圆 27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927948" y="4902209"/>
              <a:ext cx="469371" cy="442728"/>
              <a:chOff x="244475" y="2743200"/>
              <a:chExt cx="727075" cy="685800"/>
            </a:xfrm>
            <a:grpFill/>
          </p:grpSpPr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962232" y="2334023"/>
            <a:ext cx="507683" cy="507683"/>
            <a:chOff x="3424768" y="2961096"/>
            <a:chExt cx="759650" cy="759649"/>
          </a:xfrm>
          <a:solidFill>
            <a:schemeClr val="bg1"/>
          </a:solidFill>
        </p:grpSpPr>
        <p:sp>
          <p:nvSpPr>
            <p:cNvPr id="21" name="椭圆 20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grpFill/>
          </p:grpSpPr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avLst/>
                <a:gdLst>
                  <a:gd name="T0" fmla="*/ 145 w 156"/>
                  <a:gd name="T1" fmla="*/ 22 h 178"/>
                  <a:gd name="T2" fmla="*/ 134 w 156"/>
                  <a:gd name="T3" fmla="*/ 22 h 178"/>
                  <a:gd name="T4" fmla="*/ 134 w 156"/>
                  <a:gd name="T5" fmla="*/ 11 h 178"/>
                  <a:gd name="T6" fmla="*/ 123 w 156"/>
                  <a:gd name="T7" fmla="*/ 0 h 178"/>
                  <a:gd name="T8" fmla="*/ 11 w 156"/>
                  <a:gd name="T9" fmla="*/ 0 h 178"/>
                  <a:gd name="T10" fmla="*/ 0 w 156"/>
                  <a:gd name="T11" fmla="*/ 11 h 178"/>
                  <a:gd name="T12" fmla="*/ 0 w 156"/>
                  <a:gd name="T13" fmla="*/ 145 h 178"/>
                  <a:gd name="T14" fmla="*/ 11 w 156"/>
                  <a:gd name="T15" fmla="*/ 156 h 178"/>
                  <a:gd name="T16" fmla="*/ 22 w 156"/>
                  <a:gd name="T17" fmla="*/ 156 h 178"/>
                  <a:gd name="T18" fmla="*/ 22 w 156"/>
                  <a:gd name="T19" fmla="*/ 167 h 178"/>
                  <a:gd name="T20" fmla="*/ 33 w 156"/>
                  <a:gd name="T21" fmla="*/ 178 h 178"/>
                  <a:gd name="T22" fmla="*/ 145 w 156"/>
                  <a:gd name="T23" fmla="*/ 178 h 178"/>
                  <a:gd name="T24" fmla="*/ 156 w 156"/>
                  <a:gd name="T25" fmla="*/ 167 h 178"/>
                  <a:gd name="T26" fmla="*/ 156 w 156"/>
                  <a:gd name="T27" fmla="*/ 33 h 178"/>
                  <a:gd name="T28" fmla="*/ 145 w 156"/>
                  <a:gd name="T29" fmla="*/ 22 h 178"/>
                  <a:gd name="T30" fmla="*/ 11 w 156"/>
                  <a:gd name="T31" fmla="*/ 145 h 178"/>
                  <a:gd name="T32" fmla="*/ 11 w 156"/>
                  <a:gd name="T33" fmla="*/ 11 h 178"/>
                  <a:gd name="T34" fmla="*/ 123 w 156"/>
                  <a:gd name="T35" fmla="*/ 11 h 178"/>
                  <a:gd name="T36" fmla="*/ 123 w 156"/>
                  <a:gd name="T37" fmla="*/ 145 h 178"/>
                  <a:gd name="T38" fmla="*/ 11 w 156"/>
                  <a:gd name="T39" fmla="*/ 145 h 178"/>
                  <a:gd name="T40" fmla="*/ 145 w 156"/>
                  <a:gd name="T41" fmla="*/ 167 h 178"/>
                  <a:gd name="T42" fmla="*/ 33 w 156"/>
                  <a:gd name="T43" fmla="*/ 167 h 178"/>
                  <a:gd name="T44" fmla="*/ 33 w 156"/>
                  <a:gd name="T45" fmla="*/ 156 h 178"/>
                  <a:gd name="T46" fmla="*/ 123 w 156"/>
                  <a:gd name="T47" fmla="*/ 156 h 178"/>
                  <a:gd name="T48" fmla="*/ 134 w 156"/>
                  <a:gd name="T49" fmla="*/ 145 h 178"/>
                  <a:gd name="T50" fmla="*/ 134 w 156"/>
                  <a:gd name="T51" fmla="*/ 33 h 178"/>
                  <a:gd name="T52" fmla="*/ 145 w 156"/>
                  <a:gd name="T53" fmla="*/ 33 h 178"/>
                  <a:gd name="T54" fmla="*/ 145 w 156"/>
                  <a:gd name="T55" fmla="*/ 1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8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avLst/>
                <a:gdLst>
                  <a:gd name="T0" fmla="*/ 61 w 67"/>
                  <a:gd name="T1" fmla="*/ 0 h 11"/>
                  <a:gd name="T2" fmla="*/ 5 w 67"/>
                  <a:gd name="T3" fmla="*/ 0 h 11"/>
                  <a:gd name="T4" fmla="*/ 0 w 67"/>
                  <a:gd name="T5" fmla="*/ 6 h 11"/>
                  <a:gd name="T6" fmla="*/ 5 w 67"/>
                  <a:gd name="T7" fmla="*/ 11 h 11"/>
                  <a:gd name="T8" fmla="*/ 61 w 67"/>
                  <a:gd name="T9" fmla="*/ 11 h 11"/>
                  <a:gd name="T10" fmla="*/ 67 w 67"/>
                  <a:gd name="T11" fmla="*/ 6 h 11"/>
                  <a:gd name="T12" fmla="*/ 61 w 6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1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5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5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6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6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avLst/>
                <a:gdLst>
                  <a:gd name="T0" fmla="*/ 84 w 90"/>
                  <a:gd name="T1" fmla="*/ 0 h 12"/>
                  <a:gd name="T2" fmla="*/ 6 w 90"/>
                  <a:gd name="T3" fmla="*/ 0 h 12"/>
                  <a:gd name="T4" fmla="*/ 0 w 90"/>
                  <a:gd name="T5" fmla="*/ 6 h 12"/>
                  <a:gd name="T6" fmla="*/ 6 w 90"/>
                  <a:gd name="T7" fmla="*/ 12 h 12"/>
                  <a:gd name="T8" fmla="*/ 84 w 90"/>
                  <a:gd name="T9" fmla="*/ 12 h 12"/>
                  <a:gd name="T10" fmla="*/ 90 w 90"/>
                  <a:gd name="T11" fmla="*/ 6 h 12"/>
                  <a:gd name="T12" fmla="*/ 84 w 9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62232" y="1250472"/>
            <a:ext cx="507683" cy="507683"/>
            <a:chOff x="3424768" y="1611109"/>
            <a:chExt cx="759650" cy="759649"/>
          </a:xfrm>
          <a:solidFill>
            <a:schemeClr val="bg1"/>
          </a:solidFill>
        </p:grpSpPr>
        <p:sp>
          <p:nvSpPr>
            <p:cNvPr id="33" name="椭圆 32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40" name="TextBox 1210"/>
          <p:cNvSpPr/>
          <p:nvPr/>
        </p:nvSpPr>
        <p:spPr>
          <a:xfrm>
            <a:off x="1508016" y="122878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41" name="文本框 11"/>
          <p:cNvSpPr txBox="1"/>
          <p:nvPr/>
        </p:nvSpPr>
        <p:spPr>
          <a:xfrm>
            <a:off x="1508015" y="147579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1210"/>
          <p:cNvSpPr/>
          <p:nvPr/>
        </p:nvSpPr>
        <p:spPr>
          <a:xfrm>
            <a:off x="1508016" y="230317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6" name="文本框 11"/>
          <p:cNvSpPr txBox="1"/>
          <p:nvPr/>
        </p:nvSpPr>
        <p:spPr>
          <a:xfrm>
            <a:off x="1508015" y="255018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1210"/>
          <p:cNvSpPr/>
          <p:nvPr/>
        </p:nvSpPr>
        <p:spPr>
          <a:xfrm>
            <a:off x="1508016" y="3303016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58" name="文本框 11"/>
          <p:cNvSpPr txBox="1"/>
          <p:nvPr/>
        </p:nvSpPr>
        <p:spPr>
          <a:xfrm>
            <a:off x="1508015" y="3550032"/>
            <a:ext cx="2863960" cy="4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TextBox 1210"/>
          <p:cNvSpPr/>
          <p:nvPr/>
        </p:nvSpPr>
        <p:spPr>
          <a:xfrm>
            <a:off x="5432316" y="122878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0" name="文本框 11"/>
          <p:cNvSpPr txBox="1"/>
          <p:nvPr/>
        </p:nvSpPr>
        <p:spPr>
          <a:xfrm>
            <a:off x="5432315" y="147579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TextBox 1210"/>
          <p:cNvSpPr/>
          <p:nvPr/>
        </p:nvSpPr>
        <p:spPr>
          <a:xfrm>
            <a:off x="5432316" y="230317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2" name="文本框 11"/>
          <p:cNvSpPr txBox="1"/>
          <p:nvPr/>
        </p:nvSpPr>
        <p:spPr>
          <a:xfrm>
            <a:off x="5432315" y="2550187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1210"/>
          <p:cNvSpPr/>
          <p:nvPr/>
        </p:nvSpPr>
        <p:spPr>
          <a:xfrm>
            <a:off x="5432316" y="3303016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64" name="文本框 11"/>
          <p:cNvSpPr txBox="1"/>
          <p:nvPr/>
        </p:nvSpPr>
        <p:spPr>
          <a:xfrm>
            <a:off x="5432315" y="3550032"/>
            <a:ext cx="286396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5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7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相关建议与总结</a:t>
            </a:r>
          </a:p>
        </p:txBody>
      </p:sp>
      <p:sp>
        <p:nvSpPr>
          <p:cNvPr id="104" name="文本框 36"/>
          <p:cNvSpPr txBox="1"/>
          <p:nvPr/>
        </p:nvSpPr>
        <p:spPr>
          <a:xfrm>
            <a:off x="2639646" y="3249600"/>
            <a:ext cx="386000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DOCER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稻壳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儿设计师</a:t>
            </a:r>
            <a:r>
              <a:rPr lang="en-US" altLang="zh-CN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qzuser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更多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精品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chn.docer.com/works?userid=310034636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 smtClean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4" grpId="0"/>
      <p:bldP spid="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H_Other_3"/>
          <p:cNvSpPr/>
          <p:nvPr/>
        </p:nvSpPr>
        <p:spPr>
          <a:xfrm>
            <a:off x="3842962" y="1406960"/>
            <a:ext cx="1281388" cy="1281388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0" name="MH_Other_1"/>
          <p:cNvSpPr/>
          <p:nvPr/>
        </p:nvSpPr>
        <p:spPr>
          <a:xfrm>
            <a:off x="1540477" y="1618958"/>
            <a:ext cx="858110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1" name="MH_Other_2"/>
          <p:cNvSpPr/>
          <p:nvPr/>
        </p:nvSpPr>
        <p:spPr>
          <a:xfrm>
            <a:off x="2671453" y="1618958"/>
            <a:ext cx="856916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2" name="MH_Other_3"/>
          <p:cNvSpPr/>
          <p:nvPr/>
        </p:nvSpPr>
        <p:spPr>
          <a:xfrm>
            <a:off x="5438466" y="1618958"/>
            <a:ext cx="856916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3" name="MH_Other_4"/>
          <p:cNvSpPr/>
          <p:nvPr/>
        </p:nvSpPr>
        <p:spPr>
          <a:xfrm>
            <a:off x="6568684" y="1618958"/>
            <a:ext cx="857714" cy="85691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4" name="MH_Other_5"/>
          <p:cNvSpPr/>
          <p:nvPr/>
        </p:nvSpPr>
        <p:spPr>
          <a:xfrm>
            <a:off x="2361190" y="2202024"/>
            <a:ext cx="326824" cy="32562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30" name="MH_Other_6"/>
          <p:cNvSpPr/>
          <p:nvPr/>
        </p:nvSpPr>
        <p:spPr>
          <a:xfrm>
            <a:off x="3480377" y="1567299"/>
            <a:ext cx="326824" cy="326822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5" name="MH_Other_7"/>
          <p:cNvSpPr/>
          <p:nvPr/>
        </p:nvSpPr>
        <p:spPr>
          <a:xfrm>
            <a:off x="5131536" y="2199642"/>
            <a:ext cx="326824" cy="325626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3" name="MH_Other_8"/>
          <p:cNvSpPr/>
          <p:nvPr/>
        </p:nvSpPr>
        <p:spPr>
          <a:xfrm>
            <a:off x="6259296" y="1579205"/>
            <a:ext cx="326824" cy="326822"/>
          </a:xfrm>
          <a:prstGeom prst="ellipse">
            <a:avLst/>
          </a:prstGeom>
          <a:solidFill>
            <a:srgbClr val="1B4367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7" name="MH_Other_9"/>
          <p:cNvSpPr/>
          <p:nvPr/>
        </p:nvSpPr>
        <p:spPr bwMode="auto">
          <a:xfrm>
            <a:off x="1779746" y="1823578"/>
            <a:ext cx="442913" cy="401479"/>
          </a:xfrm>
          <a:custGeom>
            <a:avLst/>
            <a:gdLst>
              <a:gd name="T0" fmla="*/ 726341 w 2395538"/>
              <a:gd name="T1" fmla="*/ 2170112 h 2170112"/>
              <a:gd name="T2" fmla="*/ 1441768 w 2395538"/>
              <a:gd name="T3" fmla="*/ 728510 h 2170112"/>
              <a:gd name="T4" fmla="*/ 1885633 w 2395538"/>
              <a:gd name="T5" fmla="*/ 1143658 h 2170112"/>
              <a:gd name="T6" fmla="*/ 1870393 w 2395538"/>
              <a:gd name="T7" fmla="*/ 1187775 h 2170112"/>
              <a:gd name="T8" fmla="*/ 1824038 w 2395538"/>
              <a:gd name="T9" fmla="*/ 1209358 h 2170112"/>
              <a:gd name="T10" fmla="*/ 1774825 w 2395538"/>
              <a:gd name="T11" fmla="*/ 1196345 h 2170112"/>
              <a:gd name="T12" fmla="*/ 87630 w 2395538"/>
              <a:gd name="T13" fmla="*/ 1207136 h 2170112"/>
              <a:gd name="T14" fmla="*/ 36195 w 2395538"/>
              <a:gd name="T15" fmla="*/ 1203010 h 2170112"/>
              <a:gd name="T16" fmla="*/ 2540 w 2395538"/>
              <a:gd name="T17" fmla="*/ 1166510 h 2170112"/>
              <a:gd name="T18" fmla="*/ 7937 w 2395538"/>
              <a:gd name="T19" fmla="*/ 1121123 h 2170112"/>
              <a:gd name="T20" fmla="*/ 1968140 w 2395538"/>
              <a:gd name="T21" fmla="*/ 219388 h 2170112"/>
              <a:gd name="T22" fmla="*/ 2114413 w 2395538"/>
              <a:gd name="T23" fmla="*/ 243789 h 2170112"/>
              <a:gd name="T24" fmla="*/ 2240697 w 2395538"/>
              <a:gd name="T25" fmla="*/ 284667 h 2170112"/>
              <a:gd name="T26" fmla="*/ 2388557 w 2395538"/>
              <a:gd name="T27" fmla="*/ 355016 h 2170112"/>
              <a:gd name="T28" fmla="*/ 2336521 w 2395538"/>
              <a:gd name="T29" fmla="*/ 373079 h 2170112"/>
              <a:gd name="T30" fmla="*/ 2250533 w 2395538"/>
              <a:gd name="T31" fmla="*/ 415225 h 2170112"/>
              <a:gd name="T32" fmla="*/ 2138845 w 2395538"/>
              <a:gd name="T33" fmla="*/ 508390 h 2170112"/>
              <a:gd name="T34" fmla="*/ 2044926 w 2395538"/>
              <a:gd name="T35" fmla="*/ 621519 h 2170112"/>
              <a:gd name="T36" fmla="*/ 1960525 w 2395538"/>
              <a:gd name="T37" fmla="*/ 747006 h 2170112"/>
              <a:gd name="T38" fmla="*/ 1902777 w 2395538"/>
              <a:gd name="T39" fmla="*/ 803412 h 2170112"/>
              <a:gd name="T40" fmla="*/ 1832020 w 2395538"/>
              <a:gd name="T41" fmla="*/ 843974 h 2170112"/>
              <a:gd name="T42" fmla="*/ 1753013 w 2395538"/>
              <a:gd name="T43" fmla="*/ 868374 h 2170112"/>
              <a:gd name="T44" fmla="*/ 1568664 w 2395538"/>
              <a:gd name="T45" fmla="*/ 707079 h 2170112"/>
              <a:gd name="T46" fmla="*/ 1657507 w 2395538"/>
              <a:gd name="T47" fmla="*/ 590147 h 2170112"/>
              <a:gd name="T48" fmla="*/ 1736514 w 2395538"/>
              <a:gd name="T49" fmla="*/ 513143 h 2170112"/>
              <a:gd name="T50" fmla="*/ 1825674 w 2395538"/>
              <a:gd name="T51" fmla="*/ 448498 h 2170112"/>
              <a:gd name="T52" fmla="*/ 1925622 w 2395538"/>
              <a:gd name="T53" fmla="*/ 399381 h 2170112"/>
              <a:gd name="T54" fmla="*/ 2033820 w 2395538"/>
              <a:gd name="T55" fmla="*/ 369910 h 2170112"/>
              <a:gd name="T56" fmla="*/ 2147095 w 2395538"/>
              <a:gd name="T57" fmla="*/ 361671 h 2170112"/>
              <a:gd name="T58" fmla="*/ 2032234 w 2395538"/>
              <a:gd name="T59" fmla="*/ 356601 h 2170112"/>
              <a:gd name="T60" fmla="*/ 1917373 w 2395538"/>
              <a:gd name="T61" fmla="*/ 373713 h 2170112"/>
              <a:gd name="T62" fmla="*/ 1806953 w 2395538"/>
              <a:gd name="T63" fmla="*/ 412690 h 2170112"/>
              <a:gd name="T64" fmla="*/ 1703832 w 2395538"/>
              <a:gd name="T65" fmla="*/ 469730 h 2170112"/>
              <a:gd name="T66" fmla="*/ 1610230 w 2395538"/>
              <a:gd name="T67" fmla="*/ 542297 h 2170112"/>
              <a:gd name="T68" fmla="*/ 1526146 w 2395538"/>
              <a:gd name="T69" fmla="*/ 625638 h 2170112"/>
              <a:gd name="T70" fmla="*/ 1409381 w 2395538"/>
              <a:gd name="T71" fmla="*/ 589196 h 2170112"/>
              <a:gd name="T72" fmla="*/ 1430322 w 2395538"/>
              <a:gd name="T73" fmla="*/ 523601 h 2170112"/>
              <a:gd name="T74" fmla="*/ 1476648 w 2395538"/>
              <a:gd name="T75" fmla="*/ 444696 h 2170112"/>
              <a:gd name="T76" fmla="*/ 1541376 w 2395538"/>
              <a:gd name="T77" fmla="*/ 367375 h 2170112"/>
              <a:gd name="T78" fmla="*/ 1611816 w 2395538"/>
              <a:gd name="T79" fmla="*/ 308117 h 2170112"/>
              <a:gd name="T80" fmla="*/ 1686381 w 2395538"/>
              <a:gd name="T81" fmla="*/ 265337 h 2170112"/>
              <a:gd name="T82" fmla="*/ 1763166 w 2395538"/>
              <a:gd name="T83" fmla="*/ 237134 h 2170112"/>
              <a:gd name="T84" fmla="*/ 1910075 w 2395538"/>
              <a:gd name="T85" fmla="*/ 217487 h 2170112"/>
              <a:gd name="T86" fmla="*/ 1198124 w 2395538"/>
              <a:gd name="T87" fmla="*/ 20298 h 2170112"/>
              <a:gd name="T88" fmla="*/ 1336237 w 2395538"/>
              <a:gd name="T89" fmla="*/ 78653 h 2170112"/>
              <a:gd name="T90" fmla="*/ 1406886 w 2395538"/>
              <a:gd name="T91" fmla="*/ 127177 h 2170112"/>
              <a:gd name="T92" fmla="*/ 1468305 w 2395538"/>
              <a:gd name="T93" fmla="*/ 191241 h 2170112"/>
              <a:gd name="T94" fmla="*/ 1512540 w 2395538"/>
              <a:gd name="T95" fmla="*/ 273066 h 2170112"/>
              <a:gd name="T96" fmla="*/ 1474351 w 2395538"/>
              <a:gd name="T97" fmla="*/ 374554 h 2170112"/>
              <a:gd name="T98" fmla="*/ 1420252 w 2395538"/>
              <a:gd name="T99" fmla="*/ 385654 h 2170112"/>
              <a:gd name="T100" fmla="*/ 1384927 w 2395538"/>
              <a:gd name="T101" fmla="*/ 273700 h 2170112"/>
              <a:gd name="T102" fmla="*/ 1348012 w 2395538"/>
              <a:gd name="T103" fmla="*/ 208050 h 2170112"/>
              <a:gd name="T104" fmla="*/ 1299640 w 2395538"/>
              <a:gd name="T105" fmla="*/ 150963 h 2170112"/>
              <a:gd name="T106" fmla="*/ 1242040 w 2395538"/>
              <a:gd name="T107" fmla="*/ 104659 h 2170112"/>
              <a:gd name="T108" fmla="*/ 1280546 w 2395538"/>
              <a:gd name="T109" fmla="*/ 143986 h 2170112"/>
              <a:gd name="T110" fmla="*/ 1323508 w 2395538"/>
              <a:gd name="T111" fmla="*/ 202024 h 2170112"/>
              <a:gd name="T112" fmla="*/ 1356923 w 2395538"/>
              <a:gd name="T113" fmla="*/ 274969 h 2170112"/>
              <a:gd name="T114" fmla="*/ 1381108 w 2395538"/>
              <a:gd name="T115" fmla="*/ 413880 h 2170112"/>
              <a:gd name="T116" fmla="*/ 1369652 w 2395538"/>
              <a:gd name="T117" fmla="*/ 554378 h 2170112"/>
              <a:gd name="T118" fmla="*/ 1166937 w 2395538"/>
              <a:gd name="T119" fmla="*/ 363136 h 2170112"/>
              <a:gd name="T120" fmla="*/ 1178711 w 2395538"/>
              <a:gd name="T121" fmla="*/ 227079 h 2170112"/>
              <a:gd name="T122" fmla="*/ 1172028 w 2395538"/>
              <a:gd name="T123" fmla="*/ 132568 h 2170112"/>
              <a:gd name="T124" fmla="*/ 1144342 w 2395538"/>
              <a:gd name="T125" fmla="*/ 45670 h 2170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95538" h="2170112">
                <a:moveTo>
                  <a:pt x="940433" y="595312"/>
                </a:moveTo>
                <a:lnTo>
                  <a:pt x="1643062" y="1217102"/>
                </a:lnTo>
                <a:lnTo>
                  <a:pt x="1643062" y="2170112"/>
                </a:lnTo>
                <a:lnTo>
                  <a:pt x="1433735" y="2170112"/>
                </a:lnTo>
                <a:lnTo>
                  <a:pt x="1159290" y="2170112"/>
                </a:lnTo>
                <a:lnTo>
                  <a:pt x="1159290" y="1557214"/>
                </a:lnTo>
                <a:lnTo>
                  <a:pt x="726341" y="1557214"/>
                </a:lnTo>
                <a:lnTo>
                  <a:pt x="726341" y="2170112"/>
                </a:lnTo>
                <a:lnTo>
                  <a:pt x="612307" y="2170112"/>
                </a:lnTo>
                <a:lnTo>
                  <a:pt x="242887" y="2170112"/>
                </a:lnTo>
                <a:lnTo>
                  <a:pt x="242887" y="1655658"/>
                </a:lnTo>
                <a:lnTo>
                  <a:pt x="242887" y="1217102"/>
                </a:lnTo>
                <a:lnTo>
                  <a:pt x="940433" y="595312"/>
                </a:lnTo>
                <a:close/>
                <a:moveTo>
                  <a:pt x="942657" y="284162"/>
                </a:moveTo>
                <a:lnTo>
                  <a:pt x="1252855" y="559975"/>
                </a:lnTo>
                <a:lnTo>
                  <a:pt x="1441768" y="728510"/>
                </a:lnTo>
                <a:lnTo>
                  <a:pt x="1865630" y="1106523"/>
                </a:lnTo>
                <a:lnTo>
                  <a:pt x="1870393" y="1110966"/>
                </a:lnTo>
                <a:lnTo>
                  <a:pt x="1874520" y="1115727"/>
                </a:lnTo>
                <a:lnTo>
                  <a:pt x="1878013" y="1121123"/>
                </a:lnTo>
                <a:lnTo>
                  <a:pt x="1880553" y="1126519"/>
                </a:lnTo>
                <a:lnTo>
                  <a:pt x="1882775" y="1132232"/>
                </a:lnTo>
                <a:lnTo>
                  <a:pt x="1884680" y="1137627"/>
                </a:lnTo>
                <a:lnTo>
                  <a:pt x="1885633" y="1143658"/>
                </a:lnTo>
                <a:lnTo>
                  <a:pt x="1885950" y="1149053"/>
                </a:lnTo>
                <a:lnTo>
                  <a:pt x="1885633" y="1155084"/>
                </a:lnTo>
                <a:lnTo>
                  <a:pt x="1884680" y="1160797"/>
                </a:lnTo>
                <a:lnTo>
                  <a:pt x="1882775" y="1166510"/>
                </a:lnTo>
                <a:lnTo>
                  <a:pt x="1880553" y="1171906"/>
                </a:lnTo>
                <a:lnTo>
                  <a:pt x="1878013" y="1177619"/>
                </a:lnTo>
                <a:lnTo>
                  <a:pt x="1874520" y="1182697"/>
                </a:lnTo>
                <a:lnTo>
                  <a:pt x="1870393" y="1187775"/>
                </a:lnTo>
                <a:lnTo>
                  <a:pt x="1865630" y="1192219"/>
                </a:lnTo>
                <a:lnTo>
                  <a:pt x="1860550" y="1196345"/>
                </a:lnTo>
                <a:lnTo>
                  <a:pt x="1855153" y="1200153"/>
                </a:lnTo>
                <a:lnTo>
                  <a:pt x="1849438" y="1203010"/>
                </a:lnTo>
                <a:lnTo>
                  <a:pt x="1843405" y="1205549"/>
                </a:lnTo>
                <a:lnTo>
                  <a:pt x="1836738" y="1207453"/>
                </a:lnTo>
                <a:lnTo>
                  <a:pt x="1830705" y="1208723"/>
                </a:lnTo>
                <a:lnTo>
                  <a:pt x="1824038" y="1209358"/>
                </a:lnTo>
                <a:lnTo>
                  <a:pt x="1817688" y="1209675"/>
                </a:lnTo>
                <a:lnTo>
                  <a:pt x="1811020" y="1209358"/>
                </a:lnTo>
                <a:lnTo>
                  <a:pt x="1804670" y="1208723"/>
                </a:lnTo>
                <a:lnTo>
                  <a:pt x="1798320" y="1207453"/>
                </a:lnTo>
                <a:lnTo>
                  <a:pt x="1792288" y="1205549"/>
                </a:lnTo>
                <a:lnTo>
                  <a:pt x="1785938" y="1203010"/>
                </a:lnTo>
                <a:lnTo>
                  <a:pt x="1780223" y="1200153"/>
                </a:lnTo>
                <a:lnTo>
                  <a:pt x="1774825" y="1196345"/>
                </a:lnTo>
                <a:lnTo>
                  <a:pt x="1769745" y="1192219"/>
                </a:lnTo>
                <a:lnTo>
                  <a:pt x="942657" y="455553"/>
                </a:lnTo>
                <a:lnTo>
                  <a:pt x="116205" y="1192219"/>
                </a:lnTo>
                <a:lnTo>
                  <a:pt x="111125" y="1196345"/>
                </a:lnTo>
                <a:lnTo>
                  <a:pt x="105410" y="1200153"/>
                </a:lnTo>
                <a:lnTo>
                  <a:pt x="99695" y="1203010"/>
                </a:lnTo>
                <a:lnTo>
                  <a:pt x="93662" y="1205549"/>
                </a:lnTo>
                <a:lnTo>
                  <a:pt x="87630" y="1207136"/>
                </a:lnTo>
                <a:lnTo>
                  <a:pt x="80962" y="1208723"/>
                </a:lnTo>
                <a:lnTo>
                  <a:pt x="74930" y="1209358"/>
                </a:lnTo>
                <a:lnTo>
                  <a:pt x="68262" y="1209675"/>
                </a:lnTo>
                <a:lnTo>
                  <a:pt x="61277" y="1209358"/>
                </a:lnTo>
                <a:lnTo>
                  <a:pt x="55245" y="1208723"/>
                </a:lnTo>
                <a:lnTo>
                  <a:pt x="48577" y="1207136"/>
                </a:lnTo>
                <a:lnTo>
                  <a:pt x="42545" y="1205549"/>
                </a:lnTo>
                <a:lnTo>
                  <a:pt x="36195" y="1203010"/>
                </a:lnTo>
                <a:lnTo>
                  <a:pt x="30797" y="1200153"/>
                </a:lnTo>
                <a:lnTo>
                  <a:pt x="25082" y="1196345"/>
                </a:lnTo>
                <a:lnTo>
                  <a:pt x="20002" y="1192219"/>
                </a:lnTo>
                <a:lnTo>
                  <a:pt x="15240" y="1187775"/>
                </a:lnTo>
                <a:lnTo>
                  <a:pt x="11112" y="1182697"/>
                </a:lnTo>
                <a:lnTo>
                  <a:pt x="7937" y="1177619"/>
                </a:lnTo>
                <a:lnTo>
                  <a:pt x="5080" y="1171906"/>
                </a:lnTo>
                <a:lnTo>
                  <a:pt x="2540" y="1166510"/>
                </a:lnTo>
                <a:lnTo>
                  <a:pt x="1270" y="1160797"/>
                </a:lnTo>
                <a:lnTo>
                  <a:pt x="317" y="1155084"/>
                </a:lnTo>
                <a:lnTo>
                  <a:pt x="0" y="1149053"/>
                </a:lnTo>
                <a:lnTo>
                  <a:pt x="317" y="1143658"/>
                </a:lnTo>
                <a:lnTo>
                  <a:pt x="1270" y="1137627"/>
                </a:lnTo>
                <a:lnTo>
                  <a:pt x="2540" y="1131914"/>
                </a:lnTo>
                <a:lnTo>
                  <a:pt x="5080" y="1126201"/>
                </a:lnTo>
                <a:lnTo>
                  <a:pt x="7937" y="1121123"/>
                </a:lnTo>
                <a:lnTo>
                  <a:pt x="11112" y="1115727"/>
                </a:lnTo>
                <a:lnTo>
                  <a:pt x="15240" y="1110966"/>
                </a:lnTo>
                <a:lnTo>
                  <a:pt x="20002" y="1106523"/>
                </a:lnTo>
                <a:lnTo>
                  <a:pt x="942657" y="284162"/>
                </a:lnTo>
                <a:close/>
                <a:moveTo>
                  <a:pt x="1910075" y="217487"/>
                </a:moveTo>
                <a:lnTo>
                  <a:pt x="1929430" y="217487"/>
                </a:lnTo>
                <a:lnTo>
                  <a:pt x="1948785" y="218121"/>
                </a:lnTo>
                <a:lnTo>
                  <a:pt x="1968140" y="219388"/>
                </a:lnTo>
                <a:lnTo>
                  <a:pt x="1986860" y="220973"/>
                </a:lnTo>
                <a:lnTo>
                  <a:pt x="2005898" y="222874"/>
                </a:lnTo>
                <a:lnTo>
                  <a:pt x="2024301" y="225726"/>
                </a:lnTo>
                <a:lnTo>
                  <a:pt x="2043022" y="228578"/>
                </a:lnTo>
                <a:lnTo>
                  <a:pt x="2061425" y="231747"/>
                </a:lnTo>
                <a:lnTo>
                  <a:pt x="2079193" y="235550"/>
                </a:lnTo>
                <a:lnTo>
                  <a:pt x="2097279" y="239669"/>
                </a:lnTo>
                <a:lnTo>
                  <a:pt x="2114413" y="243789"/>
                </a:lnTo>
                <a:lnTo>
                  <a:pt x="2131865" y="248542"/>
                </a:lnTo>
                <a:lnTo>
                  <a:pt x="2148364" y="252979"/>
                </a:lnTo>
                <a:lnTo>
                  <a:pt x="2164546" y="258049"/>
                </a:lnTo>
                <a:lnTo>
                  <a:pt x="2181046" y="263119"/>
                </a:lnTo>
                <a:lnTo>
                  <a:pt x="2196593" y="268189"/>
                </a:lnTo>
                <a:lnTo>
                  <a:pt x="2211506" y="273893"/>
                </a:lnTo>
                <a:lnTo>
                  <a:pt x="2226419" y="278963"/>
                </a:lnTo>
                <a:lnTo>
                  <a:pt x="2240697" y="284667"/>
                </a:lnTo>
                <a:lnTo>
                  <a:pt x="2267668" y="295758"/>
                </a:lnTo>
                <a:lnTo>
                  <a:pt x="2292734" y="306216"/>
                </a:lnTo>
                <a:lnTo>
                  <a:pt x="2315579" y="316673"/>
                </a:lnTo>
                <a:lnTo>
                  <a:pt x="2335886" y="326496"/>
                </a:lnTo>
                <a:lnTo>
                  <a:pt x="2353338" y="335686"/>
                </a:lnTo>
                <a:lnTo>
                  <a:pt x="2368251" y="343608"/>
                </a:lnTo>
                <a:lnTo>
                  <a:pt x="2379991" y="349946"/>
                </a:lnTo>
                <a:lnTo>
                  <a:pt x="2388557" y="355016"/>
                </a:lnTo>
                <a:lnTo>
                  <a:pt x="2395538" y="359136"/>
                </a:lnTo>
                <a:lnTo>
                  <a:pt x="2386971" y="360403"/>
                </a:lnTo>
                <a:lnTo>
                  <a:pt x="2378721" y="361988"/>
                </a:lnTo>
                <a:lnTo>
                  <a:pt x="2370154" y="363572"/>
                </a:lnTo>
                <a:lnTo>
                  <a:pt x="2361587" y="365791"/>
                </a:lnTo>
                <a:lnTo>
                  <a:pt x="2353020" y="368009"/>
                </a:lnTo>
                <a:lnTo>
                  <a:pt x="2345088" y="370544"/>
                </a:lnTo>
                <a:lnTo>
                  <a:pt x="2336521" y="373079"/>
                </a:lnTo>
                <a:lnTo>
                  <a:pt x="2328271" y="375614"/>
                </a:lnTo>
                <a:lnTo>
                  <a:pt x="2320656" y="379100"/>
                </a:lnTo>
                <a:lnTo>
                  <a:pt x="2312406" y="382269"/>
                </a:lnTo>
                <a:lnTo>
                  <a:pt x="2304157" y="385755"/>
                </a:lnTo>
                <a:lnTo>
                  <a:pt x="2296541" y="389557"/>
                </a:lnTo>
                <a:lnTo>
                  <a:pt x="2280677" y="397162"/>
                </a:lnTo>
                <a:lnTo>
                  <a:pt x="2265446" y="405718"/>
                </a:lnTo>
                <a:lnTo>
                  <a:pt x="2250533" y="415225"/>
                </a:lnTo>
                <a:lnTo>
                  <a:pt x="2235303" y="425049"/>
                </a:lnTo>
                <a:lnTo>
                  <a:pt x="2220708" y="435189"/>
                </a:lnTo>
                <a:lnTo>
                  <a:pt x="2206429" y="446280"/>
                </a:lnTo>
                <a:lnTo>
                  <a:pt x="2192468" y="457688"/>
                </a:lnTo>
                <a:lnTo>
                  <a:pt x="2178825" y="469730"/>
                </a:lnTo>
                <a:lnTo>
                  <a:pt x="2164863" y="482088"/>
                </a:lnTo>
                <a:lnTo>
                  <a:pt x="2151854" y="495081"/>
                </a:lnTo>
                <a:lnTo>
                  <a:pt x="2138845" y="508390"/>
                </a:lnTo>
                <a:lnTo>
                  <a:pt x="2126153" y="521699"/>
                </a:lnTo>
                <a:lnTo>
                  <a:pt x="2113779" y="535325"/>
                </a:lnTo>
                <a:lnTo>
                  <a:pt x="2101721" y="549268"/>
                </a:lnTo>
                <a:lnTo>
                  <a:pt x="2089664" y="563528"/>
                </a:lnTo>
                <a:lnTo>
                  <a:pt x="2078242" y="578105"/>
                </a:lnTo>
                <a:lnTo>
                  <a:pt x="2066819" y="592682"/>
                </a:lnTo>
                <a:lnTo>
                  <a:pt x="2055714" y="607259"/>
                </a:lnTo>
                <a:lnTo>
                  <a:pt x="2044926" y="621519"/>
                </a:lnTo>
                <a:lnTo>
                  <a:pt x="2034455" y="636413"/>
                </a:lnTo>
                <a:lnTo>
                  <a:pt x="2024301" y="650989"/>
                </a:lnTo>
                <a:lnTo>
                  <a:pt x="2014782" y="665566"/>
                </a:lnTo>
                <a:lnTo>
                  <a:pt x="1995745" y="694403"/>
                </a:lnTo>
                <a:lnTo>
                  <a:pt x="1977976" y="722289"/>
                </a:lnTo>
                <a:lnTo>
                  <a:pt x="1972582" y="730845"/>
                </a:lnTo>
                <a:lnTo>
                  <a:pt x="1966553" y="739084"/>
                </a:lnTo>
                <a:lnTo>
                  <a:pt x="1960525" y="747006"/>
                </a:lnTo>
                <a:lnTo>
                  <a:pt x="1954179" y="755245"/>
                </a:lnTo>
                <a:lnTo>
                  <a:pt x="1947833" y="762534"/>
                </a:lnTo>
                <a:lnTo>
                  <a:pt x="1940852" y="770139"/>
                </a:lnTo>
                <a:lnTo>
                  <a:pt x="1933872" y="777111"/>
                </a:lnTo>
                <a:lnTo>
                  <a:pt x="1926257" y="784082"/>
                </a:lnTo>
                <a:lnTo>
                  <a:pt x="1918642" y="790737"/>
                </a:lnTo>
                <a:lnTo>
                  <a:pt x="1911027" y="797075"/>
                </a:lnTo>
                <a:lnTo>
                  <a:pt x="1902777" y="803412"/>
                </a:lnTo>
                <a:lnTo>
                  <a:pt x="1894527" y="809116"/>
                </a:lnTo>
                <a:lnTo>
                  <a:pt x="1886277" y="815137"/>
                </a:lnTo>
                <a:lnTo>
                  <a:pt x="1877710" y="820524"/>
                </a:lnTo>
                <a:lnTo>
                  <a:pt x="1868826" y="825911"/>
                </a:lnTo>
                <a:lnTo>
                  <a:pt x="1859625" y="830665"/>
                </a:lnTo>
                <a:lnTo>
                  <a:pt x="1850740" y="835735"/>
                </a:lnTo>
                <a:lnTo>
                  <a:pt x="1841539" y="839854"/>
                </a:lnTo>
                <a:lnTo>
                  <a:pt x="1832020" y="843974"/>
                </a:lnTo>
                <a:lnTo>
                  <a:pt x="1822501" y="848410"/>
                </a:lnTo>
                <a:lnTo>
                  <a:pt x="1812665" y="851896"/>
                </a:lnTo>
                <a:lnTo>
                  <a:pt x="1803146" y="855065"/>
                </a:lnTo>
                <a:lnTo>
                  <a:pt x="1793310" y="858551"/>
                </a:lnTo>
                <a:lnTo>
                  <a:pt x="1783473" y="861403"/>
                </a:lnTo>
                <a:lnTo>
                  <a:pt x="1773320" y="863938"/>
                </a:lnTo>
                <a:lnTo>
                  <a:pt x="1763166" y="866156"/>
                </a:lnTo>
                <a:lnTo>
                  <a:pt x="1753013" y="868374"/>
                </a:lnTo>
                <a:lnTo>
                  <a:pt x="1742542" y="870276"/>
                </a:lnTo>
                <a:lnTo>
                  <a:pt x="1732706" y="871860"/>
                </a:lnTo>
                <a:lnTo>
                  <a:pt x="1722235" y="873128"/>
                </a:lnTo>
                <a:lnTo>
                  <a:pt x="1711764" y="874078"/>
                </a:lnTo>
                <a:lnTo>
                  <a:pt x="1701611" y="874712"/>
                </a:lnTo>
                <a:lnTo>
                  <a:pt x="1548674" y="738450"/>
                </a:lnTo>
                <a:lnTo>
                  <a:pt x="1558510" y="722923"/>
                </a:lnTo>
                <a:lnTo>
                  <a:pt x="1568664" y="707079"/>
                </a:lnTo>
                <a:lnTo>
                  <a:pt x="1578500" y="691234"/>
                </a:lnTo>
                <a:lnTo>
                  <a:pt x="1589288" y="676024"/>
                </a:lnTo>
                <a:lnTo>
                  <a:pt x="1605470" y="653841"/>
                </a:lnTo>
                <a:lnTo>
                  <a:pt x="1622287" y="631976"/>
                </a:lnTo>
                <a:lnTo>
                  <a:pt x="1630854" y="621202"/>
                </a:lnTo>
                <a:lnTo>
                  <a:pt x="1639738" y="610745"/>
                </a:lnTo>
                <a:lnTo>
                  <a:pt x="1648305" y="600604"/>
                </a:lnTo>
                <a:lnTo>
                  <a:pt x="1657507" y="590147"/>
                </a:lnTo>
                <a:lnTo>
                  <a:pt x="1667026" y="580007"/>
                </a:lnTo>
                <a:lnTo>
                  <a:pt x="1676545" y="569866"/>
                </a:lnTo>
                <a:lnTo>
                  <a:pt x="1686063" y="560043"/>
                </a:lnTo>
                <a:lnTo>
                  <a:pt x="1695582" y="550219"/>
                </a:lnTo>
                <a:lnTo>
                  <a:pt x="1705418" y="540396"/>
                </a:lnTo>
                <a:lnTo>
                  <a:pt x="1715572" y="531523"/>
                </a:lnTo>
                <a:lnTo>
                  <a:pt x="1726043" y="522016"/>
                </a:lnTo>
                <a:lnTo>
                  <a:pt x="1736514" y="513143"/>
                </a:lnTo>
                <a:lnTo>
                  <a:pt x="1746984" y="503954"/>
                </a:lnTo>
                <a:lnTo>
                  <a:pt x="1757772" y="495714"/>
                </a:lnTo>
                <a:lnTo>
                  <a:pt x="1768878" y="487158"/>
                </a:lnTo>
                <a:lnTo>
                  <a:pt x="1779983" y="478919"/>
                </a:lnTo>
                <a:lnTo>
                  <a:pt x="1791089" y="470680"/>
                </a:lnTo>
                <a:lnTo>
                  <a:pt x="1802194" y="463075"/>
                </a:lnTo>
                <a:lnTo>
                  <a:pt x="1813934" y="455470"/>
                </a:lnTo>
                <a:lnTo>
                  <a:pt x="1825674" y="448498"/>
                </a:lnTo>
                <a:lnTo>
                  <a:pt x="1838048" y="441210"/>
                </a:lnTo>
                <a:lnTo>
                  <a:pt x="1850106" y="434238"/>
                </a:lnTo>
                <a:lnTo>
                  <a:pt x="1862163" y="427901"/>
                </a:lnTo>
                <a:lnTo>
                  <a:pt x="1874537" y="421563"/>
                </a:lnTo>
                <a:lnTo>
                  <a:pt x="1887229" y="415859"/>
                </a:lnTo>
                <a:lnTo>
                  <a:pt x="1899921" y="409838"/>
                </a:lnTo>
                <a:lnTo>
                  <a:pt x="1912613" y="404451"/>
                </a:lnTo>
                <a:lnTo>
                  <a:pt x="1925622" y="399381"/>
                </a:lnTo>
                <a:lnTo>
                  <a:pt x="1938631" y="394627"/>
                </a:lnTo>
                <a:lnTo>
                  <a:pt x="1951958" y="390191"/>
                </a:lnTo>
                <a:lnTo>
                  <a:pt x="1965284" y="385755"/>
                </a:lnTo>
                <a:lnTo>
                  <a:pt x="1978928" y="382269"/>
                </a:lnTo>
                <a:lnTo>
                  <a:pt x="1992572" y="378783"/>
                </a:lnTo>
                <a:lnTo>
                  <a:pt x="2006215" y="375297"/>
                </a:lnTo>
                <a:lnTo>
                  <a:pt x="2019859" y="372445"/>
                </a:lnTo>
                <a:lnTo>
                  <a:pt x="2033820" y="369910"/>
                </a:lnTo>
                <a:lnTo>
                  <a:pt x="2047781" y="368009"/>
                </a:lnTo>
                <a:lnTo>
                  <a:pt x="2062059" y="366107"/>
                </a:lnTo>
                <a:lnTo>
                  <a:pt x="2076021" y="364206"/>
                </a:lnTo>
                <a:lnTo>
                  <a:pt x="2089981" y="362938"/>
                </a:lnTo>
                <a:lnTo>
                  <a:pt x="2104260" y="362305"/>
                </a:lnTo>
                <a:lnTo>
                  <a:pt x="2118538" y="361671"/>
                </a:lnTo>
                <a:lnTo>
                  <a:pt x="2132817" y="361354"/>
                </a:lnTo>
                <a:lnTo>
                  <a:pt x="2147095" y="361671"/>
                </a:lnTo>
                <a:lnTo>
                  <a:pt x="2133134" y="359770"/>
                </a:lnTo>
                <a:lnTo>
                  <a:pt x="2118538" y="358502"/>
                </a:lnTo>
                <a:lnTo>
                  <a:pt x="2104260" y="357235"/>
                </a:lnTo>
                <a:lnTo>
                  <a:pt x="2089981" y="356601"/>
                </a:lnTo>
                <a:lnTo>
                  <a:pt x="2075703" y="355967"/>
                </a:lnTo>
                <a:lnTo>
                  <a:pt x="2061425" y="355967"/>
                </a:lnTo>
                <a:lnTo>
                  <a:pt x="2046829" y="355967"/>
                </a:lnTo>
                <a:lnTo>
                  <a:pt x="2032234" y="356601"/>
                </a:lnTo>
                <a:lnTo>
                  <a:pt x="2017955" y="357552"/>
                </a:lnTo>
                <a:lnTo>
                  <a:pt x="2003677" y="358819"/>
                </a:lnTo>
                <a:lnTo>
                  <a:pt x="1989081" y="360403"/>
                </a:lnTo>
                <a:lnTo>
                  <a:pt x="1974803" y="362305"/>
                </a:lnTo>
                <a:lnTo>
                  <a:pt x="1960525" y="364523"/>
                </a:lnTo>
                <a:lnTo>
                  <a:pt x="1946246" y="367375"/>
                </a:lnTo>
                <a:lnTo>
                  <a:pt x="1931968" y="370227"/>
                </a:lnTo>
                <a:lnTo>
                  <a:pt x="1917373" y="373713"/>
                </a:lnTo>
                <a:lnTo>
                  <a:pt x="1903411" y="377515"/>
                </a:lnTo>
                <a:lnTo>
                  <a:pt x="1889450" y="381318"/>
                </a:lnTo>
                <a:lnTo>
                  <a:pt x="1875489" y="385755"/>
                </a:lnTo>
                <a:lnTo>
                  <a:pt x="1861528" y="390508"/>
                </a:lnTo>
                <a:lnTo>
                  <a:pt x="1847567" y="395578"/>
                </a:lnTo>
                <a:lnTo>
                  <a:pt x="1833924" y="400965"/>
                </a:lnTo>
                <a:lnTo>
                  <a:pt x="1820280" y="406669"/>
                </a:lnTo>
                <a:lnTo>
                  <a:pt x="1806953" y="412690"/>
                </a:lnTo>
                <a:lnTo>
                  <a:pt x="1793627" y="418711"/>
                </a:lnTo>
                <a:lnTo>
                  <a:pt x="1780618" y="425366"/>
                </a:lnTo>
                <a:lnTo>
                  <a:pt x="1766974" y="432020"/>
                </a:lnTo>
                <a:lnTo>
                  <a:pt x="1754282" y="438992"/>
                </a:lnTo>
                <a:lnTo>
                  <a:pt x="1741273" y="446280"/>
                </a:lnTo>
                <a:lnTo>
                  <a:pt x="1728898" y="453885"/>
                </a:lnTo>
                <a:lnTo>
                  <a:pt x="1716207" y="461808"/>
                </a:lnTo>
                <a:lnTo>
                  <a:pt x="1703832" y="469730"/>
                </a:lnTo>
                <a:lnTo>
                  <a:pt x="1691775" y="478286"/>
                </a:lnTo>
                <a:lnTo>
                  <a:pt x="1679717" y="486842"/>
                </a:lnTo>
                <a:lnTo>
                  <a:pt x="1667660" y="495398"/>
                </a:lnTo>
                <a:lnTo>
                  <a:pt x="1655920" y="504270"/>
                </a:lnTo>
                <a:lnTo>
                  <a:pt x="1644180" y="513460"/>
                </a:lnTo>
                <a:lnTo>
                  <a:pt x="1632758" y="522967"/>
                </a:lnTo>
                <a:lnTo>
                  <a:pt x="1621335" y="532473"/>
                </a:lnTo>
                <a:lnTo>
                  <a:pt x="1610230" y="542297"/>
                </a:lnTo>
                <a:lnTo>
                  <a:pt x="1599124" y="551804"/>
                </a:lnTo>
                <a:lnTo>
                  <a:pt x="1588336" y="561944"/>
                </a:lnTo>
                <a:lnTo>
                  <a:pt x="1577548" y="572084"/>
                </a:lnTo>
                <a:lnTo>
                  <a:pt x="1566760" y="582542"/>
                </a:lnTo>
                <a:lnTo>
                  <a:pt x="1556606" y="592999"/>
                </a:lnTo>
                <a:lnTo>
                  <a:pt x="1546136" y="603773"/>
                </a:lnTo>
                <a:lnTo>
                  <a:pt x="1535982" y="614547"/>
                </a:lnTo>
                <a:lnTo>
                  <a:pt x="1526146" y="625638"/>
                </a:lnTo>
                <a:lnTo>
                  <a:pt x="1514406" y="638631"/>
                </a:lnTo>
                <a:lnTo>
                  <a:pt x="1503301" y="651623"/>
                </a:lnTo>
                <a:lnTo>
                  <a:pt x="1492195" y="664932"/>
                </a:lnTo>
                <a:lnTo>
                  <a:pt x="1481407" y="678559"/>
                </a:lnTo>
                <a:lnTo>
                  <a:pt x="1406525" y="612012"/>
                </a:lnTo>
                <a:lnTo>
                  <a:pt x="1407160" y="604407"/>
                </a:lnTo>
                <a:lnTo>
                  <a:pt x="1408112" y="596802"/>
                </a:lnTo>
                <a:lnTo>
                  <a:pt x="1409381" y="589196"/>
                </a:lnTo>
                <a:lnTo>
                  <a:pt x="1410967" y="581274"/>
                </a:lnTo>
                <a:lnTo>
                  <a:pt x="1412554" y="573352"/>
                </a:lnTo>
                <a:lnTo>
                  <a:pt x="1415092" y="565430"/>
                </a:lnTo>
                <a:lnTo>
                  <a:pt x="1417313" y="557191"/>
                </a:lnTo>
                <a:lnTo>
                  <a:pt x="1420169" y="548952"/>
                </a:lnTo>
                <a:lnTo>
                  <a:pt x="1423025" y="540396"/>
                </a:lnTo>
                <a:lnTo>
                  <a:pt x="1426198" y="532157"/>
                </a:lnTo>
                <a:lnTo>
                  <a:pt x="1430322" y="523601"/>
                </a:lnTo>
                <a:lnTo>
                  <a:pt x="1434130" y="514728"/>
                </a:lnTo>
                <a:lnTo>
                  <a:pt x="1438572" y="505855"/>
                </a:lnTo>
                <a:lnTo>
                  <a:pt x="1443332" y="497299"/>
                </a:lnTo>
                <a:lnTo>
                  <a:pt x="1448408" y="488109"/>
                </a:lnTo>
                <a:lnTo>
                  <a:pt x="1453802" y="478919"/>
                </a:lnTo>
                <a:lnTo>
                  <a:pt x="1461100" y="467195"/>
                </a:lnTo>
                <a:lnTo>
                  <a:pt x="1469033" y="455787"/>
                </a:lnTo>
                <a:lnTo>
                  <a:pt x="1476648" y="444696"/>
                </a:lnTo>
                <a:lnTo>
                  <a:pt x="1484263" y="433921"/>
                </a:lnTo>
                <a:lnTo>
                  <a:pt x="1492195" y="423464"/>
                </a:lnTo>
                <a:lnTo>
                  <a:pt x="1500128" y="413641"/>
                </a:lnTo>
                <a:lnTo>
                  <a:pt x="1508060" y="403817"/>
                </a:lnTo>
                <a:lnTo>
                  <a:pt x="1516310" y="393994"/>
                </a:lnTo>
                <a:lnTo>
                  <a:pt x="1524877" y="384804"/>
                </a:lnTo>
                <a:lnTo>
                  <a:pt x="1533127" y="375614"/>
                </a:lnTo>
                <a:lnTo>
                  <a:pt x="1541376" y="367375"/>
                </a:lnTo>
                <a:lnTo>
                  <a:pt x="1549943" y="358819"/>
                </a:lnTo>
                <a:lnTo>
                  <a:pt x="1558828" y="350580"/>
                </a:lnTo>
                <a:lnTo>
                  <a:pt x="1567077" y="342975"/>
                </a:lnTo>
                <a:lnTo>
                  <a:pt x="1575962" y="335369"/>
                </a:lnTo>
                <a:lnTo>
                  <a:pt x="1584846" y="328081"/>
                </a:lnTo>
                <a:lnTo>
                  <a:pt x="1594047" y="321109"/>
                </a:lnTo>
                <a:lnTo>
                  <a:pt x="1602932" y="314455"/>
                </a:lnTo>
                <a:lnTo>
                  <a:pt x="1611816" y="308117"/>
                </a:lnTo>
                <a:lnTo>
                  <a:pt x="1621018" y="301779"/>
                </a:lnTo>
                <a:lnTo>
                  <a:pt x="1630219" y="296075"/>
                </a:lnTo>
                <a:lnTo>
                  <a:pt x="1639421" y="290054"/>
                </a:lnTo>
                <a:lnTo>
                  <a:pt x="1648622" y="284667"/>
                </a:lnTo>
                <a:lnTo>
                  <a:pt x="1657824" y="279280"/>
                </a:lnTo>
                <a:lnTo>
                  <a:pt x="1667343" y="274527"/>
                </a:lnTo>
                <a:lnTo>
                  <a:pt x="1676862" y="269457"/>
                </a:lnTo>
                <a:lnTo>
                  <a:pt x="1686381" y="265337"/>
                </a:lnTo>
                <a:lnTo>
                  <a:pt x="1695582" y="261218"/>
                </a:lnTo>
                <a:lnTo>
                  <a:pt x="1705101" y="256781"/>
                </a:lnTo>
                <a:lnTo>
                  <a:pt x="1714937" y="252979"/>
                </a:lnTo>
                <a:lnTo>
                  <a:pt x="1724456" y="249493"/>
                </a:lnTo>
                <a:lnTo>
                  <a:pt x="1734292" y="246007"/>
                </a:lnTo>
                <a:lnTo>
                  <a:pt x="1743494" y="242838"/>
                </a:lnTo>
                <a:lnTo>
                  <a:pt x="1753330" y="239986"/>
                </a:lnTo>
                <a:lnTo>
                  <a:pt x="1763166" y="237134"/>
                </a:lnTo>
                <a:lnTo>
                  <a:pt x="1773003" y="234599"/>
                </a:lnTo>
                <a:lnTo>
                  <a:pt x="1792675" y="230163"/>
                </a:lnTo>
                <a:lnTo>
                  <a:pt x="1812030" y="226360"/>
                </a:lnTo>
                <a:lnTo>
                  <a:pt x="1831702" y="222874"/>
                </a:lnTo>
                <a:lnTo>
                  <a:pt x="1851375" y="220656"/>
                </a:lnTo>
                <a:lnTo>
                  <a:pt x="1870730" y="219072"/>
                </a:lnTo>
                <a:lnTo>
                  <a:pt x="1890402" y="217804"/>
                </a:lnTo>
                <a:lnTo>
                  <a:pt x="1910075" y="217487"/>
                </a:lnTo>
                <a:close/>
                <a:moveTo>
                  <a:pt x="1112837" y="0"/>
                </a:moveTo>
                <a:lnTo>
                  <a:pt x="1116656" y="634"/>
                </a:lnTo>
                <a:lnTo>
                  <a:pt x="1128112" y="2854"/>
                </a:lnTo>
                <a:lnTo>
                  <a:pt x="1146570" y="6660"/>
                </a:lnTo>
                <a:lnTo>
                  <a:pt x="1157708" y="9197"/>
                </a:lnTo>
                <a:lnTo>
                  <a:pt x="1170119" y="12369"/>
                </a:lnTo>
                <a:lnTo>
                  <a:pt x="1183485" y="16175"/>
                </a:lnTo>
                <a:lnTo>
                  <a:pt x="1198124" y="20298"/>
                </a:lnTo>
                <a:lnTo>
                  <a:pt x="1213399" y="25372"/>
                </a:lnTo>
                <a:lnTo>
                  <a:pt x="1229629" y="30763"/>
                </a:lnTo>
                <a:lnTo>
                  <a:pt x="1246495" y="37106"/>
                </a:lnTo>
                <a:lnTo>
                  <a:pt x="1263998" y="43767"/>
                </a:lnTo>
                <a:lnTo>
                  <a:pt x="1281501" y="51378"/>
                </a:lnTo>
                <a:lnTo>
                  <a:pt x="1299640" y="59307"/>
                </a:lnTo>
                <a:lnTo>
                  <a:pt x="1317780" y="68504"/>
                </a:lnTo>
                <a:lnTo>
                  <a:pt x="1336237" y="78653"/>
                </a:lnTo>
                <a:lnTo>
                  <a:pt x="1345148" y="84045"/>
                </a:lnTo>
                <a:lnTo>
                  <a:pt x="1354058" y="89436"/>
                </a:lnTo>
                <a:lnTo>
                  <a:pt x="1363287" y="95462"/>
                </a:lnTo>
                <a:lnTo>
                  <a:pt x="1372198" y="101171"/>
                </a:lnTo>
                <a:lnTo>
                  <a:pt x="1381108" y="107514"/>
                </a:lnTo>
                <a:lnTo>
                  <a:pt x="1389701" y="113540"/>
                </a:lnTo>
                <a:lnTo>
                  <a:pt x="1398293" y="120517"/>
                </a:lnTo>
                <a:lnTo>
                  <a:pt x="1406886" y="127177"/>
                </a:lnTo>
                <a:lnTo>
                  <a:pt x="1415160" y="134471"/>
                </a:lnTo>
                <a:lnTo>
                  <a:pt x="1423116" y="141449"/>
                </a:lnTo>
                <a:lnTo>
                  <a:pt x="1431390" y="149377"/>
                </a:lnTo>
                <a:lnTo>
                  <a:pt x="1439346" y="157306"/>
                </a:lnTo>
                <a:lnTo>
                  <a:pt x="1446665" y="165552"/>
                </a:lnTo>
                <a:lnTo>
                  <a:pt x="1454303" y="173798"/>
                </a:lnTo>
                <a:lnTo>
                  <a:pt x="1461304" y="182361"/>
                </a:lnTo>
                <a:lnTo>
                  <a:pt x="1468305" y="191241"/>
                </a:lnTo>
                <a:lnTo>
                  <a:pt x="1474988" y="200756"/>
                </a:lnTo>
                <a:lnTo>
                  <a:pt x="1481034" y="209953"/>
                </a:lnTo>
                <a:lnTo>
                  <a:pt x="1487399" y="219785"/>
                </a:lnTo>
                <a:lnTo>
                  <a:pt x="1492809" y="229616"/>
                </a:lnTo>
                <a:lnTo>
                  <a:pt x="1498537" y="240082"/>
                </a:lnTo>
                <a:lnTo>
                  <a:pt x="1503311" y="250865"/>
                </a:lnTo>
                <a:lnTo>
                  <a:pt x="1508084" y="261648"/>
                </a:lnTo>
                <a:lnTo>
                  <a:pt x="1512540" y="273066"/>
                </a:lnTo>
                <a:lnTo>
                  <a:pt x="1516358" y="284483"/>
                </a:lnTo>
                <a:lnTo>
                  <a:pt x="1519859" y="296218"/>
                </a:lnTo>
                <a:lnTo>
                  <a:pt x="1523041" y="308269"/>
                </a:lnTo>
                <a:lnTo>
                  <a:pt x="1525587" y="320955"/>
                </a:lnTo>
                <a:lnTo>
                  <a:pt x="1512540" y="333641"/>
                </a:lnTo>
                <a:lnTo>
                  <a:pt x="1499492" y="346645"/>
                </a:lnTo>
                <a:lnTo>
                  <a:pt x="1486763" y="360599"/>
                </a:lnTo>
                <a:lnTo>
                  <a:pt x="1474351" y="374554"/>
                </a:lnTo>
                <a:lnTo>
                  <a:pt x="1462259" y="389777"/>
                </a:lnTo>
                <a:lnTo>
                  <a:pt x="1450484" y="405000"/>
                </a:lnTo>
                <a:lnTo>
                  <a:pt x="1439027" y="420540"/>
                </a:lnTo>
                <a:lnTo>
                  <a:pt x="1427889" y="437032"/>
                </a:lnTo>
                <a:lnTo>
                  <a:pt x="1426616" y="424346"/>
                </a:lnTo>
                <a:lnTo>
                  <a:pt x="1424389" y="411343"/>
                </a:lnTo>
                <a:lnTo>
                  <a:pt x="1422479" y="398340"/>
                </a:lnTo>
                <a:lnTo>
                  <a:pt x="1420252" y="385654"/>
                </a:lnTo>
                <a:lnTo>
                  <a:pt x="1417706" y="373285"/>
                </a:lnTo>
                <a:lnTo>
                  <a:pt x="1414842" y="360599"/>
                </a:lnTo>
                <a:lnTo>
                  <a:pt x="1411341" y="348230"/>
                </a:lnTo>
                <a:lnTo>
                  <a:pt x="1408159" y="335544"/>
                </a:lnTo>
                <a:lnTo>
                  <a:pt x="1402112" y="317467"/>
                </a:lnTo>
                <a:lnTo>
                  <a:pt x="1396065" y="299706"/>
                </a:lnTo>
                <a:lnTo>
                  <a:pt x="1388746" y="281946"/>
                </a:lnTo>
                <a:lnTo>
                  <a:pt x="1384927" y="273700"/>
                </a:lnTo>
                <a:lnTo>
                  <a:pt x="1381108" y="265137"/>
                </a:lnTo>
                <a:lnTo>
                  <a:pt x="1376653" y="256574"/>
                </a:lnTo>
                <a:lnTo>
                  <a:pt x="1372516" y="248328"/>
                </a:lnTo>
                <a:lnTo>
                  <a:pt x="1368061" y="240082"/>
                </a:lnTo>
                <a:lnTo>
                  <a:pt x="1363287" y="231836"/>
                </a:lnTo>
                <a:lnTo>
                  <a:pt x="1358514" y="223591"/>
                </a:lnTo>
                <a:lnTo>
                  <a:pt x="1353104" y="215979"/>
                </a:lnTo>
                <a:lnTo>
                  <a:pt x="1348012" y="208050"/>
                </a:lnTo>
                <a:lnTo>
                  <a:pt x="1342284" y="200121"/>
                </a:lnTo>
                <a:lnTo>
                  <a:pt x="1336874" y="192827"/>
                </a:lnTo>
                <a:lnTo>
                  <a:pt x="1330827" y="185215"/>
                </a:lnTo>
                <a:lnTo>
                  <a:pt x="1325099" y="178238"/>
                </a:lnTo>
                <a:lnTo>
                  <a:pt x="1319053" y="171261"/>
                </a:lnTo>
                <a:lnTo>
                  <a:pt x="1312688" y="164284"/>
                </a:lnTo>
                <a:lnTo>
                  <a:pt x="1306323" y="157623"/>
                </a:lnTo>
                <a:lnTo>
                  <a:pt x="1299640" y="150963"/>
                </a:lnTo>
                <a:lnTo>
                  <a:pt x="1292957" y="144620"/>
                </a:lnTo>
                <a:lnTo>
                  <a:pt x="1286274" y="138277"/>
                </a:lnTo>
                <a:lnTo>
                  <a:pt x="1278955" y="132251"/>
                </a:lnTo>
                <a:lnTo>
                  <a:pt x="1271636" y="126225"/>
                </a:lnTo>
                <a:lnTo>
                  <a:pt x="1264635" y="120834"/>
                </a:lnTo>
                <a:lnTo>
                  <a:pt x="1257315" y="115125"/>
                </a:lnTo>
                <a:lnTo>
                  <a:pt x="1249996" y="110051"/>
                </a:lnTo>
                <a:lnTo>
                  <a:pt x="1242040" y="104659"/>
                </a:lnTo>
                <a:lnTo>
                  <a:pt x="1234402" y="99902"/>
                </a:lnTo>
                <a:lnTo>
                  <a:pt x="1241403" y="105611"/>
                </a:lnTo>
                <a:lnTo>
                  <a:pt x="1248086" y="111637"/>
                </a:lnTo>
                <a:lnTo>
                  <a:pt x="1255088" y="117663"/>
                </a:lnTo>
                <a:lnTo>
                  <a:pt x="1262089" y="124006"/>
                </a:lnTo>
                <a:lnTo>
                  <a:pt x="1268135" y="130666"/>
                </a:lnTo>
                <a:lnTo>
                  <a:pt x="1274818" y="137009"/>
                </a:lnTo>
                <a:lnTo>
                  <a:pt x="1280546" y="143986"/>
                </a:lnTo>
                <a:lnTo>
                  <a:pt x="1286911" y="150646"/>
                </a:lnTo>
                <a:lnTo>
                  <a:pt x="1292321" y="157623"/>
                </a:lnTo>
                <a:lnTo>
                  <a:pt x="1298367" y="164601"/>
                </a:lnTo>
                <a:lnTo>
                  <a:pt x="1303459" y="171895"/>
                </a:lnTo>
                <a:lnTo>
                  <a:pt x="1308869" y="179190"/>
                </a:lnTo>
                <a:lnTo>
                  <a:pt x="1313961" y="186484"/>
                </a:lnTo>
                <a:lnTo>
                  <a:pt x="1318734" y="194095"/>
                </a:lnTo>
                <a:lnTo>
                  <a:pt x="1323508" y="202024"/>
                </a:lnTo>
                <a:lnTo>
                  <a:pt x="1327963" y="209636"/>
                </a:lnTo>
                <a:lnTo>
                  <a:pt x="1332418" y="217565"/>
                </a:lnTo>
                <a:lnTo>
                  <a:pt x="1336237" y="225493"/>
                </a:lnTo>
                <a:lnTo>
                  <a:pt x="1340056" y="233422"/>
                </a:lnTo>
                <a:lnTo>
                  <a:pt x="1344193" y="241668"/>
                </a:lnTo>
                <a:lnTo>
                  <a:pt x="1347376" y="249914"/>
                </a:lnTo>
                <a:lnTo>
                  <a:pt x="1350558" y="257843"/>
                </a:lnTo>
                <a:lnTo>
                  <a:pt x="1356923" y="274969"/>
                </a:lnTo>
                <a:lnTo>
                  <a:pt x="1362333" y="291778"/>
                </a:lnTo>
                <a:lnTo>
                  <a:pt x="1366788" y="308904"/>
                </a:lnTo>
                <a:lnTo>
                  <a:pt x="1370925" y="326030"/>
                </a:lnTo>
                <a:lnTo>
                  <a:pt x="1374107" y="343790"/>
                </a:lnTo>
                <a:lnTo>
                  <a:pt x="1376653" y="360916"/>
                </a:lnTo>
                <a:lnTo>
                  <a:pt x="1378562" y="378677"/>
                </a:lnTo>
                <a:lnTo>
                  <a:pt x="1380472" y="396120"/>
                </a:lnTo>
                <a:lnTo>
                  <a:pt x="1381108" y="413880"/>
                </a:lnTo>
                <a:lnTo>
                  <a:pt x="1381427" y="431641"/>
                </a:lnTo>
                <a:lnTo>
                  <a:pt x="1381108" y="449401"/>
                </a:lnTo>
                <a:lnTo>
                  <a:pt x="1380472" y="466844"/>
                </a:lnTo>
                <a:lnTo>
                  <a:pt x="1378881" y="484605"/>
                </a:lnTo>
                <a:lnTo>
                  <a:pt x="1377290" y="502048"/>
                </a:lnTo>
                <a:lnTo>
                  <a:pt x="1375380" y="519491"/>
                </a:lnTo>
                <a:lnTo>
                  <a:pt x="1372516" y="536934"/>
                </a:lnTo>
                <a:lnTo>
                  <a:pt x="1369652" y="554378"/>
                </a:lnTo>
                <a:lnTo>
                  <a:pt x="1367106" y="564843"/>
                </a:lnTo>
                <a:lnTo>
                  <a:pt x="1364878" y="574675"/>
                </a:lnTo>
                <a:lnTo>
                  <a:pt x="1334646" y="547717"/>
                </a:lnTo>
                <a:lnTo>
                  <a:pt x="1168210" y="399609"/>
                </a:lnTo>
                <a:lnTo>
                  <a:pt x="1166618" y="387557"/>
                </a:lnTo>
                <a:lnTo>
                  <a:pt x="1166300" y="375188"/>
                </a:lnTo>
                <a:lnTo>
                  <a:pt x="1166618" y="369479"/>
                </a:lnTo>
                <a:lnTo>
                  <a:pt x="1166937" y="363136"/>
                </a:lnTo>
                <a:lnTo>
                  <a:pt x="1167573" y="357110"/>
                </a:lnTo>
                <a:lnTo>
                  <a:pt x="1168528" y="350767"/>
                </a:lnTo>
                <a:lnTo>
                  <a:pt x="1171074" y="330153"/>
                </a:lnTo>
                <a:lnTo>
                  <a:pt x="1173620" y="308269"/>
                </a:lnTo>
                <a:lnTo>
                  <a:pt x="1175847" y="285435"/>
                </a:lnTo>
                <a:lnTo>
                  <a:pt x="1177438" y="262283"/>
                </a:lnTo>
                <a:lnTo>
                  <a:pt x="1178393" y="238814"/>
                </a:lnTo>
                <a:lnTo>
                  <a:pt x="1178711" y="227079"/>
                </a:lnTo>
                <a:lnTo>
                  <a:pt x="1178711" y="215027"/>
                </a:lnTo>
                <a:lnTo>
                  <a:pt x="1178393" y="203293"/>
                </a:lnTo>
                <a:lnTo>
                  <a:pt x="1178075" y="191241"/>
                </a:lnTo>
                <a:lnTo>
                  <a:pt x="1177438" y="179507"/>
                </a:lnTo>
                <a:lnTo>
                  <a:pt x="1176484" y="167772"/>
                </a:lnTo>
                <a:lnTo>
                  <a:pt x="1175211" y="155720"/>
                </a:lnTo>
                <a:lnTo>
                  <a:pt x="1173938" y="144303"/>
                </a:lnTo>
                <a:lnTo>
                  <a:pt x="1172028" y="132568"/>
                </a:lnTo>
                <a:lnTo>
                  <a:pt x="1169801" y="121151"/>
                </a:lnTo>
                <a:lnTo>
                  <a:pt x="1167573" y="109734"/>
                </a:lnTo>
                <a:lnTo>
                  <a:pt x="1164391" y="98633"/>
                </a:lnTo>
                <a:lnTo>
                  <a:pt x="1161208" y="87533"/>
                </a:lnTo>
                <a:lnTo>
                  <a:pt x="1157708" y="76750"/>
                </a:lnTo>
                <a:lnTo>
                  <a:pt x="1153571" y="66284"/>
                </a:lnTo>
                <a:lnTo>
                  <a:pt x="1149115" y="55818"/>
                </a:lnTo>
                <a:lnTo>
                  <a:pt x="1144342" y="45670"/>
                </a:lnTo>
                <a:lnTo>
                  <a:pt x="1138932" y="35838"/>
                </a:lnTo>
                <a:lnTo>
                  <a:pt x="1133204" y="26641"/>
                </a:lnTo>
                <a:lnTo>
                  <a:pt x="1126839" y="17443"/>
                </a:lnTo>
                <a:lnTo>
                  <a:pt x="1119838" y="8563"/>
                </a:lnTo>
                <a:lnTo>
                  <a:pt x="11128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40" name="MH_Other_10"/>
          <p:cNvSpPr/>
          <p:nvPr/>
        </p:nvSpPr>
        <p:spPr bwMode="auto">
          <a:xfrm>
            <a:off x="2956084" y="1851201"/>
            <a:ext cx="288131" cy="392906"/>
          </a:xfrm>
          <a:custGeom>
            <a:avLst/>
            <a:gdLst>
              <a:gd name="T0" fmla="*/ 821150 w 1122363"/>
              <a:gd name="T1" fmla="*/ 1319439 h 1531938"/>
              <a:gd name="T2" fmla="*/ 818610 w 1122363"/>
              <a:gd name="T3" fmla="*/ 1374324 h 1531938"/>
              <a:gd name="T4" fmla="*/ 763001 w 1122363"/>
              <a:gd name="T5" fmla="*/ 1407818 h 1531938"/>
              <a:gd name="T6" fmla="*/ 617712 w 1122363"/>
              <a:gd name="T7" fmla="*/ 1069756 h 1531938"/>
              <a:gd name="T8" fmla="*/ 595045 w 1122363"/>
              <a:gd name="T9" fmla="*/ 1020228 h 1531938"/>
              <a:gd name="T10" fmla="*/ 616862 w 1122363"/>
              <a:gd name="T11" fmla="*/ 985788 h 1531938"/>
              <a:gd name="T12" fmla="*/ 638822 w 1122363"/>
              <a:gd name="T13" fmla="*/ 861065 h 1531938"/>
              <a:gd name="T14" fmla="*/ 533011 w 1122363"/>
              <a:gd name="T15" fmla="*/ 900272 h 1531938"/>
              <a:gd name="T16" fmla="*/ 472344 w 1122363"/>
              <a:gd name="T17" fmla="*/ 959225 h 1531938"/>
              <a:gd name="T18" fmla="*/ 447514 w 1122363"/>
              <a:gd name="T19" fmla="*/ 1068950 h 1531938"/>
              <a:gd name="T20" fmla="*/ 483631 w 1122363"/>
              <a:gd name="T21" fmla="*/ 1155544 h 1531938"/>
              <a:gd name="T22" fmla="*/ 563202 w 1122363"/>
              <a:gd name="T23" fmla="*/ 1213369 h 1531938"/>
              <a:gd name="T24" fmla="*/ 641644 w 1122363"/>
              <a:gd name="T25" fmla="*/ 1407149 h 1531938"/>
              <a:gd name="T26" fmla="*/ 522288 w 1122363"/>
              <a:gd name="T27" fmla="*/ 1360326 h 1531938"/>
              <a:gd name="T28" fmla="*/ 562920 w 1122363"/>
              <a:gd name="T29" fmla="*/ 1503052 h 1531938"/>
              <a:gd name="T30" fmla="*/ 767489 w 1122363"/>
              <a:gd name="T31" fmla="*/ 1526182 h 1531938"/>
              <a:gd name="T32" fmla="*/ 873019 w 1122363"/>
              <a:gd name="T33" fmla="*/ 1493462 h 1531938"/>
              <a:gd name="T34" fmla="*/ 940739 w 1122363"/>
              <a:gd name="T35" fmla="*/ 1437049 h 1531938"/>
              <a:gd name="T36" fmla="*/ 975445 w 1122363"/>
              <a:gd name="T37" fmla="*/ 1352710 h 1531938"/>
              <a:gd name="T38" fmla="*/ 957387 w 1122363"/>
              <a:gd name="T39" fmla="*/ 1244960 h 1531938"/>
              <a:gd name="T40" fmla="*/ 862579 w 1122363"/>
              <a:gd name="T41" fmla="*/ 1159211 h 1531938"/>
              <a:gd name="T42" fmla="*/ 777366 w 1122363"/>
              <a:gd name="T43" fmla="*/ 984893 h 1531938"/>
              <a:gd name="T44" fmla="*/ 941021 w 1122363"/>
              <a:gd name="T45" fmla="*/ 1068103 h 1531938"/>
              <a:gd name="T46" fmla="*/ 812918 w 1122363"/>
              <a:gd name="T47" fmla="*/ 868963 h 1531938"/>
              <a:gd name="T48" fmla="*/ 768618 w 1122363"/>
              <a:gd name="T49" fmla="*/ 464758 h 1531938"/>
              <a:gd name="T50" fmla="*/ 956258 w 1122363"/>
              <a:gd name="T51" fmla="*/ 515531 h 1531938"/>
              <a:gd name="T52" fmla="*/ 1106652 w 1122363"/>
              <a:gd name="T53" fmla="*/ 632589 h 1531938"/>
              <a:gd name="T54" fmla="*/ 1227702 w 1122363"/>
              <a:gd name="T55" fmla="*/ 820164 h 1531938"/>
              <a:gd name="T56" fmla="*/ 1327023 w 1122363"/>
              <a:gd name="T57" fmla="*/ 1081925 h 1531938"/>
              <a:gd name="T58" fmla="*/ 1396717 w 1122363"/>
              <a:gd name="T59" fmla="*/ 1393892 h 1531938"/>
              <a:gd name="T60" fmla="*/ 1355239 w 1122363"/>
              <a:gd name="T61" fmla="*/ 1597827 h 1531938"/>
              <a:gd name="T62" fmla="*/ 1228829 w 1122363"/>
              <a:gd name="T63" fmla="*/ 1750144 h 1531938"/>
              <a:gd name="T64" fmla="*/ 1040908 w 1122363"/>
              <a:gd name="T65" fmla="*/ 1850561 h 1531938"/>
              <a:gd name="T66" fmla="*/ 813764 w 1122363"/>
              <a:gd name="T67" fmla="*/ 1899358 h 1531938"/>
              <a:gd name="T68" fmla="*/ 571385 w 1122363"/>
              <a:gd name="T69" fmla="*/ 1896538 h 1531938"/>
              <a:gd name="T70" fmla="*/ 341985 w 1122363"/>
              <a:gd name="T71" fmla="*/ 1837867 h 1531938"/>
              <a:gd name="T72" fmla="*/ 152933 w 1122363"/>
              <a:gd name="T73" fmla="*/ 1725604 h 1531938"/>
              <a:gd name="T74" fmla="*/ 31320 w 1122363"/>
              <a:gd name="T75" fmla="*/ 1563133 h 1531938"/>
              <a:gd name="T76" fmla="*/ 3668 w 1122363"/>
              <a:gd name="T77" fmla="*/ 1352710 h 1531938"/>
              <a:gd name="T78" fmla="*/ 126691 w 1122363"/>
              <a:gd name="T79" fmla="*/ 958096 h 1531938"/>
              <a:gd name="T80" fmla="*/ 230811 w 1122363"/>
              <a:gd name="T81" fmla="*/ 743160 h 1531938"/>
              <a:gd name="T82" fmla="*/ 362301 w 1122363"/>
              <a:gd name="T83" fmla="*/ 582099 h 1531938"/>
              <a:gd name="T84" fmla="*/ 534421 w 1122363"/>
              <a:gd name="T85" fmla="*/ 485632 h 1531938"/>
              <a:gd name="T86" fmla="*/ 596426 w 1122363"/>
              <a:gd name="T87" fmla="*/ 1978 h 1531938"/>
              <a:gd name="T88" fmla="*/ 686940 w 1122363"/>
              <a:gd name="T89" fmla="*/ 37299 h 1531938"/>
              <a:gd name="T90" fmla="*/ 778299 w 1122363"/>
              <a:gd name="T91" fmla="*/ 32213 h 1531938"/>
              <a:gd name="T92" fmla="*/ 882912 w 1122363"/>
              <a:gd name="T93" fmla="*/ 282 h 1531938"/>
              <a:gd name="T94" fmla="*/ 944383 w 1122363"/>
              <a:gd name="T95" fmla="*/ 34192 h 1531938"/>
              <a:gd name="T96" fmla="*/ 991755 w 1122363"/>
              <a:gd name="T97" fmla="*/ 157394 h 1531938"/>
              <a:gd name="T98" fmla="*/ 1048714 w 1122363"/>
              <a:gd name="T99" fmla="*/ 165023 h 1531938"/>
              <a:gd name="T100" fmla="*/ 1092702 w 1122363"/>
              <a:gd name="T101" fmla="*/ 159655 h 1531938"/>
              <a:gd name="T102" fmla="*/ 1063377 w 1122363"/>
              <a:gd name="T103" fmla="*/ 261663 h 1531938"/>
              <a:gd name="T104" fmla="*/ 978784 w 1122363"/>
              <a:gd name="T105" fmla="*/ 348130 h 1531938"/>
              <a:gd name="T106" fmla="*/ 836387 w 1122363"/>
              <a:gd name="T107" fmla="*/ 422166 h 1531938"/>
              <a:gd name="T108" fmla="*/ 657614 w 1122363"/>
              <a:gd name="T109" fmla="*/ 404646 h 1531938"/>
              <a:gd name="T110" fmla="*/ 554694 w 1122363"/>
              <a:gd name="T111" fmla="*/ 419340 h 1531938"/>
              <a:gd name="T112" fmla="*/ 313322 w 1122363"/>
              <a:gd name="T113" fmla="*/ 219560 h 1531938"/>
              <a:gd name="T114" fmla="*/ 410321 w 1122363"/>
              <a:gd name="T115" fmla="*/ 170392 h 1531938"/>
              <a:gd name="T116" fmla="*/ 485327 w 1122363"/>
              <a:gd name="T117" fmla="*/ 159089 h 1531938"/>
              <a:gd name="T118" fmla="*/ 519164 w 1122363"/>
              <a:gd name="T119" fmla="*/ 54537 h 1531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122363" h="1531938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8" name="MH_Other_11"/>
          <p:cNvSpPr/>
          <p:nvPr/>
        </p:nvSpPr>
        <p:spPr bwMode="auto">
          <a:xfrm>
            <a:off x="4253866" y="1817864"/>
            <a:ext cx="459581" cy="459581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42" name="MH_Other_12"/>
          <p:cNvSpPr/>
          <p:nvPr/>
        </p:nvSpPr>
        <p:spPr bwMode="auto">
          <a:xfrm>
            <a:off x="5708809" y="1887872"/>
            <a:ext cx="316706" cy="320516"/>
          </a:xfrm>
          <a:custGeom>
            <a:avLst/>
            <a:gdLst>
              <a:gd name="T0" fmla="*/ 2147483646 w 5438"/>
              <a:gd name="T1" fmla="*/ 0 h 5494"/>
              <a:gd name="T2" fmla="*/ 0 w 5438"/>
              <a:gd name="T3" fmla="*/ 2147483646 h 5494"/>
              <a:gd name="T4" fmla="*/ 2147483646 w 5438"/>
              <a:gd name="T5" fmla="*/ 2147483646 h 5494"/>
              <a:gd name="T6" fmla="*/ 2147483646 w 5438"/>
              <a:gd name="T7" fmla="*/ 2147483646 h 5494"/>
              <a:gd name="T8" fmla="*/ 2147483646 w 5438"/>
              <a:gd name="T9" fmla="*/ 2147483646 h 5494"/>
              <a:gd name="T10" fmla="*/ 2147483646 w 5438"/>
              <a:gd name="T11" fmla="*/ 2147483646 h 5494"/>
              <a:gd name="T12" fmla="*/ 2147483646 w 5438"/>
              <a:gd name="T13" fmla="*/ 2147483646 h 5494"/>
              <a:gd name="T14" fmla="*/ 2147483646 w 5438"/>
              <a:gd name="T15" fmla="*/ 2147483646 h 5494"/>
              <a:gd name="T16" fmla="*/ 2147483646 w 5438"/>
              <a:gd name="T17" fmla="*/ 2147483646 h 5494"/>
              <a:gd name="T18" fmla="*/ 2147483646 w 5438"/>
              <a:gd name="T19" fmla="*/ 2147483646 h 5494"/>
              <a:gd name="T20" fmla="*/ 2147483646 w 5438"/>
              <a:gd name="T21" fmla="*/ 2147483646 h 5494"/>
              <a:gd name="T22" fmla="*/ 2147483646 w 5438"/>
              <a:gd name="T23" fmla="*/ 2147483646 h 5494"/>
              <a:gd name="T24" fmla="*/ 2147483646 w 5438"/>
              <a:gd name="T25" fmla="*/ 2147483646 h 5494"/>
              <a:gd name="T26" fmla="*/ 2147483646 w 5438"/>
              <a:gd name="T27" fmla="*/ 2147483646 h 5494"/>
              <a:gd name="T28" fmla="*/ 2147483646 w 5438"/>
              <a:gd name="T29" fmla="*/ 2147483646 h 5494"/>
              <a:gd name="T30" fmla="*/ 2147483646 w 5438"/>
              <a:gd name="T31" fmla="*/ 2147483646 h 5494"/>
              <a:gd name="T32" fmla="*/ 2147483646 w 5438"/>
              <a:gd name="T33" fmla="*/ 2147483646 h 5494"/>
              <a:gd name="T34" fmla="*/ 2147483646 w 5438"/>
              <a:gd name="T35" fmla="*/ 2147483646 h 5494"/>
              <a:gd name="T36" fmla="*/ 2147483646 w 5438"/>
              <a:gd name="T37" fmla="*/ 2147483646 h 5494"/>
              <a:gd name="T38" fmla="*/ 2147483646 w 5438"/>
              <a:gd name="T39" fmla="*/ 2147483646 h 5494"/>
              <a:gd name="T40" fmla="*/ 2147483646 w 5438"/>
              <a:gd name="T41" fmla="*/ 2147483646 h 5494"/>
              <a:gd name="T42" fmla="*/ 2147483646 w 5438"/>
              <a:gd name="T43" fmla="*/ 2147483646 h 5494"/>
              <a:gd name="T44" fmla="*/ 2147483646 w 5438"/>
              <a:gd name="T45" fmla="*/ 2147483646 h 5494"/>
              <a:gd name="T46" fmla="*/ 2147483646 w 5438"/>
              <a:gd name="T47" fmla="*/ 2147483646 h 5494"/>
              <a:gd name="T48" fmla="*/ 2147483646 w 5438"/>
              <a:gd name="T49" fmla="*/ 2147483646 h 5494"/>
              <a:gd name="T50" fmla="*/ 2147483646 w 5438"/>
              <a:gd name="T51" fmla="*/ 2147483646 h 5494"/>
              <a:gd name="T52" fmla="*/ 2147483646 w 5438"/>
              <a:gd name="T53" fmla="*/ 2147483646 h 5494"/>
              <a:gd name="T54" fmla="*/ 2147483646 w 5438"/>
              <a:gd name="T55" fmla="*/ 2147483646 h 5494"/>
              <a:gd name="T56" fmla="*/ 2147483646 w 5438"/>
              <a:gd name="T57" fmla="*/ 2147483646 h 5494"/>
              <a:gd name="T58" fmla="*/ 2147483646 w 5438"/>
              <a:gd name="T59" fmla="*/ 2147483646 h 5494"/>
              <a:gd name="T60" fmla="*/ 2147483646 w 5438"/>
              <a:gd name="T61" fmla="*/ 2147483646 h 5494"/>
              <a:gd name="T62" fmla="*/ 2147483646 w 5438"/>
              <a:gd name="T63" fmla="*/ 2147483646 h 5494"/>
              <a:gd name="T64" fmla="*/ 2147483646 w 5438"/>
              <a:gd name="T65" fmla="*/ 2147483646 h 5494"/>
              <a:gd name="T66" fmla="*/ 2147483646 w 5438"/>
              <a:gd name="T67" fmla="*/ 2147483646 h 5494"/>
              <a:gd name="T68" fmla="*/ 2147483646 w 5438"/>
              <a:gd name="T69" fmla="*/ 2147483646 h 5494"/>
              <a:gd name="T70" fmla="*/ 2147483646 w 5438"/>
              <a:gd name="T71" fmla="*/ 2147483646 h 5494"/>
              <a:gd name="T72" fmla="*/ 2147483646 w 5438"/>
              <a:gd name="T73" fmla="*/ 2147483646 h 5494"/>
              <a:gd name="T74" fmla="*/ 2147483646 w 5438"/>
              <a:gd name="T75" fmla="*/ 2147483646 h 5494"/>
              <a:gd name="T76" fmla="*/ 2147483646 w 5438"/>
              <a:gd name="T77" fmla="*/ 2147483646 h 5494"/>
              <a:gd name="T78" fmla="*/ 2147483646 w 5438"/>
              <a:gd name="T79" fmla="*/ 2147483646 h 5494"/>
              <a:gd name="T80" fmla="*/ 2147483646 w 5438"/>
              <a:gd name="T81" fmla="*/ 2147483646 h 5494"/>
              <a:gd name="T82" fmla="*/ 2147483646 w 5438"/>
              <a:gd name="T83" fmla="*/ 2147483646 h 5494"/>
              <a:gd name="T84" fmla="*/ 2147483646 w 5438"/>
              <a:gd name="T85" fmla="*/ 2147483646 h 5494"/>
              <a:gd name="T86" fmla="*/ 2147483646 w 5438"/>
              <a:gd name="T87" fmla="*/ 2147483646 h 5494"/>
              <a:gd name="T88" fmla="*/ 2147483646 w 5438"/>
              <a:gd name="T89" fmla="*/ 2147483646 h 5494"/>
              <a:gd name="T90" fmla="*/ 2147483646 w 5438"/>
              <a:gd name="T91" fmla="*/ 2147483646 h 5494"/>
              <a:gd name="T92" fmla="*/ 2147483646 w 5438"/>
              <a:gd name="T93" fmla="*/ 2147483646 h 5494"/>
              <a:gd name="T94" fmla="*/ 2147483646 w 5438"/>
              <a:gd name="T95" fmla="*/ 2147483646 h 5494"/>
              <a:gd name="T96" fmla="*/ 2147483646 w 5438"/>
              <a:gd name="T97" fmla="*/ 2147483646 h 5494"/>
              <a:gd name="T98" fmla="*/ 2147483646 w 5438"/>
              <a:gd name="T99" fmla="*/ 2147483646 h 5494"/>
              <a:gd name="T100" fmla="*/ 2147483646 w 5438"/>
              <a:gd name="T101" fmla="*/ 2147483646 h 5494"/>
              <a:gd name="T102" fmla="*/ 2147483646 w 5438"/>
              <a:gd name="T103" fmla="*/ 2147483646 h 5494"/>
              <a:gd name="T104" fmla="*/ 2147483646 w 5438"/>
              <a:gd name="T105" fmla="*/ 2147483646 h 5494"/>
              <a:gd name="T106" fmla="*/ 2147483646 w 5438"/>
              <a:gd name="T107" fmla="*/ 2147483646 h 5494"/>
              <a:gd name="T108" fmla="*/ 2147483646 w 5438"/>
              <a:gd name="T109" fmla="*/ 2147483646 h 5494"/>
              <a:gd name="T110" fmla="*/ 2147483646 w 5438"/>
              <a:gd name="T111" fmla="*/ 2147483646 h 5494"/>
              <a:gd name="T112" fmla="*/ 2147483646 w 5438"/>
              <a:gd name="T113" fmla="*/ 2147483646 h 5494"/>
              <a:gd name="T114" fmla="*/ 2147483646 w 5438"/>
              <a:gd name="T115" fmla="*/ 2147483646 h 5494"/>
              <a:gd name="T116" fmla="*/ 2147483646 w 5438"/>
              <a:gd name="T117" fmla="*/ 2147483646 h 5494"/>
              <a:gd name="T118" fmla="*/ 2147483646 w 5438"/>
              <a:gd name="T119" fmla="*/ 2147483646 h 549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38" h="5494">
                <a:moveTo>
                  <a:pt x="2825" y="454"/>
                </a:moveTo>
                <a:lnTo>
                  <a:pt x="2825" y="0"/>
                </a:lnTo>
                <a:lnTo>
                  <a:pt x="2514" y="0"/>
                </a:lnTo>
                <a:lnTo>
                  <a:pt x="2514" y="454"/>
                </a:lnTo>
                <a:lnTo>
                  <a:pt x="0" y="454"/>
                </a:lnTo>
                <a:lnTo>
                  <a:pt x="0" y="1259"/>
                </a:lnTo>
                <a:lnTo>
                  <a:pt x="276" y="1259"/>
                </a:lnTo>
                <a:lnTo>
                  <a:pt x="276" y="4295"/>
                </a:lnTo>
                <a:lnTo>
                  <a:pt x="2197" y="4295"/>
                </a:lnTo>
                <a:lnTo>
                  <a:pt x="1028" y="5252"/>
                </a:lnTo>
                <a:lnTo>
                  <a:pt x="1225" y="5494"/>
                </a:lnTo>
                <a:lnTo>
                  <a:pt x="2689" y="4295"/>
                </a:lnTo>
                <a:lnTo>
                  <a:pt x="2699" y="4295"/>
                </a:lnTo>
                <a:lnTo>
                  <a:pt x="4163" y="5494"/>
                </a:lnTo>
                <a:lnTo>
                  <a:pt x="4360" y="5252"/>
                </a:lnTo>
                <a:lnTo>
                  <a:pt x="3192" y="4295"/>
                </a:lnTo>
                <a:lnTo>
                  <a:pt x="5105" y="4295"/>
                </a:lnTo>
                <a:lnTo>
                  <a:pt x="5105" y="1259"/>
                </a:lnTo>
                <a:lnTo>
                  <a:pt x="5438" y="1259"/>
                </a:lnTo>
                <a:lnTo>
                  <a:pt x="5438" y="454"/>
                </a:lnTo>
                <a:lnTo>
                  <a:pt x="2825" y="454"/>
                </a:lnTo>
                <a:close/>
                <a:moveTo>
                  <a:pt x="4793" y="3983"/>
                </a:moveTo>
                <a:lnTo>
                  <a:pt x="587" y="3983"/>
                </a:lnTo>
                <a:lnTo>
                  <a:pt x="587" y="1259"/>
                </a:lnTo>
                <a:lnTo>
                  <a:pt x="4793" y="1259"/>
                </a:lnTo>
                <a:lnTo>
                  <a:pt x="4793" y="3983"/>
                </a:lnTo>
                <a:close/>
                <a:moveTo>
                  <a:pt x="1611" y="3281"/>
                </a:moveTo>
                <a:lnTo>
                  <a:pt x="1611" y="2471"/>
                </a:lnTo>
                <a:lnTo>
                  <a:pt x="2422" y="2471"/>
                </a:lnTo>
                <a:lnTo>
                  <a:pt x="2420" y="2429"/>
                </a:lnTo>
                <a:lnTo>
                  <a:pt x="2417" y="2388"/>
                </a:lnTo>
                <a:lnTo>
                  <a:pt x="2412" y="2347"/>
                </a:lnTo>
                <a:lnTo>
                  <a:pt x="2405" y="2308"/>
                </a:lnTo>
                <a:lnTo>
                  <a:pt x="2396" y="2268"/>
                </a:lnTo>
                <a:lnTo>
                  <a:pt x="2385" y="2230"/>
                </a:lnTo>
                <a:lnTo>
                  <a:pt x="2373" y="2192"/>
                </a:lnTo>
                <a:lnTo>
                  <a:pt x="2358" y="2156"/>
                </a:lnTo>
                <a:lnTo>
                  <a:pt x="2341" y="2120"/>
                </a:lnTo>
                <a:lnTo>
                  <a:pt x="2324" y="2085"/>
                </a:lnTo>
                <a:lnTo>
                  <a:pt x="2304" y="2051"/>
                </a:lnTo>
                <a:lnTo>
                  <a:pt x="2284" y="2018"/>
                </a:lnTo>
                <a:lnTo>
                  <a:pt x="2260" y="1986"/>
                </a:lnTo>
                <a:lnTo>
                  <a:pt x="2237" y="1956"/>
                </a:lnTo>
                <a:lnTo>
                  <a:pt x="2210" y="1926"/>
                </a:lnTo>
                <a:lnTo>
                  <a:pt x="2184" y="1898"/>
                </a:lnTo>
                <a:lnTo>
                  <a:pt x="2156" y="1871"/>
                </a:lnTo>
                <a:lnTo>
                  <a:pt x="2126" y="1846"/>
                </a:lnTo>
                <a:lnTo>
                  <a:pt x="2096" y="1822"/>
                </a:lnTo>
                <a:lnTo>
                  <a:pt x="2064" y="1799"/>
                </a:lnTo>
                <a:lnTo>
                  <a:pt x="2031" y="1778"/>
                </a:lnTo>
                <a:lnTo>
                  <a:pt x="1997" y="1759"/>
                </a:lnTo>
                <a:lnTo>
                  <a:pt x="1962" y="1741"/>
                </a:lnTo>
                <a:lnTo>
                  <a:pt x="1926" y="1724"/>
                </a:lnTo>
                <a:lnTo>
                  <a:pt x="1890" y="1710"/>
                </a:lnTo>
                <a:lnTo>
                  <a:pt x="1852" y="1697"/>
                </a:lnTo>
                <a:lnTo>
                  <a:pt x="1814" y="1686"/>
                </a:lnTo>
                <a:lnTo>
                  <a:pt x="1774" y="1677"/>
                </a:lnTo>
                <a:lnTo>
                  <a:pt x="1735" y="1670"/>
                </a:lnTo>
                <a:lnTo>
                  <a:pt x="1694" y="1665"/>
                </a:lnTo>
                <a:lnTo>
                  <a:pt x="1653" y="1662"/>
                </a:lnTo>
                <a:lnTo>
                  <a:pt x="1611" y="1660"/>
                </a:lnTo>
                <a:lnTo>
                  <a:pt x="1569" y="1662"/>
                </a:lnTo>
                <a:lnTo>
                  <a:pt x="1528" y="1665"/>
                </a:lnTo>
                <a:lnTo>
                  <a:pt x="1487" y="1670"/>
                </a:lnTo>
                <a:lnTo>
                  <a:pt x="1448" y="1677"/>
                </a:lnTo>
                <a:lnTo>
                  <a:pt x="1408" y="1686"/>
                </a:lnTo>
                <a:lnTo>
                  <a:pt x="1369" y="1697"/>
                </a:lnTo>
                <a:lnTo>
                  <a:pt x="1332" y="1710"/>
                </a:lnTo>
                <a:lnTo>
                  <a:pt x="1295" y="1724"/>
                </a:lnTo>
                <a:lnTo>
                  <a:pt x="1260" y="1741"/>
                </a:lnTo>
                <a:lnTo>
                  <a:pt x="1224" y="1759"/>
                </a:lnTo>
                <a:lnTo>
                  <a:pt x="1191" y="1778"/>
                </a:lnTo>
                <a:lnTo>
                  <a:pt x="1157" y="1799"/>
                </a:lnTo>
                <a:lnTo>
                  <a:pt x="1126" y="1822"/>
                </a:lnTo>
                <a:lnTo>
                  <a:pt x="1096" y="1846"/>
                </a:lnTo>
                <a:lnTo>
                  <a:pt x="1066" y="1871"/>
                </a:lnTo>
                <a:lnTo>
                  <a:pt x="1038" y="1898"/>
                </a:lnTo>
                <a:lnTo>
                  <a:pt x="1011" y="1926"/>
                </a:lnTo>
                <a:lnTo>
                  <a:pt x="986" y="1956"/>
                </a:lnTo>
                <a:lnTo>
                  <a:pt x="962" y="1986"/>
                </a:lnTo>
                <a:lnTo>
                  <a:pt x="939" y="2018"/>
                </a:lnTo>
                <a:lnTo>
                  <a:pt x="918" y="2051"/>
                </a:lnTo>
                <a:lnTo>
                  <a:pt x="899" y="2085"/>
                </a:lnTo>
                <a:lnTo>
                  <a:pt x="881" y="2120"/>
                </a:lnTo>
                <a:lnTo>
                  <a:pt x="864" y="2156"/>
                </a:lnTo>
                <a:lnTo>
                  <a:pt x="850" y="2192"/>
                </a:lnTo>
                <a:lnTo>
                  <a:pt x="837" y="2230"/>
                </a:lnTo>
                <a:lnTo>
                  <a:pt x="826" y="2268"/>
                </a:lnTo>
                <a:lnTo>
                  <a:pt x="817" y="2308"/>
                </a:lnTo>
                <a:lnTo>
                  <a:pt x="809" y="2347"/>
                </a:lnTo>
                <a:lnTo>
                  <a:pt x="804" y="2388"/>
                </a:lnTo>
                <a:lnTo>
                  <a:pt x="801" y="2429"/>
                </a:lnTo>
                <a:lnTo>
                  <a:pt x="800" y="2471"/>
                </a:lnTo>
                <a:lnTo>
                  <a:pt x="801" y="2513"/>
                </a:lnTo>
                <a:lnTo>
                  <a:pt x="804" y="2554"/>
                </a:lnTo>
                <a:lnTo>
                  <a:pt x="809" y="2595"/>
                </a:lnTo>
                <a:lnTo>
                  <a:pt x="817" y="2634"/>
                </a:lnTo>
                <a:lnTo>
                  <a:pt x="826" y="2674"/>
                </a:lnTo>
                <a:lnTo>
                  <a:pt x="837" y="2712"/>
                </a:lnTo>
                <a:lnTo>
                  <a:pt x="850" y="2750"/>
                </a:lnTo>
                <a:lnTo>
                  <a:pt x="864" y="2786"/>
                </a:lnTo>
                <a:lnTo>
                  <a:pt x="881" y="2822"/>
                </a:lnTo>
                <a:lnTo>
                  <a:pt x="899" y="2857"/>
                </a:lnTo>
                <a:lnTo>
                  <a:pt x="918" y="2891"/>
                </a:lnTo>
                <a:lnTo>
                  <a:pt x="939" y="2924"/>
                </a:lnTo>
                <a:lnTo>
                  <a:pt x="962" y="2956"/>
                </a:lnTo>
                <a:lnTo>
                  <a:pt x="986" y="2986"/>
                </a:lnTo>
                <a:lnTo>
                  <a:pt x="1011" y="3016"/>
                </a:lnTo>
                <a:lnTo>
                  <a:pt x="1038" y="3044"/>
                </a:lnTo>
                <a:lnTo>
                  <a:pt x="1066" y="3070"/>
                </a:lnTo>
                <a:lnTo>
                  <a:pt x="1096" y="3097"/>
                </a:lnTo>
                <a:lnTo>
                  <a:pt x="1126" y="3120"/>
                </a:lnTo>
                <a:lnTo>
                  <a:pt x="1157" y="3144"/>
                </a:lnTo>
                <a:lnTo>
                  <a:pt x="1191" y="3164"/>
                </a:lnTo>
                <a:lnTo>
                  <a:pt x="1224" y="3184"/>
                </a:lnTo>
                <a:lnTo>
                  <a:pt x="1260" y="3201"/>
                </a:lnTo>
                <a:lnTo>
                  <a:pt x="1295" y="3218"/>
                </a:lnTo>
                <a:lnTo>
                  <a:pt x="1332" y="3233"/>
                </a:lnTo>
                <a:lnTo>
                  <a:pt x="1369" y="3245"/>
                </a:lnTo>
                <a:lnTo>
                  <a:pt x="1408" y="3256"/>
                </a:lnTo>
                <a:lnTo>
                  <a:pt x="1448" y="3265"/>
                </a:lnTo>
                <a:lnTo>
                  <a:pt x="1487" y="3272"/>
                </a:lnTo>
                <a:lnTo>
                  <a:pt x="1528" y="3277"/>
                </a:lnTo>
                <a:lnTo>
                  <a:pt x="1569" y="3280"/>
                </a:lnTo>
                <a:lnTo>
                  <a:pt x="1611" y="3281"/>
                </a:lnTo>
                <a:close/>
                <a:moveTo>
                  <a:pt x="1838" y="3503"/>
                </a:moveTo>
                <a:lnTo>
                  <a:pt x="1838" y="3503"/>
                </a:lnTo>
                <a:lnTo>
                  <a:pt x="1881" y="3502"/>
                </a:lnTo>
                <a:lnTo>
                  <a:pt x="1921" y="3499"/>
                </a:lnTo>
                <a:lnTo>
                  <a:pt x="1962" y="3493"/>
                </a:lnTo>
                <a:lnTo>
                  <a:pt x="2002" y="3486"/>
                </a:lnTo>
                <a:lnTo>
                  <a:pt x="2041" y="3477"/>
                </a:lnTo>
                <a:lnTo>
                  <a:pt x="2080" y="3466"/>
                </a:lnTo>
                <a:lnTo>
                  <a:pt x="2117" y="3453"/>
                </a:lnTo>
                <a:lnTo>
                  <a:pt x="2154" y="3439"/>
                </a:lnTo>
                <a:lnTo>
                  <a:pt x="2190" y="3422"/>
                </a:lnTo>
                <a:lnTo>
                  <a:pt x="2225" y="3404"/>
                </a:lnTo>
                <a:lnTo>
                  <a:pt x="2259" y="3385"/>
                </a:lnTo>
                <a:lnTo>
                  <a:pt x="2292" y="3364"/>
                </a:lnTo>
                <a:lnTo>
                  <a:pt x="2323" y="3341"/>
                </a:lnTo>
                <a:lnTo>
                  <a:pt x="2355" y="3317"/>
                </a:lnTo>
                <a:lnTo>
                  <a:pt x="2384" y="3292"/>
                </a:lnTo>
                <a:lnTo>
                  <a:pt x="2411" y="3265"/>
                </a:lnTo>
                <a:lnTo>
                  <a:pt x="2439" y="3237"/>
                </a:lnTo>
                <a:lnTo>
                  <a:pt x="2464" y="3207"/>
                </a:lnTo>
                <a:lnTo>
                  <a:pt x="2488" y="3177"/>
                </a:lnTo>
                <a:lnTo>
                  <a:pt x="2511" y="3146"/>
                </a:lnTo>
                <a:lnTo>
                  <a:pt x="2532" y="3112"/>
                </a:lnTo>
                <a:lnTo>
                  <a:pt x="2551" y="3079"/>
                </a:lnTo>
                <a:lnTo>
                  <a:pt x="2570" y="3043"/>
                </a:lnTo>
                <a:lnTo>
                  <a:pt x="2586" y="3008"/>
                </a:lnTo>
                <a:lnTo>
                  <a:pt x="2600" y="2971"/>
                </a:lnTo>
                <a:lnTo>
                  <a:pt x="2612" y="2933"/>
                </a:lnTo>
                <a:lnTo>
                  <a:pt x="2623" y="2895"/>
                </a:lnTo>
                <a:lnTo>
                  <a:pt x="2633" y="2855"/>
                </a:lnTo>
                <a:lnTo>
                  <a:pt x="2640" y="2816"/>
                </a:lnTo>
                <a:lnTo>
                  <a:pt x="2645" y="2775"/>
                </a:lnTo>
                <a:lnTo>
                  <a:pt x="2648" y="2734"/>
                </a:lnTo>
                <a:lnTo>
                  <a:pt x="2649" y="2692"/>
                </a:lnTo>
                <a:lnTo>
                  <a:pt x="1838" y="2692"/>
                </a:lnTo>
                <a:lnTo>
                  <a:pt x="1838" y="3503"/>
                </a:lnTo>
                <a:close/>
                <a:moveTo>
                  <a:pt x="4318" y="1839"/>
                </a:moveTo>
                <a:lnTo>
                  <a:pt x="3281" y="1839"/>
                </a:lnTo>
                <a:lnTo>
                  <a:pt x="3281" y="2150"/>
                </a:lnTo>
                <a:lnTo>
                  <a:pt x="4318" y="2150"/>
                </a:lnTo>
                <a:lnTo>
                  <a:pt x="4318" y="1839"/>
                </a:lnTo>
                <a:close/>
                <a:moveTo>
                  <a:pt x="4318" y="2411"/>
                </a:moveTo>
                <a:lnTo>
                  <a:pt x="3281" y="2411"/>
                </a:lnTo>
                <a:lnTo>
                  <a:pt x="3281" y="2723"/>
                </a:lnTo>
                <a:lnTo>
                  <a:pt x="4318" y="2723"/>
                </a:lnTo>
                <a:lnTo>
                  <a:pt x="4318" y="2411"/>
                </a:lnTo>
                <a:close/>
                <a:moveTo>
                  <a:pt x="4318" y="2983"/>
                </a:moveTo>
                <a:lnTo>
                  <a:pt x="3281" y="2983"/>
                </a:lnTo>
                <a:lnTo>
                  <a:pt x="3281" y="3295"/>
                </a:lnTo>
                <a:lnTo>
                  <a:pt x="4318" y="3295"/>
                </a:lnTo>
                <a:lnTo>
                  <a:pt x="4318" y="29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19" name="MH_Other_13"/>
          <p:cNvSpPr/>
          <p:nvPr/>
        </p:nvSpPr>
        <p:spPr>
          <a:xfrm>
            <a:off x="6842284" y="1899778"/>
            <a:ext cx="309563" cy="296704"/>
          </a:xfrm>
          <a:custGeom>
            <a:avLst/>
            <a:gdLst/>
            <a:ahLst/>
            <a:cxnLst/>
            <a:rect l="l" t="t" r="r" b="b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kern="0">
              <a:solidFill>
                <a:srgbClr val="482E2C"/>
              </a:solidFill>
              <a:cs typeface="+mn-ea"/>
              <a:sym typeface="+mn-lt"/>
            </a:endParaRPr>
          </a:p>
        </p:txBody>
      </p:sp>
      <p:sp>
        <p:nvSpPr>
          <p:cNvPr id="20" name="MH_SubTitle_3"/>
          <p:cNvSpPr txBox="1"/>
          <p:nvPr/>
        </p:nvSpPr>
        <p:spPr>
          <a:xfrm>
            <a:off x="3956209" y="2908476"/>
            <a:ext cx="1054894" cy="564356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1" name="MH_SubTitle_2"/>
          <p:cNvSpPr txBox="1"/>
          <p:nvPr/>
        </p:nvSpPr>
        <p:spPr>
          <a:xfrm>
            <a:off x="2559367" y="2684638"/>
            <a:ext cx="1080135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2" name="MH_SubTitle_1"/>
          <p:cNvSpPr txBox="1"/>
          <p:nvPr/>
        </p:nvSpPr>
        <p:spPr>
          <a:xfrm>
            <a:off x="1424940" y="2684638"/>
            <a:ext cx="1081088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dirty="0">
                <a:solidFill>
                  <a:srgbClr val="1B4367"/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23" name="MH_SubTitle_5"/>
          <p:cNvSpPr txBox="1"/>
          <p:nvPr/>
        </p:nvSpPr>
        <p:spPr>
          <a:xfrm>
            <a:off x="6451282" y="2684638"/>
            <a:ext cx="1081088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26" name="MH_SubTitle_4"/>
          <p:cNvSpPr txBox="1"/>
          <p:nvPr/>
        </p:nvSpPr>
        <p:spPr>
          <a:xfrm>
            <a:off x="5317808" y="2684638"/>
            <a:ext cx="1079659" cy="6572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lnSpc>
                <a:spcPct val="120000"/>
              </a:lnSpc>
              <a:defRPr/>
            </a:pPr>
            <a:r>
              <a:rPr lang="zh-CN" altLang="en-US" b="1" kern="0" noProof="0" dirty="0">
                <a:ln>
                  <a:noFill/>
                </a:ln>
                <a:solidFill>
                  <a:srgbClr val="1B4367"/>
                </a:solidFill>
                <a:uLnTx/>
                <a:uFillTx/>
                <a:cs typeface="+mn-ea"/>
                <a:sym typeface="+mn-lt"/>
              </a:rPr>
              <a:t>关键词</a:t>
            </a:r>
            <a:endParaRPr lang="zh-CN" altLang="en-US" b="1" kern="0" dirty="0">
              <a:solidFill>
                <a:srgbClr val="1B4367"/>
              </a:solidFill>
              <a:cs typeface="+mn-ea"/>
              <a:sym typeface="+mn-lt"/>
            </a:endParaRPr>
          </a:p>
        </p:txBody>
      </p:sp>
      <p:sp>
        <p:nvSpPr>
          <p:cNvPr id="5138" name="MH_Desc_1"/>
          <p:cNvSpPr>
            <a:spLocks noChangeArrowheads="1"/>
          </p:cNvSpPr>
          <p:nvPr/>
        </p:nvSpPr>
        <p:spPr bwMode="auto">
          <a:xfrm>
            <a:off x="1664971" y="3469584"/>
            <a:ext cx="5475446" cy="67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0" rIns="68580" bIns="0"/>
          <a:lstStyle/>
          <a:p>
            <a:pPr lvl="0"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</a:p>
        </p:txBody>
      </p:sp>
      <p:sp>
        <p:nvSpPr>
          <p:cNvPr id="24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750"/>
                            </p:stCondLst>
                            <p:childTnLst>
                              <p:par>
                                <p:cTn id="1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  <p:bldP spid="15" grpId="0" animBg="1"/>
      <p:bldP spid="3" grpId="0" animBg="1"/>
      <p:bldP spid="17" grpId="0" animBg="1"/>
      <p:bldP spid="40" grpId="0" animBg="1"/>
      <p:bldP spid="18" grpId="0" animBg="1"/>
      <p:bldP spid="42" grpId="0" animBg="1"/>
      <p:bldP spid="19" grpId="0" animBg="1"/>
      <p:bldP spid="20" grpId="0"/>
      <p:bldP spid="21" grpId="0"/>
      <p:bldP spid="22" grpId="0"/>
      <p:bldP spid="23" grpId="0"/>
      <p:bldP spid="26" grpId="0"/>
      <p:bldP spid="5138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5645032" y="1377153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选题背景与意义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135755" y="1357339"/>
            <a:ext cx="478533" cy="393570"/>
            <a:chOff x="5640108" y="966369"/>
            <a:chExt cx="476097" cy="391567"/>
          </a:xfrm>
        </p:grpSpPr>
        <p:sp>
          <p:nvSpPr>
            <p:cNvPr id="25" name="椭圆 2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866491" y="2012712"/>
            <a:ext cx="2147298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4400" b="1" spc="-225" dirty="0">
                <a:solidFill>
                  <a:srgbClr val="1B4367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66491" y="2643910"/>
            <a:ext cx="211315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zh-CN" sz="2400" b="1" dirty="0">
                <a:solidFill>
                  <a:srgbClr val="1B4367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79" name="文本框 10"/>
          <p:cNvSpPr txBox="1"/>
          <p:nvPr/>
        </p:nvSpPr>
        <p:spPr>
          <a:xfrm>
            <a:off x="5645032" y="2094697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研究方法与思路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5135755" y="2074883"/>
            <a:ext cx="478533" cy="393570"/>
            <a:chOff x="5640108" y="966369"/>
            <a:chExt cx="476097" cy="391567"/>
          </a:xfrm>
        </p:grpSpPr>
        <p:sp>
          <p:nvSpPr>
            <p:cNvPr id="81" name="椭圆 80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2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3" name="文本框 10"/>
          <p:cNvSpPr txBox="1"/>
          <p:nvPr/>
        </p:nvSpPr>
        <p:spPr>
          <a:xfrm>
            <a:off x="5645032" y="2812241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研究成果与应用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5135755" y="2792427"/>
            <a:ext cx="478533" cy="393570"/>
            <a:chOff x="5640108" y="966369"/>
            <a:chExt cx="476097" cy="391567"/>
          </a:xfrm>
        </p:grpSpPr>
        <p:sp>
          <p:nvSpPr>
            <p:cNvPr id="85" name="椭圆 84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6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7" name="文本框 10"/>
          <p:cNvSpPr txBox="1"/>
          <p:nvPr/>
        </p:nvSpPr>
        <p:spPr>
          <a:xfrm>
            <a:off x="5645032" y="3529785"/>
            <a:ext cx="2214693" cy="391597"/>
          </a:xfrm>
          <a:prstGeom prst="roundRect">
            <a:avLst/>
          </a:prstGeom>
          <a:solidFill>
            <a:srgbClr val="1B4367"/>
          </a:solidFill>
        </p:spPr>
        <p:txBody>
          <a:bodyPr wrap="square" rtlCol="0">
            <a:spAutoFit/>
          </a:bodyPr>
          <a:lstStyle/>
          <a:p>
            <a:r>
              <a:rPr lang="zh-CN" altLang="en-US" sz="1700" dirty="0">
                <a:solidFill>
                  <a:schemeClr val="bg1"/>
                </a:solidFill>
                <a:cs typeface="+mn-ea"/>
                <a:sym typeface="+mn-lt"/>
              </a:rPr>
              <a:t>相关建议与总结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5135755" y="3509971"/>
            <a:ext cx="478533" cy="393570"/>
            <a:chOff x="5640108" y="966369"/>
            <a:chExt cx="476097" cy="391567"/>
          </a:xfrm>
        </p:grpSpPr>
        <p:sp>
          <p:nvSpPr>
            <p:cNvPr id="89" name="椭圆 88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文本框 17"/>
            <p:cNvSpPr txBox="1"/>
            <p:nvPr/>
          </p:nvSpPr>
          <p:spPr>
            <a:xfrm>
              <a:off x="5640108" y="975817"/>
              <a:ext cx="476097" cy="36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800" dirty="0" smtClean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燕尾形 3"/>
          <p:cNvSpPr/>
          <p:nvPr/>
        </p:nvSpPr>
        <p:spPr>
          <a:xfrm>
            <a:off x="4284324" y="2183489"/>
            <a:ext cx="256853" cy="448435"/>
          </a:xfrm>
          <a:prstGeom prst="chevron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3" grpId="0"/>
      <p:bldP spid="3" grpId="0"/>
      <p:bldP spid="79" grpId="0" animBg="1"/>
      <p:bldP spid="83" grpId="0" animBg="1"/>
      <p:bldP spid="87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 flipV="1">
            <a:off x="2422182" y="1526763"/>
            <a:ext cx="2254385" cy="939044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2412492" y="2256976"/>
            <a:ext cx="2264075" cy="20775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480547" y="2554409"/>
            <a:ext cx="2270601" cy="432782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2480547" y="2554409"/>
            <a:ext cx="2196020" cy="1162996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4542858" y="1319013"/>
            <a:ext cx="422319" cy="446276"/>
            <a:chOff x="6368440" y="1774897"/>
            <a:chExt cx="563092" cy="595035"/>
          </a:xfrm>
          <a:solidFill>
            <a:srgbClr val="1B4367"/>
          </a:solidFill>
        </p:grpSpPr>
        <p:sp>
          <p:nvSpPr>
            <p:cNvPr id="33" name="椭圆 32"/>
            <p:cNvSpPr/>
            <p:nvPr/>
          </p:nvSpPr>
          <p:spPr>
            <a:xfrm>
              <a:off x="6368440" y="1774898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6378447" y="1774897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4987291" y="1262138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en-US" altLang="zh-CN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8251" y="3381559"/>
            <a:ext cx="2496026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542858" y="2049228"/>
            <a:ext cx="422319" cy="446276"/>
            <a:chOff x="6368440" y="2745273"/>
            <a:chExt cx="563092" cy="595035"/>
          </a:xfrm>
          <a:solidFill>
            <a:srgbClr val="1B4367"/>
          </a:solidFill>
        </p:grpSpPr>
        <p:sp>
          <p:nvSpPr>
            <p:cNvPr id="34" name="椭圆 33"/>
            <p:cNvSpPr/>
            <p:nvPr/>
          </p:nvSpPr>
          <p:spPr>
            <a:xfrm>
              <a:off x="6368440" y="2745274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4"/>
            <p:cNvSpPr txBox="1"/>
            <p:nvPr/>
          </p:nvSpPr>
          <p:spPr>
            <a:xfrm>
              <a:off x="6378447" y="2745273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60"/>
          <p:cNvSpPr txBox="1"/>
          <p:nvPr/>
        </p:nvSpPr>
        <p:spPr>
          <a:xfrm>
            <a:off x="4987291" y="1992352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542858" y="2779442"/>
            <a:ext cx="422319" cy="446276"/>
            <a:chOff x="6280888" y="3790231"/>
            <a:chExt cx="563092" cy="595035"/>
          </a:xfrm>
          <a:solidFill>
            <a:srgbClr val="1B4367"/>
          </a:solidFill>
        </p:grpSpPr>
        <p:sp>
          <p:nvSpPr>
            <p:cNvPr id="39" name="椭圆 38"/>
            <p:cNvSpPr/>
            <p:nvPr/>
          </p:nvSpPr>
          <p:spPr>
            <a:xfrm>
              <a:off x="6280888" y="3790232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4"/>
            <p:cNvSpPr txBox="1"/>
            <p:nvPr/>
          </p:nvSpPr>
          <p:spPr>
            <a:xfrm>
              <a:off x="6290895" y="3790231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1" name="文本框 60"/>
          <p:cNvSpPr txBox="1"/>
          <p:nvPr/>
        </p:nvSpPr>
        <p:spPr>
          <a:xfrm>
            <a:off x="4987291" y="2722566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42858" y="3509655"/>
            <a:ext cx="422319" cy="446276"/>
            <a:chOff x="6280888" y="4763849"/>
            <a:chExt cx="563092" cy="595035"/>
          </a:xfrm>
          <a:solidFill>
            <a:srgbClr val="1B4367"/>
          </a:solidFill>
        </p:grpSpPr>
        <p:sp>
          <p:nvSpPr>
            <p:cNvPr id="42" name="椭圆 41"/>
            <p:cNvSpPr/>
            <p:nvPr/>
          </p:nvSpPr>
          <p:spPr>
            <a:xfrm>
              <a:off x="6280888" y="4763850"/>
              <a:ext cx="555440" cy="555438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34"/>
            <p:cNvSpPr txBox="1"/>
            <p:nvPr/>
          </p:nvSpPr>
          <p:spPr>
            <a:xfrm>
              <a:off x="6290895" y="4763849"/>
              <a:ext cx="553085" cy="5950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3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60"/>
          <p:cNvSpPr txBox="1"/>
          <p:nvPr/>
        </p:nvSpPr>
        <p:spPr>
          <a:xfrm>
            <a:off x="4987291" y="3452780"/>
            <a:ext cx="3110369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24B51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542505" y="1815422"/>
            <a:ext cx="1477981" cy="1477975"/>
            <a:chOff x="2056673" y="2524327"/>
            <a:chExt cx="1970641" cy="1970633"/>
          </a:xfrm>
          <a:solidFill>
            <a:srgbClr val="1B4367"/>
          </a:solidFill>
        </p:grpSpPr>
        <p:sp>
          <p:nvSpPr>
            <p:cNvPr id="47" name="椭圆 46"/>
            <p:cNvSpPr/>
            <p:nvPr/>
          </p:nvSpPr>
          <p:spPr>
            <a:xfrm>
              <a:off x="2056673" y="2524327"/>
              <a:ext cx="1970641" cy="1970633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15"/>
            <p:cNvSpPr txBox="1"/>
            <p:nvPr/>
          </p:nvSpPr>
          <p:spPr>
            <a:xfrm>
              <a:off x="2056673" y="3020851"/>
              <a:ext cx="1970641" cy="10669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cs typeface="+mn-ea"/>
                  <a:sym typeface="+mn-lt"/>
                </a:rPr>
                <a:t>单击添</a:t>
              </a:r>
              <a:endParaRPr lang="en-US" altLang="zh-CN" sz="23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300" b="1" dirty="0">
                  <a:solidFill>
                    <a:schemeClr val="bg1"/>
                  </a:solidFill>
                  <a:cs typeface="+mn-ea"/>
                  <a:sym typeface="+mn-lt"/>
                </a:rPr>
                <a:t>加标题</a:t>
              </a:r>
            </a:p>
          </p:txBody>
        </p:sp>
      </p:grpSp>
      <p:sp>
        <p:nvSpPr>
          <p:cNvPr id="116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7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75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2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75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" grpId="0"/>
      <p:bldP spid="38" grpId="0"/>
      <p:bldP spid="41" grpId="0"/>
      <p:bldP spid="44" grpId="0"/>
      <p:bldP spid="1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4931687" y="1117808"/>
            <a:ext cx="0" cy="3170057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2490768" y="1377817"/>
            <a:ext cx="2158403" cy="295466"/>
            <a:chOff x="3249264" y="1751685"/>
            <a:chExt cx="2994025" cy="393953"/>
          </a:xfrm>
        </p:grpSpPr>
        <p:grpSp>
          <p:nvGrpSpPr>
            <p:cNvPr id="30" name="组合 29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32" name="圆角矩形 31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文本框 4"/>
            <p:cNvSpPr txBox="1"/>
            <p:nvPr/>
          </p:nvSpPr>
          <p:spPr>
            <a:xfrm>
              <a:off x="5335260" y="1751685"/>
              <a:ext cx="673755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1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490768" y="1686118"/>
            <a:ext cx="2158403" cy="295466"/>
            <a:chOff x="3249264" y="2162753"/>
            <a:chExt cx="2994025" cy="393954"/>
          </a:xfrm>
        </p:grpSpPr>
        <p:grpSp>
          <p:nvGrpSpPr>
            <p:cNvPr id="35" name="组合 34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37" name="圆角矩形 36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1B436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9" name="圆角矩形 38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1B43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6" name="文本框 9"/>
            <p:cNvSpPr txBox="1"/>
            <p:nvPr/>
          </p:nvSpPr>
          <p:spPr>
            <a:xfrm>
              <a:off x="4118871" y="2162753"/>
              <a:ext cx="673755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100" baseline="-3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487021" y="3013757"/>
            <a:ext cx="2171044" cy="295466"/>
            <a:chOff x="3244272" y="3932941"/>
            <a:chExt cx="3011560" cy="393953"/>
          </a:xfrm>
        </p:grpSpPr>
        <p:sp>
          <p:nvSpPr>
            <p:cNvPr id="41" name="圆角矩形 40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15"/>
            <p:cNvSpPr txBox="1"/>
            <p:nvPr/>
          </p:nvSpPr>
          <p:spPr>
            <a:xfrm>
              <a:off x="4418923" y="3932941"/>
              <a:ext cx="907694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100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87025" y="3307781"/>
            <a:ext cx="2168869" cy="295466"/>
            <a:chOff x="3244272" y="4324968"/>
            <a:chExt cx="3008542" cy="393953"/>
          </a:xfrm>
        </p:grpSpPr>
        <p:sp>
          <p:nvSpPr>
            <p:cNvPr id="46" name="圆角矩形 45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rgbClr val="1B43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1B43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0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5326614" y="4324968"/>
              <a:ext cx="673754" cy="393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33333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100" baseline="-3000" dirty="0">
                <a:solidFill>
                  <a:srgbClr val="33333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16768" y="1149812"/>
            <a:ext cx="1618841" cy="1647000"/>
            <a:chOff x="471707" y="1675770"/>
            <a:chExt cx="2158455" cy="2196000"/>
          </a:xfrm>
          <a:solidFill>
            <a:srgbClr val="1B4367"/>
          </a:solidFill>
        </p:grpSpPr>
        <p:grpSp>
          <p:nvGrpSpPr>
            <p:cNvPr id="51" name="组合 50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6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7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8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>
              <a:grpSpLocks noChangeAspect="1"/>
            </p:cNvGrpSpPr>
            <p:nvPr/>
          </p:nvGrpSpPr>
          <p:grpSpPr>
            <a:xfrm>
              <a:off x="1735992" y="2108076"/>
              <a:ext cx="462003" cy="468000"/>
              <a:chOff x="2665059" y="4979202"/>
              <a:chExt cx="284308" cy="288000"/>
            </a:xfrm>
            <a:grpFill/>
          </p:grpSpPr>
          <p:sp>
            <p:nvSpPr>
              <p:cNvPr id="53" name="Freeform 932"/>
              <p:cNvSpPr>
                <a:spLocks noEditPoints="1"/>
              </p:cNvSpPr>
              <p:nvPr/>
            </p:nvSpPr>
            <p:spPr bwMode="auto">
              <a:xfrm>
                <a:off x="2665059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933"/>
              <p:cNvSpPr/>
              <p:nvPr/>
            </p:nvSpPr>
            <p:spPr bwMode="auto">
              <a:xfrm>
                <a:off x="2697062" y="5013663"/>
                <a:ext cx="220309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1024335" y="2810337"/>
            <a:ext cx="1618833" cy="1647000"/>
            <a:chOff x="478915" y="4355475"/>
            <a:chExt cx="2158444" cy="2196000"/>
          </a:xfrm>
          <a:solidFill>
            <a:srgbClr val="1B4367"/>
          </a:solidFill>
        </p:grpSpPr>
        <p:grpSp>
          <p:nvGrpSpPr>
            <p:cNvPr id="60" name="组合 59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65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>
              <a:grpSpLocks noChangeAspect="1"/>
            </p:cNvGrpSpPr>
            <p:nvPr/>
          </p:nvGrpSpPr>
          <p:grpSpPr>
            <a:xfrm>
              <a:off x="478915" y="4355475"/>
              <a:ext cx="2158444" cy="2196000"/>
              <a:chOff x="5397500" y="5734050"/>
              <a:chExt cx="365123" cy="371476"/>
            </a:xfrm>
            <a:grpFill/>
          </p:grpSpPr>
          <p:sp>
            <p:nvSpPr>
              <p:cNvPr id="62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289"/>
              <p:cNvSpPr>
                <a:spLocks noEditPoints="1"/>
              </p:cNvSpPr>
              <p:nvPr/>
            </p:nvSpPr>
            <p:spPr bwMode="auto">
              <a:xfrm>
                <a:off x="5537198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4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5186937" y="1053014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5186938" y="1307661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186937" y="219595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5186938" y="2450604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186937" y="3338901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矩形 47"/>
          <p:cNvSpPr>
            <a:spLocks noChangeArrowheads="1"/>
          </p:cNvSpPr>
          <p:nvPr/>
        </p:nvSpPr>
        <p:spPr bwMode="auto">
          <a:xfrm>
            <a:off x="5186938" y="3593547"/>
            <a:ext cx="2716163" cy="8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</a:t>
            </a:r>
            <a:endParaRPr lang="en-US" altLang="zh-CN" sz="1000" dirty="0" smtClean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560392" y="1062848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2548571" y="1976835"/>
            <a:ext cx="2109497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560392" y="2730600"/>
            <a:ext cx="856631" cy="284687"/>
          </a:xfrm>
          <a:prstGeom prst="rect">
            <a:avLst/>
          </a:prstGeom>
        </p:spPr>
        <p:txBody>
          <a:bodyPr wrap="none" lIns="68573" tIns="34287" rIns="68573" bIns="34287">
            <a:spAutoFit/>
          </a:bodyPr>
          <a:lstStyle/>
          <a:p>
            <a:r>
              <a:rPr lang="zh-CN" altLang="en-US" b="1" dirty="0">
                <a:solidFill>
                  <a:srgbClr val="1B436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b="1" dirty="0">
              <a:solidFill>
                <a:srgbClr val="1B436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47"/>
          <p:cNvSpPr>
            <a:spLocks noChangeArrowheads="1"/>
          </p:cNvSpPr>
          <p:nvPr/>
        </p:nvSpPr>
        <p:spPr bwMode="auto">
          <a:xfrm>
            <a:off x="2548571" y="3619048"/>
            <a:ext cx="2109497" cy="62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在此输入相关文字，在此输入相关文字，在此输入相关文字， 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微软雅黑" panose="020B0503020204020204" pitchFamily="34" charset="-122"/>
              </a:rPr>
              <a:t>在此输入相关文字，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sym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26" name="文本框 26"/>
          <p:cNvSpPr txBox="1"/>
          <p:nvPr/>
        </p:nvSpPr>
        <p:spPr>
          <a:xfrm>
            <a:off x="1367506" y="1263783"/>
            <a:ext cx="960626" cy="587395"/>
          </a:xfrm>
          <a:prstGeom prst="roundRect">
            <a:avLst/>
          </a:prstGeom>
          <a:solidFill>
            <a:srgbClr val="1B4367"/>
          </a:solidFill>
          <a:ln w="9525">
            <a:noFill/>
          </a:ln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3000" dirty="0">
                <a:solidFill>
                  <a:schemeClr val="bg1"/>
                </a:solidFill>
              </a:rPr>
              <a:t>论文</a:t>
            </a:r>
          </a:p>
        </p:txBody>
      </p:sp>
      <p:sp>
        <p:nvSpPr>
          <p:cNvPr id="27" name="文本框 31"/>
          <p:cNvSpPr txBox="1"/>
          <p:nvPr/>
        </p:nvSpPr>
        <p:spPr>
          <a:xfrm>
            <a:off x="1299770" y="1808746"/>
            <a:ext cx="2600712" cy="80791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4800" b="1" dirty="0">
                <a:solidFill>
                  <a:srgbClr val="1B4367"/>
                </a:solidFill>
              </a:rPr>
              <a:t>参考文献</a:t>
            </a:r>
            <a:endParaRPr lang="zh-CN" altLang="en-US" sz="4800" b="1" dirty="0">
              <a:solidFill>
                <a:srgbClr val="1B4367"/>
              </a:solidFill>
            </a:endParaRPr>
          </a:p>
        </p:txBody>
      </p:sp>
      <p:sp>
        <p:nvSpPr>
          <p:cNvPr id="28" name="TextBox 1957"/>
          <p:cNvSpPr/>
          <p:nvPr/>
        </p:nvSpPr>
        <p:spPr>
          <a:xfrm>
            <a:off x="1367506" y="2672652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19"/>
          <p:cNvSpPr txBox="1"/>
          <p:nvPr/>
        </p:nvSpPr>
        <p:spPr>
          <a:xfrm>
            <a:off x="1367506" y="2907626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957"/>
          <p:cNvSpPr/>
          <p:nvPr/>
        </p:nvSpPr>
        <p:spPr>
          <a:xfrm>
            <a:off x="1367506" y="3570120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19"/>
          <p:cNvSpPr txBox="1"/>
          <p:nvPr/>
        </p:nvSpPr>
        <p:spPr>
          <a:xfrm>
            <a:off x="1367506" y="3805094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1957"/>
          <p:cNvSpPr/>
          <p:nvPr/>
        </p:nvSpPr>
        <p:spPr>
          <a:xfrm>
            <a:off x="4923507" y="988207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19"/>
          <p:cNvSpPr txBox="1"/>
          <p:nvPr/>
        </p:nvSpPr>
        <p:spPr>
          <a:xfrm>
            <a:off x="4923507" y="1223181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TextBox 1957"/>
          <p:cNvSpPr/>
          <p:nvPr/>
        </p:nvSpPr>
        <p:spPr>
          <a:xfrm>
            <a:off x="4923507" y="1885675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19"/>
          <p:cNvSpPr txBox="1"/>
          <p:nvPr/>
        </p:nvSpPr>
        <p:spPr>
          <a:xfrm>
            <a:off x="4923507" y="2120649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1957"/>
          <p:cNvSpPr/>
          <p:nvPr/>
        </p:nvSpPr>
        <p:spPr>
          <a:xfrm>
            <a:off x="4923507" y="2672652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19"/>
          <p:cNvSpPr txBox="1"/>
          <p:nvPr/>
        </p:nvSpPr>
        <p:spPr>
          <a:xfrm>
            <a:off x="4923507" y="2907626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1957"/>
          <p:cNvSpPr/>
          <p:nvPr/>
        </p:nvSpPr>
        <p:spPr>
          <a:xfrm>
            <a:off x="4923507" y="3570120"/>
            <a:ext cx="1276350" cy="28469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5" name="文本框 19"/>
          <p:cNvSpPr txBox="1"/>
          <p:nvPr/>
        </p:nvSpPr>
        <p:spPr>
          <a:xfrm>
            <a:off x="4923507" y="3805094"/>
            <a:ext cx="3003877" cy="4539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zh-CN" altLang="en-US" sz="10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 </a:t>
            </a:r>
            <a:r>
              <a:rPr lang="zh-CN" altLang="en-US" sz="1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endParaRPr lang="zh-CN" altLang="en-US" sz="1000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5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25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75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 animBg="1"/>
      <p:bldP spid="27" grpId="0"/>
      <p:bldP spid="28" grpId="0"/>
      <p:bldP spid="29" grpId="0"/>
      <p:bldP spid="18" grpId="0"/>
      <p:bldP spid="23" grpId="0"/>
      <p:bldP spid="34" grpId="0"/>
      <p:bldP spid="35" grpId="0"/>
      <p:bldP spid="36" grpId="0"/>
      <p:bldP spid="37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374137" y="1884748"/>
            <a:ext cx="4272439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en-US" altLang="zh-CN" sz="6600" b="1" dirty="0">
                <a:solidFill>
                  <a:srgbClr val="1B4367"/>
                </a:solidFill>
                <a:cs typeface="+mn-ea"/>
                <a:sym typeface="+mn-lt"/>
              </a:rPr>
              <a:t>THANKS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480466" y="2787026"/>
            <a:ext cx="2059781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defRPr/>
            </a:pPr>
            <a:r>
              <a:rPr lang="zh-CN" altLang="en-US" sz="3000" dirty="0">
                <a:solidFill>
                  <a:srgbClr val="1B4367"/>
                </a:solidFill>
                <a:cs typeface="+mn-ea"/>
                <a:sym typeface="+mn-lt"/>
              </a:rPr>
              <a:t>感谢恩师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选题背景与意义</a:t>
            </a:r>
          </a:p>
        </p:txBody>
      </p:sp>
      <p:sp>
        <p:nvSpPr>
          <p:cNvPr id="16" name="文本框 36"/>
          <p:cNvSpPr txBox="1"/>
          <p:nvPr/>
        </p:nvSpPr>
        <p:spPr>
          <a:xfrm>
            <a:off x="2639646" y="3249600"/>
            <a:ext cx="386000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DOCER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稻壳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儿设计师</a:t>
            </a:r>
            <a:r>
              <a:rPr lang="en-US" altLang="zh-CN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qzuser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更多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精品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chn.docer.com/works?userid=310034636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5" name="文本框 11"/>
          <p:cNvSpPr txBox="1"/>
          <p:nvPr/>
        </p:nvSpPr>
        <p:spPr>
          <a:xfrm>
            <a:off x="3713476" y="1575042"/>
            <a:ext cx="1732894" cy="8157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6" grpId="0"/>
      <p:bldP spid="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4972759" y="1033692"/>
            <a:ext cx="4171241" cy="2402844"/>
          </a:xfrm>
          <a:prstGeom prst="rect">
            <a:avLst/>
          </a:prstGeom>
          <a:solidFill>
            <a:srgbClr val="1B4367"/>
          </a:solid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5133553" y="1395420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33552" y="1680611"/>
            <a:ext cx="34175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文字在此输入相关文字，在此输入相关文字，在此输入相关文字， 在此</a:t>
            </a: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输入相关文字，在此输入相关文字，在此输入相关</a:t>
            </a: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en-US" altLang="zh-CN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23"/>
          <p:cNvSpPr>
            <a:spLocks noChangeArrowheads="1"/>
          </p:cNvSpPr>
          <p:nvPr/>
        </p:nvSpPr>
        <p:spPr bwMode="auto">
          <a:xfrm>
            <a:off x="1" y="1033692"/>
            <a:ext cx="4972758" cy="240284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bevel/>
          </a:ln>
        </p:spPr>
        <p:txBody>
          <a:bodyPr lIns="68580" tIns="34290" rIns="68580" bIns="34290"/>
          <a:lstStyle/>
          <a:p>
            <a:pPr eaLnBrk="1" hangingPunct="1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6110" y="316509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sp>
        <p:nvSpPr>
          <p:cNvPr id="106" name="TextBox 1210"/>
          <p:cNvSpPr/>
          <p:nvPr/>
        </p:nvSpPr>
        <p:spPr>
          <a:xfrm>
            <a:off x="1204070" y="368579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07" name="文本框 11"/>
          <p:cNvSpPr txBox="1"/>
          <p:nvPr/>
        </p:nvSpPr>
        <p:spPr>
          <a:xfrm>
            <a:off x="1204069" y="3970982"/>
            <a:ext cx="3106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765928" y="3671819"/>
            <a:ext cx="448164" cy="368593"/>
            <a:chOff x="5630584" y="966369"/>
            <a:chExt cx="476097" cy="391567"/>
          </a:xfrm>
          <a:solidFill>
            <a:srgbClr val="1B4367"/>
          </a:solidFill>
        </p:grpSpPr>
        <p:sp>
          <p:nvSpPr>
            <p:cNvPr id="109" name="椭圆 108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7"/>
            <p:cNvSpPr txBox="1"/>
            <p:nvPr/>
          </p:nvSpPr>
          <p:spPr>
            <a:xfrm>
              <a:off x="5630584" y="1004389"/>
              <a:ext cx="476097" cy="343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500" dirty="0" smtClean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1" name="TextBox 1210"/>
          <p:cNvSpPr/>
          <p:nvPr/>
        </p:nvSpPr>
        <p:spPr>
          <a:xfrm>
            <a:off x="5344562" y="3679857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l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12" name="文本框 11"/>
          <p:cNvSpPr txBox="1"/>
          <p:nvPr/>
        </p:nvSpPr>
        <p:spPr>
          <a:xfrm>
            <a:off x="5344561" y="3965048"/>
            <a:ext cx="31060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906420" y="3665885"/>
            <a:ext cx="448164" cy="368593"/>
            <a:chOff x="5630584" y="966369"/>
            <a:chExt cx="476097" cy="391567"/>
          </a:xfrm>
          <a:solidFill>
            <a:srgbClr val="1B4367"/>
          </a:solidFill>
        </p:grpSpPr>
        <p:sp>
          <p:nvSpPr>
            <p:cNvPr id="114" name="椭圆 113"/>
            <p:cNvSpPr/>
            <p:nvPr/>
          </p:nvSpPr>
          <p:spPr>
            <a:xfrm>
              <a:off x="5673454" y="966369"/>
              <a:ext cx="391567" cy="391567"/>
            </a:xfrm>
            <a:prstGeom prst="ellipse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5" name="文本框 17"/>
            <p:cNvSpPr txBox="1"/>
            <p:nvPr/>
          </p:nvSpPr>
          <p:spPr>
            <a:xfrm>
              <a:off x="5630584" y="1004389"/>
              <a:ext cx="476097" cy="3433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1500" dirty="0" smtClean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15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25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 autoUpdateAnimBg="0"/>
      <p:bldP spid="25" grpId="0"/>
      <p:bldP spid="12" grpId="0"/>
      <p:bldP spid="18" grpId="0" animBg="1" autoUpdateAnimBg="0"/>
      <p:bldP spid="16" grpId="0"/>
      <p:bldP spid="106" grpId="0"/>
      <p:bldP spid="107" grpId="0"/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828871" y="2888875"/>
            <a:ext cx="1202531" cy="1202531"/>
            <a:chOff x="4420032" y="1854736"/>
            <a:chExt cx="1603375" cy="1603375"/>
          </a:xfrm>
          <a:solidFill>
            <a:srgbClr val="1B4367"/>
          </a:solidFill>
        </p:grpSpPr>
        <p:sp>
          <p:nvSpPr>
            <p:cNvPr id="20486" name="Rectangle 5"/>
            <p:cNvSpPr/>
            <p:nvPr/>
          </p:nvSpPr>
          <p:spPr>
            <a:xfrm>
              <a:off x="4420032" y="1854736"/>
              <a:ext cx="1603375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89" name="Freeform 132"/>
            <p:cNvSpPr>
              <a:spLocks noEditPoints="1"/>
            </p:cNvSpPr>
            <p:nvPr/>
          </p:nvSpPr>
          <p:spPr>
            <a:xfrm>
              <a:off x="4971860" y="2268369"/>
              <a:ext cx="497814" cy="691654"/>
            </a:xfrm>
            <a:custGeom>
              <a:avLst/>
              <a:gdLst/>
              <a:ahLst/>
              <a:cxnLst>
                <a:cxn ang="0">
                  <a:pos x="69148" y="0"/>
                </a:cxn>
                <a:cxn ang="0">
                  <a:pos x="69148" y="0"/>
                </a:cxn>
                <a:cxn ang="0">
                  <a:pos x="69148" y="48617"/>
                </a:cxn>
                <a:cxn ang="0">
                  <a:pos x="69148" y="70611"/>
                </a:cxn>
                <a:cxn ang="0">
                  <a:pos x="47251" y="70611"/>
                </a:cxn>
                <a:cxn ang="0">
                  <a:pos x="0" y="70611"/>
                </a:cxn>
                <a:cxn ang="0">
                  <a:pos x="0" y="333375"/>
                </a:cxn>
                <a:cxn ang="0">
                  <a:pos x="239712" y="333375"/>
                </a:cxn>
                <a:cxn ang="0">
                  <a:pos x="239712" y="0"/>
                </a:cxn>
                <a:cxn ang="0">
                  <a:pos x="69148" y="0"/>
                </a:cxn>
                <a:cxn ang="0">
                  <a:pos x="187851" y="193311"/>
                </a:cxn>
                <a:cxn ang="0">
                  <a:pos x="154430" y="193311"/>
                </a:cxn>
                <a:cxn ang="0">
                  <a:pos x="140600" y="193311"/>
                </a:cxn>
                <a:cxn ang="0">
                  <a:pos x="140600" y="266237"/>
                </a:cxn>
                <a:cxn ang="0">
                  <a:pos x="127923" y="278970"/>
                </a:cxn>
                <a:cxn ang="0">
                  <a:pos x="111789" y="278970"/>
                </a:cxn>
                <a:cxn ang="0">
                  <a:pos x="99112" y="266237"/>
                </a:cxn>
                <a:cxn ang="0">
                  <a:pos x="99112" y="193311"/>
                </a:cxn>
                <a:cxn ang="0">
                  <a:pos x="85282" y="193311"/>
                </a:cxn>
                <a:cxn ang="0">
                  <a:pos x="51861" y="193311"/>
                </a:cxn>
                <a:cxn ang="0">
                  <a:pos x="46098" y="182893"/>
                </a:cxn>
                <a:cxn ang="0">
                  <a:pos x="111789" y="105337"/>
                </a:cxn>
                <a:cxn ang="0">
                  <a:pos x="127923" y="105337"/>
                </a:cxn>
                <a:cxn ang="0">
                  <a:pos x="192461" y="182893"/>
                </a:cxn>
                <a:cxn ang="0">
                  <a:pos x="187851" y="193311"/>
                </a:cxn>
              </a:cxnLst>
              <a:rect l="0" t="0" r="0" b="0"/>
              <a:pathLst>
                <a:path w="208" h="288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0" y="0"/>
                  </a:lnTo>
                  <a:close/>
                  <a:moveTo>
                    <a:pt x="163" y="167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1" y="167"/>
                    <a:pt x="126" y="167"/>
                    <a:pt x="122" y="167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22" y="236"/>
                    <a:pt x="117" y="241"/>
                    <a:pt x="111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1" y="241"/>
                    <a:pt x="86" y="236"/>
                    <a:pt x="86" y="23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1" y="167"/>
                    <a:pt x="77" y="167"/>
                    <a:pt x="74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7"/>
                    <a:pt x="36" y="163"/>
                    <a:pt x="40" y="158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01" y="86"/>
                    <a:pt x="107" y="86"/>
                    <a:pt x="111" y="91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72" y="163"/>
                    <a:pt x="170" y="167"/>
                    <a:pt x="163" y="16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24718" y="1120238"/>
            <a:ext cx="1202531" cy="1202531"/>
            <a:chOff x="2361414" y="1854736"/>
            <a:chExt cx="1603375" cy="1603375"/>
          </a:xfrm>
          <a:solidFill>
            <a:srgbClr val="1B4367"/>
          </a:solidFill>
        </p:grpSpPr>
        <p:sp>
          <p:nvSpPr>
            <p:cNvPr id="20485" name="Rectangle 3"/>
            <p:cNvSpPr/>
            <p:nvPr/>
          </p:nvSpPr>
          <p:spPr>
            <a:xfrm>
              <a:off x="2361414" y="1854736"/>
              <a:ext cx="1603375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90" name="Freeform 220"/>
            <p:cNvSpPr/>
            <p:nvPr/>
          </p:nvSpPr>
          <p:spPr>
            <a:xfrm>
              <a:off x="2770383" y="2305455"/>
              <a:ext cx="796514" cy="594622"/>
            </a:xfrm>
            <a:custGeom>
              <a:avLst/>
              <a:gdLst/>
              <a:ahLst/>
              <a:cxnLst>
                <a:cxn ang="0">
                  <a:pos x="384421" y="282893"/>
                </a:cxn>
                <a:cxn ang="0">
                  <a:pos x="384421" y="0"/>
                </a:cxn>
                <a:cxn ang="0">
                  <a:pos x="299800" y="0"/>
                </a:cxn>
                <a:cxn ang="0">
                  <a:pos x="299800" y="282893"/>
                </a:cxn>
                <a:cxn ang="0">
                  <a:pos x="251445" y="282893"/>
                </a:cxn>
                <a:cxn ang="0">
                  <a:pos x="251445" y="174088"/>
                </a:cxn>
                <a:cxn ang="0">
                  <a:pos x="166824" y="174088"/>
                </a:cxn>
                <a:cxn ang="0">
                  <a:pos x="166824" y="282893"/>
                </a:cxn>
                <a:cxn ang="0">
                  <a:pos x="120887" y="282893"/>
                </a:cxn>
                <a:cxn ang="0">
                  <a:pos x="120887" y="77372"/>
                </a:cxn>
                <a:cxn ang="0">
                  <a:pos x="36266" y="77372"/>
                </a:cxn>
                <a:cxn ang="0">
                  <a:pos x="36266" y="282893"/>
                </a:cxn>
                <a:cxn ang="0">
                  <a:pos x="0" y="282893"/>
                </a:cxn>
                <a:cxn ang="0">
                  <a:pos x="0" y="314325"/>
                </a:cxn>
                <a:cxn ang="0">
                  <a:pos x="420687" y="314325"/>
                </a:cxn>
                <a:cxn ang="0">
                  <a:pos x="420687" y="282893"/>
                </a:cxn>
                <a:cxn ang="0">
                  <a:pos x="384421" y="282893"/>
                </a:cxn>
              </a:cxnLst>
              <a:rect l="0" t="0" r="0" b="0"/>
              <a:pathLst>
                <a:path w="174" h="130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65723" y="2888875"/>
            <a:ext cx="1181100" cy="1202531"/>
            <a:chOff x="8565208" y="1856641"/>
            <a:chExt cx="1574800" cy="1603375"/>
          </a:xfrm>
          <a:solidFill>
            <a:srgbClr val="1B4367"/>
          </a:solidFill>
        </p:grpSpPr>
        <p:sp>
          <p:nvSpPr>
            <p:cNvPr id="20488" name="Rectangle 7"/>
            <p:cNvSpPr/>
            <p:nvPr/>
          </p:nvSpPr>
          <p:spPr>
            <a:xfrm>
              <a:off x="8565208" y="1856641"/>
              <a:ext cx="1574800" cy="1603375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0492" name="Freeform 289"/>
            <p:cNvSpPr>
              <a:spLocks noEditPoints="1"/>
            </p:cNvSpPr>
            <p:nvPr/>
          </p:nvSpPr>
          <p:spPr>
            <a:xfrm>
              <a:off x="9100279" y="2382692"/>
              <a:ext cx="557770" cy="565878"/>
            </a:xfrm>
            <a:custGeom>
              <a:avLst/>
              <a:gdLst/>
              <a:ahLst/>
              <a:cxnLst>
                <a:cxn ang="0">
                  <a:pos x="244146" y="20836"/>
                </a:cxn>
                <a:cxn ang="0">
                  <a:pos x="163149" y="0"/>
                </a:cxn>
                <a:cxn ang="0">
                  <a:pos x="0" y="0"/>
                </a:cxn>
                <a:cxn ang="0">
                  <a:pos x="0" y="77556"/>
                </a:cxn>
                <a:cxn ang="0">
                  <a:pos x="161992" y="77556"/>
                </a:cxn>
                <a:cxn ang="0">
                  <a:pos x="208276" y="90289"/>
                </a:cxn>
                <a:cxn ang="0">
                  <a:pos x="251088" y="167845"/>
                </a:cxn>
                <a:cxn ang="0">
                  <a:pos x="210590" y="243086"/>
                </a:cxn>
                <a:cxn ang="0">
                  <a:pos x="161992" y="255819"/>
                </a:cxn>
                <a:cxn ang="0">
                  <a:pos x="0" y="255819"/>
                </a:cxn>
                <a:cxn ang="0">
                  <a:pos x="0" y="333375"/>
                </a:cxn>
                <a:cxn ang="0">
                  <a:pos x="161992" y="333375"/>
                </a:cxn>
                <a:cxn ang="0">
                  <a:pos x="242988" y="313697"/>
                </a:cxn>
                <a:cxn ang="0">
                  <a:pos x="328613" y="167845"/>
                </a:cxn>
                <a:cxn ang="0">
                  <a:pos x="244146" y="20836"/>
                </a:cxn>
                <a:cxn ang="0">
                  <a:pos x="60169" y="57878"/>
                </a:cxn>
                <a:cxn ang="0">
                  <a:pos x="21985" y="57878"/>
                </a:cxn>
                <a:cxn ang="0">
                  <a:pos x="21985" y="19678"/>
                </a:cxn>
                <a:cxn ang="0">
                  <a:pos x="60169" y="19678"/>
                </a:cxn>
                <a:cxn ang="0">
                  <a:pos x="60169" y="57878"/>
                </a:cxn>
                <a:cxn ang="0">
                  <a:pos x="60169" y="314854"/>
                </a:cxn>
                <a:cxn ang="0">
                  <a:pos x="21985" y="314854"/>
                </a:cxn>
                <a:cxn ang="0">
                  <a:pos x="21985" y="275497"/>
                </a:cxn>
                <a:cxn ang="0">
                  <a:pos x="60169" y="275497"/>
                </a:cxn>
                <a:cxn ang="0">
                  <a:pos x="60169" y="314854"/>
                </a:cxn>
              </a:cxnLst>
              <a:rect l="0" t="0" r="0" b="0"/>
              <a:pathLst>
                <a:path w="284" h="288">
                  <a:moveTo>
                    <a:pt x="211" y="18"/>
                  </a:moveTo>
                  <a:cubicBezTo>
                    <a:pt x="177" y="1"/>
                    <a:pt x="144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1" y="67"/>
                    <a:pt x="161" y="68"/>
                    <a:pt x="180" y="78"/>
                  </a:cubicBezTo>
                  <a:cubicBezTo>
                    <a:pt x="205" y="91"/>
                    <a:pt x="217" y="112"/>
                    <a:pt x="217" y="145"/>
                  </a:cubicBezTo>
                  <a:cubicBezTo>
                    <a:pt x="217" y="177"/>
                    <a:pt x="206" y="198"/>
                    <a:pt x="182" y="210"/>
                  </a:cubicBezTo>
                  <a:cubicBezTo>
                    <a:pt x="162" y="221"/>
                    <a:pt x="140" y="221"/>
                    <a:pt x="14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4" y="288"/>
                    <a:pt x="177" y="288"/>
                    <a:pt x="210" y="271"/>
                  </a:cubicBezTo>
                  <a:cubicBezTo>
                    <a:pt x="258" y="247"/>
                    <a:pt x="284" y="203"/>
                    <a:pt x="284" y="145"/>
                  </a:cubicBezTo>
                  <a:cubicBezTo>
                    <a:pt x="284" y="87"/>
                    <a:pt x="258" y="42"/>
                    <a:pt x="211" y="18"/>
                  </a:cubicBezTo>
                  <a:close/>
                  <a:moveTo>
                    <a:pt x="52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52" y="17"/>
                    <a:pt x="52" y="17"/>
                    <a:pt x="52" y="17"/>
                  </a:cubicBezTo>
                  <a:lnTo>
                    <a:pt x="52" y="50"/>
                  </a:lnTo>
                  <a:close/>
                  <a:moveTo>
                    <a:pt x="52" y="272"/>
                  </a:moveTo>
                  <a:cubicBezTo>
                    <a:pt x="19" y="272"/>
                    <a:pt x="19" y="272"/>
                    <a:pt x="19" y="272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52" y="238"/>
                    <a:pt x="52" y="238"/>
                    <a:pt x="52" y="238"/>
                  </a:cubicBezTo>
                  <a:lnTo>
                    <a:pt x="52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493" name="TextBox 13"/>
          <p:cNvSpPr txBox="1"/>
          <p:nvPr/>
        </p:nvSpPr>
        <p:spPr>
          <a:xfrm>
            <a:off x="2151948" y="1065054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20494" name="TextBox 13"/>
          <p:cNvSpPr txBox="1"/>
          <p:nvPr/>
        </p:nvSpPr>
        <p:spPr>
          <a:xfrm>
            <a:off x="2151948" y="1340128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755722" y="1121666"/>
            <a:ext cx="1201103" cy="1202531"/>
            <a:chOff x="4856202" y="1222146"/>
            <a:chExt cx="1201103" cy="1202531"/>
          </a:xfrm>
          <a:solidFill>
            <a:srgbClr val="1B4367"/>
          </a:solidFill>
        </p:grpSpPr>
        <p:sp>
          <p:nvSpPr>
            <p:cNvPr id="20487" name="Rectangle 6"/>
            <p:cNvSpPr/>
            <p:nvPr/>
          </p:nvSpPr>
          <p:spPr>
            <a:xfrm>
              <a:off x="4856202" y="1222146"/>
              <a:ext cx="1201103" cy="1202531"/>
            </a:xfrm>
            <a:prstGeom prst="flowChartConnector">
              <a:avLst/>
            </a:prstGeom>
            <a:grpFill/>
            <a:ln w="9525">
              <a:noFill/>
              <a:miter/>
            </a:ln>
          </p:spPr>
          <p:txBody>
            <a:bodyPr anchor="ctr"/>
            <a:lstStyle/>
            <a:p>
              <a:pPr lvl="0" algn="ctr" eaLnBrk="1" hangingPunct="1"/>
              <a:endParaRPr lang="en-US" altLang="zh-CN" sz="10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5" name="KSO_Shape"/>
            <p:cNvSpPr/>
            <p:nvPr/>
          </p:nvSpPr>
          <p:spPr bwMode="auto">
            <a:xfrm>
              <a:off x="5275038" y="1500840"/>
              <a:ext cx="363431" cy="645143"/>
            </a:xfrm>
            <a:custGeom>
              <a:avLst/>
              <a:gdLst>
                <a:gd name="T0" fmla="*/ 2147483646 w 3056"/>
                <a:gd name="T1" fmla="*/ 2147483646 h 5429"/>
                <a:gd name="T2" fmla="*/ 2147483646 w 3056"/>
                <a:gd name="T3" fmla="*/ 2147483646 h 5429"/>
                <a:gd name="T4" fmla="*/ 2147483646 w 3056"/>
                <a:gd name="T5" fmla="*/ 388832290 h 5429"/>
                <a:gd name="T6" fmla="*/ 2147483646 w 3056"/>
                <a:gd name="T7" fmla="*/ 345615213 h 5429"/>
                <a:gd name="T8" fmla="*/ 2147483646 w 3056"/>
                <a:gd name="T9" fmla="*/ 2147483646 h 5429"/>
                <a:gd name="T10" fmla="*/ 2147483646 w 3056"/>
                <a:gd name="T11" fmla="*/ 2147483646 h 5429"/>
                <a:gd name="T12" fmla="*/ 2147483646 w 3056"/>
                <a:gd name="T13" fmla="*/ 2147483646 h 5429"/>
                <a:gd name="T14" fmla="*/ 2147483646 w 3056"/>
                <a:gd name="T15" fmla="*/ 2147483646 h 5429"/>
                <a:gd name="T16" fmla="*/ 2147483646 w 3056"/>
                <a:gd name="T17" fmla="*/ 2147483646 h 5429"/>
                <a:gd name="T18" fmla="*/ 2147483646 w 3056"/>
                <a:gd name="T19" fmla="*/ 2147483646 h 5429"/>
                <a:gd name="T20" fmla="*/ 475747481 w 3056"/>
                <a:gd name="T21" fmla="*/ 2147483646 h 5429"/>
                <a:gd name="T22" fmla="*/ 432463999 w 3056"/>
                <a:gd name="T23" fmla="*/ 2147483646 h 5429"/>
                <a:gd name="T24" fmla="*/ 2147483646 w 3056"/>
                <a:gd name="T25" fmla="*/ 2147483646 h 5429"/>
                <a:gd name="T26" fmla="*/ 2147483646 w 3056"/>
                <a:gd name="T27" fmla="*/ 2147483646 h 5429"/>
                <a:gd name="T28" fmla="*/ 2147483646 w 3056"/>
                <a:gd name="T29" fmla="*/ 2147483646 h 5429"/>
                <a:gd name="T30" fmla="*/ 2147483646 w 3056"/>
                <a:gd name="T31" fmla="*/ 2147483646 h 5429"/>
                <a:gd name="T32" fmla="*/ 2147483646 w 3056"/>
                <a:gd name="T33" fmla="*/ 2147483646 h 5429"/>
                <a:gd name="T34" fmla="*/ 2147483646 w 3056"/>
                <a:gd name="T35" fmla="*/ 2147483646 h 5429"/>
                <a:gd name="T36" fmla="*/ 2147483646 w 3056"/>
                <a:gd name="T37" fmla="*/ 2147483646 h 5429"/>
                <a:gd name="T38" fmla="*/ 2147483646 w 3056"/>
                <a:gd name="T39" fmla="*/ 2147483646 h 5429"/>
                <a:gd name="T40" fmla="*/ 2147483646 w 3056"/>
                <a:gd name="T41" fmla="*/ 2147483646 h 5429"/>
                <a:gd name="T42" fmla="*/ 2147483646 w 3056"/>
                <a:gd name="T43" fmla="*/ 2147483646 h 5429"/>
                <a:gd name="T44" fmla="*/ 2147483646 w 3056"/>
                <a:gd name="T45" fmla="*/ 2147483646 h 5429"/>
                <a:gd name="T46" fmla="*/ 2147483646 w 3056"/>
                <a:gd name="T47" fmla="*/ 2147483646 h 5429"/>
                <a:gd name="T48" fmla="*/ 2147483646 w 3056"/>
                <a:gd name="T49" fmla="*/ 2147483646 h 5429"/>
                <a:gd name="T50" fmla="*/ 2147483646 w 3056"/>
                <a:gd name="T51" fmla="*/ 2147483646 h 5429"/>
                <a:gd name="T52" fmla="*/ 2147483646 w 3056"/>
                <a:gd name="T53" fmla="*/ 2147483646 h 5429"/>
                <a:gd name="T54" fmla="*/ 2147483646 w 3056"/>
                <a:gd name="T55" fmla="*/ 2147483646 h 5429"/>
                <a:gd name="T56" fmla="*/ 2147483646 w 3056"/>
                <a:gd name="T57" fmla="*/ 2147483646 h 5429"/>
                <a:gd name="T58" fmla="*/ 2147483646 w 3056"/>
                <a:gd name="T59" fmla="*/ 2147483646 h 5429"/>
                <a:gd name="T60" fmla="*/ 2147483646 w 3056"/>
                <a:gd name="T61" fmla="*/ 2147483646 h 5429"/>
                <a:gd name="T62" fmla="*/ 2147483646 w 3056"/>
                <a:gd name="T63" fmla="*/ 2147483646 h 5429"/>
                <a:gd name="T64" fmla="*/ 2147483646 w 3056"/>
                <a:gd name="T65" fmla="*/ 2147483646 h 5429"/>
                <a:gd name="T66" fmla="*/ 2147483646 w 3056"/>
                <a:gd name="T67" fmla="*/ 2147483646 h 5429"/>
                <a:gd name="T68" fmla="*/ 2147483646 w 3056"/>
                <a:gd name="T69" fmla="*/ 2147483646 h 5429"/>
                <a:gd name="T70" fmla="*/ 2147483646 w 3056"/>
                <a:gd name="T71" fmla="*/ 2147483646 h 5429"/>
                <a:gd name="T72" fmla="*/ 2147483646 w 3056"/>
                <a:gd name="T73" fmla="*/ 2147483646 h 5429"/>
                <a:gd name="T74" fmla="*/ 2147483646 w 3056"/>
                <a:gd name="T75" fmla="*/ 2147483646 h 5429"/>
                <a:gd name="T76" fmla="*/ 2147483646 w 3056"/>
                <a:gd name="T77" fmla="*/ 2147483646 h 5429"/>
                <a:gd name="T78" fmla="*/ 2147483646 w 3056"/>
                <a:gd name="T79" fmla="*/ 2147483646 h 5429"/>
                <a:gd name="T80" fmla="*/ 2147483646 w 3056"/>
                <a:gd name="T81" fmla="*/ 2147483646 h 5429"/>
                <a:gd name="T82" fmla="*/ 2147483646 w 3056"/>
                <a:gd name="T83" fmla="*/ 2147483646 h 5429"/>
                <a:gd name="T84" fmla="*/ 2147483646 w 3056"/>
                <a:gd name="T85" fmla="*/ 2147483646 h 5429"/>
                <a:gd name="T86" fmla="*/ 2147483646 w 3056"/>
                <a:gd name="T87" fmla="*/ 2147483646 h 5429"/>
                <a:gd name="T88" fmla="*/ 2147483646 w 3056"/>
                <a:gd name="T89" fmla="*/ 2147483646 h 5429"/>
                <a:gd name="T90" fmla="*/ 2147483646 w 3056"/>
                <a:gd name="T91" fmla="*/ 2147483646 h 5429"/>
                <a:gd name="T92" fmla="*/ 2147483646 w 3056"/>
                <a:gd name="T93" fmla="*/ 2147483646 h 5429"/>
                <a:gd name="T94" fmla="*/ 2147483646 w 3056"/>
                <a:gd name="T95" fmla="*/ 2147483646 h 5429"/>
                <a:gd name="T96" fmla="*/ 2147483646 w 3056"/>
                <a:gd name="T97" fmla="*/ 2147483646 h 5429"/>
                <a:gd name="T98" fmla="*/ 2147483646 w 3056"/>
                <a:gd name="T99" fmla="*/ 2147483646 h 5429"/>
                <a:gd name="T100" fmla="*/ 2147483646 w 3056"/>
                <a:gd name="T101" fmla="*/ 2147483646 h 5429"/>
                <a:gd name="T102" fmla="*/ 2147483646 w 3056"/>
                <a:gd name="T103" fmla="*/ 2147483646 h 5429"/>
                <a:gd name="T104" fmla="*/ 2147483646 w 3056"/>
                <a:gd name="T105" fmla="*/ 2147483646 h 5429"/>
                <a:gd name="T106" fmla="*/ 2147483646 w 3056"/>
                <a:gd name="T107" fmla="*/ 2147483646 h 5429"/>
                <a:gd name="T108" fmla="*/ 2147483646 w 3056"/>
                <a:gd name="T109" fmla="*/ 2147483646 h 5429"/>
                <a:gd name="T110" fmla="*/ 2147483646 w 3056"/>
                <a:gd name="T111" fmla="*/ 2147483646 h 5429"/>
                <a:gd name="T112" fmla="*/ 2147483646 w 3056"/>
                <a:gd name="T113" fmla="*/ 2147483646 h 5429"/>
                <a:gd name="T114" fmla="*/ 2147483646 w 3056"/>
                <a:gd name="T115" fmla="*/ 2147483646 h 5429"/>
                <a:gd name="T116" fmla="*/ 2147483646 w 3056"/>
                <a:gd name="T117" fmla="*/ 2147483646 h 5429"/>
                <a:gd name="T118" fmla="*/ 2147483646 w 3056"/>
                <a:gd name="T119" fmla="*/ 2147483646 h 5429"/>
                <a:gd name="T120" fmla="*/ 2147483646 w 3056"/>
                <a:gd name="T121" fmla="*/ 2147483646 h 5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56" h="5429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/>
          <p:nvPr/>
        </p:nvSpPr>
        <p:spPr>
          <a:xfrm>
            <a:off x="6131100" y="1065054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0" name="TextBox 13"/>
          <p:cNvSpPr txBox="1"/>
          <p:nvPr/>
        </p:nvSpPr>
        <p:spPr>
          <a:xfrm>
            <a:off x="6131100" y="1340128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2151948" y="2828587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2151948" y="3103661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131100" y="2828587"/>
            <a:ext cx="1401112" cy="215444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 defTabSz="683260">
              <a:spcBef>
                <a:spcPct val="20000"/>
              </a:spcBef>
            </a:pP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单击编辑标题</a:t>
            </a:r>
          </a:p>
        </p:txBody>
      </p:sp>
      <p:sp>
        <p:nvSpPr>
          <p:cNvPr id="34" name="TextBox 13"/>
          <p:cNvSpPr txBox="1"/>
          <p:nvPr/>
        </p:nvSpPr>
        <p:spPr>
          <a:xfrm>
            <a:off x="6131100" y="3103661"/>
            <a:ext cx="2157202" cy="76944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75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4" grpId="0"/>
      <p:bldP spid="24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AutoShape 25"/>
          <p:cNvSpPr/>
          <p:nvPr/>
        </p:nvSpPr>
        <p:spPr>
          <a:xfrm rot="21558471">
            <a:off x="3296866" y="2462569"/>
            <a:ext cx="2459831" cy="2236425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rgbClr val="1B4367"/>
          </a:solidFill>
          <a:ln w="9525">
            <a:noFill/>
          </a:ln>
        </p:spPr>
        <p:txBody>
          <a:bodyPr lIns="68580" tIns="34290" rIns="68580" bIns="34290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355739" y="3094673"/>
            <a:ext cx="503873" cy="504825"/>
            <a:chOff x="5202" y="5131"/>
            <a:chExt cx="1058" cy="1060"/>
          </a:xfrm>
          <a:solidFill>
            <a:srgbClr val="1B4367"/>
          </a:solidFill>
        </p:grpSpPr>
        <p:sp>
          <p:nvSpPr>
            <p:cNvPr id="175117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l="txL" t="txT" r="txR" b="txB"/>
              <a:pathLst>
                <a:path w="271" h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48" name="Freeform 43"/>
            <p:cNvSpPr/>
            <p:nvPr/>
          </p:nvSpPr>
          <p:spPr>
            <a:xfrm>
              <a:off x="5394" y="5396"/>
              <a:ext cx="628" cy="562"/>
            </a:xfrm>
            <a:custGeom>
              <a:avLst/>
              <a:gdLst>
                <a:gd name="txL" fmla="*/ 0 w 161"/>
                <a:gd name="txT" fmla="*/ 0 h 144"/>
                <a:gd name="txR" fmla="*/ 161 w 161"/>
                <a:gd name="txB" fmla="*/ 144 h 144"/>
              </a:gdLst>
              <a:ahLst/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l="txL" t="txT" r="txR" b="txB"/>
              <a:pathLst>
                <a:path w="161" h="144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184395" y="3008471"/>
            <a:ext cx="506730" cy="506730"/>
            <a:chOff x="9978" y="7833"/>
            <a:chExt cx="1064" cy="1064"/>
          </a:xfrm>
          <a:solidFill>
            <a:srgbClr val="1B4367"/>
          </a:solidFill>
        </p:grpSpPr>
        <p:sp>
          <p:nvSpPr>
            <p:cNvPr id="175123" name="Freeform 18"/>
            <p:cNvSpPr/>
            <p:nvPr/>
          </p:nvSpPr>
          <p:spPr>
            <a:xfrm>
              <a:off x="9978" y="7833"/>
              <a:ext cx="1065" cy="1065"/>
            </a:xfrm>
            <a:custGeom>
              <a:avLst/>
              <a:gdLst>
                <a:gd name="txL" fmla="*/ 0 w 273"/>
                <a:gd name="txT" fmla="*/ 0 h 273"/>
                <a:gd name="txR" fmla="*/ 273 w 273"/>
                <a:gd name="txB" fmla="*/ 273 h 273"/>
              </a:gdLst>
              <a:ahLst/>
              <a:cxnLst>
                <a:cxn ang="0">
                  <a:pos x="168490" y="443396"/>
                </a:cxn>
                <a:cxn ang="0">
                  <a:pos x="40792" y="168490"/>
                </a:cxn>
                <a:cxn ang="0">
                  <a:pos x="317471" y="40792"/>
                </a:cxn>
                <a:cxn ang="0">
                  <a:pos x="443396" y="317471"/>
                </a:cxn>
                <a:cxn ang="0">
                  <a:pos x="168490" y="443396"/>
                </a:cxn>
              </a:cxnLst>
              <a:rect l="txL" t="txT" r="txR" b="txB"/>
              <a:pathLst>
                <a:path w="273" h="273">
                  <a:moveTo>
                    <a:pt x="95" y="250"/>
                  </a:moveTo>
                  <a:cubicBezTo>
                    <a:pt x="32" y="227"/>
                    <a:pt x="0" y="157"/>
                    <a:pt x="23" y="95"/>
                  </a:cubicBezTo>
                  <a:cubicBezTo>
                    <a:pt x="47" y="32"/>
                    <a:pt x="116" y="0"/>
                    <a:pt x="179" y="23"/>
                  </a:cubicBezTo>
                  <a:cubicBezTo>
                    <a:pt x="241" y="47"/>
                    <a:pt x="273" y="116"/>
                    <a:pt x="250" y="179"/>
                  </a:cubicBezTo>
                  <a:cubicBezTo>
                    <a:pt x="227" y="241"/>
                    <a:pt x="157" y="273"/>
                    <a:pt x="95" y="25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8" name="Freeform 53"/>
            <p:cNvSpPr/>
            <p:nvPr/>
          </p:nvSpPr>
          <p:spPr>
            <a:xfrm>
              <a:off x="10251" y="8102"/>
              <a:ext cx="478" cy="321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9" name="Freeform 54"/>
            <p:cNvSpPr/>
            <p:nvPr/>
          </p:nvSpPr>
          <p:spPr>
            <a:xfrm>
              <a:off x="10303" y="8357"/>
              <a:ext cx="478" cy="318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270608" y="1649730"/>
            <a:ext cx="504825" cy="501968"/>
            <a:chOff x="8470" y="2554"/>
            <a:chExt cx="1060" cy="1054"/>
          </a:xfrm>
          <a:solidFill>
            <a:srgbClr val="1B4367"/>
          </a:solidFill>
        </p:grpSpPr>
        <p:sp>
          <p:nvSpPr>
            <p:cNvPr id="175113" name="Freeform 8"/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79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17118" y="2091690"/>
            <a:ext cx="450533" cy="452438"/>
            <a:chOff x="4704" y="4364"/>
            <a:chExt cx="946" cy="950"/>
          </a:xfrm>
          <a:solidFill>
            <a:srgbClr val="1B4367"/>
          </a:solidFill>
        </p:grpSpPr>
        <p:sp>
          <p:nvSpPr>
            <p:cNvPr id="175115" name="Freeform 10"/>
            <p:cNvSpPr/>
            <p:nvPr/>
          </p:nvSpPr>
          <p:spPr>
            <a:xfrm>
              <a:off x="4704" y="4364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5151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avLst/>
              <a:gdLst>
                <a:gd name="txL" fmla="*/ 0 w 94"/>
                <a:gd name="txT" fmla="*/ 0 h 165"/>
                <a:gd name="txR" fmla="*/ 94 w 94"/>
                <a:gd name="txB" fmla="*/ 165 h 165"/>
              </a:gdLst>
              <a:ahLst/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l="txL" t="txT" r="txR" b="txB"/>
              <a:pathLst>
                <a:path w="94" h="165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08395" y="2088357"/>
            <a:ext cx="504349" cy="506254"/>
            <a:chOff x="4030" y="4930"/>
            <a:chExt cx="840" cy="843"/>
          </a:xfrm>
          <a:solidFill>
            <a:srgbClr val="1B4367"/>
          </a:solidFill>
        </p:grpSpPr>
        <p:sp>
          <p:nvSpPr>
            <p:cNvPr id="93246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717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39962" name="TextBox 1210"/>
          <p:cNvSpPr/>
          <p:nvPr/>
        </p:nvSpPr>
        <p:spPr>
          <a:xfrm>
            <a:off x="1332065" y="1985450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78531" y="2267403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  <a:endParaRPr lang="zh-CN" altLang="da-DK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Box 1210"/>
          <p:cNvSpPr/>
          <p:nvPr/>
        </p:nvSpPr>
        <p:spPr>
          <a:xfrm>
            <a:off x="736963" y="3053074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3427" y="3335027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zh-CN" altLang="da-DK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  <a:endParaRPr lang="zh-CN" altLang="da-DK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1210"/>
          <p:cNvSpPr/>
          <p:nvPr/>
        </p:nvSpPr>
        <p:spPr>
          <a:xfrm>
            <a:off x="3687847" y="959951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r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664342" y="1231903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25" name="TextBox 1210"/>
          <p:cNvSpPr/>
          <p:nvPr/>
        </p:nvSpPr>
        <p:spPr>
          <a:xfrm>
            <a:off x="6136754" y="1961294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128369" y="2231817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13" name="TextBox 1210"/>
          <p:cNvSpPr/>
          <p:nvPr/>
        </p:nvSpPr>
        <p:spPr>
          <a:xfrm>
            <a:off x="6695477" y="2897968"/>
            <a:ext cx="1574790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/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点击此处添加标题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694388" y="3168492"/>
            <a:ext cx="1840230" cy="45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alt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单击此处输入文本，单击此处输入文本，单击此处输入文本</a:t>
            </a:r>
          </a:p>
        </p:txBody>
      </p:sp>
      <p:sp>
        <p:nvSpPr>
          <p:cNvPr id="32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25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75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75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nimBg="1"/>
      <p:bldP spid="39962" grpId="0"/>
      <p:bldP spid="18" grpId="0"/>
      <p:bldP spid="20" grpId="0"/>
      <p:bldP spid="21" grpId="0"/>
      <p:bldP spid="22" grpId="0"/>
      <p:bldP spid="23" grpId="0"/>
      <p:bldP spid="25" grpId="0"/>
      <p:bldP spid="12" grpId="0"/>
      <p:bldP spid="13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 Placeholder 2"/>
          <p:cNvSpPr txBox="1"/>
          <p:nvPr/>
        </p:nvSpPr>
        <p:spPr>
          <a:xfrm>
            <a:off x="1906916" y="1188959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89" name="Text Placeholder 8"/>
          <p:cNvSpPr txBox="1"/>
          <p:nvPr/>
        </p:nvSpPr>
        <p:spPr>
          <a:xfrm>
            <a:off x="1906915" y="1520058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Text Placeholder 2"/>
          <p:cNvSpPr txBox="1"/>
          <p:nvPr/>
        </p:nvSpPr>
        <p:spPr>
          <a:xfrm>
            <a:off x="1906916" y="2850357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3" name="Text Placeholder 8"/>
          <p:cNvSpPr txBox="1"/>
          <p:nvPr/>
        </p:nvSpPr>
        <p:spPr>
          <a:xfrm>
            <a:off x="1906915" y="3195981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249193" y="1314056"/>
            <a:ext cx="602227" cy="602227"/>
            <a:chOff x="1201568" y="1323581"/>
            <a:chExt cx="602227" cy="602227"/>
          </a:xfrm>
          <a:solidFill>
            <a:schemeClr val="bg1"/>
          </a:solidFill>
        </p:grpSpPr>
        <p:sp>
          <p:nvSpPr>
            <p:cNvPr id="15" name="泪滴形 14"/>
            <p:cNvSpPr/>
            <p:nvPr/>
          </p:nvSpPr>
          <p:spPr>
            <a:xfrm>
              <a:off x="1201568" y="1323581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370273" y="1442634"/>
              <a:ext cx="264816" cy="364121"/>
              <a:chOff x="6766243" y="2767965"/>
              <a:chExt cx="139700" cy="192088"/>
            </a:xfrm>
            <a:grpFill/>
          </p:grpSpPr>
          <p:sp>
            <p:nvSpPr>
              <p:cNvPr id="31762" name="Rectangle 27"/>
              <p:cNvSpPr/>
              <p:nvPr/>
            </p:nvSpPr>
            <p:spPr>
              <a:xfrm>
                <a:off x="6766243" y="2807653"/>
                <a:ext cx="22225" cy="152400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3" name="Rectangle 28"/>
              <p:cNvSpPr/>
              <p:nvPr/>
            </p:nvSpPr>
            <p:spPr>
              <a:xfrm>
                <a:off x="6807518" y="2783840"/>
                <a:ext cx="20637" cy="17621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4" name="Rectangle 29"/>
              <p:cNvSpPr/>
              <p:nvPr/>
            </p:nvSpPr>
            <p:spPr>
              <a:xfrm>
                <a:off x="6844030" y="2767965"/>
                <a:ext cx="22225" cy="192088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5" name="Rectangle 30"/>
              <p:cNvSpPr/>
              <p:nvPr/>
            </p:nvSpPr>
            <p:spPr>
              <a:xfrm>
                <a:off x="6882130" y="2866390"/>
                <a:ext cx="23813" cy="93663"/>
              </a:xfrm>
              <a:prstGeom prst="rect">
                <a:avLst/>
              </a:prstGeom>
              <a:grpFill/>
              <a:ln w="9525">
                <a:noFill/>
                <a:miter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249193" y="2969162"/>
            <a:ext cx="602227" cy="602227"/>
            <a:chOff x="1201568" y="2978687"/>
            <a:chExt cx="602227" cy="602227"/>
          </a:xfrm>
          <a:solidFill>
            <a:schemeClr val="bg1"/>
          </a:solidFill>
        </p:grpSpPr>
        <p:sp>
          <p:nvSpPr>
            <p:cNvPr id="40" name="泪滴形 39"/>
            <p:cNvSpPr/>
            <p:nvPr/>
          </p:nvSpPr>
          <p:spPr>
            <a:xfrm>
              <a:off x="1201568" y="2978687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761" name="Freeform 36"/>
            <p:cNvSpPr/>
            <p:nvPr/>
          </p:nvSpPr>
          <p:spPr>
            <a:xfrm>
              <a:off x="1311282" y="3111644"/>
              <a:ext cx="382799" cy="336313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134" h="117">
                  <a:moveTo>
                    <a:pt x="134" y="20"/>
                  </a:moveTo>
                  <a:cubicBezTo>
                    <a:pt x="134" y="9"/>
                    <a:pt x="125" y="0"/>
                    <a:pt x="114" y="0"/>
                  </a:cubicBezTo>
                  <a:cubicBezTo>
                    <a:pt x="103" y="0"/>
                    <a:pt x="94" y="9"/>
                    <a:pt x="94" y="20"/>
                  </a:cubicBezTo>
                  <a:cubicBezTo>
                    <a:pt x="94" y="26"/>
                    <a:pt x="96" y="31"/>
                    <a:pt x="100" y="34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58" y="47"/>
                    <a:pt x="58" y="47"/>
                    <a:pt x="58" y="47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5" y="62"/>
                    <a:pt x="23" y="62"/>
                    <a:pt x="21" y="62"/>
                  </a:cubicBezTo>
                  <a:cubicBezTo>
                    <a:pt x="9" y="62"/>
                    <a:pt x="0" y="71"/>
                    <a:pt x="0" y="82"/>
                  </a:cubicBezTo>
                  <a:cubicBezTo>
                    <a:pt x="0" y="93"/>
                    <a:pt x="9" y="102"/>
                    <a:pt x="21" y="102"/>
                  </a:cubicBezTo>
                  <a:cubicBezTo>
                    <a:pt x="32" y="102"/>
                    <a:pt x="41" y="93"/>
                    <a:pt x="41" y="82"/>
                  </a:cubicBezTo>
                  <a:cubicBezTo>
                    <a:pt x="41" y="81"/>
                    <a:pt x="41" y="79"/>
                    <a:pt x="40" y="7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69" y="117"/>
                    <a:pt x="69" y="117"/>
                    <a:pt x="69" y="117"/>
                  </a:cubicBezTo>
                  <a:cubicBezTo>
                    <a:pt x="86" y="117"/>
                    <a:pt x="86" y="117"/>
                    <a:pt x="86" y="117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8" y="37"/>
                    <a:pt x="134" y="29"/>
                    <a:pt x="134" y="2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Text Placeholder 2"/>
          <p:cNvSpPr txBox="1"/>
          <p:nvPr/>
        </p:nvSpPr>
        <p:spPr>
          <a:xfrm>
            <a:off x="5450216" y="1188959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49" name="Text Placeholder 8"/>
          <p:cNvSpPr txBox="1"/>
          <p:nvPr/>
        </p:nvSpPr>
        <p:spPr>
          <a:xfrm>
            <a:off x="5450215" y="1520058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5450216" y="2850357"/>
            <a:ext cx="1995488" cy="282416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lnSpc>
                <a:spcPct val="140000"/>
              </a:lnSpc>
              <a:spcBef>
                <a:spcPct val="20000"/>
              </a:spcBef>
              <a:buFont typeface="Arial" panose="020B0604020202020204"/>
              <a:buNone/>
              <a:defRPr sz="2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r>
              <a:rPr lang="zh-CN" altLang="en-US" sz="1400" b="1" dirty="0">
                <a:solidFill>
                  <a:srgbClr val="1B4367"/>
                </a:solidFill>
                <a:latin typeface="+mn-lt"/>
                <a:ea typeface="+mn-ea"/>
                <a:cs typeface="+mn-ea"/>
                <a:sym typeface="+mn-lt"/>
              </a:rPr>
              <a:t>关键词</a:t>
            </a:r>
          </a:p>
        </p:txBody>
      </p:sp>
      <p:sp>
        <p:nvSpPr>
          <p:cNvPr id="51" name="Text Placeholder 8"/>
          <p:cNvSpPr txBox="1"/>
          <p:nvPr/>
        </p:nvSpPr>
        <p:spPr>
          <a:xfrm>
            <a:off x="5450215" y="3195981"/>
            <a:ext cx="2446010" cy="906780"/>
          </a:xfrm>
          <a:prstGeom prst="rect">
            <a:avLst/>
          </a:prstGeom>
        </p:spPr>
        <p:txBody>
          <a:bodyPr vert="horz" lIns="68580" tIns="34290" rIns="68580" bIns="34290"/>
          <a:lstStyle>
            <a:defPPr>
              <a:defRPr lang="zh-CN"/>
            </a:defPPr>
            <a:lvl1pPr indent="0" defTabSz="457200">
              <a:spcBef>
                <a:spcPct val="20000"/>
              </a:spcBef>
              <a:buFont typeface="Arial" panose="020B0604020202020204"/>
              <a:buNone/>
              <a:defRPr sz="1400" baseline="0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/>
              <a:buChar char="–"/>
              <a:defRPr sz="2800"/>
            </a:lvl2pPr>
            <a:lvl3pPr marL="1143000" indent="-228600" defTabSz="457200">
              <a:spcBef>
                <a:spcPct val="20000"/>
              </a:spcBef>
              <a:buFont typeface="Arial" panose="020B0604020202020204"/>
              <a:buChar char="•"/>
              <a:defRPr sz="2400"/>
            </a:lvl3pPr>
            <a:lvl4pPr marL="1600200" indent="-228600" defTabSz="457200">
              <a:spcBef>
                <a:spcPct val="20000"/>
              </a:spcBef>
              <a:buFont typeface="Arial" panose="020B0604020202020204"/>
              <a:buChar char="–"/>
              <a:defRPr sz="2000"/>
            </a:lvl4pPr>
            <a:lvl5pPr marL="2057400" indent="-228600" defTabSz="457200">
              <a:spcBef>
                <a:spcPct val="20000"/>
              </a:spcBef>
              <a:buFont typeface="Arial" panose="020B0604020202020204"/>
              <a:buChar char="»"/>
              <a:defRPr sz="2000"/>
            </a:lvl5pPr>
            <a:lvl6pPr marL="25146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 panose="020B0604020202020204"/>
              <a:buChar char="•"/>
              <a:defRPr sz="2000"/>
            </a:lvl9pPr>
          </a:lstStyle>
          <a:p>
            <a:pPr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文字在此输入相关文字，在此输入相关文字，在此输入相关文字， 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792493" y="1314056"/>
            <a:ext cx="602227" cy="602227"/>
            <a:chOff x="4440068" y="1361681"/>
            <a:chExt cx="602227" cy="602227"/>
          </a:xfrm>
          <a:solidFill>
            <a:schemeClr val="bg1"/>
          </a:solidFill>
        </p:grpSpPr>
        <p:sp>
          <p:nvSpPr>
            <p:cNvPr id="52" name="泪滴形 51"/>
            <p:cNvSpPr/>
            <p:nvPr/>
          </p:nvSpPr>
          <p:spPr>
            <a:xfrm>
              <a:off x="4440068" y="1361681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565190" y="1486803"/>
              <a:ext cx="351983" cy="351983"/>
              <a:chOff x="4953318" y="2640965"/>
              <a:chExt cx="227012" cy="227013"/>
            </a:xfrm>
            <a:grpFill/>
          </p:grpSpPr>
          <p:sp>
            <p:nvSpPr>
              <p:cNvPr id="31748" name="Freeform 21"/>
              <p:cNvSpPr/>
              <p:nvPr/>
            </p:nvSpPr>
            <p:spPr>
              <a:xfrm>
                <a:off x="4953318" y="2658428"/>
                <a:ext cx="211137" cy="209550"/>
              </a:xfrm>
              <a:custGeom>
                <a:avLst/>
                <a:gdLst/>
                <a:ahLst/>
                <a:cxnLst>
                  <a:cxn ang="0">
                    <a:pos x="2147483647" y="0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  <a:cxn ang="0">
                    <a:pos x="2147483647" y="0"/>
                  </a:cxn>
                </a:cxnLst>
                <a:rect l="0" t="0" r="0" b="0"/>
                <a:pathLst>
                  <a:path w="129" h="128">
                    <a:moveTo>
                      <a:pt x="62" y="0"/>
                    </a:moveTo>
                    <a:cubicBezTo>
                      <a:pt x="48" y="1"/>
                      <a:pt x="35" y="7"/>
                      <a:pt x="24" y="18"/>
                    </a:cubicBezTo>
                    <a:cubicBezTo>
                      <a:pt x="0" y="42"/>
                      <a:pt x="0" y="80"/>
                      <a:pt x="24" y="104"/>
                    </a:cubicBezTo>
                    <a:cubicBezTo>
                      <a:pt x="48" y="128"/>
                      <a:pt x="87" y="128"/>
                      <a:pt x="111" y="104"/>
                    </a:cubicBezTo>
                    <a:cubicBezTo>
                      <a:pt x="122" y="94"/>
                      <a:pt x="127" y="80"/>
                      <a:pt x="129" y="66"/>
                    </a:cubicBezTo>
                    <a:cubicBezTo>
                      <a:pt x="62" y="66"/>
                      <a:pt x="62" y="66"/>
                      <a:pt x="62" y="66"/>
                    </a:cubicBez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749" name="Freeform 22"/>
              <p:cNvSpPr/>
              <p:nvPr/>
            </p:nvSpPr>
            <p:spPr>
              <a:xfrm>
                <a:off x="5070793" y="2640965"/>
                <a:ext cx="109537" cy="109538"/>
              </a:xfrm>
              <a:custGeom>
                <a:avLst/>
                <a:gdLst/>
                <a:ahLst/>
                <a:cxnLst>
                  <a:cxn ang="0">
                    <a:pos x="2147483647" y="2147483647"/>
                  </a:cxn>
                  <a:cxn ang="0">
                    <a:pos x="0" y="2147483647"/>
                  </a:cxn>
                  <a:cxn ang="0">
                    <a:pos x="0" y="2147483647"/>
                  </a:cxn>
                  <a:cxn ang="0">
                    <a:pos x="2147483647" y="2147483647"/>
                  </a:cxn>
                  <a:cxn ang="0">
                    <a:pos x="2147483647" y="2147483647"/>
                  </a:cxn>
                </a:cxnLst>
                <a:rect l="0" t="0" r="0" b="0"/>
                <a:pathLst>
                  <a:path w="68" h="68">
                    <a:moveTo>
                      <a:pt x="49" y="20"/>
                    </a:moveTo>
                    <a:cubicBezTo>
                      <a:pt x="35" y="6"/>
                      <a:pt x="18" y="0"/>
                      <a:pt x="0" y="2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8" y="51"/>
                      <a:pt x="62" y="33"/>
                      <a:pt x="49" y="2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792493" y="2969162"/>
            <a:ext cx="602227" cy="602227"/>
            <a:chOff x="4440068" y="3016787"/>
            <a:chExt cx="602227" cy="602227"/>
          </a:xfrm>
          <a:solidFill>
            <a:schemeClr val="bg1"/>
          </a:solidFill>
        </p:grpSpPr>
        <p:sp>
          <p:nvSpPr>
            <p:cNvPr id="53" name="泪滴形 52"/>
            <p:cNvSpPr/>
            <p:nvPr/>
          </p:nvSpPr>
          <p:spPr>
            <a:xfrm>
              <a:off x="4440068" y="3016787"/>
              <a:ext cx="602227" cy="602227"/>
            </a:xfrm>
            <a:prstGeom prst="teardrop">
              <a:avLst/>
            </a:prstGeom>
            <a:solidFill>
              <a:srgbClr val="1B4367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4571197" y="3149450"/>
              <a:ext cx="339968" cy="336901"/>
              <a:chOff x="4735830" y="4453890"/>
              <a:chExt cx="176213" cy="174625"/>
            </a:xfrm>
            <a:grpFill/>
          </p:grpSpPr>
          <p:sp>
            <p:nvSpPr>
              <p:cNvPr id="31757" name="Oval 42"/>
              <p:cNvSpPr/>
              <p:nvPr/>
            </p:nvSpPr>
            <p:spPr>
              <a:xfrm>
                <a:off x="4735830" y="4472940"/>
                <a:ext cx="73025" cy="6985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58" name="Oval 43"/>
              <p:cNvSpPr/>
              <p:nvPr/>
            </p:nvSpPr>
            <p:spPr>
              <a:xfrm>
                <a:off x="4823143" y="4453890"/>
                <a:ext cx="88900" cy="88900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59" name="Oval 44"/>
              <p:cNvSpPr/>
              <p:nvPr/>
            </p:nvSpPr>
            <p:spPr>
              <a:xfrm>
                <a:off x="4735830" y="4557078"/>
                <a:ext cx="73025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760" name="Oval 45"/>
              <p:cNvSpPr/>
              <p:nvPr/>
            </p:nvSpPr>
            <p:spPr>
              <a:xfrm>
                <a:off x="4823143" y="4557078"/>
                <a:ext cx="71437" cy="71437"/>
              </a:xfrm>
              <a:prstGeom prst="ellipse">
                <a:avLst/>
              </a:prstGeom>
              <a:grpFill/>
              <a:ln w="9525">
                <a:noFill/>
              </a:ln>
            </p:spPr>
            <p:txBody>
              <a:bodyPr/>
              <a:lstStyle/>
              <a:p>
                <a:pPr lvl="0" eaLnBrk="1" hangingPunct="1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3" name="直接连接符 32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2" grpId="0"/>
      <p:bldP spid="3" grpId="0"/>
      <p:bldP spid="3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椭圆 101"/>
          <p:cNvSpPr/>
          <p:nvPr/>
        </p:nvSpPr>
        <p:spPr>
          <a:xfrm>
            <a:off x="3819635" y="1089058"/>
            <a:ext cx="1500028" cy="1500028"/>
          </a:xfrm>
          <a:prstGeom prst="ellipse">
            <a:avLst/>
          </a:prstGeom>
          <a:solidFill>
            <a:srgbClr val="1B4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1"/>
          <p:cNvSpPr txBox="1"/>
          <p:nvPr/>
        </p:nvSpPr>
        <p:spPr>
          <a:xfrm>
            <a:off x="2483768" y="2709756"/>
            <a:ext cx="4171762" cy="5924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400" b="1" dirty="0">
                <a:solidFill>
                  <a:srgbClr val="1B4367"/>
                </a:solidFill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104" name="文本框 36"/>
          <p:cNvSpPr txBox="1"/>
          <p:nvPr/>
        </p:nvSpPr>
        <p:spPr>
          <a:xfrm>
            <a:off x="2639646" y="3249600"/>
            <a:ext cx="386000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DOCER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稻壳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儿设计师</a:t>
            </a:r>
            <a:r>
              <a:rPr lang="en-US" altLang="zh-CN" sz="105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qzuser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更多</a:t>
            </a: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精品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chn.docer.com/works?userid=310034636</a:t>
            </a: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文本框 11"/>
          <p:cNvSpPr txBox="1"/>
          <p:nvPr/>
        </p:nvSpPr>
        <p:spPr>
          <a:xfrm>
            <a:off x="3713476" y="1575042"/>
            <a:ext cx="1732894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5400" dirty="0" smtClean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ts val="3000"/>
              </a:lnSpc>
            </a:pPr>
            <a:r>
              <a:rPr lang="en-US" altLang="zh-CN" sz="2400" dirty="0" smtClean="0">
                <a:solidFill>
                  <a:schemeClr val="bg1"/>
                </a:solidFill>
                <a:cs typeface="+mn-ea"/>
                <a:sym typeface="+mn-lt"/>
              </a:rPr>
              <a:t>PART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04" grpId="0"/>
      <p:bldP spid="1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文本框 15"/>
          <p:cNvSpPr txBox="1"/>
          <p:nvPr/>
        </p:nvSpPr>
        <p:spPr>
          <a:xfrm>
            <a:off x="709386" y="309785"/>
            <a:ext cx="2261711" cy="330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700" b="1" dirty="0">
                <a:solidFill>
                  <a:srgbClr val="1B4367"/>
                </a:solidFill>
                <a:cs typeface="+mn-ea"/>
                <a:sym typeface="+mn-lt"/>
              </a:rPr>
              <a:t>单击添加标题</a:t>
            </a:r>
          </a:p>
        </p:txBody>
      </p:sp>
      <p:grpSp>
        <p:nvGrpSpPr>
          <p:cNvPr id="48" name="组合 27"/>
          <p:cNvGrpSpPr/>
          <p:nvPr/>
        </p:nvGrpSpPr>
        <p:grpSpPr bwMode="auto">
          <a:xfrm>
            <a:off x="96633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49" name="任意多边形 14"/>
            <p:cNvSpPr/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15"/>
            <p:cNvSpPr/>
            <p:nvPr/>
          </p:nvSpPr>
          <p:spPr bwMode="auto">
            <a:xfrm>
              <a:off x="0" y="323896"/>
              <a:ext cx="867039" cy="866899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1202687" y="583515"/>
              <a:ext cx="371639" cy="347662"/>
            </a:xfrm>
            <a:custGeom>
              <a:avLst/>
              <a:gdLst>
                <a:gd name="T0" fmla="*/ 489318417 w 257"/>
                <a:gd name="T1" fmla="*/ 49945036 h 241"/>
                <a:gd name="T2" fmla="*/ 384763496 w 257"/>
                <a:gd name="T3" fmla="*/ 0 h 241"/>
                <a:gd name="T4" fmla="*/ 288572622 w 257"/>
                <a:gd name="T5" fmla="*/ 49945036 h 241"/>
                <a:gd name="T6" fmla="*/ 41821679 w 257"/>
                <a:gd name="T7" fmla="*/ 299670218 h 241"/>
                <a:gd name="T8" fmla="*/ 41821679 w 257"/>
                <a:gd name="T9" fmla="*/ 457829019 h 241"/>
                <a:gd name="T10" fmla="*/ 198654783 w 257"/>
                <a:gd name="T11" fmla="*/ 457829019 h 241"/>
                <a:gd name="T12" fmla="*/ 432859656 w 257"/>
                <a:gd name="T13" fmla="*/ 220590818 h 241"/>
                <a:gd name="T14" fmla="*/ 443314715 w 257"/>
                <a:gd name="T15" fmla="*/ 93646583 h 241"/>
                <a:gd name="T16" fmla="*/ 319939243 w 257"/>
                <a:gd name="T17" fmla="*/ 106133563 h 241"/>
                <a:gd name="T18" fmla="*/ 92008851 w 257"/>
                <a:gd name="T19" fmla="*/ 339209918 h 241"/>
                <a:gd name="T20" fmla="*/ 92008851 w 257"/>
                <a:gd name="T21" fmla="*/ 362100792 h 241"/>
                <a:gd name="T22" fmla="*/ 115011425 w 257"/>
                <a:gd name="T23" fmla="*/ 362100792 h 241"/>
                <a:gd name="T24" fmla="*/ 342941817 w 257"/>
                <a:gd name="T25" fmla="*/ 129024437 h 241"/>
                <a:gd name="T26" fmla="*/ 422403152 w 257"/>
                <a:gd name="T27" fmla="*/ 116538899 h 241"/>
                <a:gd name="T28" fmla="*/ 409857082 w 257"/>
                <a:gd name="T29" fmla="*/ 197698501 h 241"/>
                <a:gd name="T30" fmla="*/ 175653655 w 257"/>
                <a:gd name="T31" fmla="*/ 434936703 h 241"/>
                <a:gd name="T32" fmla="*/ 64824253 w 257"/>
                <a:gd name="T33" fmla="*/ 434936703 h 241"/>
                <a:gd name="T34" fmla="*/ 64824253 w 257"/>
                <a:gd name="T35" fmla="*/ 322561092 h 241"/>
                <a:gd name="T36" fmla="*/ 311575196 w 257"/>
                <a:gd name="T37" fmla="*/ 70755709 h 241"/>
                <a:gd name="T38" fmla="*/ 384763496 w 257"/>
                <a:gd name="T39" fmla="*/ 33296210 h 241"/>
                <a:gd name="T40" fmla="*/ 466317289 w 257"/>
                <a:gd name="T41" fmla="*/ 72835910 h 241"/>
                <a:gd name="T42" fmla="*/ 503956945 w 257"/>
                <a:gd name="T43" fmla="*/ 153996955 h 241"/>
                <a:gd name="T44" fmla="*/ 466317289 w 257"/>
                <a:gd name="T45" fmla="*/ 230994711 h 241"/>
                <a:gd name="T46" fmla="*/ 328303290 w 257"/>
                <a:gd name="T47" fmla="*/ 370424484 h 241"/>
                <a:gd name="T48" fmla="*/ 328303290 w 257"/>
                <a:gd name="T49" fmla="*/ 393316801 h 241"/>
                <a:gd name="T50" fmla="*/ 351305864 w 257"/>
                <a:gd name="T51" fmla="*/ 393316801 h 241"/>
                <a:gd name="T52" fmla="*/ 487227405 w 257"/>
                <a:gd name="T53" fmla="*/ 253887028 h 241"/>
                <a:gd name="T54" fmla="*/ 535323565 w 257"/>
                <a:gd name="T55" fmla="*/ 156078599 h 241"/>
                <a:gd name="T56" fmla="*/ 489318417 w 257"/>
                <a:gd name="T57" fmla="*/ 49945036 h 24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57" h="241">
                  <a:moveTo>
                    <a:pt x="234" y="24"/>
                  </a:moveTo>
                  <a:cubicBezTo>
                    <a:pt x="218" y="8"/>
                    <a:pt x="201" y="0"/>
                    <a:pt x="184" y="0"/>
                  </a:cubicBezTo>
                  <a:cubicBezTo>
                    <a:pt x="156" y="2"/>
                    <a:pt x="138" y="23"/>
                    <a:pt x="138" y="2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0" y="165"/>
                    <a:pt x="0" y="199"/>
                    <a:pt x="20" y="220"/>
                  </a:cubicBezTo>
                  <a:cubicBezTo>
                    <a:pt x="41" y="241"/>
                    <a:pt x="74" y="241"/>
                    <a:pt x="95" y="220"/>
                  </a:cubicBezTo>
                  <a:cubicBezTo>
                    <a:pt x="207" y="106"/>
                    <a:pt x="207" y="106"/>
                    <a:pt x="207" y="106"/>
                  </a:cubicBezTo>
                  <a:cubicBezTo>
                    <a:pt x="224" y="88"/>
                    <a:pt x="227" y="61"/>
                    <a:pt x="212" y="45"/>
                  </a:cubicBezTo>
                  <a:cubicBezTo>
                    <a:pt x="198" y="30"/>
                    <a:pt x="171" y="33"/>
                    <a:pt x="153" y="51"/>
                  </a:cubicBezTo>
                  <a:cubicBezTo>
                    <a:pt x="44" y="163"/>
                    <a:pt x="44" y="163"/>
                    <a:pt x="44" y="163"/>
                  </a:cubicBezTo>
                  <a:cubicBezTo>
                    <a:pt x="41" y="166"/>
                    <a:pt x="41" y="171"/>
                    <a:pt x="44" y="174"/>
                  </a:cubicBezTo>
                  <a:cubicBezTo>
                    <a:pt x="47" y="177"/>
                    <a:pt x="52" y="177"/>
                    <a:pt x="55" y="174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76" y="50"/>
                    <a:pt x="193" y="47"/>
                    <a:pt x="202" y="56"/>
                  </a:cubicBezTo>
                  <a:cubicBezTo>
                    <a:pt x="210" y="65"/>
                    <a:pt x="208" y="83"/>
                    <a:pt x="196" y="95"/>
                  </a:cubicBezTo>
                  <a:cubicBezTo>
                    <a:pt x="84" y="209"/>
                    <a:pt x="84" y="209"/>
                    <a:pt x="84" y="209"/>
                  </a:cubicBezTo>
                  <a:cubicBezTo>
                    <a:pt x="70" y="225"/>
                    <a:pt x="46" y="225"/>
                    <a:pt x="31" y="209"/>
                  </a:cubicBezTo>
                  <a:cubicBezTo>
                    <a:pt x="16" y="194"/>
                    <a:pt x="16" y="170"/>
                    <a:pt x="31" y="155"/>
                  </a:cubicBezTo>
                  <a:cubicBezTo>
                    <a:pt x="149" y="34"/>
                    <a:pt x="149" y="34"/>
                    <a:pt x="149" y="34"/>
                  </a:cubicBezTo>
                  <a:cubicBezTo>
                    <a:pt x="149" y="34"/>
                    <a:pt x="163" y="17"/>
                    <a:pt x="184" y="16"/>
                  </a:cubicBezTo>
                  <a:cubicBezTo>
                    <a:pt x="197" y="15"/>
                    <a:pt x="210" y="22"/>
                    <a:pt x="223" y="35"/>
                  </a:cubicBezTo>
                  <a:cubicBezTo>
                    <a:pt x="236" y="47"/>
                    <a:pt x="242" y="61"/>
                    <a:pt x="241" y="74"/>
                  </a:cubicBezTo>
                  <a:cubicBezTo>
                    <a:pt x="240" y="95"/>
                    <a:pt x="224" y="111"/>
                    <a:pt x="223" y="111"/>
                  </a:cubicBezTo>
                  <a:cubicBezTo>
                    <a:pt x="157" y="178"/>
                    <a:pt x="157" y="178"/>
                    <a:pt x="157" y="178"/>
                  </a:cubicBezTo>
                  <a:cubicBezTo>
                    <a:pt x="155" y="181"/>
                    <a:pt x="155" y="186"/>
                    <a:pt x="157" y="189"/>
                  </a:cubicBezTo>
                  <a:cubicBezTo>
                    <a:pt x="160" y="192"/>
                    <a:pt x="165" y="192"/>
                    <a:pt x="168" y="189"/>
                  </a:cubicBezTo>
                  <a:cubicBezTo>
                    <a:pt x="233" y="122"/>
                    <a:pt x="233" y="122"/>
                    <a:pt x="233" y="122"/>
                  </a:cubicBezTo>
                  <a:cubicBezTo>
                    <a:pt x="234" y="122"/>
                    <a:pt x="255" y="103"/>
                    <a:pt x="256" y="75"/>
                  </a:cubicBezTo>
                  <a:cubicBezTo>
                    <a:pt x="257" y="57"/>
                    <a:pt x="249" y="40"/>
                    <a:pt x="234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29"/>
          <p:cNvGrpSpPr/>
          <p:nvPr/>
        </p:nvGrpSpPr>
        <p:grpSpPr bwMode="auto">
          <a:xfrm>
            <a:off x="4598533" y="2223043"/>
            <a:ext cx="1625204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3" name="任意多边形 18"/>
            <p:cNvSpPr/>
            <p:nvPr/>
          </p:nvSpPr>
          <p:spPr bwMode="auto">
            <a:xfrm>
              <a:off x="433202" y="234675"/>
              <a:ext cx="1732808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任意多边形 19"/>
            <p:cNvSpPr/>
            <p:nvPr/>
          </p:nvSpPr>
          <p:spPr bwMode="auto">
            <a:xfrm>
              <a:off x="0" y="323896"/>
              <a:ext cx="866404" cy="866899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4"/>
            <p:cNvSpPr>
              <a:spLocks noEditPoints="1"/>
            </p:cNvSpPr>
            <p:nvPr/>
          </p:nvSpPr>
          <p:spPr bwMode="auto">
            <a:xfrm>
              <a:off x="1212278" y="581118"/>
              <a:ext cx="352457" cy="352457"/>
            </a:xfrm>
            <a:custGeom>
              <a:avLst/>
              <a:gdLst>
                <a:gd name="T0" fmla="*/ 327681910 w 147"/>
                <a:gd name="T1" fmla="*/ 845074400 h 147"/>
                <a:gd name="T2" fmla="*/ 0 w 147"/>
                <a:gd name="T3" fmla="*/ 0 h 147"/>
                <a:gd name="T4" fmla="*/ 845074400 w 147"/>
                <a:gd name="T5" fmla="*/ 356425138 h 147"/>
                <a:gd name="T6" fmla="*/ 454156429 w 147"/>
                <a:gd name="T7" fmla="*/ 454156429 h 147"/>
                <a:gd name="T8" fmla="*/ 327681910 w 147"/>
                <a:gd name="T9" fmla="*/ 845074400 h 147"/>
                <a:gd name="T10" fmla="*/ 97728893 w 147"/>
                <a:gd name="T11" fmla="*/ 97728893 h 147"/>
                <a:gd name="T12" fmla="*/ 321932306 w 147"/>
                <a:gd name="T13" fmla="*/ 684107049 h 147"/>
                <a:gd name="T14" fmla="*/ 413913992 w 147"/>
                <a:gd name="T15" fmla="*/ 413913992 h 147"/>
                <a:gd name="T16" fmla="*/ 678359842 w 147"/>
                <a:gd name="T17" fmla="*/ 344928327 h 147"/>
                <a:gd name="T18" fmla="*/ 97728893 w 147"/>
                <a:gd name="T19" fmla="*/ 97728893 h 1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47">
                  <a:moveTo>
                    <a:pt x="57" y="147"/>
                  </a:moveTo>
                  <a:lnTo>
                    <a:pt x="0" y="0"/>
                  </a:lnTo>
                  <a:lnTo>
                    <a:pt x="147" y="62"/>
                  </a:lnTo>
                  <a:lnTo>
                    <a:pt x="79" y="79"/>
                  </a:lnTo>
                  <a:lnTo>
                    <a:pt x="57" y="147"/>
                  </a:lnTo>
                  <a:close/>
                  <a:moveTo>
                    <a:pt x="17" y="17"/>
                  </a:moveTo>
                  <a:lnTo>
                    <a:pt x="56" y="119"/>
                  </a:lnTo>
                  <a:lnTo>
                    <a:pt x="72" y="72"/>
                  </a:lnTo>
                  <a:lnTo>
                    <a:pt x="118" y="60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28"/>
          <p:cNvGrpSpPr/>
          <p:nvPr/>
        </p:nvGrpSpPr>
        <p:grpSpPr bwMode="auto">
          <a:xfrm>
            <a:off x="2781840" y="2223043"/>
            <a:ext cx="162520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57" name="任意多边形 16"/>
            <p:cNvSpPr/>
            <p:nvPr/>
          </p:nvSpPr>
          <p:spPr bwMode="auto">
            <a:xfrm>
              <a:off x="433203" y="234675"/>
              <a:ext cx="1732807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 lIns="481462" tIns="239269" rIns="478992" bIns="239269" anchor="ctr"/>
            <a:lstStyle/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28905" lvl="1" indent="-128905" defTabSz="633730" eaLnBrk="1" hangingPunct="1">
                <a:lnSpc>
                  <a:spcPct val="90000"/>
                </a:lnSpc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任意多边形 17"/>
            <p:cNvSpPr/>
            <p:nvPr/>
          </p:nvSpPr>
          <p:spPr bwMode="auto">
            <a:xfrm>
              <a:off x="0" y="323896"/>
              <a:ext cx="866404" cy="866899"/>
            </a:xfrm>
            <a:custGeom>
              <a:avLst/>
              <a:gdLst>
                <a:gd name="T0" fmla="*/ 0 w 866404"/>
                <a:gd name="T1" fmla="*/ 433945 h 866404"/>
                <a:gd name="T2" fmla="*/ 433202 w 866404"/>
                <a:gd name="T3" fmla="*/ 0 h 866404"/>
                <a:gd name="T4" fmla="*/ 866404 w 866404"/>
                <a:gd name="T5" fmla="*/ 433945 h 866404"/>
                <a:gd name="T6" fmla="*/ 433202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39582" tIns="139582" rIns="139582" bIns="1395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9"/>
            <p:cNvSpPr>
              <a:spLocks noEditPoints="1"/>
            </p:cNvSpPr>
            <p:nvPr/>
          </p:nvSpPr>
          <p:spPr bwMode="auto">
            <a:xfrm>
              <a:off x="1157132" y="608691"/>
              <a:ext cx="462749" cy="297310"/>
            </a:xfrm>
            <a:custGeom>
              <a:avLst/>
              <a:gdLst>
                <a:gd name="T0" fmla="*/ 516520434 w 320"/>
                <a:gd name="T1" fmla="*/ 429093379 h 206"/>
                <a:gd name="T2" fmla="*/ 98284995 w 320"/>
                <a:gd name="T3" fmla="*/ 429093379 h 206"/>
                <a:gd name="T4" fmla="*/ 0 w 320"/>
                <a:gd name="T5" fmla="*/ 306197548 h 206"/>
                <a:gd name="T6" fmla="*/ 127562546 w 320"/>
                <a:gd name="T7" fmla="*/ 185384331 h 206"/>
                <a:gd name="T8" fmla="*/ 340862359 w 320"/>
                <a:gd name="T9" fmla="*/ 0 h 206"/>
                <a:gd name="T10" fmla="*/ 549980079 w 320"/>
                <a:gd name="T11" fmla="*/ 141642236 h 206"/>
                <a:gd name="T12" fmla="*/ 669176991 w 320"/>
                <a:gd name="T13" fmla="*/ 283284473 h 206"/>
                <a:gd name="T14" fmla="*/ 516520434 w 320"/>
                <a:gd name="T15" fmla="*/ 429093379 h 206"/>
                <a:gd name="T16" fmla="*/ 102467090 w 320"/>
                <a:gd name="T17" fmla="*/ 397848407 h 206"/>
                <a:gd name="T18" fmla="*/ 516520434 w 320"/>
                <a:gd name="T19" fmla="*/ 397848407 h 206"/>
                <a:gd name="T20" fmla="*/ 637809839 w 320"/>
                <a:gd name="T21" fmla="*/ 283284473 h 206"/>
                <a:gd name="T22" fmla="*/ 535341303 w 320"/>
                <a:gd name="T23" fmla="*/ 170804595 h 206"/>
                <a:gd name="T24" fmla="*/ 524886068 w 320"/>
                <a:gd name="T25" fmla="*/ 170804595 h 206"/>
                <a:gd name="T26" fmla="*/ 522795021 w 320"/>
                <a:gd name="T27" fmla="*/ 160388642 h 206"/>
                <a:gd name="T28" fmla="*/ 340862359 w 320"/>
                <a:gd name="T29" fmla="*/ 33327585 h 206"/>
                <a:gd name="T30" fmla="*/ 156838651 w 320"/>
                <a:gd name="T31" fmla="*/ 204132180 h 206"/>
                <a:gd name="T32" fmla="*/ 156838651 w 320"/>
                <a:gd name="T33" fmla="*/ 222878586 h 206"/>
                <a:gd name="T34" fmla="*/ 138017781 w 320"/>
                <a:gd name="T35" fmla="*/ 218713359 h 206"/>
                <a:gd name="T36" fmla="*/ 123379006 w 320"/>
                <a:gd name="T37" fmla="*/ 218713359 h 206"/>
                <a:gd name="T38" fmla="*/ 31367152 w 320"/>
                <a:gd name="T39" fmla="*/ 306197548 h 206"/>
                <a:gd name="T40" fmla="*/ 102467090 w 320"/>
                <a:gd name="T41" fmla="*/ 397848407 h 2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20" h="206">
                  <a:moveTo>
                    <a:pt x="247" y="206"/>
                  </a:moveTo>
                  <a:cubicBezTo>
                    <a:pt x="47" y="206"/>
                    <a:pt x="47" y="206"/>
                    <a:pt x="47" y="206"/>
                  </a:cubicBezTo>
                  <a:cubicBezTo>
                    <a:pt x="20" y="200"/>
                    <a:pt x="0" y="175"/>
                    <a:pt x="0" y="147"/>
                  </a:cubicBezTo>
                  <a:cubicBezTo>
                    <a:pt x="0" y="115"/>
                    <a:pt x="27" y="88"/>
                    <a:pt x="61" y="89"/>
                  </a:cubicBezTo>
                  <a:cubicBezTo>
                    <a:pt x="67" y="38"/>
                    <a:pt x="110" y="0"/>
                    <a:pt x="163" y="0"/>
                  </a:cubicBezTo>
                  <a:cubicBezTo>
                    <a:pt x="208" y="0"/>
                    <a:pt x="248" y="28"/>
                    <a:pt x="263" y="68"/>
                  </a:cubicBezTo>
                  <a:cubicBezTo>
                    <a:pt x="296" y="74"/>
                    <a:pt x="320" y="103"/>
                    <a:pt x="320" y="136"/>
                  </a:cubicBezTo>
                  <a:cubicBezTo>
                    <a:pt x="320" y="174"/>
                    <a:pt x="287" y="206"/>
                    <a:pt x="247" y="206"/>
                  </a:cubicBezTo>
                  <a:close/>
                  <a:moveTo>
                    <a:pt x="49" y="191"/>
                  </a:moveTo>
                  <a:cubicBezTo>
                    <a:pt x="247" y="191"/>
                    <a:pt x="247" y="191"/>
                    <a:pt x="247" y="191"/>
                  </a:cubicBezTo>
                  <a:cubicBezTo>
                    <a:pt x="278" y="191"/>
                    <a:pt x="305" y="165"/>
                    <a:pt x="305" y="136"/>
                  </a:cubicBezTo>
                  <a:cubicBezTo>
                    <a:pt x="305" y="109"/>
                    <a:pt x="284" y="86"/>
                    <a:pt x="256" y="82"/>
                  </a:cubicBezTo>
                  <a:cubicBezTo>
                    <a:pt x="251" y="82"/>
                    <a:pt x="251" y="82"/>
                    <a:pt x="251" y="82"/>
                  </a:cubicBezTo>
                  <a:cubicBezTo>
                    <a:pt x="250" y="77"/>
                    <a:pt x="250" y="77"/>
                    <a:pt x="250" y="77"/>
                  </a:cubicBezTo>
                  <a:cubicBezTo>
                    <a:pt x="239" y="41"/>
                    <a:pt x="203" y="16"/>
                    <a:pt x="163" y="16"/>
                  </a:cubicBezTo>
                  <a:cubicBezTo>
                    <a:pt x="115" y="16"/>
                    <a:pt x="77" y="51"/>
                    <a:pt x="75" y="98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3" y="105"/>
                    <a:pt x="61" y="105"/>
                    <a:pt x="59" y="105"/>
                  </a:cubicBezTo>
                  <a:cubicBezTo>
                    <a:pt x="35" y="105"/>
                    <a:pt x="15" y="124"/>
                    <a:pt x="15" y="147"/>
                  </a:cubicBezTo>
                  <a:cubicBezTo>
                    <a:pt x="15" y="167"/>
                    <a:pt x="30" y="186"/>
                    <a:pt x="49" y="1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30"/>
          <p:cNvGrpSpPr/>
          <p:nvPr/>
        </p:nvGrpSpPr>
        <p:grpSpPr bwMode="auto">
          <a:xfrm>
            <a:off x="6415227" y="2223043"/>
            <a:ext cx="1624013" cy="783894"/>
            <a:chOff x="0" y="234675"/>
            <a:chExt cx="2166010" cy="1045342"/>
          </a:xfrm>
          <a:solidFill>
            <a:srgbClr val="1B4367"/>
          </a:solidFill>
        </p:grpSpPr>
        <p:sp>
          <p:nvSpPr>
            <p:cNvPr id="61" name="右箭头 20"/>
            <p:cNvSpPr>
              <a:spLocks noChangeArrowheads="1"/>
            </p:cNvSpPr>
            <p:nvPr/>
          </p:nvSpPr>
          <p:spPr bwMode="auto">
            <a:xfrm>
              <a:off x="433519" y="234675"/>
              <a:ext cx="1732491" cy="1045342"/>
            </a:xfrm>
            <a:prstGeom prst="roundRect">
              <a:avLst/>
            </a:prstGeom>
            <a:grp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任意多边形 21"/>
            <p:cNvSpPr/>
            <p:nvPr/>
          </p:nvSpPr>
          <p:spPr bwMode="auto">
            <a:xfrm>
              <a:off x="0" y="323896"/>
              <a:ext cx="867039" cy="866899"/>
            </a:xfrm>
            <a:custGeom>
              <a:avLst/>
              <a:gdLst>
                <a:gd name="T0" fmla="*/ 0 w 866404"/>
                <a:gd name="T1" fmla="*/ 433945 h 866404"/>
                <a:gd name="T2" fmla="*/ 434156 w 866404"/>
                <a:gd name="T3" fmla="*/ 0 h 866404"/>
                <a:gd name="T4" fmla="*/ 868310 w 866404"/>
                <a:gd name="T5" fmla="*/ 433945 h 866404"/>
                <a:gd name="T6" fmla="*/ 434156 w 866404"/>
                <a:gd name="T7" fmla="*/ 867890 h 866404"/>
                <a:gd name="T8" fmla="*/ 0 w 866404"/>
                <a:gd name="T9" fmla="*/ 433945 h 866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6404"/>
                <a:gd name="T16" fmla="*/ 0 h 866404"/>
                <a:gd name="T17" fmla="*/ 866404 w 866404"/>
                <a:gd name="T18" fmla="*/ 866404 h 866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6404" h="866404">
                  <a:moveTo>
                    <a:pt x="0" y="433202"/>
                  </a:moveTo>
                  <a:cubicBezTo>
                    <a:pt x="0" y="193951"/>
                    <a:pt x="193951" y="0"/>
                    <a:pt x="433202" y="0"/>
                  </a:cubicBezTo>
                  <a:cubicBezTo>
                    <a:pt x="672453" y="0"/>
                    <a:pt x="866404" y="193951"/>
                    <a:pt x="866404" y="433202"/>
                  </a:cubicBezTo>
                  <a:cubicBezTo>
                    <a:pt x="866404" y="672453"/>
                    <a:pt x="672453" y="866404"/>
                    <a:pt x="433202" y="866404"/>
                  </a:cubicBezTo>
                  <a:cubicBezTo>
                    <a:pt x="193951" y="866404"/>
                    <a:pt x="0" y="672453"/>
                    <a:pt x="0" y="43320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miter lim="800000"/>
            </a:ln>
          </p:spPr>
          <p:txBody>
            <a:bodyPr lIns="152282" tIns="152282" rIns="152282" bIns="152282" anchor="ctr"/>
            <a:lstStyle/>
            <a:p>
              <a:pPr algn="ctr" defTabSz="666750" eaLnBrk="1" hangingPunct="1"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2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6"/>
            <p:cNvSpPr>
              <a:spLocks noEditPoints="1"/>
            </p:cNvSpPr>
            <p:nvPr/>
          </p:nvSpPr>
          <p:spPr bwMode="auto">
            <a:xfrm>
              <a:off x="1214675" y="534364"/>
              <a:ext cx="347662" cy="445965"/>
            </a:xfrm>
            <a:custGeom>
              <a:avLst/>
              <a:gdLst>
                <a:gd name="T0" fmla="*/ 182561662 w 240"/>
                <a:gd name="T1" fmla="*/ 645729809 h 308"/>
                <a:gd name="T2" fmla="*/ 142692074 w 240"/>
                <a:gd name="T3" fmla="*/ 612185422 h 308"/>
                <a:gd name="T4" fmla="*/ 4196570 w 240"/>
                <a:gd name="T5" fmla="*/ 113212849 h 308"/>
                <a:gd name="T6" fmla="*/ 8393140 w 240"/>
                <a:gd name="T7" fmla="*/ 79668462 h 308"/>
                <a:gd name="T8" fmla="*/ 31476448 w 240"/>
                <a:gd name="T9" fmla="*/ 62895544 h 308"/>
                <a:gd name="T10" fmla="*/ 73445046 w 240"/>
                <a:gd name="T11" fmla="*/ 85956858 h 308"/>
                <a:gd name="T12" fmla="*/ 119610214 w 240"/>
                <a:gd name="T13" fmla="*/ 94343317 h 308"/>
                <a:gd name="T14" fmla="*/ 119610214 w 240"/>
                <a:gd name="T15" fmla="*/ 94343317 h 308"/>
                <a:gd name="T16" fmla="*/ 228726830 w 240"/>
                <a:gd name="T17" fmla="*/ 50317304 h 308"/>
                <a:gd name="T18" fmla="*/ 352533614 w 240"/>
                <a:gd name="T19" fmla="*/ 0 h 308"/>
                <a:gd name="T20" fmla="*/ 421782090 w 240"/>
                <a:gd name="T21" fmla="*/ 16772917 h 308"/>
                <a:gd name="T22" fmla="*/ 428077669 w 240"/>
                <a:gd name="T23" fmla="*/ 18868084 h 308"/>
                <a:gd name="T24" fmla="*/ 503620276 w 240"/>
                <a:gd name="T25" fmla="*/ 295609638 h 308"/>
                <a:gd name="T26" fmla="*/ 474242837 w 240"/>
                <a:gd name="T27" fmla="*/ 280934783 h 308"/>
                <a:gd name="T28" fmla="*/ 419683080 w 240"/>
                <a:gd name="T29" fmla="*/ 266258480 h 308"/>
                <a:gd name="T30" fmla="*/ 310566465 w 240"/>
                <a:gd name="T31" fmla="*/ 310285941 h 308"/>
                <a:gd name="T32" fmla="*/ 184660671 w 240"/>
                <a:gd name="T33" fmla="*/ 360601797 h 308"/>
                <a:gd name="T34" fmla="*/ 151086662 w 240"/>
                <a:gd name="T35" fmla="*/ 356410015 h 308"/>
                <a:gd name="T36" fmla="*/ 218236129 w 240"/>
                <a:gd name="T37" fmla="*/ 595412505 h 308"/>
                <a:gd name="T38" fmla="*/ 214038110 w 240"/>
                <a:gd name="T39" fmla="*/ 628956892 h 308"/>
                <a:gd name="T40" fmla="*/ 188857241 w 240"/>
                <a:gd name="T41" fmla="*/ 645729809 h 308"/>
                <a:gd name="T42" fmla="*/ 182561662 w 240"/>
                <a:gd name="T43" fmla="*/ 645729809 h 308"/>
                <a:gd name="T44" fmla="*/ 37772028 w 240"/>
                <a:gd name="T45" fmla="*/ 90150087 h 308"/>
                <a:gd name="T46" fmla="*/ 31476448 w 240"/>
                <a:gd name="T47" fmla="*/ 94343317 h 308"/>
                <a:gd name="T48" fmla="*/ 29377439 w 240"/>
                <a:gd name="T49" fmla="*/ 104826390 h 308"/>
                <a:gd name="T50" fmla="*/ 169971952 w 240"/>
                <a:gd name="T51" fmla="*/ 603798964 h 308"/>
                <a:gd name="T52" fmla="*/ 184660671 w 240"/>
                <a:gd name="T53" fmla="*/ 618475266 h 308"/>
                <a:gd name="T54" fmla="*/ 188857241 w 240"/>
                <a:gd name="T55" fmla="*/ 614282037 h 308"/>
                <a:gd name="T56" fmla="*/ 190956251 w 240"/>
                <a:gd name="T57" fmla="*/ 603798964 h 308"/>
                <a:gd name="T58" fmla="*/ 109118064 w 240"/>
                <a:gd name="T59" fmla="*/ 308189326 h 308"/>
                <a:gd name="T60" fmla="*/ 136396494 w 240"/>
                <a:gd name="T61" fmla="*/ 320769014 h 308"/>
                <a:gd name="T62" fmla="*/ 184660671 w 240"/>
                <a:gd name="T63" fmla="*/ 333347254 h 308"/>
                <a:gd name="T64" fmla="*/ 293778736 w 240"/>
                <a:gd name="T65" fmla="*/ 287224627 h 308"/>
                <a:gd name="T66" fmla="*/ 419683080 w 240"/>
                <a:gd name="T67" fmla="*/ 236907323 h 308"/>
                <a:gd name="T68" fmla="*/ 459554118 w 240"/>
                <a:gd name="T69" fmla="*/ 243197167 h 308"/>
                <a:gd name="T70" fmla="*/ 402896800 w 240"/>
                <a:gd name="T71" fmla="*/ 39834231 h 308"/>
                <a:gd name="T72" fmla="*/ 352533614 w 240"/>
                <a:gd name="T73" fmla="*/ 27254543 h 308"/>
                <a:gd name="T74" fmla="*/ 243416998 w 240"/>
                <a:gd name="T75" fmla="*/ 73378618 h 308"/>
                <a:gd name="T76" fmla="*/ 119610214 w 240"/>
                <a:gd name="T77" fmla="*/ 123694474 h 308"/>
                <a:gd name="T78" fmla="*/ 119610214 w 240"/>
                <a:gd name="T79" fmla="*/ 123694474 h 308"/>
                <a:gd name="T80" fmla="*/ 58756327 w 240"/>
                <a:gd name="T81" fmla="*/ 109019619 h 308"/>
                <a:gd name="T82" fmla="*/ 52460747 w 240"/>
                <a:gd name="T83" fmla="*/ 106923005 h 308"/>
                <a:gd name="T84" fmla="*/ 50361738 w 240"/>
                <a:gd name="T85" fmla="*/ 100633161 h 308"/>
                <a:gd name="T86" fmla="*/ 37772028 w 240"/>
                <a:gd name="T87" fmla="*/ 90150087 h 3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0" h="308">
                  <a:moveTo>
                    <a:pt x="87" y="308"/>
                  </a:moveTo>
                  <a:cubicBezTo>
                    <a:pt x="79" y="308"/>
                    <a:pt x="70" y="301"/>
                    <a:pt x="68" y="292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0" y="48"/>
                    <a:pt x="1" y="42"/>
                    <a:pt x="4" y="38"/>
                  </a:cubicBezTo>
                  <a:cubicBezTo>
                    <a:pt x="6" y="34"/>
                    <a:pt x="10" y="31"/>
                    <a:pt x="15" y="30"/>
                  </a:cubicBezTo>
                  <a:cubicBezTo>
                    <a:pt x="23" y="29"/>
                    <a:pt x="31" y="33"/>
                    <a:pt x="35" y="41"/>
                  </a:cubicBezTo>
                  <a:cubicBezTo>
                    <a:pt x="43" y="44"/>
                    <a:pt x="50" y="45"/>
                    <a:pt x="57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75" y="45"/>
                    <a:pt x="92" y="35"/>
                    <a:pt x="109" y="24"/>
                  </a:cubicBezTo>
                  <a:cubicBezTo>
                    <a:pt x="127" y="12"/>
                    <a:pt x="146" y="0"/>
                    <a:pt x="168" y="0"/>
                  </a:cubicBezTo>
                  <a:cubicBezTo>
                    <a:pt x="179" y="0"/>
                    <a:pt x="190" y="2"/>
                    <a:pt x="201" y="8"/>
                  </a:cubicBezTo>
                  <a:cubicBezTo>
                    <a:pt x="204" y="9"/>
                    <a:pt x="204" y="9"/>
                    <a:pt x="204" y="9"/>
                  </a:cubicBezTo>
                  <a:cubicBezTo>
                    <a:pt x="240" y="141"/>
                    <a:pt x="240" y="141"/>
                    <a:pt x="240" y="141"/>
                  </a:cubicBezTo>
                  <a:cubicBezTo>
                    <a:pt x="226" y="134"/>
                    <a:pt x="226" y="134"/>
                    <a:pt x="226" y="134"/>
                  </a:cubicBezTo>
                  <a:cubicBezTo>
                    <a:pt x="217" y="129"/>
                    <a:pt x="209" y="127"/>
                    <a:pt x="200" y="127"/>
                  </a:cubicBezTo>
                  <a:cubicBezTo>
                    <a:pt x="181" y="127"/>
                    <a:pt x="165" y="137"/>
                    <a:pt x="148" y="148"/>
                  </a:cubicBezTo>
                  <a:cubicBezTo>
                    <a:pt x="130" y="160"/>
                    <a:pt x="111" y="172"/>
                    <a:pt x="88" y="172"/>
                  </a:cubicBezTo>
                  <a:cubicBezTo>
                    <a:pt x="83" y="172"/>
                    <a:pt x="77" y="172"/>
                    <a:pt x="72" y="170"/>
                  </a:cubicBezTo>
                  <a:cubicBezTo>
                    <a:pt x="104" y="284"/>
                    <a:pt x="104" y="284"/>
                    <a:pt x="104" y="284"/>
                  </a:cubicBezTo>
                  <a:cubicBezTo>
                    <a:pt x="105" y="290"/>
                    <a:pt x="104" y="296"/>
                    <a:pt x="102" y="300"/>
                  </a:cubicBezTo>
                  <a:cubicBezTo>
                    <a:pt x="99" y="304"/>
                    <a:pt x="95" y="307"/>
                    <a:pt x="90" y="308"/>
                  </a:cubicBezTo>
                  <a:cubicBezTo>
                    <a:pt x="89" y="308"/>
                    <a:pt x="88" y="308"/>
                    <a:pt x="87" y="308"/>
                  </a:cubicBezTo>
                  <a:close/>
                  <a:moveTo>
                    <a:pt x="18" y="43"/>
                  </a:moveTo>
                  <a:cubicBezTo>
                    <a:pt x="16" y="43"/>
                    <a:pt x="15" y="44"/>
                    <a:pt x="15" y="45"/>
                  </a:cubicBezTo>
                  <a:cubicBezTo>
                    <a:pt x="14" y="46"/>
                    <a:pt x="14" y="48"/>
                    <a:pt x="14" y="50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2" y="293"/>
                    <a:pt x="85" y="295"/>
                    <a:pt x="88" y="295"/>
                  </a:cubicBezTo>
                  <a:cubicBezTo>
                    <a:pt x="89" y="294"/>
                    <a:pt x="90" y="294"/>
                    <a:pt x="90" y="293"/>
                  </a:cubicBezTo>
                  <a:cubicBezTo>
                    <a:pt x="91" y="292"/>
                    <a:pt x="91" y="290"/>
                    <a:pt x="91" y="288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65" y="153"/>
                    <a:pt x="65" y="153"/>
                    <a:pt x="65" y="153"/>
                  </a:cubicBezTo>
                  <a:cubicBezTo>
                    <a:pt x="73" y="157"/>
                    <a:pt x="80" y="159"/>
                    <a:pt x="88" y="159"/>
                  </a:cubicBezTo>
                  <a:cubicBezTo>
                    <a:pt x="107" y="159"/>
                    <a:pt x="123" y="148"/>
                    <a:pt x="140" y="137"/>
                  </a:cubicBezTo>
                  <a:cubicBezTo>
                    <a:pt x="159" y="125"/>
                    <a:pt x="177" y="113"/>
                    <a:pt x="200" y="113"/>
                  </a:cubicBezTo>
                  <a:cubicBezTo>
                    <a:pt x="206" y="113"/>
                    <a:pt x="213" y="114"/>
                    <a:pt x="219" y="116"/>
                  </a:cubicBezTo>
                  <a:cubicBezTo>
                    <a:pt x="192" y="19"/>
                    <a:pt x="192" y="19"/>
                    <a:pt x="192" y="19"/>
                  </a:cubicBezTo>
                  <a:cubicBezTo>
                    <a:pt x="184" y="15"/>
                    <a:pt x="176" y="13"/>
                    <a:pt x="168" y="13"/>
                  </a:cubicBezTo>
                  <a:cubicBezTo>
                    <a:pt x="150" y="13"/>
                    <a:pt x="133" y="24"/>
                    <a:pt x="116" y="35"/>
                  </a:cubicBezTo>
                  <a:cubicBezTo>
                    <a:pt x="98" y="47"/>
                    <a:pt x="79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47" y="59"/>
                    <a:pt x="37" y="57"/>
                    <a:pt x="28" y="52"/>
                  </a:cubicBezTo>
                  <a:cubicBezTo>
                    <a:pt x="25" y="51"/>
                    <a:pt x="25" y="51"/>
                    <a:pt x="25" y="51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3" y="45"/>
                    <a:pt x="20" y="43"/>
                    <a:pt x="18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8" name="TextBox 1210"/>
          <p:cNvSpPr/>
          <p:nvPr/>
        </p:nvSpPr>
        <p:spPr>
          <a:xfrm>
            <a:off x="1107177" y="3142870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69" name="文本框 8"/>
          <p:cNvSpPr txBox="1"/>
          <p:nvPr/>
        </p:nvSpPr>
        <p:spPr>
          <a:xfrm>
            <a:off x="580010" y="3427463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1210"/>
          <p:cNvSpPr/>
          <p:nvPr/>
        </p:nvSpPr>
        <p:spPr>
          <a:xfrm>
            <a:off x="3064057" y="81012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71" name="文本框 8"/>
          <p:cNvSpPr txBox="1"/>
          <p:nvPr/>
        </p:nvSpPr>
        <p:spPr>
          <a:xfrm>
            <a:off x="2536890" y="1094715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1210"/>
          <p:cNvSpPr/>
          <p:nvPr/>
        </p:nvSpPr>
        <p:spPr>
          <a:xfrm>
            <a:off x="4845339" y="3142870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73" name="文本框 8"/>
          <p:cNvSpPr txBox="1"/>
          <p:nvPr/>
        </p:nvSpPr>
        <p:spPr>
          <a:xfrm>
            <a:off x="4318172" y="3427463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在此输入相关文字，在此输入相关文字，在此输入相关文字，在此输入相关文字，在此输入相关文字，在此输入相关文字，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4" name="TextBox 1210"/>
          <p:cNvSpPr/>
          <p:nvPr/>
        </p:nvSpPr>
        <p:spPr>
          <a:xfrm>
            <a:off x="6699047" y="810122"/>
            <a:ext cx="1215717" cy="28469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lvl="0" algn="ctr"/>
            <a:r>
              <a:rPr lang="zh-CN" altLang="en-US" b="1" dirty="0" smtClean="0">
                <a:solidFill>
                  <a:srgbClr val="1B4367"/>
                </a:solidFill>
                <a:cs typeface="+mn-ea"/>
                <a:sym typeface="+mn-lt"/>
              </a:rPr>
              <a:t>点击添加</a:t>
            </a:r>
            <a:r>
              <a:rPr lang="zh-CN" altLang="en-US" b="1" dirty="0">
                <a:solidFill>
                  <a:srgbClr val="1B4367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75" name="文本框 8"/>
          <p:cNvSpPr txBox="1"/>
          <p:nvPr/>
        </p:nvSpPr>
        <p:spPr>
          <a:xfrm>
            <a:off x="6171880" y="1094715"/>
            <a:ext cx="2270052" cy="8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在此输入相关文字，在此输入相关文字，在此输入相关文字在此输入相关文字，在此输入相关文字，在此输入相关文字，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774478" y="657417"/>
            <a:ext cx="480259" cy="0"/>
          </a:xfrm>
          <a:prstGeom prst="line">
            <a:avLst/>
          </a:prstGeom>
          <a:ln w="9525">
            <a:solidFill>
              <a:srgbClr val="1B43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theme/theme1.xml><?xml version="1.0" encoding="utf-8"?>
<a:theme xmlns:a="http://schemas.openxmlformats.org/drawingml/2006/main" name="WWW.2PPT.COM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2060</Words>
  <Application>Microsoft Office PowerPoint</Application>
  <PresentationFormat>全屏显示(16:9)</PresentationFormat>
  <Paragraphs>235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WWW.2PPT.COM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2021-05-06T03:52:06Z</dcterms:created>
  <dcterms:modified xsi:type="dcterms:W3CDTF">2023-01-11T02:24:16Z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635F53A655094A188058590B807E0CB4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