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57" r:id="rId4"/>
    <p:sldId id="276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860"/>
    <a:srgbClr val="71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50" d="100"/>
          <a:sy n="50" d="100"/>
        </p:scale>
        <p:origin x="-336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C8C15-5FD1-4CB2-9854-15219E5A5F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B6AC8-F3D1-459E-A75E-90130A65DA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6AC8-F3D1-459E-A75E-90130A65DAE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3BEA-517A-4791-BCAB-B27BDBE1CD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9C2-5BC2-434A-AC42-4723C01CDF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3BEA-517A-4791-BCAB-B27BDBE1CD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9C2-5BC2-434A-AC42-4723C01CDF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3BEA-517A-4791-BCAB-B27BDBE1CD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9C2-5BC2-434A-AC42-4723C01CDF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2279"/>
            <a:ext cx="12192000" cy="6950279"/>
          </a:xfrm>
          <a:prstGeom prst="rect">
            <a:avLst/>
          </a:prstGeom>
        </p:spPr>
      </p:pic>
      <p:sp>
        <p:nvSpPr>
          <p:cNvPr id="17" name="椭圆 16"/>
          <p:cNvSpPr/>
          <p:nvPr userDrawn="1"/>
        </p:nvSpPr>
        <p:spPr>
          <a:xfrm>
            <a:off x="1130300" y="-1663700"/>
            <a:ext cx="10185399" cy="1018539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2107802" y="-609997"/>
            <a:ext cx="7988697" cy="798869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3259035" y="418896"/>
            <a:ext cx="5927928" cy="592792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4826000" y="1968500"/>
            <a:ext cx="2781300" cy="2781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63179">
            <a:off x="4529062" y="-296111"/>
            <a:ext cx="12577663" cy="16521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65287" y="-833773"/>
            <a:ext cx="9376088" cy="20409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27743" y="119022"/>
            <a:ext cx="2242112" cy="159377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7935" y="-214674"/>
            <a:ext cx="1114745" cy="201361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53072" y="54626"/>
            <a:ext cx="1114745" cy="188969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62194" y="516353"/>
            <a:ext cx="1114745" cy="23667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15238" y="-356917"/>
            <a:ext cx="1114745" cy="22800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89353" y="-509103"/>
            <a:ext cx="1114745" cy="236676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14493" y="1721956"/>
            <a:ext cx="1114745" cy="236676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5025" y="1027674"/>
            <a:ext cx="1114745" cy="188969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63802" y="-924300"/>
            <a:ext cx="1114745" cy="2280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3BEA-517A-4791-BCAB-B27BDBE1CD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9C2-5BC2-434A-AC42-4723C01CDF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3BEA-517A-4791-BCAB-B27BDBE1CD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9C2-5BC2-434A-AC42-4723C01CDF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3BEA-517A-4791-BCAB-B27BDBE1CD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9C2-5BC2-434A-AC42-4723C01CDFD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580247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3BEA-517A-4791-BCAB-B27BDBE1CD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9C2-5BC2-434A-AC42-4723C01CDF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3BEA-517A-4791-BCAB-B27BDBE1CD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9C2-5BC2-434A-AC42-4723C01CDF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3BEA-517A-4791-BCAB-B27BDBE1CD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9C2-5BC2-434A-AC42-4723C01CDF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3BEA-517A-4791-BCAB-B27BDBE1CD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79C2-5BC2-434A-AC42-4723C01CDF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5.emf"/><Relationship Id="rId4" Type="http://schemas.openxmlformats.org/officeDocument/2006/relationships/image" Target="../media/image3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0" Type="http://schemas.openxmlformats.org/officeDocument/2006/relationships/image" Target="../media/image12.emf"/><Relationship Id="rId4" Type="http://schemas.openxmlformats.org/officeDocument/2006/relationships/image" Target="../media/image3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5.emf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5.emf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279"/>
            <a:ext cx="12192000" cy="6950279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130300" y="-1663700"/>
            <a:ext cx="10185399" cy="1018539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107802" y="-609997"/>
            <a:ext cx="7988697" cy="798869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259035" y="418896"/>
            <a:ext cx="5927928" cy="592792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826000" y="1968500"/>
            <a:ext cx="2781300" cy="2781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37" y="-509104"/>
            <a:ext cx="12577663" cy="1652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8188" y="-504113"/>
            <a:ext cx="9376088" cy="20409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2511" y="-214674"/>
            <a:ext cx="1721250" cy="31091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496" y="54626"/>
            <a:ext cx="1721250" cy="29178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7618" y="516352"/>
            <a:ext cx="1721250" cy="36544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0662" y="-356917"/>
            <a:ext cx="1721250" cy="35205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4777" y="-509104"/>
            <a:ext cx="1721250" cy="365446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9069" y="1721955"/>
            <a:ext cx="1721250" cy="365446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0449" y="1027674"/>
            <a:ext cx="1721250" cy="29178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9226" y="-924300"/>
            <a:ext cx="1721250" cy="352053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4872" y="1583389"/>
            <a:ext cx="5764842" cy="4097857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2047" y="3257084"/>
            <a:ext cx="1352373" cy="3111158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78621" y="3208796"/>
            <a:ext cx="1814397" cy="3371064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342514" y="4064000"/>
            <a:ext cx="1460823" cy="2678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5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50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4" fill="hold" nodeType="click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9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9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9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9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99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0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8" grpId="0" animBg="1"/>
          <p:bldP spid="8" grpId="1" animBg="1"/>
          <p:bldP spid="7" grpId="0" animBg="1"/>
          <p:bldP spid="7" grpId="1" animBg="1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5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50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4" fill="hold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8" grpId="0" animBg="1"/>
          <p:bldP spid="8" grpId="1" animBg="1"/>
          <p:bldP spid="7" grpId="0" animBg="1"/>
          <p:bldP spid="7" grpId="1" animBg="1"/>
          <p:bldP spid="6" grpId="0" animBg="1"/>
          <p:bldP spid="6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2753" y="2247718"/>
            <a:ext cx="2720339" cy="40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41896" y="2247718"/>
            <a:ext cx="2720339" cy="40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81039" y="2247718"/>
            <a:ext cx="2720339" cy="40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90172" y="2380343"/>
            <a:ext cx="3381828" cy="3381828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143829" y="2380343"/>
            <a:ext cx="3381828" cy="3381828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097486" y="2380343"/>
            <a:ext cx="3381828" cy="3381828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872343" y="1596571"/>
            <a:ext cx="4426858" cy="4426858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640284" y="1944915"/>
            <a:ext cx="2249714" cy="2249714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515427" y="4390573"/>
            <a:ext cx="2249714" cy="2249714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889998" y="3770087"/>
            <a:ext cx="2249714" cy="2249714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270171" y="1901371"/>
            <a:ext cx="4426858" cy="4426858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738914" y="2659742"/>
            <a:ext cx="2721429" cy="2721429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222169" y="3000827"/>
            <a:ext cx="2090059" cy="2090059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31684" y="3251200"/>
            <a:ext cx="1585686" cy="1585686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84914" y="1930401"/>
            <a:ext cx="3497943" cy="3991428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545773" y="2583542"/>
            <a:ext cx="2537600" cy="2895601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8384398" y="2583542"/>
            <a:ext cx="2537600" cy="2895601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泪滴形 1"/>
          <p:cNvSpPr/>
          <p:nvPr/>
        </p:nvSpPr>
        <p:spPr>
          <a:xfrm>
            <a:off x="1866021" y="2714172"/>
            <a:ext cx="2467429" cy="2467429"/>
          </a:xfrm>
          <a:prstGeom prst="teardrop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泪滴形 2"/>
          <p:cNvSpPr/>
          <p:nvPr/>
        </p:nvSpPr>
        <p:spPr>
          <a:xfrm rot="18587228">
            <a:off x="4971143" y="3217977"/>
            <a:ext cx="2467429" cy="2467429"/>
          </a:xfrm>
          <a:prstGeom prst="teardrop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泪滴形 3"/>
          <p:cNvSpPr/>
          <p:nvPr/>
        </p:nvSpPr>
        <p:spPr>
          <a:xfrm rot="16008003">
            <a:off x="8009321" y="2714171"/>
            <a:ext cx="2467429" cy="2467429"/>
          </a:xfrm>
          <a:prstGeom prst="teardrop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494972" y="2394857"/>
            <a:ext cx="2859314" cy="2859314"/>
          </a:xfrm>
          <a:prstGeom prst="diamond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4354286" y="2394857"/>
            <a:ext cx="2859314" cy="2859314"/>
          </a:xfrm>
          <a:prstGeom prst="diamond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7213600" y="2394857"/>
            <a:ext cx="2859314" cy="2859314"/>
          </a:xfrm>
          <a:prstGeom prst="diamond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3802743" y="1901371"/>
            <a:ext cx="4760686" cy="4760686"/>
          </a:xfrm>
          <a:prstGeom prst="diamond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618344" y="1908628"/>
            <a:ext cx="2859314" cy="2859314"/>
          </a:xfrm>
          <a:prstGeom prst="diamond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011886" y="3570514"/>
            <a:ext cx="2859314" cy="2859314"/>
          </a:xfrm>
          <a:prstGeom prst="diamond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798286" y="1611086"/>
            <a:ext cx="4760686" cy="4760686"/>
          </a:xfrm>
          <a:prstGeom prst="diamond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5152572" y="1894114"/>
            <a:ext cx="2859314" cy="2859314"/>
          </a:xfrm>
          <a:prstGeom prst="diamond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7358743" y="2873828"/>
            <a:ext cx="2859314" cy="2859314"/>
          </a:xfrm>
          <a:prstGeom prst="diamond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020457" y="1843315"/>
            <a:ext cx="4426858" cy="4426858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161143" y="2627087"/>
            <a:ext cx="2859314" cy="2859314"/>
          </a:xfrm>
          <a:prstGeom prst="diamond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447315" y="2561773"/>
            <a:ext cx="2859314" cy="2859314"/>
          </a:xfrm>
          <a:prstGeom prst="diamond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1200" y="5689600"/>
            <a:ext cx="5965371" cy="696686"/>
            <a:chOff x="3251200" y="5689600"/>
            <a:chExt cx="5965371" cy="696686"/>
          </a:xfrm>
        </p:grpSpPr>
        <p:sp>
          <p:nvSpPr>
            <p:cNvPr id="3" name="矩形: 圆角 2"/>
            <p:cNvSpPr/>
            <p:nvPr/>
          </p:nvSpPr>
          <p:spPr>
            <a:xfrm>
              <a:off x="3251200" y="5689600"/>
              <a:ext cx="5965371" cy="696686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425371" y="5776333"/>
              <a:ext cx="56025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4857" y="1954987"/>
            <a:ext cx="5067886" cy="337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279"/>
            <a:ext cx="12192000" cy="6950279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130300" y="-1663700"/>
            <a:ext cx="10185399" cy="1018539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107802" y="-609997"/>
            <a:ext cx="7988697" cy="798869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59035" y="418896"/>
            <a:ext cx="5927928" cy="592792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826000" y="1968500"/>
            <a:ext cx="2781300" cy="2781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37" y="-509104"/>
            <a:ext cx="12577663" cy="1652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8188" y="-504113"/>
            <a:ext cx="9376088" cy="204093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00" y="4611683"/>
            <a:ext cx="2635290" cy="18732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4450" y="1243893"/>
            <a:ext cx="2358390" cy="317853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5359" y="2093724"/>
            <a:ext cx="1525380" cy="350916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337" y="2608149"/>
            <a:ext cx="2135880" cy="39683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40989" y="3614849"/>
            <a:ext cx="1832303" cy="33596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2263" y="3115747"/>
            <a:ext cx="2213070" cy="3735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5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50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50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4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4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5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50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50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279"/>
            <a:ext cx="12192000" cy="6950279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130300" y="-1663700"/>
            <a:ext cx="10185399" cy="1018539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107802" y="-609997"/>
            <a:ext cx="7988697" cy="798869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59035" y="418896"/>
            <a:ext cx="5927928" cy="592792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826000" y="1968500"/>
            <a:ext cx="2781300" cy="2781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37" y="-509104"/>
            <a:ext cx="12577663" cy="1652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8188" y="-504113"/>
            <a:ext cx="9376088" cy="20409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359" y="2093724"/>
            <a:ext cx="1525380" cy="350916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337" y="2608149"/>
            <a:ext cx="2135880" cy="39683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140989" y="3614849"/>
            <a:ext cx="1832303" cy="33596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2263" y="3115747"/>
            <a:ext cx="2213070" cy="3735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000" y="4611683"/>
            <a:ext cx="2635290" cy="187325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771900" y="1243893"/>
            <a:ext cx="4273550" cy="3267598"/>
            <a:chOff x="3771900" y="1243893"/>
            <a:chExt cx="4273550" cy="3267598"/>
          </a:xfrm>
        </p:grpSpPr>
        <p:sp>
          <p:nvSpPr>
            <p:cNvPr id="21" name="任意多边形: 形状 20"/>
            <p:cNvSpPr/>
            <p:nvPr/>
          </p:nvSpPr>
          <p:spPr>
            <a:xfrm flipH="1" flipV="1">
              <a:off x="3771900" y="1243893"/>
              <a:ext cx="4273550" cy="3267598"/>
            </a:xfrm>
            <a:custGeom>
              <a:avLst/>
              <a:gdLst>
                <a:gd name="connsiteX0" fmla="*/ 3657600 w 3657600"/>
                <a:gd name="connsiteY0" fmla="*/ 2928641 h 2928641"/>
                <a:gd name="connsiteX1" fmla="*/ 0 w 3657600"/>
                <a:gd name="connsiteY1" fmla="*/ 2928641 h 2928641"/>
                <a:gd name="connsiteX2" fmla="*/ 0 w 3657600"/>
                <a:gd name="connsiteY2" fmla="*/ 350659 h 2928641"/>
                <a:gd name="connsiteX3" fmla="*/ 1921267 w 3657600"/>
                <a:gd name="connsiteY3" fmla="*/ 350659 h 2928641"/>
                <a:gd name="connsiteX4" fmla="*/ 2004920 w 3657600"/>
                <a:gd name="connsiteY4" fmla="*/ 0 h 2928641"/>
                <a:gd name="connsiteX5" fmla="*/ 2088573 w 3657600"/>
                <a:gd name="connsiteY5" fmla="*/ 350659 h 2928641"/>
                <a:gd name="connsiteX6" fmla="*/ 3657600 w 3657600"/>
                <a:gd name="connsiteY6" fmla="*/ 350659 h 292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7600" h="2928641">
                  <a:moveTo>
                    <a:pt x="3657600" y="2928641"/>
                  </a:moveTo>
                  <a:lnTo>
                    <a:pt x="0" y="2928641"/>
                  </a:lnTo>
                  <a:lnTo>
                    <a:pt x="0" y="350659"/>
                  </a:lnTo>
                  <a:lnTo>
                    <a:pt x="1921267" y="350659"/>
                  </a:lnTo>
                  <a:lnTo>
                    <a:pt x="2004920" y="0"/>
                  </a:lnTo>
                  <a:lnTo>
                    <a:pt x="2088573" y="350659"/>
                  </a:lnTo>
                  <a:lnTo>
                    <a:pt x="3657600" y="350659"/>
                  </a:lnTo>
                  <a:close/>
                </a:path>
              </a:pathLst>
            </a:custGeom>
            <a:solidFill>
              <a:srgbClr val="AD4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08428" y="139670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221380" y="1968500"/>
              <a:ext cx="340360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5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50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50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4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4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5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50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50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279"/>
            <a:ext cx="12192000" cy="6950279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1130300" y="-1663700"/>
            <a:ext cx="10185399" cy="1018539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107802" y="-609997"/>
            <a:ext cx="7988697" cy="798869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259035" y="418896"/>
            <a:ext cx="5927928" cy="592792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826000" y="1968500"/>
            <a:ext cx="2781300" cy="2781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799" y="-696067"/>
            <a:ext cx="12577663" cy="16521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57744" y="-474418"/>
            <a:ext cx="9376088" cy="20409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661" y="3636172"/>
            <a:ext cx="1525380" cy="350916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817" y="3511229"/>
            <a:ext cx="2135880" cy="39683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02573" y="3465007"/>
            <a:ext cx="1832303" cy="33596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1358" y="3433555"/>
            <a:ext cx="2213070" cy="373524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7743" y="119022"/>
            <a:ext cx="2242112" cy="159377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80541" y="1667406"/>
            <a:ext cx="2497506" cy="1603433"/>
            <a:chOff x="780541" y="1667406"/>
            <a:chExt cx="2497506" cy="1603433"/>
          </a:xfrm>
        </p:grpSpPr>
        <p:sp>
          <p:nvSpPr>
            <p:cNvPr id="3" name="对话气泡: 圆角矩形 2"/>
            <p:cNvSpPr/>
            <p:nvPr/>
          </p:nvSpPr>
          <p:spPr>
            <a:xfrm>
              <a:off x="780541" y="1667406"/>
              <a:ext cx="2393183" cy="1603433"/>
            </a:xfrm>
            <a:prstGeom prst="wedgeRoundRectCallout">
              <a:avLst/>
            </a:prstGeom>
            <a:solidFill>
              <a:srgbClr val="AD4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02116" y="1934248"/>
              <a:ext cx="24759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61308" y="1846972"/>
            <a:ext cx="2475931" cy="1603433"/>
            <a:chOff x="3661308" y="1846972"/>
            <a:chExt cx="2475931" cy="1603433"/>
          </a:xfrm>
        </p:grpSpPr>
        <p:sp>
          <p:nvSpPr>
            <p:cNvPr id="21" name="对话气泡: 圆角矩形 20"/>
            <p:cNvSpPr/>
            <p:nvPr/>
          </p:nvSpPr>
          <p:spPr>
            <a:xfrm>
              <a:off x="3667654" y="1846972"/>
              <a:ext cx="2393183" cy="1603433"/>
            </a:xfrm>
            <a:prstGeom prst="wedgeRoundRectCallout">
              <a:avLst/>
            </a:prstGeom>
            <a:solidFill>
              <a:srgbClr val="AD4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661308" y="2096679"/>
              <a:ext cx="24759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41390" y="1882802"/>
            <a:ext cx="2475931" cy="1603433"/>
            <a:chOff x="6541390" y="1882802"/>
            <a:chExt cx="2475931" cy="1603433"/>
          </a:xfrm>
        </p:grpSpPr>
        <p:sp>
          <p:nvSpPr>
            <p:cNvPr id="19" name="对话气泡: 圆角矩形 18"/>
            <p:cNvSpPr/>
            <p:nvPr/>
          </p:nvSpPr>
          <p:spPr>
            <a:xfrm flipH="1">
              <a:off x="6576343" y="1882802"/>
              <a:ext cx="2393183" cy="1603433"/>
            </a:xfrm>
            <a:prstGeom prst="wedgeRoundRectCallout">
              <a:avLst/>
            </a:prstGeom>
            <a:solidFill>
              <a:srgbClr val="AD4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6541390" y="2038254"/>
              <a:ext cx="24759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430185" y="1459375"/>
            <a:ext cx="2507168" cy="1603433"/>
            <a:chOff x="9430185" y="1459375"/>
            <a:chExt cx="2507168" cy="1603433"/>
          </a:xfrm>
        </p:grpSpPr>
        <p:sp>
          <p:nvSpPr>
            <p:cNvPr id="22" name="对话气泡: 圆角矩形 21"/>
            <p:cNvSpPr/>
            <p:nvPr/>
          </p:nvSpPr>
          <p:spPr>
            <a:xfrm flipH="1">
              <a:off x="9430185" y="1459375"/>
              <a:ext cx="2393183" cy="1603433"/>
            </a:xfrm>
            <a:prstGeom prst="wedgeRoundRectCallout">
              <a:avLst/>
            </a:prstGeom>
            <a:solidFill>
              <a:srgbClr val="AD4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9461422" y="1667406"/>
              <a:ext cx="24759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50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50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50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4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4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4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50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50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50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755002">
            <a:off x="912000" y="2375901"/>
            <a:ext cx="5067886" cy="337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957167">
            <a:off x="5665428" y="2629901"/>
            <a:ext cx="5067886" cy="337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957167">
            <a:off x="5643767" y="2436179"/>
            <a:ext cx="5067886" cy="337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741871">
            <a:off x="1371600" y="3947885"/>
            <a:ext cx="1582057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58291">
            <a:off x="3062514" y="2939143"/>
            <a:ext cx="1582057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741871">
            <a:off x="1502228" y="3367313"/>
            <a:ext cx="1582057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626900">
            <a:off x="3352799" y="2823028"/>
            <a:ext cx="1582057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58291">
            <a:off x="5112683" y="1970804"/>
            <a:ext cx="2309744" cy="346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893458">
            <a:off x="7671810" y="3366692"/>
            <a:ext cx="1582057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60810" y="2000975"/>
            <a:ext cx="2720339" cy="40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69711" y="2000976"/>
            <a:ext cx="2789033" cy="185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69711" y="4221897"/>
            <a:ext cx="2789033" cy="185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47306" y="2000975"/>
            <a:ext cx="2720339" cy="40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宽屏</PresentationFormat>
  <Paragraphs>26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2022-03-04T03:23:34Z</dcterms:created>
  <dcterms:modified xsi:type="dcterms:W3CDTF">2023-01-10T07:27:49Z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EB9B6B885E0F45D09B70B498BFE5BC80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